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8" r:id="rId2"/>
    <p:sldMasterId id="2147483723" r:id="rId3"/>
    <p:sldMasterId id="2147483738" r:id="rId4"/>
    <p:sldMasterId id="2147484262" r:id="rId5"/>
  </p:sldMasterIdLst>
  <p:notesMasterIdLst>
    <p:notesMasterId r:id="rId27"/>
  </p:notesMasterIdLst>
  <p:sldIdLst>
    <p:sldId id="285" r:id="rId6"/>
    <p:sldId id="286" r:id="rId7"/>
    <p:sldId id="322" r:id="rId8"/>
    <p:sldId id="318" r:id="rId9"/>
    <p:sldId id="319" r:id="rId10"/>
    <p:sldId id="311" r:id="rId11"/>
    <p:sldId id="305" r:id="rId12"/>
    <p:sldId id="289" r:id="rId13"/>
    <p:sldId id="313" r:id="rId14"/>
    <p:sldId id="291" r:id="rId15"/>
    <p:sldId id="292" r:id="rId16"/>
    <p:sldId id="294" r:id="rId17"/>
    <p:sldId id="295" r:id="rId18"/>
    <p:sldId id="304" r:id="rId19"/>
    <p:sldId id="321" r:id="rId20"/>
    <p:sldId id="258" r:id="rId21"/>
    <p:sldId id="307" r:id="rId22"/>
    <p:sldId id="315" r:id="rId23"/>
    <p:sldId id="320" r:id="rId24"/>
    <p:sldId id="299" r:id="rId25"/>
    <p:sldId id="316" r:id="rId26"/>
  </p:sldIdLst>
  <p:sldSz cx="12192000" cy="6858000"/>
  <p:notesSz cx="6858000" cy="9144000"/>
  <p:custDataLst>
    <p:tags r:id="rId28"/>
  </p:custDataLst>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E9562B"/>
    <a:srgbClr val="C5639E"/>
    <a:srgbClr val="B90FB1"/>
    <a:srgbClr val="00FF00"/>
    <a:srgbClr val="FF6600"/>
    <a:srgbClr val="0CCA30"/>
    <a:srgbClr val="B0DC80"/>
    <a:srgbClr val="A0D565"/>
    <a:srgbClr val="C7C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6" autoAdjust="0"/>
    <p:restoredTop sz="94660"/>
  </p:normalViewPr>
  <p:slideViewPr>
    <p:cSldViewPr>
      <p:cViewPr varScale="1">
        <p:scale>
          <a:sx n="109" d="100"/>
          <a:sy n="109" d="100"/>
        </p:scale>
        <p:origin x="642" y="10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638E76-3F00-4429-B6B4-861229CF230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D66FCD9-C800-407D-A759-A738E4A8FE2C}">
      <dgm:prSet custT="1"/>
      <dgm:spPr/>
      <dgm:t>
        <a:bodyPr/>
        <a:lstStyle/>
        <a:p>
          <a:pPr rtl="0"/>
          <a:r>
            <a:rPr lang="en-US" sz="2800" smtClean="0"/>
            <a:t>Ô cửa bí ẩn</a:t>
          </a:r>
          <a:endParaRPr lang="en-US" sz="2800"/>
        </a:p>
      </dgm:t>
    </dgm:pt>
    <dgm:pt modelId="{E32D8E98-E4BD-4618-9789-F7A63C6EC2DC}" type="parTrans" cxnId="{B0D69605-9C83-45DD-8901-4660FAF849B7}">
      <dgm:prSet/>
      <dgm:spPr/>
      <dgm:t>
        <a:bodyPr/>
        <a:lstStyle/>
        <a:p>
          <a:endParaRPr lang="en-US"/>
        </a:p>
      </dgm:t>
    </dgm:pt>
    <dgm:pt modelId="{049D0FBE-0DD3-4292-95F0-B3EAC6695B2B}" type="sibTrans" cxnId="{B0D69605-9C83-45DD-8901-4660FAF849B7}">
      <dgm:prSet/>
      <dgm:spPr/>
      <dgm:t>
        <a:bodyPr/>
        <a:lstStyle/>
        <a:p>
          <a:endParaRPr lang="en-US"/>
        </a:p>
      </dgm:t>
    </dgm:pt>
    <dgm:pt modelId="{3C068029-F845-49F8-93F4-56B4A8297D4B}" type="pres">
      <dgm:prSet presAssocID="{DE638E76-3F00-4429-B6B4-861229CF230D}" presName="Name0" presStyleCnt="0">
        <dgm:presLayoutVars>
          <dgm:dir/>
          <dgm:animLvl val="lvl"/>
          <dgm:resizeHandles val="exact"/>
        </dgm:presLayoutVars>
      </dgm:prSet>
      <dgm:spPr/>
    </dgm:pt>
    <dgm:pt modelId="{9C2BB2F0-339E-435E-8FB4-CDCB6A0842D4}" type="pres">
      <dgm:prSet presAssocID="{3D66FCD9-C800-407D-A759-A738E4A8FE2C}" presName="linNode" presStyleCnt="0"/>
      <dgm:spPr/>
    </dgm:pt>
    <dgm:pt modelId="{B4EAFCAA-25CE-4C8C-8CBE-24240CD9BA91}" type="pres">
      <dgm:prSet presAssocID="{3D66FCD9-C800-407D-A759-A738E4A8FE2C}" presName="parentText" presStyleLbl="node1" presStyleIdx="0" presStyleCnt="1" custScaleX="171958">
        <dgm:presLayoutVars>
          <dgm:chMax val="1"/>
          <dgm:bulletEnabled val="1"/>
        </dgm:presLayoutVars>
      </dgm:prSet>
      <dgm:spPr/>
    </dgm:pt>
  </dgm:ptLst>
  <dgm:cxnLst>
    <dgm:cxn modelId="{BD72676A-C47E-46DF-9977-3638C1D8DC9C}" type="presOf" srcId="{DE638E76-3F00-4429-B6B4-861229CF230D}" destId="{3C068029-F845-49F8-93F4-56B4A8297D4B}" srcOrd="0" destOrd="0" presId="urn:microsoft.com/office/officeart/2005/8/layout/vList5"/>
    <dgm:cxn modelId="{B0D69605-9C83-45DD-8901-4660FAF849B7}" srcId="{DE638E76-3F00-4429-B6B4-861229CF230D}" destId="{3D66FCD9-C800-407D-A759-A738E4A8FE2C}" srcOrd="0" destOrd="0" parTransId="{E32D8E98-E4BD-4618-9789-F7A63C6EC2DC}" sibTransId="{049D0FBE-0DD3-4292-95F0-B3EAC6695B2B}"/>
    <dgm:cxn modelId="{A7DAD90B-D6A1-457C-834C-2A879AE5D88F}" type="presOf" srcId="{3D66FCD9-C800-407D-A759-A738E4A8FE2C}" destId="{B4EAFCAA-25CE-4C8C-8CBE-24240CD9BA91}" srcOrd="0" destOrd="0" presId="urn:microsoft.com/office/officeart/2005/8/layout/vList5"/>
    <dgm:cxn modelId="{E686068B-E8FC-47A7-BDA6-425A1587EF22}" type="presParOf" srcId="{3C068029-F845-49F8-93F4-56B4A8297D4B}" destId="{9C2BB2F0-339E-435E-8FB4-CDCB6A0842D4}" srcOrd="0" destOrd="0" presId="urn:microsoft.com/office/officeart/2005/8/layout/vList5"/>
    <dgm:cxn modelId="{2E8A082E-14C6-49EA-B892-03099A967697}" type="presParOf" srcId="{9C2BB2F0-339E-435E-8FB4-CDCB6A0842D4}" destId="{B4EAFCAA-25CE-4C8C-8CBE-24240CD9BA91}"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D726FA-7036-47AB-BD5A-3A4ED96447B1}"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en-US"/>
        </a:p>
      </dgm:t>
    </dgm:pt>
    <dgm:pt modelId="{092A1CA3-BCA0-4FF9-85A8-86BA892C9CF5}">
      <dgm:prSet custT="1"/>
      <dgm:spPr/>
      <dgm:t>
        <a:bodyPr/>
        <a:lstStyle/>
        <a:p>
          <a:pPr rtl="0"/>
          <a:r>
            <a:rPr lang="en-US" sz="2800" b="1" smtClean="0"/>
            <a:t>Yêu cầu cần đạt</a:t>
          </a:r>
          <a:endParaRPr lang="en-US" sz="2800"/>
        </a:p>
      </dgm:t>
    </dgm:pt>
    <dgm:pt modelId="{27D6EE06-CFB3-4F42-86E3-5757FC925F9B}" type="parTrans" cxnId="{BA59E2AA-1ED8-4ECA-A579-BDD8A7CEBC5A}">
      <dgm:prSet/>
      <dgm:spPr/>
      <dgm:t>
        <a:bodyPr/>
        <a:lstStyle/>
        <a:p>
          <a:endParaRPr lang="en-US"/>
        </a:p>
      </dgm:t>
    </dgm:pt>
    <dgm:pt modelId="{AF09FDCD-88B8-4BA7-ABB2-E6B3EF2989AA}" type="sibTrans" cxnId="{BA59E2AA-1ED8-4ECA-A579-BDD8A7CEBC5A}">
      <dgm:prSet/>
      <dgm:spPr/>
      <dgm:t>
        <a:bodyPr/>
        <a:lstStyle/>
        <a:p>
          <a:endParaRPr lang="en-US"/>
        </a:p>
      </dgm:t>
    </dgm:pt>
    <dgm:pt modelId="{CFE3B8FB-52FE-41F4-832E-7A5555365ECD}" type="pres">
      <dgm:prSet presAssocID="{66D726FA-7036-47AB-BD5A-3A4ED96447B1}" presName="Name0" presStyleCnt="0">
        <dgm:presLayoutVars>
          <dgm:dir/>
          <dgm:animLvl val="lvl"/>
          <dgm:resizeHandles val="exact"/>
        </dgm:presLayoutVars>
      </dgm:prSet>
      <dgm:spPr/>
    </dgm:pt>
    <dgm:pt modelId="{90DC6691-12AB-4217-B8F0-A4DDD663E06C}" type="pres">
      <dgm:prSet presAssocID="{092A1CA3-BCA0-4FF9-85A8-86BA892C9CF5}" presName="linNode" presStyleCnt="0"/>
      <dgm:spPr/>
    </dgm:pt>
    <dgm:pt modelId="{B9943682-D114-43CC-90A3-F4957EF8819B}" type="pres">
      <dgm:prSet presAssocID="{092A1CA3-BCA0-4FF9-85A8-86BA892C9CF5}" presName="parentText" presStyleLbl="node1" presStyleIdx="0" presStyleCnt="1" custScaleX="140450">
        <dgm:presLayoutVars>
          <dgm:chMax val="1"/>
          <dgm:bulletEnabled val="1"/>
        </dgm:presLayoutVars>
      </dgm:prSet>
      <dgm:spPr/>
    </dgm:pt>
  </dgm:ptLst>
  <dgm:cxnLst>
    <dgm:cxn modelId="{BA59E2AA-1ED8-4ECA-A579-BDD8A7CEBC5A}" srcId="{66D726FA-7036-47AB-BD5A-3A4ED96447B1}" destId="{092A1CA3-BCA0-4FF9-85A8-86BA892C9CF5}" srcOrd="0" destOrd="0" parTransId="{27D6EE06-CFB3-4F42-86E3-5757FC925F9B}" sibTransId="{AF09FDCD-88B8-4BA7-ABB2-E6B3EF2989AA}"/>
    <dgm:cxn modelId="{27A9A8C8-F610-4A6E-B3B0-683331CEA177}" type="presOf" srcId="{092A1CA3-BCA0-4FF9-85A8-86BA892C9CF5}" destId="{B9943682-D114-43CC-90A3-F4957EF8819B}" srcOrd="0" destOrd="0" presId="urn:microsoft.com/office/officeart/2005/8/layout/vList5"/>
    <dgm:cxn modelId="{59FAD562-434C-476B-A53F-42569ADE6AB7}" type="presOf" srcId="{66D726FA-7036-47AB-BD5A-3A4ED96447B1}" destId="{CFE3B8FB-52FE-41F4-832E-7A5555365ECD}" srcOrd="0" destOrd="0" presId="urn:microsoft.com/office/officeart/2005/8/layout/vList5"/>
    <dgm:cxn modelId="{F5FE5D45-9997-4F80-B6F9-8807CDBF69C5}" type="presParOf" srcId="{CFE3B8FB-52FE-41F4-832E-7A5555365ECD}" destId="{90DC6691-12AB-4217-B8F0-A4DDD663E06C}" srcOrd="0" destOrd="0" presId="urn:microsoft.com/office/officeart/2005/8/layout/vList5"/>
    <dgm:cxn modelId="{55BE8E54-DE68-4E7F-8704-8AAA7F6724D3}" type="presParOf" srcId="{90DC6691-12AB-4217-B8F0-A4DDD663E06C}" destId="{B9943682-D114-43CC-90A3-F4957EF8819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6ACF68-0D78-40E6-8B3D-A46E03DE93D0}" type="doc">
      <dgm:prSet loTypeId="urn:microsoft.com/office/officeart/2005/8/layout/list1" loCatId="list" qsTypeId="urn:microsoft.com/office/officeart/2005/8/quickstyle/3d3" qsCatId="3D" csTypeId="urn:microsoft.com/office/officeart/2005/8/colors/accent1_2" csCatId="accent1" phldr="1"/>
      <dgm:spPr/>
      <dgm:t>
        <a:bodyPr/>
        <a:lstStyle/>
        <a:p>
          <a:endParaRPr lang="en-US"/>
        </a:p>
      </dgm:t>
    </dgm:pt>
    <dgm:pt modelId="{C628CA19-A137-4F7F-B8A6-D8515010A452}">
      <dgm:prSet custT="1"/>
      <dgm:spPr/>
      <dgm:t>
        <a:bodyPr/>
        <a:lstStyle/>
        <a:p>
          <a:pPr algn="ctr" rtl="0"/>
          <a:r>
            <a:rPr lang="en-US" sz="4000" dirty="0" err="1" smtClean="0"/>
            <a:t>Tiêu</a:t>
          </a:r>
          <a:r>
            <a:rPr lang="en-US" sz="4000" dirty="0" smtClean="0"/>
            <a:t> </a:t>
          </a:r>
          <a:r>
            <a:rPr lang="en-US" sz="4000" dirty="0" err="1" smtClean="0"/>
            <a:t>chí</a:t>
          </a:r>
          <a:r>
            <a:rPr lang="en-US" sz="4000" dirty="0" smtClean="0"/>
            <a:t> </a:t>
          </a:r>
          <a:r>
            <a:rPr lang="en-US" sz="4000" dirty="0" err="1" smtClean="0"/>
            <a:t>đánh</a:t>
          </a:r>
          <a:r>
            <a:rPr lang="en-US" sz="4000" dirty="0" smtClean="0"/>
            <a:t> </a:t>
          </a:r>
          <a:r>
            <a:rPr lang="en-US" sz="4000" dirty="0" err="1" smtClean="0"/>
            <a:t>giá</a:t>
          </a:r>
          <a:endParaRPr lang="en-US" sz="4000" dirty="0"/>
        </a:p>
      </dgm:t>
    </dgm:pt>
    <dgm:pt modelId="{0DD5CE61-CBF7-4975-82B9-4136D2AAE0AA}" type="parTrans" cxnId="{95911825-D5A5-4E34-AE42-C920811B9FDF}">
      <dgm:prSet/>
      <dgm:spPr/>
      <dgm:t>
        <a:bodyPr/>
        <a:lstStyle/>
        <a:p>
          <a:pPr algn="ctr"/>
          <a:endParaRPr lang="en-US"/>
        </a:p>
      </dgm:t>
    </dgm:pt>
    <dgm:pt modelId="{25B07C62-8122-4AD4-B063-F5E9551B2872}" type="sibTrans" cxnId="{95911825-D5A5-4E34-AE42-C920811B9FDF}">
      <dgm:prSet/>
      <dgm:spPr/>
      <dgm:t>
        <a:bodyPr/>
        <a:lstStyle/>
        <a:p>
          <a:pPr algn="ctr"/>
          <a:endParaRPr lang="en-US"/>
        </a:p>
      </dgm:t>
    </dgm:pt>
    <dgm:pt modelId="{EDF072A1-5FAD-448D-8877-6BA1F841125A}" type="pres">
      <dgm:prSet presAssocID="{0C6ACF68-0D78-40E6-8B3D-A46E03DE93D0}" presName="linear" presStyleCnt="0">
        <dgm:presLayoutVars>
          <dgm:dir/>
          <dgm:animLvl val="lvl"/>
          <dgm:resizeHandles val="exact"/>
        </dgm:presLayoutVars>
      </dgm:prSet>
      <dgm:spPr/>
      <dgm:t>
        <a:bodyPr/>
        <a:lstStyle/>
        <a:p>
          <a:endParaRPr lang="en-US"/>
        </a:p>
      </dgm:t>
    </dgm:pt>
    <dgm:pt modelId="{716AF750-6ACE-42B7-B4B4-2A05B536D269}" type="pres">
      <dgm:prSet presAssocID="{C628CA19-A137-4F7F-B8A6-D8515010A452}" presName="parentLin" presStyleCnt="0"/>
      <dgm:spPr/>
    </dgm:pt>
    <dgm:pt modelId="{8945A566-B85E-43FE-B962-6EB778309476}" type="pres">
      <dgm:prSet presAssocID="{C628CA19-A137-4F7F-B8A6-D8515010A452}" presName="parentLeftMargin" presStyleLbl="node1" presStyleIdx="0" presStyleCnt="1"/>
      <dgm:spPr/>
      <dgm:t>
        <a:bodyPr/>
        <a:lstStyle/>
        <a:p>
          <a:endParaRPr lang="en-US"/>
        </a:p>
      </dgm:t>
    </dgm:pt>
    <dgm:pt modelId="{EDD65294-AEFA-4EBE-BE8D-D2F63D19C81C}" type="pres">
      <dgm:prSet presAssocID="{C628CA19-A137-4F7F-B8A6-D8515010A452}" presName="parentText" presStyleLbl="node1" presStyleIdx="0" presStyleCnt="1" custScaleX="131746">
        <dgm:presLayoutVars>
          <dgm:chMax val="0"/>
          <dgm:bulletEnabled val="1"/>
        </dgm:presLayoutVars>
      </dgm:prSet>
      <dgm:spPr/>
      <dgm:t>
        <a:bodyPr/>
        <a:lstStyle/>
        <a:p>
          <a:endParaRPr lang="en-US"/>
        </a:p>
      </dgm:t>
    </dgm:pt>
    <dgm:pt modelId="{98E83FDC-3263-40F4-A9D6-1D22D2FFF8F4}" type="pres">
      <dgm:prSet presAssocID="{C628CA19-A137-4F7F-B8A6-D8515010A452}" presName="negativeSpace" presStyleCnt="0"/>
      <dgm:spPr/>
    </dgm:pt>
    <dgm:pt modelId="{7915C96E-5E26-4CEC-BAFF-2C32B2B3E948}" type="pres">
      <dgm:prSet presAssocID="{C628CA19-A137-4F7F-B8A6-D8515010A452}" presName="childText" presStyleLbl="conFgAcc1" presStyleIdx="0" presStyleCnt="1">
        <dgm:presLayoutVars>
          <dgm:bulletEnabled val="1"/>
        </dgm:presLayoutVars>
      </dgm:prSet>
      <dgm:spPr/>
    </dgm:pt>
  </dgm:ptLst>
  <dgm:cxnLst>
    <dgm:cxn modelId="{A7E7DCEA-88DD-40CF-97E9-B6BA27933F61}" type="presOf" srcId="{C628CA19-A137-4F7F-B8A6-D8515010A452}" destId="{EDD65294-AEFA-4EBE-BE8D-D2F63D19C81C}" srcOrd="1" destOrd="0" presId="urn:microsoft.com/office/officeart/2005/8/layout/list1"/>
    <dgm:cxn modelId="{EE123B81-8305-4F2A-868F-B21FE2904EFB}" type="presOf" srcId="{C628CA19-A137-4F7F-B8A6-D8515010A452}" destId="{8945A566-B85E-43FE-B962-6EB778309476}" srcOrd="0" destOrd="0" presId="urn:microsoft.com/office/officeart/2005/8/layout/list1"/>
    <dgm:cxn modelId="{95911825-D5A5-4E34-AE42-C920811B9FDF}" srcId="{0C6ACF68-0D78-40E6-8B3D-A46E03DE93D0}" destId="{C628CA19-A137-4F7F-B8A6-D8515010A452}" srcOrd="0" destOrd="0" parTransId="{0DD5CE61-CBF7-4975-82B9-4136D2AAE0AA}" sibTransId="{25B07C62-8122-4AD4-B063-F5E9551B2872}"/>
    <dgm:cxn modelId="{42530434-161B-4D6F-B095-6D83A00274C5}" type="presOf" srcId="{0C6ACF68-0D78-40E6-8B3D-A46E03DE93D0}" destId="{EDF072A1-5FAD-448D-8877-6BA1F841125A}" srcOrd="0" destOrd="0" presId="urn:microsoft.com/office/officeart/2005/8/layout/list1"/>
    <dgm:cxn modelId="{D5298052-3123-4137-9F66-95DFD7D391D5}" type="presParOf" srcId="{EDF072A1-5FAD-448D-8877-6BA1F841125A}" destId="{716AF750-6ACE-42B7-B4B4-2A05B536D269}" srcOrd="0" destOrd="0" presId="urn:microsoft.com/office/officeart/2005/8/layout/list1"/>
    <dgm:cxn modelId="{A4F1C3A4-D201-4C9D-AB4E-03EF259D3B3D}" type="presParOf" srcId="{716AF750-6ACE-42B7-B4B4-2A05B536D269}" destId="{8945A566-B85E-43FE-B962-6EB778309476}" srcOrd="0" destOrd="0" presId="urn:microsoft.com/office/officeart/2005/8/layout/list1"/>
    <dgm:cxn modelId="{64520B4C-B551-4FFA-8191-4565A05491FB}" type="presParOf" srcId="{716AF750-6ACE-42B7-B4B4-2A05B536D269}" destId="{EDD65294-AEFA-4EBE-BE8D-D2F63D19C81C}" srcOrd="1" destOrd="0" presId="urn:microsoft.com/office/officeart/2005/8/layout/list1"/>
    <dgm:cxn modelId="{0724BD3C-AB1E-4ECD-98D8-CCAB5D37F189}" type="presParOf" srcId="{EDF072A1-5FAD-448D-8877-6BA1F841125A}" destId="{98E83FDC-3263-40F4-A9D6-1D22D2FFF8F4}" srcOrd="1" destOrd="0" presId="urn:microsoft.com/office/officeart/2005/8/layout/list1"/>
    <dgm:cxn modelId="{DDCD7E9C-24DE-4E91-9007-665EEEFB6C8E}" type="presParOf" srcId="{EDF072A1-5FAD-448D-8877-6BA1F841125A}" destId="{7915C96E-5E26-4CEC-BAFF-2C32B2B3E94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D726FA-7036-47AB-BD5A-3A4ED96447B1}"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en-US"/>
        </a:p>
      </dgm:t>
    </dgm:pt>
    <dgm:pt modelId="{092A1CA3-BCA0-4FF9-85A8-86BA892C9CF5}">
      <dgm:prSet custT="1"/>
      <dgm:spPr/>
      <dgm:t>
        <a:bodyPr/>
        <a:lstStyle/>
        <a:p>
          <a:pPr rtl="0"/>
          <a:r>
            <a:rPr lang="en-US" sz="2800" b="1" smtClean="0"/>
            <a:t>Yêu cầu cần đạt</a:t>
          </a:r>
          <a:endParaRPr lang="en-US" sz="2800"/>
        </a:p>
      </dgm:t>
    </dgm:pt>
    <dgm:pt modelId="{27D6EE06-CFB3-4F42-86E3-5757FC925F9B}" type="parTrans" cxnId="{BA59E2AA-1ED8-4ECA-A579-BDD8A7CEBC5A}">
      <dgm:prSet/>
      <dgm:spPr/>
      <dgm:t>
        <a:bodyPr/>
        <a:lstStyle/>
        <a:p>
          <a:endParaRPr lang="en-US"/>
        </a:p>
      </dgm:t>
    </dgm:pt>
    <dgm:pt modelId="{AF09FDCD-88B8-4BA7-ABB2-E6B3EF2989AA}" type="sibTrans" cxnId="{BA59E2AA-1ED8-4ECA-A579-BDD8A7CEBC5A}">
      <dgm:prSet/>
      <dgm:spPr/>
      <dgm:t>
        <a:bodyPr/>
        <a:lstStyle/>
        <a:p>
          <a:endParaRPr lang="en-US"/>
        </a:p>
      </dgm:t>
    </dgm:pt>
    <dgm:pt modelId="{CFE3B8FB-52FE-41F4-832E-7A5555365ECD}" type="pres">
      <dgm:prSet presAssocID="{66D726FA-7036-47AB-BD5A-3A4ED96447B1}" presName="Name0" presStyleCnt="0">
        <dgm:presLayoutVars>
          <dgm:dir/>
          <dgm:animLvl val="lvl"/>
          <dgm:resizeHandles val="exact"/>
        </dgm:presLayoutVars>
      </dgm:prSet>
      <dgm:spPr/>
    </dgm:pt>
    <dgm:pt modelId="{90DC6691-12AB-4217-B8F0-A4DDD663E06C}" type="pres">
      <dgm:prSet presAssocID="{092A1CA3-BCA0-4FF9-85A8-86BA892C9CF5}" presName="linNode" presStyleCnt="0"/>
      <dgm:spPr/>
    </dgm:pt>
    <dgm:pt modelId="{B9943682-D114-43CC-90A3-F4957EF8819B}" type="pres">
      <dgm:prSet presAssocID="{092A1CA3-BCA0-4FF9-85A8-86BA892C9CF5}" presName="parentText" presStyleLbl="node1" presStyleIdx="0" presStyleCnt="1" custScaleX="140450">
        <dgm:presLayoutVars>
          <dgm:chMax val="1"/>
          <dgm:bulletEnabled val="1"/>
        </dgm:presLayoutVars>
      </dgm:prSet>
      <dgm:spPr/>
    </dgm:pt>
  </dgm:ptLst>
  <dgm:cxnLst>
    <dgm:cxn modelId="{BA59E2AA-1ED8-4ECA-A579-BDD8A7CEBC5A}" srcId="{66D726FA-7036-47AB-BD5A-3A4ED96447B1}" destId="{092A1CA3-BCA0-4FF9-85A8-86BA892C9CF5}" srcOrd="0" destOrd="0" parTransId="{27D6EE06-CFB3-4F42-86E3-5757FC925F9B}" sibTransId="{AF09FDCD-88B8-4BA7-ABB2-E6B3EF2989AA}"/>
    <dgm:cxn modelId="{27A9A8C8-F610-4A6E-B3B0-683331CEA177}" type="presOf" srcId="{092A1CA3-BCA0-4FF9-85A8-86BA892C9CF5}" destId="{B9943682-D114-43CC-90A3-F4957EF8819B}" srcOrd="0" destOrd="0" presId="urn:microsoft.com/office/officeart/2005/8/layout/vList5"/>
    <dgm:cxn modelId="{59FAD562-434C-476B-A53F-42569ADE6AB7}" type="presOf" srcId="{66D726FA-7036-47AB-BD5A-3A4ED96447B1}" destId="{CFE3B8FB-52FE-41F4-832E-7A5555365ECD}" srcOrd="0" destOrd="0" presId="urn:microsoft.com/office/officeart/2005/8/layout/vList5"/>
    <dgm:cxn modelId="{F5FE5D45-9997-4F80-B6F9-8807CDBF69C5}" type="presParOf" srcId="{CFE3B8FB-52FE-41F4-832E-7A5555365ECD}" destId="{90DC6691-12AB-4217-B8F0-A4DDD663E06C}" srcOrd="0" destOrd="0" presId="urn:microsoft.com/office/officeart/2005/8/layout/vList5"/>
    <dgm:cxn modelId="{55BE8E54-DE68-4E7F-8704-8AAA7F6724D3}" type="presParOf" srcId="{90DC6691-12AB-4217-B8F0-A4DDD663E06C}" destId="{B9943682-D114-43CC-90A3-F4957EF8819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AFCAA-25CE-4C8C-8CBE-24240CD9BA91}">
      <dsp:nvSpPr>
        <dsp:cNvPr id="0" name=""/>
        <dsp:cNvSpPr/>
      </dsp:nvSpPr>
      <dsp:spPr>
        <a:xfrm>
          <a:off x="864093" y="246"/>
          <a:ext cx="2808317" cy="5035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smtClean="0"/>
            <a:t>Ô cửa bí ẩn</a:t>
          </a:r>
          <a:endParaRPr lang="en-US" sz="2800" kern="1200"/>
        </a:p>
      </dsp:txBody>
      <dsp:txXfrm>
        <a:off x="888675" y="24828"/>
        <a:ext cx="2759153" cy="4543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43682-D114-43CC-90A3-F4957EF8819B}">
      <dsp:nvSpPr>
        <dsp:cNvPr id="0" name=""/>
        <dsp:cNvSpPr/>
      </dsp:nvSpPr>
      <dsp:spPr>
        <a:xfrm>
          <a:off x="1584169" y="255"/>
          <a:ext cx="3240372" cy="522709"/>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smtClean="0"/>
            <a:t>Yêu cầu cần đạt</a:t>
          </a:r>
          <a:endParaRPr lang="en-US" sz="2800" kern="1200"/>
        </a:p>
      </dsp:txBody>
      <dsp:txXfrm>
        <a:off x="1609686" y="25772"/>
        <a:ext cx="3189338" cy="4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5C96E-5E26-4CEC-BAFF-2C32B2B3E948}">
      <dsp:nvSpPr>
        <dsp:cNvPr id="0" name=""/>
        <dsp:cNvSpPr/>
      </dsp:nvSpPr>
      <dsp:spPr>
        <a:xfrm>
          <a:off x="0" y="266079"/>
          <a:ext cx="5184576" cy="453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DD65294-AEFA-4EBE-BE8D-D2F63D19C81C}">
      <dsp:nvSpPr>
        <dsp:cNvPr id="0" name=""/>
        <dsp:cNvSpPr/>
      </dsp:nvSpPr>
      <dsp:spPr>
        <a:xfrm>
          <a:off x="258975" y="399"/>
          <a:ext cx="4776660" cy="53136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75" tIns="0" rIns="137175" bIns="0" numCol="1" spcCol="1270" anchor="ctr" anchorCtr="0">
          <a:noAutofit/>
        </a:bodyPr>
        <a:lstStyle/>
        <a:p>
          <a:pPr lvl="0" algn="ctr" defTabSz="1778000" rtl="0">
            <a:lnSpc>
              <a:spcPct val="90000"/>
            </a:lnSpc>
            <a:spcBef>
              <a:spcPct val="0"/>
            </a:spcBef>
            <a:spcAft>
              <a:spcPct val="35000"/>
            </a:spcAft>
          </a:pPr>
          <a:r>
            <a:rPr lang="en-US" sz="4000" kern="1200" dirty="0" err="1" smtClean="0"/>
            <a:t>Tiêu</a:t>
          </a:r>
          <a:r>
            <a:rPr lang="en-US" sz="4000" kern="1200" dirty="0" smtClean="0"/>
            <a:t> </a:t>
          </a:r>
          <a:r>
            <a:rPr lang="en-US" sz="4000" kern="1200" dirty="0" err="1" smtClean="0"/>
            <a:t>chí</a:t>
          </a:r>
          <a:r>
            <a:rPr lang="en-US" sz="4000" kern="1200" dirty="0" smtClean="0"/>
            <a:t> </a:t>
          </a:r>
          <a:r>
            <a:rPr lang="en-US" sz="4000" kern="1200" dirty="0" err="1" smtClean="0"/>
            <a:t>đánh</a:t>
          </a:r>
          <a:r>
            <a:rPr lang="en-US" sz="4000" kern="1200" dirty="0" smtClean="0"/>
            <a:t> </a:t>
          </a:r>
          <a:r>
            <a:rPr lang="en-US" sz="4000" kern="1200" dirty="0" err="1" smtClean="0"/>
            <a:t>giá</a:t>
          </a:r>
          <a:endParaRPr lang="en-US" sz="4000" kern="1200" dirty="0"/>
        </a:p>
      </dsp:txBody>
      <dsp:txXfrm>
        <a:off x="284914" y="26338"/>
        <a:ext cx="4724782"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43682-D114-43CC-90A3-F4957EF8819B}">
      <dsp:nvSpPr>
        <dsp:cNvPr id="0" name=""/>
        <dsp:cNvSpPr/>
      </dsp:nvSpPr>
      <dsp:spPr>
        <a:xfrm>
          <a:off x="1584169" y="255"/>
          <a:ext cx="3240372" cy="522709"/>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smtClean="0"/>
            <a:t>Yêu cầu cần đạt</a:t>
          </a:r>
          <a:endParaRPr lang="en-US" sz="2800" kern="1200"/>
        </a:p>
      </dsp:txBody>
      <dsp:txXfrm>
        <a:off x="1609686" y="25772"/>
        <a:ext cx="3189338" cy="47167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8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204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noProof="0" smtClean="0"/>
              <a:t>Click to edit Master text styles</a:t>
            </a:r>
          </a:p>
          <a:p>
            <a:pPr lvl="1"/>
            <a:r>
              <a:rPr lang="en-US" altLang="vi-VN" noProof="0" smtClean="0"/>
              <a:t>Second level</a:t>
            </a:r>
          </a:p>
          <a:p>
            <a:pPr lvl="2"/>
            <a:r>
              <a:rPr lang="en-US" altLang="vi-VN" noProof="0" smtClean="0"/>
              <a:t>Third level</a:t>
            </a:r>
          </a:p>
          <a:p>
            <a:pPr lvl="3"/>
            <a:r>
              <a:rPr lang="en-US" altLang="vi-VN" noProof="0" smtClean="0"/>
              <a:t>Fourth level</a:t>
            </a:r>
          </a:p>
          <a:p>
            <a:pPr lvl="4"/>
            <a:r>
              <a:rPr lang="en-US" altLang="vi-VN" noProof="0" smtClean="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2704B26-9B0D-49F3-8C6C-99A84FDDEBD9}" type="slidenum">
              <a:rPr lang="en-US" altLang="vi-VN"/>
              <a:pPr>
                <a:defRPr/>
              </a:pPr>
              <a:t>‹#›</a:t>
            </a:fld>
            <a:endParaRPr lang="en-US" altLang="vi-VN"/>
          </a:p>
        </p:txBody>
      </p:sp>
    </p:spTree>
    <p:extLst>
      <p:ext uri="{BB962C8B-B14F-4D97-AF65-F5344CB8AC3E}">
        <p14:creationId xmlns:p14="http://schemas.microsoft.com/office/powerpoint/2010/main" val="778537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2377CDDE-4D8F-4E4B-99B0-A264E554FE51}" type="slidenum">
              <a:rPr lang="en-US" altLang="vi-VN"/>
              <a:pPr/>
              <a:t>16</a:t>
            </a:fld>
            <a:endParaRPr lang="en-US" altLang="vi-V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08C5B6B1-18FB-48AE-836A-BEDF5EC3DE71}" type="slidenum">
              <a:rPr lang="en-US" altLang="vi-VN"/>
              <a:pPr>
                <a:defRPr/>
              </a:pPr>
              <a:t>‹#›</a:t>
            </a:fld>
            <a:endParaRPr lang="en-US" altLang="vi-VN"/>
          </a:p>
        </p:txBody>
      </p:sp>
    </p:spTree>
    <p:extLst>
      <p:ext uri="{BB962C8B-B14F-4D97-AF65-F5344CB8AC3E}">
        <p14:creationId xmlns:p14="http://schemas.microsoft.com/office/powerpoint/2010/main" val="101323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42AF9388-2F26-41B8-9CFD-76C0368A0FFF}" type="slidenum">
              <a:rPr lang="en-US" altLang="vi-VN"/>
              <a:pPr>
                <a:defRPr/>
              </a:pPr>
              <a:t>‹#›</a:t>
            </a:fld>
            <a:endParaRPr lang="en-US" altLang="vi-VN"/>
          </a:p>
        </p:txBody>
      </p:sp>
    </p:spTree>
    <p:extLst>
      <p:ext uri="{BB962C8B-B14F-4D97-AF65-F5344CB8AC3E}">
        <p14:creationId xmlns:p14="http://schemas.microsoft.com/office/powerpoint/2010/main" val="173179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CF0FB205-86A2-4988-9351-86CE95021C80}" type="slidenum">
              <a:rPr lang="en-US" altLang="vi-VN"/>
              <a:pPr>
                <a:defRPr/>
              </a:pPr>
              <a:t>‹#›</a:t>
            </a:fld>
            <a:endParaRPr lang="en-US" altLang="vi-VN"/>
          </a:p>
        </p:txBody>
      </p:sp>
    </p:spTree>
    <p:extLst>
      <p:ext uri="{BB962C8B-B14F-4D97-AF65-F5344CB8AC3E}">
        <p14:creationId xmlns:p14="http://schemas.microsoft.com/office/powerpoint/2010/main" val="33410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D3FA6892-091C-43FE-8FE1-96A9DCE71E3D}" type="slidenum">
              <a:rPr lang="en-US" altLang="vi-VN"/>
              <a:pPr>
                <a:defRPr/>
              </a:pPr>
              <a:t>‹#›</a:t>
            </a:fld>
            <a:endParaRPr lang="en-US" altLang="vi-VN"/>
          </a:p>
        </p:txBody>
      </p:sp>
    </p:spTree>
    <p:extLst>
      <p:ext uri="{BB962C8B-B14F-4D97-AF65-F5344CB8AC3E}">
        <p14:creationId xmlns:p14="http://schemas.microsoft.com/office/powerpoint/2010/main" val="2691144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54BB6C2-7960-4F85-82DD-3E2AC5512065}" type="slidenum">
              <a:rPr lang="en-US" altLang="vi-VN"/>
              <a:pPr>
                <a:defRPr/>
              </a:pPr>
              <a:t>‹#›</a:t>
            </a:fld>
            <a:endParaRPr lang="en-US" altLang="vi-VN"/>
          </a:p>
        </p:txBody>
      </p:sp>
    </p:spTree>
    <p:extLst>
      <p:ext uri="{BB962C8B-B14F-4D97-AF65-F5344CB8AC3E}">
        <p14:creationId xmlns:p14="http://schemas.microsoft.com/office/powerpoint/2010/main" val="299449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F68AC044-7C1B-49DA-A312-B71603CD3B06}" type="slidenum">
              <a:rPr lang="en-US" altLang="vi-VN"/>
              <a:pPr>
                <a:defRPr/>
              </a:pPr>
              <a:t>‹#›</a:t>
            </a:fld>
            <a:endParaRPr lang="en-US" altLang="vi-VN"/>
          </a:p>
        </p:txBody>
      </p:sp>
    </p:spTree>
    <p:extLst>
      <p:ext uri="{BB962C8B-B14F-4D97-AF65-F5344CB8AC3E}">
        <p14:creationId xmlns:p14="http://schemas.microsoft.com/office/powerpoint/2010/main" val="370252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453A20B-B58A-42F7-8949-B59BB679F7C9}" type="datetimeFigureOut">
              <a:rPr lang="zh-CN" altLang="en-US"/>
              <a:pPr>
                <a:defRPr/>
              </a:pPr>
              <a:t>2022/2/13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6F8A8DB-6C6E-4F97-A17F-D6A69C67D4DD}" type="slidenum">
              <a:rPr lang="zh-CN" altLang="en-US"/>
              <a:pPr>
                <a:defRPr/>
              </a:pPr>
              <a:t>‹#›</a:t>
            </a:fld>
            <a:endParaRPr lang="zh-CN" altLang="en-US"/>
          </a:p>
        </p:txBody>
      </p:sp>
    </p:spTree>
    <p:extLst>
      <p:ext uri="{BB962C8B-B14F-4D97-AF65-F5344CB8AC3E}">
        <p14:creationId xmlns:p14="http://schemas.microsoft.com/office/powerpoint/2010/main" val="271265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2B4DBBB-98AC-49B3-A9F3-F50F9215CB91}" type="datetimeFigureOut">
              <a:rPr lang="zh-CN" altLang="en-US"/>
              <a:pPr>
                <a:defRPr/>
              </a:pPr>
              <a:t>2022/2/13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9BD406E-A6EC-43B8-94A7-90B884715EC4}" type="slidenum">
              <a:rPr lang="zh-CN" altLang="en-US"/>
              <a:pPr>
                <a:defRPr/>
              </a:pPr>
              <a:t>‹#›</a:t>
            </a:fld>
            <a:endParaRPr lang="zh-CN" altLang="en-US"/>
          </a:p>
        </p:txBody>
      </p:sp>
    </p:spTree>
    <p:extLst>
      <p:ext uri="{BB962C8B-B14F-4D97-AF65-F5344CB8AC3E}">
        <p14:creationId xmlns:p14="http://schemas.microsoft.com/office/powerpoint/2010/main" val="147932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72D08AA1-A8E7-430E-B685-BF836DB9E4F4}" type="datetimeFigureOut">
              <a:rPr lang="zh-CN" altLang="en-US"/>
              <a:pPr>
                <a:defRPr/>
              </a:pPr>
              <a:t>2022/2/13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49D088B0-2083-4DCE-A673-32D5912C256A}" type="slidenum">
              <a:rPr lang="zh-CN" altLang="en-US"/>
              <a:pPr>
                <a:defRPr/>
              </a:pPr>
              <a:t>‹#›</a:t>
            </a:fld>
            <a:endParaRPr lang="zh-CN" altLang="en-US"/>
          </a:p>
        </p:txBody>
      </p:sp>
    </p:spTree>
    <p:extLst>
      <p:ext uri="{BB962C8B-B14F-4D97-AF65-F5344CB8AC3E}">
        <p14:creationId xmlns:p14="http://schemas.microsoft.com/office/powerpoint/2010/main" val="406238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93B366F8-30F9-402B-B845-9C74BF74E69E}" type="datetimeFigureOut">
              <a:rPr lang="zh-CN" altLang="en-US"/>
              <a:pPr>
                <a:defRPr/>
              </a:pPr>
              <a:t>2022/2/13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E3DA7CB1-7EE7-4E99-8007-3ED7C1757356}" type="slidenum">
              <a:rPr lang="zh-CN" altLang="en-US"/>
              <a:pPr>
                <a:defRPr/>
              </a:pPr>
              <a:t>‹#›</a:t>
            </a:fld>
            <a:endParaRPr lang="zh-CN" altLang="en-US"/>
          </a:p>
        </p:txBody>
      </p:sp>
    </p:spTree>
    <p:extLst>
      <p:ext uri="{BB962C8B-B14F-4D97-AF65-F5344CB8AC3E}">
        <p14:creationId xmlns:p14="http://schemas.microsoft.com/office/powerpoint/2010/main" val="279040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7BC16EBF-E3F1-43EA-AA43-CA9CD2A63BFF}" type="datetimeFigureOut">
              <a:rPr lang="zh-CN" altLang="en-US"/>
              <a:pPr>
                <a:defRPr/>
              </a:pPr>
              <a:t>2022/2/13</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ABEDD023-F101-4BB4-A21B-BCC1D10B59E3}" type="slidenum">
              <a:rPr lang="zh-CN" altLang="en-US"/>
              <a:pPr>
                <a:defRPr/>
              </a:pPr>
              <a:t>‹#›</a:t>
            </a:fld>
            <a:endParaRPr lang="zh-CN" altLang="en-US"/>
          </a:p>
        </p:txBody>
      </p:sp>
    </p:spTree>
    <p:extLst>
      <p:ext uri="{BB962C8B-B14F-4D97-AF65-F5344CB8AC3E}">
        <p14:creationId xmlns:p14="http://schemas.microsoft.com/office/powerpoint/2010/main" val="15975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6A262408-75FA-445C-93E6-FDDA9AFA1F25}" type="slidenum">
              <a:rPr lang="en-US" altLang="vi-VN"/>
              <a:pPr>
                <a:defRPr/>
              </a:pPr>
              <a:t>‹#›</a:t>
            </a:fld>
            <a:endParaRPr lang="en-US" altLang="vi-VN"/>
          </a:p>
        </p:txBody>
      </p:sp>
    </p:spTree>
    <p:extLst>
      <p:ext uri="{BB962C8B-B14F-4D97-AF65-F5344CB8AC3E}">
        <p14:creationId xmlns:p14="http://schemas.microsoft.com/office/powerpoint/2010/main" val="230175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E46B3C3D-65FB-4ADD-9751-5D66ADAA1005}" type="datetimeFigureOut">
              <a:rPr lang="zh-CN" altLang="en-US"/>
              <a:pPr>
                <a:defRPr/>
              </a:pPr>
              <a:t>2022/2/13</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18049BAE-E2CB-4A41-8B26-CF6EF73564BD}" type="slidenum">
              <a:rPr lang="zh-CN" altLang="en-US"/>
              <a:pPr>
                <a:defRPr/>
              </a:pPr>
              <a:t>‹#›</a:t>
            </a:fld>
            <a:endParaRPr lang="zh-CN" altLang="en-US"/>
          </a:p>
        </p:txBody>
      </p:sp>
    </p:spTree>
    <p:extLst>
      <p:ext uri="{BB962C8B-B14F-4D97-AF65-F5344CB8AC3E}">
        <p14:creationId xmlns:p14="http://schemas.microsoft.com/office/powerpoint/2010/main" val="298993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2022/2/13</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053605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A094F5F3-CBF6-4FD6-AC79-950BD613148C}" type="datetimeFigureOut">
              <a:rPr lang="zh-CN" altLang="en-US"/>
              <a:pPr>
                <a:defRPr/>
              </a:pPr>
              <a:t>2022/2/13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509430DE-1060-4955-A850-56CAEF7662B0}" type="slidenum">
              <a:rPr lang="zh-CN" altLang="en-US"/>
              <a:pPr>
                <a:defRPr/>
              </a:pPr>
              <a:t>‹#›</a:t>
            </a:fld>
            <a:endParaRPr lang="zh-CN" altLang="en-US"/>
          </a:p>
        </p:txBody>
      </p:sp>
    </p:spTree>
    <p:extLst>
      <p:ext uri="{BB962C8B-B14F-4D97-AF65-F5344CB8AC3E}">
        <p14:creationId xmlns:p14="http://schemas.microsoft.com/office/powerpoint/2010/main" val="67794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2022/2/13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65960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FD23ABA-A0F5-4CF5-BFCE-1A5417682B96}" type="datetimeFigureOut">
              <a:rPr lang="zh-CN" altLang="en-US"/>
              <a:pPr>
                <a:defRPr/>
              </a:pPr>
              <a:t>2022/2/13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DA443FAD-AD11-4385-9952-6A8AC55A4BC9}" type="slidenum">
              <a:rPr lang="zh-CN" altLang="en-US"/>
              <a:pPr>
                <a:defRPr/>
              </a:pPr>
              <a:t>‹#›</a:t>
            </a:fld>
            <a:endParaRPr lang="zh-CN" altLang="en-US"/>
          </a:p>
        </p:txBody>
      </p:sp>
    </p:spTree>
    <p:extLst>
      <p:ext uri="{BB962C8B-B14F-4D97-AF65-F5344CB8AC3E}">
        <p14:creationId xmlns:p14="http://schemas.microsoft.com/office/powerpoint/2010/main" val="310372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FDADC42C-4A68-46C4-9A11-72A2EBCB5DC6}" type="datetimeFigureOut">
              <a:rPr lang="zh-CN" altLang="en-US"/>
              <a:pPr>
                <a:defRPr/>
              </a:pPr>
              <a:t>2022/2/13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22D05CEA-9904-4296-86CE-440517985A29}" type="slidenum">
              <a:rPr lang="zh-CN" altLang="en-US"/>
              <a:pPr>
                <a:defRPr/>
              </a:pPr>
              <a:t>‹#›</a:t>
            </a:fld>
            <a:endParaRPr lang="zh-CN" altLang="en-US"/>
          </a:p>
        </p:txBody>
      </p:sp>
    </p:spTree>
    <p:extLst>
      <p:ext uri="{BB962C8B-B14F-4D97-AF65-F5344CB8AC3E}">
        <p14:creationId xmlns:p14="http://schemas.microsoft.com/office/powerpoint/2010/main" val="1760052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1360076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EFE433-C62B-4580-ABFE-89B92B03E9AF}" type="slidenum">
              <a:rPr lang="en-US"/>
              <a:pPr>
                <a:defRPr/>
              </a:pPr>
              <a:t>‹#›</a:t>
            </a:fld>
            <a:endParaRPr lang="en-US"/>
          </a:p>
        </p:txBody>
      </p:sp>
    </p:spTree>
    <p:extLst>
      <p:ext uri="{BB962C8B-B14F-4D97-AF65-F5344CB8AC3E}">
        <p14:creationId xmlns:p14="http://schemas.microsoft.com/office/powerpoint/2010/main" val="4212834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p:txBody>
          <a:bodyPr/>
          <a:lstStyle>
            <a:lvl1pPr>
              <a:defRPr/>
            </a:lvl1pPr>
          </a:lstStyle>
          <a:p>
            <a:pPr>
              <a:defRPr/>
            </a:pPr>
            <a:fld id="{83C739F6-B038-4859-9219-C47D85041890}" type="datetimeFigureOut">
              <a:rPr lang="zh-CN" altLang="en-US"/>
              <a:pPr>
                <a:defRPr/>
              </a:pPr>
              <a:t>2022/2/13</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6113530-5522-4F3C-AAA1-26EA1B730DB5}" type="slidenum">
              <a:rPr lang="zh-CN" altLang="en-US"/>
              <a:pPr>
                <a:defRPr/>
              </a:pPr>
              <a:t>‹#›</a:t>
            </a:fld>
            <a:endParaRPr lang="zh-CN" altLang="en-US"/>
          </a:p>
        </p:txBody>
      </p:sp>
    </p:spTree>
    <p:extLst>
      <p:ext uri="{BB962C8B-B14F-4D97-AF65-F5344CB8AC3E}">
        <p14:creationId xmlns:p14="http://schemas.microsoft.com/office/powerpoint/2010/main" val="2624355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B57B4009-8604-4C5C-A34E-741D32CC27BE}" type="datetimeFigureOut">
              <a:rPr lang="zh-CN" altLang="en-US"/>
              <a:pPr>
                <a:defRPr/>
              </a:pPr>
              <a:t>2022/2/13</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EBCCD787-B26A-4D7C-B45D-818825FA8DD8}" type="slidenum">
              <a:rPr lang="zh-CN" altLang="en-US"/>
              <a:pPr>
                <a:defRPr/>
              </a:pPr>
              <a:t>‹#›</a:t>
            </a:fld>
            <a:endParaRPr lang="zh-CN" altLang="en-US"/>
          </a:p>
        </p:txBody>
      </p:sp>
    </p:spTree>
    <p:extLst>
      <p:ext uri="{BB962C8B-B14F-4D97-AF65-F5344CB8AC3E}">
        <p14:creationId xmlns:p14="http://schemas.microsoft.com/office/powerpoint/2010/main" val="406427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A5D737B9-A8CD-4DFC-9EF4-0E1461B4523E}" type="slidenum">
              <a:rPr lang="en-US" altLang="vi-VN"/>
              <a:pPr>
                <a:defRPr/>
              </a:pPr>
              <a:t>‹#›</a:t>
            </a:fld>
            <a:endParaRPr lang="en-US" altLang="vi-VN"/>
          </a:p>
        </p:txBody>
      </p:sp>
    </p:spTree>
    <p:extLst>
      <p:ext uri="{BB962C8B-B14F-4D97-AF65-F5344CB8AC3E}">
        <p14:creationId xmlns:p14="http://schemas.microsoft.com/office/powerpoint/2010/main" val="122153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p:txBody>
          <a:bodyPr/>
          <a:lstStyle>
            <a:lvl1pPr>
              <a:defRPr/>
            </a:lvl1pPr>
          </a:lstStyle>
          <a:p>
            <a:pPr>
              <a:defRPr/>
            </a:pPr>
            <a:fld id="{A6A38BAC-C0F3-4589-A3AD-1B6D4C3898A2}" type="datetimeFigureOut">
              <a:rPr lang="zh-CN" altLang="en-US"/>
              <a:pPr>
                <a:defRPr/>
              </a:pPr>
              <a:t>2022/2/13</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18A6FD7B-8641-4E3D-A02B-D481C9757A95}" type="slidenum">
              <a:rPr lang="zh-CN" altLang="en-US"/>
              <a:pPr>
                <a:defRPr/>
              </a:pPr>
              <a:t>‹#›</a:t>
            </a:fld>
            <a:endParaRPr lang="zh-CN" altLang="en-US"/>
          </a:p>
        </p:txBody>
      </p:sp>
    </p:spTree>
    <p:extLst>
      <p:ext uri="{BB962C8B-B14F-4D97-AF65-F5344CB8AC3E}">
        <p14:creationId xmlns:p14="http://schemas.microsoft.com/office/powerpoint/2010/main" val="4171974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p:txBody>
          <a:bodyPr/>
          <a:lstStyle>
            <a:lvl1pPr>
              <a:defRPr/>
            </a:lvl1pPr>
          </a:lstStyle>
          <a:p>
            <a:pPr>
              <a:defRPr/>
            </a:pPr>
            <a:fld id="{46F2B9B6-27E3-422D-A635-524255537188}" type="datetimeFigureOut">
              <a:rPr lang="zh-CN" altLang="en-US"/>
              <a:pPr>
                <a:defRPr/>
              </a:pPr>
              <a:t>2022/2/13</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EBBD5A4C-08DA-459B-B054-06740369206C}" type="slidenum">
              <a:rPr lang="zh-CN" altLang="en-US"/>
              <a:pPr>
                <a:defRPr/>
              </a:pPr>
              <a:t>‹#›</a:t>
            </a:fld>
            <a:endParaRPr lang="zh-CN" altLang="en-US"/>
          </a:p>
        </p:txBody>
      </p:sp>
    </p:spTree>
    <p:extLst>
      <p:ext uri="{BB962C8B-B14F-4D97-AF65-F5344CB8AC3E}">
        <p14:creationId xmlns:p14="http://schemas.microsoft.com/office/powerpoint/2010/main" val="4237283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p:txBody>
          <a:bodyPr/>
          <a:lstStyle>
            <a:lvl1pPr>
              <a:defRPr/>
            </a:lvl1pPr>
          </a:lstStyle>
          <a:p>
            <a:pPr>
              <a:defRPr/>
            </a:pPr>
            <a:fld id="{FC0548C4-4466-48EA-A4AC-CA3E0F80B926}" type="datetimeFigureOut">
              <a:rPr lang="zh-CN" altLang="en-US"/>
              <a:pPr>
                <a:defRPr/>
              </a:pPr>
              <a:t>2022/2/13</a:t>
            </a:fld>
            <a:endParaRPr lang="zh-CN" altLang="en-US"/>
          </a:p>
        </p:txBody>
      </p:sp>
      <p:sp>
        <p:nvSpPr>
          <p:cNvPr id="8" name="KSO_FT"/>
          <p:cNvSpPr>
            <a:spLocks noGrp="1" noChangeArrowheads="1"/>
          </p:cNvSpPr>
          <p:nvPr>
            <p:ph type="ftr" sz="quarter" idx="11"/>
          </p:nvPr>
        </p:nvSpPr>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p:txBody>
          <a:bodyPr/>
          <a:lstStyle>
            <a:lvl1pPr>
              <a:defRPr smtClean="0"/>
            </a:lvl1pPr>
          </a:lstStyle>
          <a:p>
            <a:pPr>
              <a:defRPr/>
            </a:pPr>
            <a:fld id="{B42A8A71-8E3F-4A6F-968B-943AAFB17644}" type="slidenum">
              <a:rPr lang="zh-CN" altLang="en-US"/>
              <a:pPr>
                <a:defRPr/>
              </a:pPr>
              <a:t>‹#›</a:t>
            </a:fld>
            <a:endParaRPr lang="zh-CN" altLang="en-US"/>
          </a:p>
        </p:txBody>
      </p:sp>
    </p:spTree>
    <p:extLst>
      <p:ext uri="{BB962C8B-B14F-4D97-AF65-F5344CB8AC3E}">
        <p14:creationId xmlns:p14="http://schemas.microsoft.com/office/powerpoint/2010/main" val="1445726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p:txBody>
          <a:bodyPr/>
          <a:lstStyle>
            <a:lvl1pPr>
              <a:defRPr/>
            </a:lvl1pPr>
          </a:lstStyle>
          <a:p>
            <a:pPr>
              <a:defRPr/>
            </a:pPr>
            <a:fld id="{6318A5E8-A7EB-494E-9AE5-F9E5FCA24647}" type="datetimeFigureOut">
              <a:rPr lang="zh-CN" altLang="en-US"/>
              <a:pPr>
                <a:defRPr/>
              </a:pPr>
              <a:t>2022/2/13</a:t>
            </a:fld>
            <a:endParaRPr lang="zh-CN" altLang="en-US"/>
          </a:p>
        </p:txBody>
      </p:sp>
      <p:sp>
        <p:nvSpPr>
          <p:cNvPr id="4" name="KSO_FT"/>
          <p:cNvSpPr>
            <a:spLocks noGrp="1" noChangeArrowheads="1"/>
          </p:cNvSpPr>
          <p:nvPr>
            <p:ph type="ftr" sz="quarter" idx="11"/>
          </p:nvPr>
        </p:nvSpPr>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p:txBody>
          <a:bodyPr/>
          <a:lstStyle>
            <a:lvl1pPr>
              <a:defRPr smtClean="0"/>
            </a:lvl1pPr>
          </a:lstStyle>
          <a:p>
            <a:pPr>
              <a:defRPr/>
            </a:pPr>
            <a:fld id="{067311A1-B4F8-4F98-AD98-74B76977731C}" type="slidenum">
              <a:rPr lang="zh-CN" altLang="en-US"/>
              <a:pPr>
                <a:defRPr/>
              </a:pPr>
              <a:t>‹#›</a:t>
            </a:fld>
            <a:endParaRPr lang="zh-CN" altLang="en-US"/>
          </a:p>
        </p:txBody>
      </p:sp>
    </p:spTree>
    <p:extLst>
      <p:ext uri="{BB962C8B-B14F-4D97-AF65-F5344CB8AC3E}">
        <p14:creationId xmlns:p14="http://schemas.microsoft.com/office/powerpoint/2010/main" val="3918901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p:txBody>
          <a:bodyPr/>
          <a:lstStyle>
            <a:lvl1pPr>
              <a:defRPr/>
            </a:lvl1pPr>
          </a:lstStyle>
          <a:p>
            <a:pPr>
              <a:defRPr/>
            </a:pPr>
            <a:fld id="{7C51B6FC-16C9-4EB1-9828-FA955CC1E74D}" type="datetimeFigureOut">
              <a:rPr lang="zh-CN" altLang="en-US"/>
              <a:pPr>
                <a:defRPr/>
              </a:pPr>
              <a:t>2022/2/13</a:t>
            </a:fld>
            <a:endParaRPr lang="zh-CN" altLang="en-US"/>
          </a:p>
        </p:txBody>
      </p:sp>
      <p:sp>
        <p:nvSpPr>
          <p:cNvPr id="3" name="KSO_FT"/>
          <p:cNvSpPr>
            <a:spLocks noGrp="1" noChangeArrowheads="1"/>
          </p:cNvSpPr>
          <p:nvPr>
            <p:ph type="ftr" sz="quarter" idx="11"/>
          </p:nvPr>
        </p:nvSpPr>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p:txBody>
          <a:bodyPr/>
          <a:lstStyle>
            <a:lvl1pPr>
              <a:defRPr smtClean="0"/>
            </a:lvl1pPr>
          </a:lstStyle>
          <a:p>
            <a:pPr>
              <a:defRPr/>
            </a:pPr>
            <a:fld id="{A7766199-C5AA-400F-A8E7-74C9E2D63269}" type="slidenum">
              <a:rPr lang="zh-CN" altLang="en-US"/>
              <a:pPr>
                <a:defRPr/>
              </a:pPr>
              <a:t>‹#›</a:t>
            </a:fld>
            <a:endParaRPr lang="zh-CN" altLang="en-US"/>
          </a:p>
        </p:txBody>
      </p:sp>
    </p:spTree>
    <p:extLst>
      <p:ext uri="{BB962C8B-B14F-4D97-AF65-F5344CB8AC3E}">
        <p14:creationId xmlns:p14="http://schemas.microsoft.com/office/powerpoint/2010/main" val="3592460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2C45BA5B-06AD-4222-9923-D18D9D074F50}" type="datetimeFigureOut">
              <a:rPr lang="zh-CN" altLang="en-US"/>
              <a:pPr>
                <a:defRPr/>
              </a:pPr>
              <a:t>2022/2/13</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26B1E310-5DA3-41F6-A7F0-3ADAC0359CEC}" type="slidenum">
              <a:rPr lang="zh-CN" altLang="en-US"/>
              <a:pPr>
                <a:defRPr/>
              </a:pPr>
              <a:t>‹#›</a:t>
            </a:fld>
            <a:endParaRPr lang="zh-CN" altLang="en-US"/>
          </a:p>
        </p:txBody>
      </p:sp>
    </p:spTree>
    <p:extLst>
      <p:ext uri="{BB962C8B-B14F-4D97-AF65-F5344CB8AC3E}">
        <p14:creationId xmlns:p14="http://schemas.microsoft.com/office/powerpoint/2010/main" val="3161755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6F7AAC32-334B-453C-BFBF-3E4EBEAE1CFD}" type="datetimeFigureOut">
              <a:rPr lang="zh-CN" altLang="en-US"/>
              <a:pPr>
                <a:defRPr/>
              </a:pPr>
              <a:t>2022/2/13</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6405593F-2D8E-45B2-985E-9F374CAFDD66}" type="slidenum">
              <a:rPr lang="zh-CN" altLang="en-US"/>
              <a:pPr>
                <a:defRPr/>
              </a:pPr>
              <a:t>‹#›</a:t>
            </a:fld>
            <a:endParaRPr lang="zh-CN" altLang="en-US"/>
          </a:p>
        </p:txBody>
      </p:sp>
    </p:spTree>
    <p:extLst>
      <p:ext uri="{BB962C8B-B14F-4D97-AF65-F5344CB8AC3E}">
        <p14:creationId xmlns:p14="http://schemas.microsoft.com/office/powerpoint/2010/main" val="1594771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D7963B2D-C541-4C3E-8DA8-9C52DB4306C7}" type="datetimeFigureOut">
              <a:rPr lang="zh-CN" altLang="en-US"/>
              <a:pPr>
                <a:defRPr/>
              </a:pPr>
              <a:t>2022/2/13</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0C41ADD-2FFC-450A-A9F3-6D69452D75F3}" type="slidenum">
              <a:rPr lang="zh-CN" altLang="en-US"/>
              <a:pPr>
                <a:defRPr/>
              </a:pPr>
              <a:t>‹#›</a:t>
            </a:fld>
            <a:endParaRPr lang="zh-CN" altLang="en-US"/>
          </a:p>
        </p:txBody>
      </p:sp>
    </p:spTree>
    <p:extLst>
      <p:ext uri="{BB962C8B-B14F-4D97-AF65-F5344CB8AC3E}">
        <p14:creationId xmlns:p14="http://schemas.microsoft.com/office/powerpoint/2010/main" val="951322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41E29072-C710-47F7-88F6-2D85448DEA1A}" type="datetimeFigureOut">
              <a:rPr lang="zh-CN" altLang="en-US"/>
              <a:pPr>
                <a:defRPr/>
              </a:pPr>
              <a:t>2022/2/13</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0A3E174E-C612-4110-BF3C-7274F71317D9}" type="slidenum">
              <a:rPr lang="zh-CN" altLang="en-US"/>
              <a:pPr>
                <a:defRPr/>
              </a:pPr>
              <a:t>‹#›</a:t>
            </a:fld>
            <a:endParaRPr lang="zh-CN" altLang="en-US"/>
          </a:p>
        </p:txBody>
      </p:sp>
    </p:spTree>
    <p:extLst>
      <p:ext uri="{BB962C8B-B14F-4D97-AF65-F5344CB8AC3E}">
        <p14:creationId xmlns:p14="http://schemas.microsoft.com/office/powerpoint/2010/main" val="3788312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86F3D830-41D1-4443-846B-183C733EEC98}" type="slidenum">
              <a:rPr lang="en-US" altLang="vi-VN"/>
              <a:pPr>
                <a:defRPr/>
              </a:pPr>
              <a:t>‹#›</a:t>
            </a:fld>
            <a:endParaRPr lang="en-US" altLang="vi-VN"/>
          </a:p>
        </p:txBody>
      </p:sp>
    </p:spTree>
    <p:extLst>
      <p:ext uri="{BB962C8B-B14F-4D97-AF65-F5344CB8AC3E}">
        <p14:creationId xmlns:p14="http://schemas.microsoft.com/office/powerpoint/2010/main" val="2562864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FBD70F9E-CD82-45F5-9C25-852AB586F37F}" type="slidenum">
              <a:rPr lang="en-US" altLang="vi-VN"/>
              <a:pPr>
                <a:defRPr/>
              </a:pPr>
              <a:t>‹#›</a:t>
            </a:fld>
            <a:endParaRPr lang="en-US" altLang="vi-VN"/>
          </a:p>
        </p:txBody>
      </p:sp>
    </p:spTree>
    <p:extLst>
      <p:ext uri="{BB962C8B-B14F-4D97-AF65-F5344CB8AC3E}">
        <p14:creationId xmlns:p14="http://schemas.microsoft.com/office/powerpoint/2010/main" val="1800351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1ACE3D0-6A25-4FE5-8E24-3BD8FA0D216F}" type="slidenum">
              <a:rPr lang="en-US" altLang="vi-VN"/>
              <a:pPr>
                <a:defRPr/>
              </a:pPr>
              <a:t>‹#›</a:t>
            </a:fld>
            <a:endParaRPr lang="en-US" altLang="vi-VN"/>
          </a:p>
        </p:txBody>
      </p:sp>
    </p:spTree>
    <p:extLst>
      <p:ext uri="{BB962C8B-B14F-4D97-AF65-F5344CB8AC3E}">
        <p14:creationId xmlns:p14="http://schemas.microsoft.com/office/powerpoint/2010/main" val="1075292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979E7A10-D360-45F2-BAA1-BB6AD060B4E4}" type="slidenum">
              <a:rPr lang="en-US" altLang="vi-VN"/>
              <a:pPr>
                <a:defRPr/>
              </a:pPr>
              <a:t>‹#›</a:t>
            </a:fld>
            <a:endParaRPr lang="en-US" altLang="vi-VN"/>
          </a:p>
        </p:txBody>
      </p:sp>
    </p:spTree>
    <p:extLst>
      <p:ext uri="{BB962C8B-B14F-4D97-AF65-F5344CB8AC3E}">
        <p14:creationId xmlns:p14="http://schemas.microsoft.com/office/powerpoint/2010/main" val="3780937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B49C9247-7D36-4F61-A7D0-E644A7BF5863}" type="datetimeFigureOut">
              <a:rPr lang="zh-CN" altLang="en-US"/>
              <a:pPr>
                <a:defRPr/>
              </a:pPr>
              <a:t>2022/2/13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68F11DA8-61F9-4BC3-B64E-BC2FC6A68363}" type="slidenum">
              <a:rPr lang="zh-CN" altLang="en-US"/>
              <a:pPr>
                <a:defRPr/>
              </a:pPr>
              <a:t>‹#›</a:t>
            </a:fld>
            <a:endParaRPr lang="zh-CN" altLang="en-US"/>
          </a:p>
        </p:txBody>
      </p:sp>
    </p:spTree>
    <p:extLst>
      <p:ext uri="{BB962C8B-B14F-4D97-AF65-F5344CB8AC3E}">
        <p14:creationId xmlns:p14="http://schemas.microsoft.com/office/powerpoint/2010/main" val="2318166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78C77CF6-0796-43F1-A481-6E96F1EEADA5}" type="datetimeFigureOut">
              <a:rPr lang="zh-CN" altLang="en-US"/>
              <a:pPr>
                <a:defRPr/>
              </a:pPr>
              <a:t>2022/2/13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1474402-A343-4F34-84BD-81989DDA84E7}" type="slidenum">
              <a:rPr lang="zh-CN" altLang="en-US"/>
              <a:pPr>
                <a:defRPr/>
              </a:pPr>
              <a:t>‹#›</a:t>
            </a:fld>
            <a:endParaRPr lang="zh-CN" altLang="en-US"/>
          </a:p>
        </p:txBody>
      </p:sp>
    </p:spTree>
    <p:extLst>
      <p:ext uri="{BB962C8B-B14F-4D97-AF65-F5344CB8AC3E}">
        <p14:creationId xmlns:p14="http://schemas.microsoft.com/office/powerpoint/2010/main" val="1079398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F20CBC57-C3B3-4E51-991B-8968115F3BB7}" type="datetimeFigureOut">
              <a:rPr lang="zh-CN" altLang="en-US"/>
              <a:pPr>
                <a:defRPr/>
              </a:pPr>
              <a:t>2022/2/13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A5A88538-4829-4DA6-98C1-AEFFB31B632D}" type="slidenum">
              <a:rPr lang="zh-CN" altLang="en-US"/>
              <a:pPr>
                <a:defRPr/>
              </a:pPr>
              <a:t>‹#›</a:t>
            </a:fld>
            <a:endParaRPr lang="zh-CN" altLang="en-US"/>
          </a:p>
        </p:txBody>
      </p:sp>
    </p:spTree>
    <p:extLst>
      <p:ext uri="{BB962C8B-B14F-4D97-AF65-F5344CB8AC3E}">
        <p14:creationId xmlns:p14="http://schemas.microsoft.com/office/powerpoint/2010/main" val="4000542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82FAB025-EE0C-42FA-B280-2BDFE1DD6601}" type="datetimeFigureOut">
              <a:rPr lang="zh-CN" altLang="en-US"/>
              <a:pPr>
                <a:defRPr/>
              </a:pPr>
              <a:t>2022/2/13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DB0152AF-2820-4308-A00F-640BF2EE28D3}" type="slidenum">
              <a:rPr lang="zh-CN" altLang="en-US"/>
              <a:pPr>
                <a:defRPr/>
              </a:pPr>
              <a:t>‹#›</a:t>
            </a:fld>
            <a:endParaRPr lang="zh-CN" altLang="en-US"/>
          </a:p>
        </p:txBody>
      </p:sp>
    </p:spTree>
    <p:extLst>
      <p:ext uri="{BB962C8B-B14F-4D97-AF65-F5344CB8AC3E}">
        <p14:creationId xmlns:p14="http://schemas.microsoft.com/office/powerpoint/2010/main" val="235227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29E88FB1-7F9E-4E64-897C-6A6FF8EFA2D3}" type="datetimeFigureOut">
              <a:rPr lang="zh-CN" altLang="en-US"/>
              <a:pPr>
                <a:defRPr/>
              </a:pPr>
              <a:t>2022/2/13</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D8EF35A6-E034-4B44-A042-725507905DFA}" type="slidenum">
              <a:rPr lang="zh-CN" altLang="en-US"/>
              <a:pPr>
                <a:defRPr/>
              </a:pPr>
              <a:t>‹#›</a:t>
            </a:fld>
            <a:endParaRPr lang="zh-CN" altLang="en-US"/>
          </a:p>
        </p:txBody>
      </p:sp>
    </p:spTree>
    <p:extLst>
      <p:ext uri="{BB962C8B-B14F-4D97-AF65-F5344CB8AC3E}">
        <p14:creationId xmlns:p14="http://schemas.microsoft.com/office/powerpoint/2010/main" val="2075117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47BA1116-B0BB-4567-98B9-3B42F73DE11A}" type="datetimeFigureOut">
              <a:rPr lang="zh-CN" altLang="en-US"/>
              <a:pPr>
                <a:defRPr/>
              </a:pPr>
              <a:t>2022/2/13</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83CAC0E9-6025-4142-BB4D-F1C0ACAF9395}" type="slidenum">
              <a:rPr lang="zh-CN" altLang="en-US"/>
              <a:pPr>
                <a:defRPr/>
              </a:pPr>
              <a:t>‹#›</a:t>
            </a:fld>
            <a:endParaRPr lang="zh-CN" altLang="en-US"/>
          </a:p>
        </p:txBody>
      </p:sp>
    </p:spTree>
    <p:extLst>
      <p:ext uri="{BB962C8B-B14F-4D97-AF65-F5344CB8AC3E}">
        <p14:creationId xmlns:p14="http://schemas.microsoft.com/office/powerpoint/2010/main" val="1032440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9A36E192-2A6B-4027-8CC1-DC790D7555E4}" type="datetimeFigureOut">
              <a:rPr lang="zh-CN" altLang="en-US"/>
              <a:pPr>
                <a:defRPr/>
              </a:pPr>
              <a:t>2022/2/13</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DF2C0AED-9C8D-4BFA-B2A6-DAF7D141FAFC}" type="slidenum">
              <a:rPr lang="zh-CN" altLang="en-US"/>
              <a:pPr>
                <a:defRPr/>
              </a:pPr>
              <a:t>‹#›</a:t>
            </a:fld>
            <a:endParaRPr lang="zh-CN" altLang="en-US"/>
          </a:p>
        </p:txBody>
      </p:sp>
    </p:spTree>
    <p:extLst>
      <p:ext uri="{BB962C8B-B14F-4D97-AF65-F5344CB8AC3E}">
        <p14:creationId xmlns:p14="http://schemas.microsoft.com/office/powerpoint/2010/main" val="3499969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1132D44B-8E97-4072-A36C-5F12620944C2}" type="datetimeFigureOut">
              <a:rPr lang="zh-CN" altLang="en-US"/>
              <a:pPr>
                <a:defRPr/>
              </a:pPr>
              <a:t>2022/2/13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96F91A0C-719F-448B-98AA-F7EDB017DC86}" type="slidenum">
              <a:rPr lang="zh-CN" altLang="en-US"/>
              <a:pPr>
                <a:defRPr/>
              </a:pPr>
              <a:t>‹#›</a:t>
            </a:fld>
            <a:endParaRPr lang="zh-CN" altLang="en-US"/>
          </a:p>
        </p:txBody>
      </p:sp>
    </p:spTree>
    <p:extLst>
      <p:ext uri="{BB962C8B-B14F-4D97-AF65-F5344CB8AC3E}">
        <p14:creationId xmlns:p14="http://schemas.microsoft.com/office/powerpoint/2010/main" val="11014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80E17615-5272-45D2-AA35-E0D3111AB7F4}" type="slidenum">
              <a:rPr lang="en-US" altLang="vi-VN"/>
              <a:pPr>
                <a:defRPr/>
              </a:pPr>
              <a:t>‹#›</a:t>
            </a:fld>
            <a:endParaRPr lang="en-US" altLang="vi-VN"/>
          </a:p>
        </p:txBody>
      </p:sp>
    </p:spTree>
    <p:extLst>
      <p:ext uri="{BB962C8B-B14F-4D97-AF65-F5344CB8AC3E}">
        <p14:creationId xmlns:p14="http://schemas.microsoft.com/office/powerpoint/2010/main" val="504994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85612886-F078-41C3-9450-675A299F5EBA}" type="datetimeFigureOut">
              <a:rPr lang="zh-CN" altLang="en-US"/>
              <a:pPr>
                <a:defRPr/>
              </a:pPr>
              <a:t>2022/2/13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CDBAFD30-DE4C-41C0-A68D-6D648F07CC46}" type="slidenum">
              <a:rPr lang="zh-CN" altLang="en-US"/>
              <a:pPr>
                <a:defRPr/>
              </a:pPr>
              <a:t>‹#›</a:t>
            </a:fld>
            <a:endParaRPr lang="zh-CN" altLang="en-US"/>
          </a:p>
        </p:txBody>
      </p:sp>
    </p:spTree>
    <p:extLst>
      <p:ext uri="{BB962C8B-B14F-4D97-AF65-F5344CB8AC3E}">
        <p14:creationId xmlns:p14="http://schemas.microsoft.com/office/powerpoint/2010/main" val="1037808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46EFAFF-62FB-45B6-8133-9A50AC40CBCB}" type="datetimeFigureOut">
              <a:rPr lang="zh-CN" altLang="en-US"/>
              <a:pPr>
                <a:defRPr/>
              </a:pPr>
              <a:t>2022/2/13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B297C63F-121C-48A7-962D-FF086E8D1E51}" type="slidenum">
              <a:rPr lang="zh-CN" altLang="en-US"/>
              <a:pPr>
                <a:defRPr/>
              </a:pPr>
              <a:t>‹#›</a:t>
            </a:fld>
            <a:endParaRPr lang="zh-CN" altLang="en-US"/>
          </a:p>
        </p:txBody>
      </p:sp>
    </p:spTree>
    <p:extLst>
      <p:ext uri="{BB962C8B-B14F-4D97-AF65-F5344CB8AC3E}">
        <p14:creationId xmlns:p14="http://schemas.microsoft.com/office/powerpoint/2010/main" val="783940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621A0C44-AAFF-434B-9CBC-E56E946CD2DC}" type="datetimeFigureOut">
              <a:rPr lang="zh-CN" altLang="en-US"/>
              <a:pPr>
                <a:defRPr/>
              </a:pPr>
              <a:t>2022/2/13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58A38D7-01CC-44B6-8B62-7091245FEB13}" type="slidenum">
              <a:rPr lang="zh-CN" altLang="en-US"/>
              <a:pPr>
                <a:defRPr/>
              </a:pPr>
              <a:t>‹#›</a:t>
            </a:fld>
            <a:endParaRPr lang="zh-CN" altLang="en-US"/>
          </a:p>
        </p:txBody>
      </p:sp>
    </p:spTree>
    <p:extLst>
      <p:ext uri="{BB962C8B-B14F-4D97-AF65-F5344CB8AC3E}">
        <p14:creationId xmlns:p14="http://schemas.microsoft.com/office/powerpoint/2010/main" val="697446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pPr>
              <a:defRPr/>
            </a:pPr>
            <a:fld id="{CADAADFE-126A-4840-9FF4-C896367B2FEE}" type="slidenum">
              <a:rPr lang="en-US" altLang="vi-VN"/>
              <a:pPr>
                <a:defRPr/>
              </a:pPr>
              <a:t>‹#›</a:t>
            </a:fld>
            <a:endParaRPr lang="en-US" altLang="vi-VN"/>
          </a:p>
        </p:txBody>
      </p:sp>
    </p:spTree>
    <p:extLst>
      <p:ext uri="{BB962C8B-B14F-4D97-AF65-F5344CB8AC3E}">
        <p14:creationId xmlns:p14="http://schemas.microsoft.com/office/powerpoint/2010/main" val="1648063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F8E61FF5-18CE-4798-A207-AB6ADA051BB4}" type="slidenum">
              <a:rPr lang="en-US" altLang="vi-VN"/>
              <a:pPr>
                <a:defRPr/>
              </a:pPr>
              <a:t>‹#›</a:t>
            </a:fld>
            <a:endParaRPr lang="en-US" altLang="vi-VN"/>
          </a:p>
        </p:txBody>
      </p:sp>
    </p:spTree>
    <p:extLst>
      <p:ext uri="{BB962C8B-B14F-4D97-AF65-F5344CB8AC3E}">
        <p14:creationId xmlns:p14="http://schemas.microsoft.com/office/powerpoint/2010/main" val="793778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p:txBody>
          <a:bodyPr/>
          <a:lstStyle>
            <a:lvl1pPr>
              <a:defRPr smtClean="0"/>
            </a:lvl1pPr>
          </a:lstStyle>
          <a:p>
            <a:pPr>
              <a:defRPr/>
            </a:pPr>
            <a:fld id="{E569AB53-DC4B-465A-BFB7-26661490ABD9}" type="slidenum">
              <a:rPr lang="en-US" altLang="vi-VN"/>
              <a:pPr>
                <a:defRPr/>
              </a:pPr>
              <a:t>‹#›</a:t>
            </a:fld>
            <a:endParaRPr lang="en-US" altLang="vi-VN"/>
          </a:p>
        </p:txBody>
      </p:sp>
    </p:spTree>
    <p:extLst>
      <p:ext uri="{BB962C8B-B14F-4D97-AF65-F5344CB8AC3E}">
        <p14:creationId xmlns:p14="http://schemas.microsoft.com/office/powerpoint/2010/main" val="2841317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32"/>
            <a:ext cx="103632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BA8EBEFC-FF81-42A4-804B-BF73745791B5}"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86451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2_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32"/>
            <a:ext cx="103632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741E30BF-E8EE-49FB-9C8F-AB524169B83C}"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08490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_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32"/>
            <a:ext cx="103632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E707C4AE-535F-4504-BAB8-72E3554DF1E0}"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60102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B1E19C06-BEB9-40DF-B8AC-3DF85D655E37}"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73599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0EC5D943-164C-49AA-8B14-8718E8B7DA74}" type="slidenum">
              <a:rPr lang="en-US" altLang="vi-VN"/>
              <a:pPr>
                <a:defRPr/>
              </a:pPr>
              <a:t>‹#›</a:t>
            </a:fld>
            <a:endParaRPr lang="en-US" altLang="vi-VN"/>
          </a:p>
        </p:txBody>
      </p:sp>
    </p:spTree>
    <p:extLst>
      <p:ext uri="{BB962C8B-B14F-4D97-AF65-F5344CB8AC3E}">
        <p14:creationId xmlns:p14="http://schemas.microsoft.com/office/powerpoint/2010/main" val="320261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6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B1E19C06-BEB9-40DF-B8AC-3DF85D655E37}"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53938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5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A5C23782-E0B9-4D66-AA39-CA738CD64D5C}"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421600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4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ADDF383D-F981-4B5D-9537-16AE8404642D}"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40068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3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7C89D2F2-16CD-401B-9E95-7F89CA27B51A}"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74335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2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0BCE3756-E397-4BAC-90D8-5A0DE4DCFA9B}"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59599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7CC2DD25-8606-4D8F-B03A-7937E80D6F9C}"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30311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3"/>
            <a:ext cx="10363200" cy="1362075"/>
          </a:xfrm>
        </p:spPr>
        <p:txBody>
          <a:bodyPr anchor="t"/>
          <a:lstStyle>
            <a:lvl1pPr algn="l">
              <a:defRPr sz="4000" b="1" cap="all"/>
            </a:lvl1pPr>
          </a:lstStyle>
          <a:p>
            <a:r>
              <a:rPr lang="vi-VN" smtClean="0"/>
              <a:t>Bấm &amp; sửa kiểu tiêu đề</a:t>
            </a:r>
            <a:endParaRPr lang="en-US"/>
          </a:p>
        </p:txBody>
      </p:sp>
      <p:sp>
        <p:nvSpPr>
          <p:cNvPr id="3" name="Nơi giữ chỗ cho Văn bản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vi-VN" smtClean="0"/>
              <a:t>Bấm &amp; sửa kiểu tiêu đề</a:t>
            </a:r>
          </a:p>
        </p:txBody>
      </p:sp>
      <p:sp>
        <p:nvSpPr>
          <p:cNvPr id="4"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E24DCDE4-9EA0-47A8-96E3-7D6F3CD38FD2}"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48913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ội dung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613C0A43-D92D-48A4-B792-C448B0B3F946}"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0883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Nơi giữ chỗ cho Văn bản 2"/>
          <p:cNvSpPr>
            <a:spLocks noGrp="1"/>
          </p:cNvSpPr>
          <p:nvPr>
            <p:ph type="body" idx="1"/>
          </p:nvPr>
        </p:nvSpPr>
        <p:spPr>
          <a:xfrm>
            <a:off x="609601" y="1535115"/>
            <a:ext cx="5386917" cy="639763"/>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vi-VN" smtClean="0"/>
              <a:t>Bấm &amp; sửa kiểu tiêu đề</a:t>
            </a:r>
          </a:p>
        </p:txBody>
      </p:sp>
      <p:sp>
        <p:nvSpPr>
          <p:cNvPr id="4" name="Nơi giữ chỗ cho Nội dung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Văn bản 4"/>
          <p:cNvSpPr>
            <a:spLocks noGrp="1"/>
          </p:cNvSpPr>
          <p:nvPr>
            <p:ph type="body" sz="quarter" idx="3"/>
          </p:nvPr>
        </p:nvSpPr>
        <p:spPr>
          <a:xfrm>
            <a:off x="6193379" y="1535115"/>
            <a:ext cx="5389033" cy="639763"/>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vi-VN" smtClean="0"/>
              <a:t>Bấm &amp; sửa kiểu tiêu đề</a:t>
            </a:r>
          </a:p>
        </p:txBody>
      </p:sp>
      <p:sp>
        <p:nvSpPr>
          <p:cNvPr id="6" name="Nơi giữ chỗ cho Nội dung 5"/>
          <p:cNvSpPr>
            <a:spLocks noGrp="1"/>
          </p:cNvSpPr>
          <p:nvPr>
            <p:ph sz="quarter" idx="4"/>
          </p:nvPr>
        </p:nvSpPr>
        <p:spPr>
          <a:xfrm>
            <a:off x="619337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8A3F35B3-3BA2-42B4-BCA0-E9D33BE32AA1}"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7553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0CABA525-6904-49A4-8EE4-4C485D38F544}"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377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endParaRPr lang="en-US" altLang="vi-VN"/>
          </a:p>
        </p:txBody>
      </p:sp>
      <p:sp>
        <p:nvSpPr>
          <p:cNvPr id="3"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4" name="KSO_FN"/>
          <p:cNvSpPr>
            <a:spLocks noGrp="1" noChangeArrowheads="1"/>
          </p:cNvSpPr>
          <p:nvPr>
            <p:ph type="sldNum" sz="quarter" idx="12"/>
          </p:nvPr>
        </p:nvSpPr>
        <p:spPr>
          <a:ln/>
        </p:spPr>
        <p:txBody>
          <a:bodyPr/>
          <a:lstStyle>
            <a:lvl1pPr>
              <a:defRPr/>
            </a:lvl1pPr>
          </a:lstStyle>
          <a:p>
            <a:pPr>
              <a:defRPr/>
            </a:pPr>
            <a:fld id="{DA3F93B4-18D1-4F0D-BA26-B49E8E8A8909}" type="slidenum">
              <a:rPr lang="en-US" altLang="vi-VN"/>
              <a:pPr>
                <a:defRPr/>
              </a:pPr>
              <a:t>‹#›</a:t>
            </a:fld>
            <a:endParaRPr lang="en-US" altLang="vi-VN"/>
          </a:p>
        </p:txBody>
      </p:sp>
    </p:spTree>
    <p:extLst>
      <p:ext uri="{BB962C8B-B14F-4D97-AF65-F5344CB8AC3E}">
        <p14:creationId xmlns:p14="http://schemas.microsoft.com/office/powerpoint/2010/main" val="18276042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C6276C70-2481-4569-A34F-24694D6CD6F8}"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93962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11" y="273051"/>
            <a:ext cx="4011084" cy="1162051"/>
          </a:xfrm>
        </p:spPr>
        <p:txBody>
          <a:bodyPr anchor="b"/>
          <a:lstStyle>
            <a:lvl1pPr algn="l">
              <a:defRPr sz="2000" b="1"/>
            </a:lvl1pPr>
          </a:lstStyle>
          <a:p>
            <a:r>
              <a:rPr lang="vi-VN" smtClean="0"/>
              <a:t>Bấm &amp; sửa kiểu tiêu đề</a:t>
            </a:r>
            <a:endParaRPr lang="en-US"/>
          </a:p>
        </p:txBody>
      </p:sp>
      <p:sp>
        <p:nvSpPr>
          <p:cNvPr id="3" name="Nơi giữ chỗ cho Nội dung 2"/>
          <p:cNvSpPr>
            <a:spLocks noGrp="1"/>
          </p:cNvSpPr>
          <p:nvPr>
            <p:ph idx="1"/>
          </p:nvPr>
        </p:nvSpPr>
        <p:spPr>
          <a:xfrm>
            <a:off x="4766734"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Văn bản 3"/>
          <p:cNvSpPr>
            <a:spLocks noGrp="1"/>
          </p:cNvSpPr>
          <p:nvPr>
            <p:ph type="body" sz="half" idx="2"/>
          </p:nvPr>
        </p:nvSpPr>
        <p:spPr>
          <a:xfrm>
            <a:off x="609611" y="1435104"/>
            <a:ext cx="4011084" cy="4691063"/>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vi-VN" smtClean="0"/>
              <a:t>Bấm &amp; sửa kiểu tiêu đề</a:t>
            </a:r>
          </a:p>
        </p:txBody>
      </p:sp>
      <p:sp>
        <p:nvSpPr>
          <p:cNvPr id="5"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9031E4C9-6F52-4F55-93CF-2DE61C2CCB41}"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91941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3"/>
            <a:ext cx="7315200" cy="566739"/>
          </a:xfrm>
        </p:spPr>
        <p:txBody>
          <a:bodyPr anchor="b"/>
          <a:lstStyle>
            <a:lvl1pPr algn="l">
              <a:defRPr sz="2000" b="1"/>
            </a:lvl1pPr>
          </a:lstStyle>
          <a:p>
            <a:r>
              <a:rPr lang="vi-VN" smtClean="0"/>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endParaRPr lang="en-US" noProof="0" smtClean="0"/>
          </a:p>
        </p:txBody>
      </p:sp>
      <p:sp>
        <p:nvSpPr>
          <p:cNvPr id="4" name="Nơi giữ chỗ cho Văn bản 3"/>
          <p:cNvSpPr>
            <a:spLocks noGrp="1"/>
          </p:cNvSpPr>
          <p:nvPr>
            <p:ph type="body" sz="half" idx="2"/>
          </p:nvPr>
        </p:nvSpPr>
        <p:spPr>
          <a:xfrm>
            <a:off x="2389717" y="5367344"/>
            <a:ext cx="7315200" cy="804863"/>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vi-VN" smtClean="0"/>
              <a:t>Bấm &amp; sửa kiểu tiêu đề</a:t>
            </a:r>
          </a:p>
        </p:txBody>
      </p:sp>
      <p:sp>
        <p:nvSpPr>
          <p:cNvPr id="5"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EF5E98CF-6276-4C2B-B94D-B64B90B4CB8E}"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5289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A448056B-F7C6-401D-9381-9EEF437969A6}"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73913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42"/>
            <a:ext cx="2743200" cy="5851525"/>
          </a:xfrm>
        </p:spPr>
        <p:txBody>
          <a:bodyPr vert="eaVert"/>
          <a:lstStyle/>
          <a:p>
            <a:r>
              <a:rPr lang="vi-VN" smtClean="0"/>
              <a:t>Bấm &amp; sửa kiểu tiêu đề</a:t>
            </a:r>
            <a:endParaRPr lang="en-US"/>
          </a:p>
        </p:txBody>
      </p:sp>
      <p:sp>
        <p:nvSpPr>
          <p:cNvPr id="3" name="Nơi giữ chỗ cho Văn bản Dọc 2"/>
          <p:cNvSpPr>
            <a:spLocks noGrp="1"/>
          </p:cNvSpPr>
          <p:nvPr>
            <p:ph type="body" orient="vert" idx="1"/>
          </p:nvPr>
        </p:nvSpPr>
        <p:spPr>
          <a:xfrm>
            <a:off x="609600" y="274642"/>
            <a:ext cx="80264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2B32E5D0-8446-47A6-9847-6F198183BDE8}"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4816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4AC49128-E87B-4929-8EEE-5CBDD08FA1FC}" type="slidenum">
              <a:rPr lang="en-US" altLang="vi-VN"/>
              <a:pPr>
                <a:defRPr/>
              </a:pPr>
              <a:t>‹#›</a:t>
            </a:fld>
            <a:endParaRPr lang="en-US" altLang="vi-VN"/>
          </a:p>
        </p:txBody>
      </p:sp>
    </p:spTree>
    <p:extLst>
      <p:ext uri="{BB962C8B-B14F-4D97-AF65-F5344CB8AC3E}">
        <p14:creationId xmlns:p14="http://schemas.microsoft.com/office/powerpoint/2010/main" val="3961944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6F419DD6-DB0A-47C2-AB68-84AA31C8C8D2}" type="slidenum">
              <a:rPr lang="en-US" altLang="vi-VN"/>
              <a:pPr>
                <a:defRPr/>
              </a:pPr>
              <a:t>‹#›</a:t>
            </a:fld>
            <a:endParaRPr lang="en-US" altLang="vi-VN"/>
          </a:p>
        </p:txBody>
      </p:sp>
    </p:spTree>
    <p:extLst>
      <p:ext uri="{BB962C8B-B14F-4D97-AF65-F5344CB8AC3E}">
        <p14:creationId xmlns:p14="http://schemas.microsoft.com/office/powerpoint/2010/main" val="376207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4.png"/><Relationship Id="rId2" Type="http://schemas.openxmlformats.org/officeDocument/2006/relationships/slideLayout" Target="../slideLayouts/slideLayout43.xml"/><Relationship Id="rId16" Type="http://schemas.openxmlformats.org/officeDocument/2006/relationships/image" Target="../media/image3.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028"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FD824808-20FB-42D1-B7C3-FD6F9E6BC5F9}"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5">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a:grpSpLocks/>
          </p:cNvGrpSpPr>
          <p:nvPr/>
        </p:nvGrpSpPr>
        <p:grpSpPr bwMode="auto">
          <a:xfrm>
            <a:off x="0" y="0"/>
            <a:ext cx="12192000" cy="6858000"/>
            <a:chOff x="0" y="0"/>
            <a:chExt cx="5760" cy="4320"/>
          </a:xfrm>
        </p:grpSpPr>
        <p:pic>
          <p:nvPicPr>
            <p:cNvPr id="2057" name="矩形 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0"/>
              <a:ext cx="5760" cy="4320"/>
            </a:xfrm>
            <a:prstGeom prst="rect">
              <a:avLst/>
            </a:prstGeom>
            <a:noFill/>
            <a:ln w="9525">
              <a:noFill/>
              <a:miter lim="800000"/>
              <a:headEnd/>
              <a:tailEnd/>
            </a:ln>
          </p:spPr>
          <p:txBody>
            <a:bodyPr anchor="ctr"/>
            <a:lstStyle/>
            <a:p>
              <a:pPr algn="ctr" eaLnBrk="1" fontAlgn="auto" hangingPunct="1">
                <a:spcBef>
                  <a:spcPts val="0"/>
                </a:spcBef>
                <a:spcAft>
                  <a:spcPts val="0"/>
                </a:spcAft>
                <a:defRPr/>
              </a:pPr>
              <a:endParaRPr lang="zh-CN" altLang="en-US" sz="1350">
                <a:solidFill>
                  <a:srgbClr val="FFFFFF"/>
                </a:solidFill>
                <a:latin typeface="+mn-lt"/>
                <a:ea typeface="幼圆" pitchFamily="1" charset="-122"/>
              </a:endParaRPr>
            </a:p>
          </p:txBody>
        </p:sp>
      </p:grpSp>
      <p:sp>
        <p:nvSpPr>
          <p:cNvPr id="2052"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2053"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fld id="{5F68A777-3017-47B8-BAFF-488E6D63B39F}" type="datetimeFigureOut">
              <a:rPr lang="zh-CN" altLang="en-US"/>
              <a:pPr>
                <a:defRPr/>
              </a:pPr>
              <a:t>2022/2/13</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BE0BAAA0-C07E-4824-99F8-0FFD31FEC40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21" r:id="rId12"/>
    <p:sldLayoutId id="2147484261" r:id="rId13"/>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3076"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92A64A71-689F-4173-93CA-FCEFCE9F9D5F}"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07" r:id="rId12"/>
    <p:sldLayoutId id="2147484208" r:id="rId13"/>
    <p:sldLayoutId id="2147484209"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7"/>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noChangeArrowheads="1"/>
          </p:cNvPicPr>
          <p:nvPr/>
        </p:nvPicPr>
        <p:blipFill>
          <a:blip r:embed="rId1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矩形 7"/>
          <p:cNvGrpSpPr>
            <a:grpSpLocks/>
          </p:cNvGrpSpPr>
          <p:nvPr/>
        </p:nvGrpSpPr>
        <p:grpSpPr bwMode="auto">
          <a:xfrm>
            <a:off x="0" y="0"/>
            <a:ext cx="12192000" cy="6858000"/>
            <a:chOff x="0" y="0"/>
            <a:chExt cx="5760" cy="4320"/>
          </a:xfrm>
        </p:grpSpPr>
        <p:pic>
          <p:nvPicPr>
            <p:cNvPr id="4105" name="矩形 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5"/>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icrosoft YaHei" pitchFamily="34" charset="-122"/>
                </a:defRPr>
              </a:lvl1pPr>
              <a:lvl2pPr marL="742950" indent="-285750">
                <a:defRPr>
                  <a:solidFill>
                    <a:schemeClr val="tx1"/>
                  </a:solidFill>
                  <a:latin typeface="Arial" pitchFamily="34" charset="0"/>
                  <a:ea typeface="Microsoft YaHei" pitchFamily="34" charset="-122"/>
                </a:defRPr>
              </a:lvl2pPr>
              <a:lvl3pPr marL="1143000" indent="-228600">
                <a:defRPr>
                  <a:solidFill>
                    <a:schemeClr val="tx1"/>
                  </a:solidFill>
                  <a:latin typeface="Arial" pitchFamily="34" charset="0"/>
                  <a:ea typeface="Microsoft YaHei" pitchFamily="34" charset="-122"/>
                </a:defRPr>
              </a:lvl3pPr>
              <a:lvl4pPr marL="1600200" indent="-228600">
                <a:defRPr>
                  <a:solidFill>
                    <a:schemeClr val="tx1"/>
                  </a:solidFill>
                  <a:latin typeface="Arial" pitchFamily="34" charset="0"/>
                  <a:ea typeface="Microsoft YaHei" pitchFamily="34" charset="-122"/>
                </a:defRPr>
              </a:lvl4pPr>
              <a:lvl5pPr marL="2057400" indent="-228600">
                <a:defRPr>
                  <a:solidFill>
                    <a:schemeClr val="tx1"/>
                  </a:solidFill>
                  <a:latin typeface="Arial" pitchFamily="34" charset="0"/>
                  <a:ea typeface="Microsoft YaHei" pitchFamily="34" charset="-122"/>
                </a:defRPr>
              </a:lvl5pPr>
              <a:lvl6pPr marL="2514600" indent="-228600" fontAlgn="base">
                <a:spcBef>
                  <a:spcPct val="0"/>
                </a:spcBef>
                <a:spcAft>
                  <a:spcPct val="0"/>
                </a:spcAft>
                <a:defRPr>
                  <a:solidFill>
                    <a:schemeClr val="tx1"/>
                  </a:solidFill>
                  <a:latin typeface="Arial" pitchFamily="34" charset="0"/>
                  <a:ea typeface="Microsoft YaHei" pitchFamily="34" charset="-122"/>
                </a:defRPr>
              </a:lvl6pPr>
              <a:lvl7pPr marL="2971800" indent="-228600" fontAlgn="base">
                <a:spcBef>
                  <a:spcPct val="0"/>
                </a:spcBef>
                <a:spcAft>
                  <a:spcPct val="0"/>
                </a:spcAft>
                <a:defRPr>
                  <a:solidFill>
                    <a:schemeClr val="tx1"/>
                  </a:solidFill>
                  <a:latin typeface="Arial" pitchFamily="34" charset="0"/>
                  <a:ea typeface="Microsoft YaHei" pitchFamily="34" charset="-122"/>
                </a:defRPr>
              </a:lvl7pPr>
              <a:lvl8pPr marL="3429000" indent="-228600" fontAlgn="base">
                <a:spcBef>
                  <a:spcPct val="0"/>
                </a:spcBef>
                <a:spcAft>
                  <a:spcPct val="0"/>
                </a:spcAft>
                <a:defRPr>
                  <a:solidFill>
                    <a:schemeClr val="tx1"/>
                  </a:solidFill>
                  <a:latin typeface="Arial" pitchFamily="34" charset="0"/>
                  <a:ea typeface="Microsoft YaHei" pitchFamily="34" charset="-122"/>
                </a:defRPr>
              </a:lvl8pPr>
              <a:lvl9pPr marL="3886200" indent="-228600" fontAlgn="base">
                <a:spcBef>
                  <a:spcPct val="0"/>
                </a:spcBef>
                <a:spcAft>
                  <a:spcPct val="0"/>
                </a:spcAft>
                <a:defRPr>
                  <a:solidFill>
                    <a:schemeClr val="tx1"/>
                  </a:solidFill>
                  <a:latin typeface="Arial" pitchFamily="34" charset="0"/>
                  <a:ea typeface="Microsoft YaHei" pitchFamily="34" charset="-122"/>
                </a:defRPr>
              </a:lvl9pPr>
            </a:lstStyle>
            <a:p>
              <a:pPr algn="ctr" eaLnBrk="1" hangingPunct="1">
                <a:defRPr/>
              </a:pPr>
              <a:endParaRPr lang="zh-CN" altLang="en-US" smtClean="0">
                <a:solidFill>
                  <a:srgbClr val="FFFFFF"/>
                </a:solidFill>
                <a:ea typeface="幼圆"/>
                <a:cs typeface="幼圆"/>
              </a:endParaRPr>
            </a:p>
          </p:txBody>
        </p:sp>
      </p:grpSp>
      <p:sp>
        <p:nvSpPr>
          <p:cNvPr id="4100"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4101"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fld id="{FA786437-B475-419D-B1DB-91B9C7B71D38}" type="datetimeFigureOut">
              <a:rPr lang="zh-CN" altLang="en-US"/>
              <a:pPr>
                <a:defRPr/>
              </a:pPr>
              <a:t>2022/2/13</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862EF283-2624-4675-8EC2-EC78C9563A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33" r:id="rId12"/>
    <p:sldLayoutId id="2147484234" r:id="rId13"/>
    <p:sldLayoutId id="2147484235"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8"/>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smtClean="0"/>
              <a:t>Bấm &amp; sửa kiểu tiêu đề</a:t>
            </a:r>
            <a:endParaRPr lang="en-US" altLang="en-US" smtClean="0"/>
          </a:p>
        </p:txBody>
      </p:sp>
      <p:sp>
        <p:nvSpPr>
          <p:cNvPr id="102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&amp; sửa kiểu tiêu đề</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46" rtl="0" eaLnBrk="1" fontAlgn="base" latinLnBrk="0" hangingPunct="1">
              <a:lnSpc>
                <a:spcPct val="100000"/>
              </a:lnSpc>
              <a:spcBef>
                <a:spcPct val="0"/>
              </a:spcBef>
              <a:spcAft>
                <a:spcPct val="0"/>
              </a:spcAft>
              <a:buClrTx/>
              <a:buSzTx/>
              <a:buFontTx/>
              <a:buNone/>
              <a:tabLst/>
              <a:defRPr/>
            </a:pPr>
            <a:fld id="{FF440C84-D9E6-465D-B540-06605440F266}" type="slidenum">
              <a:rPr kumimoji="0" lang="fr-BE"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46" rtl="0" eaLnBrk="1" fontAlgn="base" latinLnBrk="0" hangingPunct="1">
                <a:lnSpc>
                  <a:spcPct val="100000"/>
                </a:lnSpc>
                <a:spcBef>
                  <a:spcPct val="0"/>
                </a:spcBef>
                <a:spcAft>
                  <a:spcPct val="0"/>
                </a:spcAft>
                <a:buClrTx/>
                <a:buSzTx/>
                <a:buFontTx/>
                <a:buNone/>
                <a:tabLst/>
                <a:defRPr/>
              </a:pPr>
              <a:t>‹#›</a:t>
            </a:fld>
            <a:endParaRPr kumimoji="0" lang="fr-BE"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6764897"/>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 id="2147484275" r:id="rId13"/>
    <p:sldLayoutId id="2147484276" r:id="rId14"/>
    <p:sldLayoutId id="2147484277" r:id="rId15"/>
    <p:sldLayoutId id="2147484278" r:id="rId16"/>
    <p:sldLayoutId id="2147484279" r:id="rId17"/>
    <p:sldLayoutId id="2147484280" r:id="rId18"/>
    <p:sldLayoutId id="2147484281" r:id="rId19"/>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23" algn="ctr" rtl="0" fontAlgn="base">
        <a:spcBef>
          <a:spcPct val="0"/>
        </a:spcBef>
        <a:spcAft>
          <a:spcPct val="0"/>
        </a:spcAft>
        <a:defRPr sz="4400">
          <a:solidFill>
            <a:schemeClr val="tx1"/>
          </a:solidFill>
          <a:latin typeface="Calibri" panose="020F0502020204030204" pitchFamily="34" charset="0"/>
        </a:defRPr>
      </a:lvl6pPr>
      <a:lvl7pPr marL="914446" algn="ctr" rtl="0" fontAlgn="base">
        <a:spcBef>
          <a:spcPct val="0"/>
        </a:spcBef>
        <a:spcAft>
          <a:spcPct val="0"/>
        </a:spcAft>
        <a:defRPr sz="4400">
          <a:solidFill>
            <a:schemeClr val="tx1"/>
          </a:solidFill>
          <a:latin typeface="Calibri" panose="020F0502020204030204" pitchFamily="34" charset="0"/>
        </a:defRPr>
      </a:lvl7pPr>
      <a:lvl8pPr marL="1371669" algn="ctr" rtl="0" fontAlgn="base">
        <a:spcBef>
          <a:spcPct val="0"/>
        </a:spcBef>
        <a:spcAft>
          <a:spcPct val="0"/>
        </a:spcAft>
        <a:defRPr sz="4400">
          <a:solidFill>
            <a:schemeClr val="tx1"/>
          </a:solidFill>
          <a:latin typeface="Calibri" panose="020F0502020204030204" pitchFamily="34" charset="0"/>
        </a:defRPr>
      </a:lvl8pPr>
      <a:lvl9pPr marL="1828891" algn="ctr" rtl="0" fontAlgn="base">
        <a:spcBef>
          <a:spcPct val="0"/>
        </a:spcBef>
        <a:spcAft>
          <a:spcPct val="0"/>
        </a:spcAft>
        <a:defRPr sz="4400">
          <a:solidFill>
            <a:schemeClr val="tx1"/>
          </a:solidFill>
          <a:latin typeface="Calibri" panose="020F0502020204030204" pitchFamily="34" charset="0"/>
        </a:defRPr>
      </a:lvl9pPr>
    </p:titleStyle>
    <p:bodyStyle>
      <a:lvl1pPr marL="342917" indent="-342917"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87" indent="-28576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57" indent="-228611"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80" indent="-228611"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503" indent="-228611"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726"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4"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23.xml"/><Relationship Id="rId6" Type="http://schemas.openxmlformats.org/officeDocument/2006/relationships/image" Target="../media/image44.jpeg"/><Relationship Id="rId5" Type="http://schemas.openxmlformats.org/officeDocument/2006/relationships/image" Target="../media/image13.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3.xml"/><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3.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3.png"/><Relationship Id="rId1" Type="http://schemas.openxmlformats.org/officeDocument/2006/relationships/slideLayout" Target="../slideLayouts/slideLayout5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vi-VN" smtClean="0"/>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1371600" y="1447801"/>
            <a:ext cx="9601200" cy="2254250"/>
          </a:xfrm>
          <a:prstGeom prst="rect">
            <a:avLst/>
          </a:prstGeom>
          <a:ln>
            <a:solidFill>
              <a:srgbClr val="C00000"/>
            </a:solidFill>
          </a:ln>
          <a:extLst/>
        </p:spPr>
        <p:style>
          <a:lnRef idx="2">
            <a:schemeClr val="dk1"/>
          </a:lnRef>
          <a:fillRef idx="1">
            <a:schemeClr val="lt1"/>
          </a:fillRef>
          <a:effectRef idx="0">
            <a:schemeClr val="dk1"/>
          </a:effectRef>
          <a:fontRef idx="minor">
            <a:schemeClr val="dk1"/>
          </a:fontRef>
        </p:style>
        <p:txBody>
          <a:bodyPr anchor="ctr">
            <a:normAutofit/>
          </a:bodyPr>
          <a:lstStyle>
            <a:lvl1pPr marL="342900" indent="-342900" algn="l" rtl="0" eaLnBrk="1" fontAlgn="base" hangingPunct="1">
              <a:spcBef>
                <a:spcPct val="20000"/>
              </a:spcBef>
              <a:spcAft>
                <a:spcPct val="0"/>
              </a:spcAft>
              <a:buChar char="•"/>
              <a:defRPr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indent="0" algn="ctr">
              <a:buFontTx/>
              <a:buNone/>
              <a:defRPr/>
            </a:pPr>
            <a:r>
              <a:rPr lang="en-US" sz="4000" b="1" kern="0" dirty="0">
                <a:solidFill>
                  <a:srgbClr val="C00000"/>
                </a:solidFill>
                <a:latin typeface="Times New Roman" pitchFamily="18" charset="0"/>
                <a:cs typeface="Times New Roman" pitchFamily="18" charset="0"/>
              </a:rPr>
              <a:t>CHÀO MỪNG CÁC CON </a:t>
            </a:r>
          </a:p>
          <a:p>
            <a:pPr marL="0" indent="0" algn="ctr">
              <a:buFontTx/>
              <a:buNone/>
              <a:defRPr/>
            </a:pPr>
            <a:r>
              <a:rPr lang="en-US" sz="4000" b="1" kern="0" dirty="0">
                <a:solidFill>
                  <a:srgbClr val="C00000"/>
                </a:solidFill>
                <a:latin typeface="Times New Roman" pitchFamily="18" charset="0"/>
                <a:cs typeface="Times New Roman" pitchFamily="18" charset="0"/>
              </a:rPr>
              <a:t>ĐẾN VỚI TIẾT TẬP LÀM VĂN </a:t>
            </a:r>
            <a:r>
              <a:rPr lang="en-US" sz="4000" b="1" kern="0">
                <a:solidFill>
                  <a:srgbClr val="C00000"/>
                </a:solidFill>
                <a:latin typeface="Times New Roman" pitchFamily="18" charset="0"/>
                <a:cs typeface="Times New Roman" pitchFamily="18" charset="0"/>
              </a:rPr>
              <a:t>LỚP </a:t>
            </a:r>
            <a:r>
              <a:rPr lang="en-US" sz="4000" b="1" kern="0" smtClean="0">
                <a:solidFill>
                  <a:srgbClr val="C00000"/>
                </a:solidFill>
                <a:latin typeface="Times New Roman" pitchFamily="18" charset="0"/>
                <a:cs typeface="Times New Roman" pitchFamily="18" charset="0"/>
              </a:rPr>
              <a:t>3</a:t>
            </a:r>
          </a:p>
          <a:p>
            <a:pPr marL="0" indent="0" algn="ctr">
              <a:buFontTx/>
              <a:buNone/>
              <a:defRPr/>
            </a:pPr>
            <a:r>
              <a:rPr lang="en-US" sz="4000" b="1" kern="0" smtClean="0">
                <a:solidFill>
                  <a:srgbClr val="0070C0"/>
                </a:solidFill>
                <a:latin typeface="Times New Roman" pitchFamily="18" charset="0"/>
                <a:cs typeface="Times New Roman" pitchFamily="18" charset="0"/>
              </a:rPr>
              <a:t>Tuần 23</a:t>
            </a:r>
            <a:endParaRPr lang="vi-VN" sz="4000" b="1" kern="0" dirty="0">
              <a:solidFill>
                <a:srgbClr val="0070C0"/>
              </a:solidFill>
              <a:latin typeface="Times New Roman" pitchFamily="18" charset="0"/>
              <a:cs typeface="Times New Roman" pitchFamily="18" charset="0"/>
            </a:endParaRPr>
          </a:p>
        </p:txBody>
      </p:sp>
      <p:sp>
        <p:nvSpPr>
          <p:cNvPr id="2" name="Rectangle 1"/>
          <p:cNvSpPr/>
          <p:nvPr/>
        </p:nvSpPr>
        <p:spPr>
          <a:xfrm>
            <a:off x="5939547" y="3244334"/>
            <a:ext cx="312906" cy="369332"/>
          </a:xfrm>
          <a:prstGeom prst="rect">
            <a:avLst/>
          </a:prstGeom>
        </p:spPr>
        <p:txBody>
          <a:bodyPr wrap="none">
            <a:spAutoFit/>
          </a:bodyPr>
          <a:lstStyle/>
          <a:p>
            <a:r>
              <a:rPr lang="en-US"/>
              <a:t>ậ</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xiếc,…?</a:t>
            </a:r>
            <a:endParaRPr lang="vi-VN" sz="2800" i="1" dirty="0" smtClean="0">
              <a:solidFill>
                <a:srgbClr val="0000FF"/>
              </a:solidFill>
              <a:latin typeface="Times New Roman" pitchFamily="18" charset="0"/>
              <a:cs typeface="Times New Roman" pitchFamily="18" charset="0"/>
            </a:endParaRPr>
          </a:p>
          <a:p>
            <a:pPr marL="514350" indent="-514350">
              <a:buFont typeface="+mj-lt"/>
              <a:buAutoNum type="alphaLcParenR"/>
              <a:defRPr/>
            </a:pPr>
            <a:endParaRPr lang="vi-VN" sz="2800" i="1" kern="0" dirty="0">
              <a:solidFill>
                <a:srgbClr val="0000FF"/>
              </a:solidFill>
              <a:latin typeface="Times New Roman" pitchFamily="18" charset="0"/>
              <a:cs typeface="Times New Roman" pitchFamily="18" charset="0"/>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grpSp>
        <p:nvGrpSpPr>
          <p:cNvPr id="2" name="Group 1"/>
          <p:cNvGrpSpPr/>
          <p:nvPr/>
        </p:nvGrpSpPr>
        <p:grpSpPr>
          <a:xfrm>
            <a:off x="183075" y="1638913"/>
            <a:ext cx="11776734" cy="4495800"/>
            <a:chOff x="183075" y="1638913"/>
            <a:chExt cx="11776734" cy="449580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5215" y="1698427"/>
              <a:ext cx="4846610" cy="4331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341" y="1638913"/>
              <a:ext cx="2978468"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888" r="22223"/>
            <a:stretch/>
          </p:blipFill>
          <p:spPr>
            <a:xfrm>
              <a:off x="183075" y="1638914"/>
              <a:ext cx="3512625" cy="4450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p:cNvGrpSpPr/>
          <p:nvPr/>
        </p:nvGrpSpPr>
        <p:grpSpPr>
          <a:xfrm>
            <a:off x="-78572" y="1760538"/>
            <a:ext cx="12270572" cy="4564064"/>
            <a:chOff x="-78572" y="1760538"/>
            <a:chExt cx="12270572" cy="456406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760540"/>
              <a:ext cx="4191000" cy="4564062"/>
            </a:xfrm>
            <a:prstGeom prst="rect">
              <a:avLst/>
            </a:prstGeom>
            <a:ln>
              <a:noFill/>
            </a:ln>
            <a:effectLst>
              <a:softEdge rad="11250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72" y="1760538"/>
              <a:ext cx="3736172" cy="4564063"/>
            </a:xfrm>
            <a:prstGeom prst="rect">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t="14600" r="10950" b="4659"/>
            <a:stretch>
              <a:fillRect/>
            </a:stretch>
          </p:blipFill>
          <p:spPr bwMode="auto">
            <a:xfrm>
              <a:off x="3733800" y="1760539"/>
              <a:ext cx="4286250" cy="4564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676400"/>
            <a:ext cx="7162800" cy="4770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7"/>
          <p:cNvSpPr>
            <a:spLocks noChangeArrowheads="1"/>
          </p:cNvSpPr>
          <p:nvPr/>
        </p:nvSpPr>
        <p:spPr bwMode="auto">
          <a:xfrm>
            <a:off x="1733550" y="52800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9" name="Title 1"/>
          <p:cNvSpPr txBox="1">
            <a:spLocks/>
          </p:cNvSpPr>
          <p:nvPr/>
        </p:nvSpPr>
        <p:spPr bwMode="auto">
          <a:xfrm>
            <a:off x="228600" y="1481138"/>
            <a:ext cx="8166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r>
              <a:rPr lang="en-US" sz="2800" i="1" dirty="0" smtClean="0">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304800" y="3179763"/>
            <a:ext cx="5880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850900" y="1912938"/>
            <a:ext cx="9982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 Ở rạp hát, nhà văn hóa, hội trường, tại sân trường, …</a:t>
            </a:r>
            <a:endParaRPr lang="vi-VN" sz="2800" b="0" i="1" dirty="0">
              <a:solidFill>
                <a:srgbClr val="FF0000"/>
              </a:solidFill>
              <a:latin typeface="Times New Roman" pitchFamily="18" charset="0"/>
              <a:cs typeface="Times New Roman" pitchFamily="18" charset="0"/>
            </a:endParaRPr>
          </a:p>
        </p:txBody>
      </p:sp>
      <p:sp>
        <p:nvSpPr>
          <p:cNvPr id="14" name="Title 1"/>
          <p:cNvSpPr txBox="1">
            <a:spLocks/>
          </p:cNvSpPr>
          <p:nvPr/>
        </p:nvSpPr>
        <p:spPr bwMode="auto">
          <a:xfrm>
            <a:off x="850900" y="2730500"/>
            <a:ext cx="10896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 Vào </a:t>
            </a:r>
            <a:r>
              <a:rPr lang="en-US" sz="2800" b="0" i="1" dirty="0">
                <a:solidFill>
                  <a:srgbClr val="FF0000"/>
                </a:solidFill>
                <a:latin typeface="Times New Roman" pitchFamily="18" charset="0"/>
                <a:cs typeface="Times New Roman" pitchFamily="18" charset="0"/>
              </a:rPr>
              <a:t>ngày tết Trung thu, 1-6, Quốc Khánh 2-9, tổng kết năm học, ngày cuối tuần…</a:t>
            </a:r>
            <a:endParaRPr lang="vi-VN" sz="2800" b="0" i="1" dirty="0">
              <a:solidFill>
                <a:srgbClr val="FF0000"/>
              </a:solidFill>
              <a:latin typeface="Times New Roman" pitchFamily="18" charset="0"/>
              <a:cs typeface="Times New Roman" pitchFamily="18" charset="0"/>
            </a:endParaRPr>
          </a:p>
        </p:txBody>
      </p:sp>
      <p:sp>
        <p:nvSpPr>
          <p:cNvPr id="15" name="Title 1"/>
          <p:cNvSpPr txBox="1">
            <a:spLocks/>
          </p:cNvSpPr>
          <p:nvPr/>
        </p:nvSpPr>
        <p:spPr bwMode="auto">
          <a:xfrm>
            <a:off x="5562600" y="3163888"/>
            <a:ext cx="6299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(cha </a:t>
            </a:r>
            <a:r>
              <a:rPr lang="en-US" sz="2800" b="0" i="1" dirty="0">
                <a:solidFill>
                  <a:srgbClr val="FF0000"/>
                </a:solidFill>
                <a:latin typeface="Times New Roman" pitchFamily="18" charset="0"/>
                <a:cs typeface="Times New Roman" pitchFamily="18" charset="0"/>
              </a:rPr>
              <a:t>mẹ, anh chị em, hay các bạn</a:t>
            </a:r>
            <a:r>
              <a:rPr lang="en-US" sz="2800" b="0" i="1" dirty="0" smtClean="0">
                <a:solidFill>
                  <a:srgbClr val="FF0000"/>
                </a:solidFill>
                <a:latin typeface="Times New Roman" pitchFamily="18" charset="0"/>
                <a:cs typeface="Times New Roman" pitchFamily="18" charset="0"/>
              </a:rPr>
              <a:t>,…)</a:t>
            </a:r>
            <a:endParaRPr lang="vi-VN" sz="2800" b="0" i="1" dirty="0">
              <a:solidFill>
                <a:srgbClr val="FF0000"/>
              </a:solidFill>
              <a:latin typeface="Times New Roman" pitchFamily="18" charset="0"/>
              <a:cs typeface="Times New Roman" pitchFamily="18" charset="0"/>
            </a:endParaRPr>
          </a:p>
        </p:txBody>
      </p:sp>
      <p:sp>
        <p:nvSpPr>
          <p:cNvPr id="13" name="Title 1"/>
          <p:cNvSpPr txBox="1">
            <a:spLocks/>
          </p:cNvSpPr>
          <p:nvPr/>
        </p:nvSpPr>
        <p:spPr bwMode="auto">
          <a:xfrm>
            <a:off x="304800" y="360363"/>
            <a:ext cx="11582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16"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p>
          <a:p>
            <a:pPr>
              <a:defRPr/>
            </a:pPr>
            <a:endParaRPr lang="vi-VN" sz="2800" i="1" kern="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609600" y="1524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14" y="905741"/>
            <a:ext cx="4114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a:spLocks noChangeArrowheads="1"/>
          </p:cNvSpPr>
          <p:nvPr/>
        </p:nvSpPr>
        <p:spPr bwMode="auto">
          <a:xfrm>
            <a:off x="341151" y="3910481"/>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THĂNG BẰNG TRÊN DÂY</a:t>
            </a:r>
            <a:endParaRPr lang="vi-VN" altLang="vi-VN" b="1">
              <a:solidFill>
                <a:srgbClr val="000000"/>
              </a:solidFill>
              <a:latin typeface="Times New Roman" pitchFamily="18" charset="0"/>
              <a:cs typeface="Times New Roman" pitchFamily="18" charset="0"/>
            </a:endParaRPr>
          </a:p>
        </p:txBody>
      </p:sp>
      <p:sp>
        <p:nvSpPr>
          <p:cNvPr id="17" name="TextBox 16"/>
          <p:cNvSpPr txBox="1">
            <a:spLocks noChangeArrowheads="1"/>
          </p:cNvSpPr>
          <p:nvPr/>
        </p:nvSpPr>
        <p:spPr bwMode="auto">
          <a:xfrm rot="21236726">
            <a:off x="9946835" y="3647087"/>
            <a:ext cx="18582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KHỈ ĐI XE ĐẠP</a:t>
            </a:r>
            <a:endParaRPr lang="vi-VN" altLang="vi-VN" b="1" dirty="0">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365" y="3050382"/>
            <a:ext cx="4343400" cy="3106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886200" y="5865451"/>
            <a:ext cx="202299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CHÓ LÀM TOÁN</a:t>
            </a:r>
            <a:endParaRPr lang="vi-VN" altLang="vi-VN" b="1" dirty="0">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6975" y="774124"/>
            <a:ext cx="4256088"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plus(out)">
                                      <p:cBhvr>
                                        <p:cTn id="35" dur="20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12" name="Title 1"/>
          <p:cNvSpPr txBox="1">
            <a:spLocks/>
          </p:cNvSpPr>
          <p:nvPr/>
        </p:nvSpPr>
        <p:spPr bwMode="auto">
          <a:xfrm>
            <a:off x="609600" y="9525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a:t>
            </a:r>
            <a:r>
              <a:rPr lang="en-US" sz="2800" i="1">
                <a:solidFill>
                  <a:srgbClr val="0000FF"/>
                </a:solidFill>
                <a:latin typeface="Times New Roman" pitchFamily="18" charset="0"/>
                <a:cs typeface="Times New Roman" pitchFamily="18" charset="0"/>
              </a:rPr>
              <a:t>nào? ( những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thú vị) </a:t>
            </a:r>
            <a:endParaRPr lang="vi-VN" sz="2800" i="1">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887413"/>
            <a:ext cx="3633788" cy="569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901105" y="6204092"/>
            <a:ext cx="16525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HÁT ĐƠN CA</a:t>
            </a:r>
            <a:endParaRPr lang="vi-VN" altLang="vi-VN" b="1">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41363"/>
            <a:ext cx="5105400" cy="282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715000" y="3246296"/>
            <a:ext cx="1800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HÁT SONG CA</a:t>
            </a:r>
            <a:endParaRPr lang="vi-VN" altLang="vi-VN" b="1">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t="43634" b="-349"/>
          <a:stretch>
            <a:fillRect/>
          </a:stretch>
        </p:blipFill>
        <p:spPr bwMode="auto">
          <a:xfrm>
            <a:off x="5257800" y="3886200"/>
            <a:ext cx="5105400" cy="277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9067800" y="6275455"/>
            <a:ext cx="825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MÚA</a:t>
            </a:r>
            <a:endParaRPr lang="vi-VN" altLang="vi-VN"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2" name="Rectangle 1"/>
          <p:cNvSpPr>
            <a:spLocks noChangeArrowheads="1"/>
          </p:cNvSpPr>
          <p:nvPr/>
        </p:nvSpPr>
        <p:spPr bwMode="auto">
          <a:xfrm>
            <a:off x="685800" y="1113630"/>
            <a:ext cx="10744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0225">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vi-VN" sz="2800" b="1" i="1" smtClean="0">
                <a:latin typeface="Times New Roman" pitchFamily="18" charset="0"/>
                <a:cs typeface="Times New Roman" pitchFamily="18" charset="0"/>
              </a:rPr>
              <a:t>VD: </a:t>
            </a:r>
            <a:r>
              <a:rPr lang="en-US" altLang="vi-VN" sz="2800" b="1" i="1">
                <a:latin typeface="Times New Roman" pitchFamily="18" charset="0"/>
                <a:cs typeface="Times New Roman" pitchFamily="18" charset="0"/>
              </a:rPr>
              <a:t>Buổi biểu diễn có rất nhiều tiết mục đặc sắc xiếc hề vui nhộn, dí dỏm, khỉ đi thăng bằng trên cầu, chó học toán, sư tử nhảy qua vòng lửa,... Nhưng em thích nhất là tiết mục xiếc gấu. Các chú gấu mặc chiếc váy xòe xinh xắn, đạp chiếc xe đạp hồng nhỏ xinh ra sân khấu. Em và mọi người còn vô cùng bất ngờ khi thấy các chú gấu không những biết đi xe đạp thật giỏi </a:t>
            </a:r>
            <a:r>
              <a:rPr lang="en-US" altLang="vi-VN" sz="2800" b="1" i="1" smtClean="0">
                <a:latin typeface="Times New Roman" pitchFamily="18" charset="0"/>
                <a:cs typeface="Times New Roman" pitchFamily="18" charset="0"/>
              </a:rPr>
              <a:t>mà </a:t>
            </a:r>
            <a:r>
              <a:rPr lang="en-US" altLang="vi-VN" sz="2800" b="1" i="1">
                <a:latin typeface="Times New Roman" pitchFamily="18" charset="0"/>
                <a:cs typeface="Times New Roman" pitchFamily="18" charset="0"/>
              </a:rPr>
              <a:t>còn đi được cả xe máy. Mặc dù ngồi trên xe </a:t>
            </a:r>
            <a:r>
              <a:rPr lang="en-US" altLang="vi-VN" sz="2800" b="1" i="1" smtClean="0">
                <a:latin typeface="Times New Roman" pitchFamily="18" charset="0"/>
                <a:cs typeface="Times New Roman" pitchFamily="18" charset="0"/>
              </a:rPr>
              <a:t>máy, chân </a:t>
            </a:r>
            <a:r>
              <a:rPr lang="en-US" altLang="vi-VN" sz="2800" b="1" i="1">
                <a:latin typeface="Times New Roman" pitchFamily="18" charset="0"/>
                <a:cs typeface="Times New Roman" pitchFamily="18" charset="0"/>
              </a:rPr>
              <a:t>ngắn, không chạm tới đất nhưng chú gấu không hề bị ngã mà đi rất điêu luyện. Từng tràng vỗ tay của khán giả vang lên khen ngợi các chú gấu và sự huấn luyện tài tình của các diễn viên xiếc.</a:t>
            </a:r>
            <a:endParaRPr lang="vi-VN" altLang="vi-VN" sz="2800" b="1" i="1">
              <a:latin typeface="Times New Roman" pitchFamily="18" charset="0"/>
              <a:cs typeface="Times New Roman" pitchFamily="18" charset="0"/>
            </a:endParaRPr>
          </a:p>
        </p:txBody>
      </p:sp>
      <p:sp>
        <p:nvSpPr>
          <p:cNvPr id="6" name="Title 1"/>
          <p:cNvSpPr txBox="1">
            <a:spLocks/>
          </p:cNvSpPr>
          <p:nvPr/>
        </p:nvSpPr>
        <p:spPr bwMode="auto">
          <a:xfrm>
            <a:off x="762000" y="89693"/>
            <a:ext cx="105918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smtClean="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 tên tiết </a:t>
            </a:r>
            <a:r>
              <a:rPr lang="en-US" sz="2800" i="1" smtClean="0">
                <a:solidFill>
                  <a:srgbClr val="0000FF"/>
                </a:solidFill>
                <a:latin typeface="Times New Roman" pitchFamily="18" charset="0"/>
                <a:cs typeface="Times New Roman" pitchFamily="18" charset="0"/>
              </a:rPr>
              <a:t>mục, ng</a:t>
            </a:r>
            <a:r>
              <a:rPr lang="vi-VN" sz="2800" i="1" smtClean="0">
                <a:solidFill>
                  <a:srgbClr val="0000FF"/>
                </a:solidFill>
                <a:latin typeface="Times New Roman" pitchFamily="18" charset="0"/>
                <a:cs typeface="Times New Roman" pitchFamily="18" charset="0"/>
              </a:rPr>
              <a:t>ười</a:t>
            </a:r>
            <a:r>
              <a:rPr lang="en-US" sz="2800" i="1">
                <a:solidFill>
                  <a:srgbClr val="0000FF"/>
                </a:solidFill>
                <a:latin typeface="Times New Roman" pitchFamily="18" charset="0"/>
                <a:cs typeface="Times New Roman" pitchFamily="18" charset="0"/>
              </a:rPr>
              <a:t> biểu diễn, họ biểu </a:t>
            </a:r>
            <a:r>
              <a:rPr lang="en-US" sz="2800" i="1" smtClean="0">
                <a:solidFill>
                  <a:srgbClr val="0000FF"/>
                </a:solidFill>
                <a:latin typeface="Times New Roman" pitchFamily="18" charset="0"/>
                <a:cs typeface="Times New Roman" pitchFamily="18" charset="0"/>
              </a:rPr>
              <a:t>diễn nh</a:t>
            </a:r>
            <a:r>
              <a:rPr lang="vi-VN" sz="2800" i="1" smtClean="0">
                <a:solidFill>
                  <a:srgbClr val="0000FF"/>
                </a:solidFill>
                <a:latin typeface="Times New Roman" pitchFamily="18" charset="0"/>
                <a:cs typeface="Times New Roman" pitchFamily="18" charset="0"/>
              </a:rPr>
              <a:t>ư</a:t>
            </a:r>
            <a:r>
              <a:rPr lang="en-US" sz="2800" i="1">
                <a:solidFill>
                  <a:srgbClr val="0000FF"/>
                </a:solidFill>
                <a:latin typeface="Times New Roman" pitchFamily="18" charset="0"/>
                <a:cs typeface="Times New Roman" pitchFamily="18" charset="0"/>
              </a:rPr>
              <a:t> thế </a:t>
            </a:r>
            <a:r>
              <a:rPr lang="en-US" sz="2800" i="1" smtClean="0">
                <a:solidFill>
                  <a:srgbClr val="0000FF"/>
                </a:solidFill>
                <a:latin typeface="Times New Roman" pitchFamily="18" charset="0"/>
                <a:cs typeface="Times New Roman" pitchFamily="18" charset="0"/>
              </a:rPr>
              <a:t>nào, </a:t>
            </a:r>
            <a:r>
              <a:rPr lang="vi-VN" sz="2800" i="1" smtClean="0">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a:t>
            </a:r>
            <a:r>
              <a:rPr lang="en-US" sz="2800" i="1" smtClean="0">
                <a:solidFill>
                  <a:srgbClr val="0000FF"/>
                </a:solidFill>
                <a:latin typeface="Times New Roman" pitchFamily="18" charset="0"/>
                <a:cs typeface="Times New Roman" pitchFamily="18" charset="0"/>
              </a:rPr>
              <a:t>ấn t</a:t>
            </a:r>
            <a:r>
              <a:rPr lang="vi-VN" sz="2800" i="1" smtClean="0">
                <a:solidFill>
                  <a:srgbClr val="0000FF"/>
                </a:solidFill>
                <a:latin typeface="Times New Roman" pitchFamily="18" charset="0"/>
                <a:cs typeface="Times New Roman" pitchFamily="18" charset="0"/>
              </a:rPr>
              <a:t>ượng</a:t>
            </a:r>
            <a:r>
              <a:rPr lang="en-US" sz="2800" i="1" smtClean="0">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5" name="Title 1"/>
          <p:cNvSpPr txBox="1">
            <a:spLocks/>
          </p:cNvSpPr>
          <p:nvPr/>
        </p:nvSpPr>
        <p:spPr bwMode="auto">
          <a:xfrm>
            <a:off x="730250" y="5274072"/>
            <a:ext cx="10591800" cy="9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g) Cảm nghĩ của em sau buổi biểu diễn (ý nghĩa </a:t>
            </a:r>
            <a:r>
              <a:rPr lang="en-US" sz="2800" i="1" smtClean="0">
                <a:solidFill>
                  <a:srgbClr val="0000FF"/>
                </a:solidFill>
                <a:latin typeface="Times New Roman" pitchFamily="18" charset="0"/>
                <a:cs typeface="Times New Roman" pitchFamily="18" charset="0"/>
              </a:rPr>
              <a:t>thông </a:t>
            </a:r>
            <a:r>
              <a:rPr lang="vi-VN" sz="2800" i="1" smtClean="0">
                <a:solidFill>
                  <a:srgbClr val="0000FF"/>
                </a:solidFill>
                <a:latin typeface="Times New Roman" pitchFamily="18" charset="0"/>
                <a:cs typeface="Times New Roman" pitchFamily="18" charset="0"/>
              </a:rPr>
              <a:t>đ</a:t>
            </a:r>
            <a:r>
              <a:rPr lang="en-US" sz="2800" i="1" smtClean="0">
                <a:solidFill>
                  <a:srgbClr val="0000FF"/>
                </a:solidFill>
                <a:latin typeface="Times New Roman" pitchFamily="18" charset="0"/>
                <a:cs typeface="Times New Roman" pitchFamily="18" charset="0"/>
              </a:rPr>
              <a:t>iệp; </a:t>
            </a:r>
            <a:r>
              <a:rPr lang="vi-VN" sz="2800" i="1" smtClean="0">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mà con học </a:t>
            </a:r>
            <a:r>
              <a:rPr lang="vi-VN" sz="2800" i="1" smtClean="0">
                <a:solidFill>
                  <a:srgbClr val="0000FF"/>
                </a:solidFill>
                <a:latin typeface="Times New Roman" pitchFamily="18" charset="0"/>
                <a:cs typeface="Times New Roman" pitchFamily="18" charset="0"/>
              </a:rPr>
              <a:t>được</a:t>
            </a:r>
            <a:r>
              <a:rPr lang="en-US" sz="2800" i="1">
                <a:solidFill>
                  <a:srgbClr val="0000FF"/>
                </a:solidFill>
                <a:latin typeface="Times New Roman" pitchFamily="18" charset="0"/>
                <a:cs typeface="Times New Roman" pitchFamily="18" charset="0"/>
              </a:rPr>
              <a:t>, tình </a:t>
            </a:r>
            <a:r>
              <a:rPr lang="en-US" sz="2800" i="1" smtClean="0">
                <a:solidFill>
                  <a:srgbClr val="0000FF"/>
                </a:solidFill>
                <a:latin typeface="Times New Roman" pitchFamily="18" charset="0"/>
                <a:cs typeface="Times New Roman" pitchFamily="18" charset="0"/>
              </a:rPr>
              <a:t>cảm)</a:t>
            </a:r>
            <a:endParaRPr lang="vi-VN"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460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90800" y="2636839"/>
            <a:ext cx="9193214" cy="36369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46"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0723"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25" y="2492376"/>
            <a:ext cx="23368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3072607" y="3651069"/>
            <a:ext cx="8229600" cy="1143000"/>
          </a:xfrm>
        </p:spPr>
        <p:txBody>
          <a:bodyPr/>
          <a:lstStyle/>
          <a:p>
            <a:pPr algn="l" eaLnBrk="1" hangingPunct="1"/>
            <a:r>
              <a:rPr lang="en-US" altLang="en-US" sz="3600" b="1" dirty="0">
                <a:solidFill>
                  <a:srgbClr val="FFFF00"/>
                </a:solidFill>
              </a:rPr>
              <a:t/>
            </a:r>
            <a:br>
              <a:rPr lang="en-US" altLang="en-US" sz="3600" b="1" dirty="0">
                <a:solidFill>
                  <a:srgbClr val="FFFF00"/>
                </a:solidFill>
              </a:rPr>
            </a:br>
            <a:r>
              <a:rPr lang="en-US" altLang="en-US" sz="3600" b="1" dirty="0">
                <a:solidFill>
                  <a:srgbClr val="FFFF00"/>
                </a:solidFill>
              </a:rPr>
              <a:t>1</a:t>
            </a:r>
            <a:r>
              <a:rPr lang="en-US" altLang="en-US" sz="3600" b="1" dirty="0" smtClean="0">
                <a:solidFill>
                  <a:srgbClr val="FFFF00"/>
                </a:solidFill>
              </a:rPr>
              <a:t>. </a:t>
            </a:r>
            <a:r>
              <a:rPr lang="en-US" altLang="en-US" sz="3600" b="1" dirty="0" err="1" smtClean="0">
                <a:solidFill>
                  <a:srgbClr val="FFFF00"/>
                </a:solidFill>
              </a:rPr>
              <a:t>Kể</a:t>
            </a:r>
            <a:r>
              <a:rPr lang="en-US" altLang="en-US" sz="3600" b="1" dirty="0" smtClean="0">
                <a:solidFill>
                  <a:srgbClr val="FFFF00"/>
                </a:solidFill>
              </a:rPr>
              <a:t> </a:t>
            </a:r>
            <a:r>
              <a:rPr lang="en-US" altLang="en-US" sz="3600" b="1" dirty="0" err="1" smtClean="0">
                <a:solidFill>
                  <a:srgbClr val="FFFF00"/>
                </a:solidFill>
              </a:rPr>
              <a:t>đúng</a:t>
            </a:r>
            <a:r>
              <a:rPr lang="en-US" altLang="en-US" sz="3600" b="1" dirty="0" smtClean="0">
                <a:solidFill>
                  <a:srgbClr val="FFFF00"/>
                </a:solidFill>
              </a:rPr>
              <a:t>, </a:t>
            </a:r>
            <a:r>
              <a:rPr lang="en-US" altLang="en-US" sz="3600" b="1" dirty="0" err="1" smtClean="0">
                <a:solidFill>
                  <a:srgbClr val="FFFF00"/>
                </a:solidFill>
              </a:rPr>
              <a:t>đủ</a:t>
            </a:r>
            <a:r>
              <a:rPr lang="en-US" altLang="en-US" sz="3600" b="1" dirty="0" smtClean="0">
                <a:solidFill>
                  <a:srgbClr val="FFFF00"/>
                </a:solidFill>
              </a:rPr>
              <a:t> </a:t>
            </a:r>
            <a:r>
              <a:rPr lang="en-US" altLang="en-US" sz="3600" b="1" dirty="0" err="1" smtClean="0">
                <a:solidFill>
                  <a:srgbClr val="FFFF00"/>
                </a:solidFill>
              </a:rPr>
              <a:t>các</a:t>
            </a:r>
            <a:r>
              <a:rPr lang="en-US" altLang="en-US" sz="3600" b="1" dirty="0" smtClean="0">
                <a:solidFill>
                  <a:srgbClr val="FFFF00"/>
                </a:solidFill>
              </a:rPr>
              <a:t> </a:t>
            </a:r>
            <a:r>
              <a:rPr lang="en-US" altLang="en-US" sz="3600" b="1" dirty="0" err="1" smtClean="0">
                <a:solidFill>
                  <a:srgbClr val="FFFF00"/>
                </a:solidFill>
              </a:rPr>
              <a:t>phần</a:t>
            </a:r>
            <a:r>
              <a:rPr lang="en-US" altLang="en-US" sz="3600" b="1" dirty="0" smtClean="0">
                <a:solidFill>
                  <a:srgbClr val="FFFF00"/>
                </a:solidFill>
              </a:rPr>
              <a:t>, </a:t>
            </a:r>
            <a:r>
              <a:rPr lang="en-US" altLang="en-US" sz="3600" b="1" dirty="0" err="1" smtClean="0">
                <a:solidFill>
                  <a:srgbClr val="FFFF00"/>
                </a:solidFill>
              </a:rPr>
              <a:t>đúng</a:t>
            </a:r>
            <a:r>
              <a:rPr lang="en-US" altLang="en-US" sz="3600" b="1" dirty="0" smtClean="0">
                <a:solidFill>
                  <a:srgbClr val="FFFF00"/>
                </a:solidFill>
              </a:rPr>
              <a:t> </a:t>
            </a:r>
            <a:r>
              <a:rPr lang="en-US" altLang="en-US" sz="3600" b="1" dirty="0" err="1" smtClean="0">
                <a:solidFill>
                  <a:srgbClr val="FFFF00"/>
                </a:solidFill>
              </a:rPr>
              <a:t>trọng</a:t>
            </a:r>
            <a:r>
              <a:rPr lang="en-US" altLang="en-US" sz="3600" b="1" dirty="0" smtClean="0">
                <a:solidFill>
                  <a:srgbClr val="FFFF00"/>
                </a:solidFill>
              </a:rPr>
              <a:t> </a:t>
            </a:r>
            <a:r>
              <a:rPr lang="en-US" altLang="en-US" sz="3600" b="1" dirty="0" err="1" smtClean="0">
                <a:solidFill>
                  <a:srgbClr val="FFFF00"/>
                </a:solidFill>
              </a:rPr>
              <a:t>tâm</a:t>
            </a:r>
            <a:r>
              <a:rPr lang="en-US" altLang="en-US" sz="3600" b="1" dirty="0" smtClean="0">
                <a:solidFill>
                  <a:srgbClr val="FFFF00"/>
                </a:solidFill>
              </a:rPr>
              <a:t>.</a:t>
            </a:r>
            <a:r>
              <a:rPr lang="en-US" altLang="en-US" sz="3600" b="1" dirty="0">
                <a:solidFill>
                  <a:srgbClr val="FFFF00"/>
                </a:solidFill>
              </a:rPr>
              <a:t/>
            </a:r>
            <a:br>
              <a:rPr lang="en-US" altLang="en-US" sz="3600" b="1" dirty="0">
                <a:solidFill>
                  <a:srgbClr val="FFFF00"/>
                </a:solidFill>
              </a:rPr>
            </a:br>
            <a:r>
              <a:rPr lang="en-US" altLang="en-US" sz="3600" b="1" dirty="0">
                <a:solidFill>
                  <a:srgbClr val="FFFF00"/>
                </a:solidFill>
              </a:rPr>
              <a:t>2</a:t>
            </a:r>
            <a:r>
              <a:rPr lang="en-US" altLang="en-US" sz="3600" b="1" dirty="0" smtClean="0">
                <a:solidFill>
                  <a:srgbClr val="FFFF00"/>
                </a:solidFill>
              </a:rPr>
              <a:t>. </a:t>
            </a:r>
            <a:r>
              <a:rPr lang="en-US" altLang="en-US" sz="3600" b="1" dirty="0" err="1" smtClean="0">
                <a:solidFill>
                  <a:srgbClr val="FFFF00"/>
                </a:solidFill>
              </a:rPr>
              <a:t>Diễn</a:t>
            </a:r>
            <a:r>
              <a:rPr lang="en-US" altLang="en-US" sz="3600" b="1" dirty="0" smtClean="0">
                <a:solidFill>
                  <a:srgbClr val="FFFF00"/>
                </a:solidFill>
              </a:rPr>
              <a:t> </a:t>
            </a:r>
            <a:r>
              <a:rPr lang="en-US" altLang="en-US" sz="3600" b="1" dirty="0" err="1" smtClean="0">
                <a:solidFill>
                  <a:srgbClr val="FFFF00"/>
                </a:solidFill>
              </a:rPr>
              <a:t>đạt</a:t>
            </a:r>
            <a:r>
              <a:rPr lang="en-US" altLang="en-US" sz="3600" b="1" dirty="0" smtClean="0">
                <a:solidFill>
                  <a:srgbClr val="FFFF00"/>
                </a:solidFill>
              </a:rPr>
              <a:t> </a:t>
            </a:r>
            <a:r>
              <a:rPr lang="en-US" altLang="en-US" sz="3600" b="1" dirty="0" err="1" smtClean="0">
                <a:solidFill>
                  <a:srgbClr val="FFFF00"/>
                </a:solidFill>
              </a:rPr>
              <a:t>trôi</a:t>
            </a:r>
            <a:r>
              <a:rPr lang="en-US" altLang="en-US" sz="3600" b="1" dirty="0" smtClean="0">
                <a:solidFill>
                  <a:srgbClr val="FFFF00"/>
                </a:solidFill>
              </a:rPr>
              <a:t> </a:t>
            </a:r>
            <a:r>
              <a:rPr lang="en-US" altLang="en-US" sz="3600" b="1" dirty="0" err="1" smtClean="0">
                <a:solidFill>
                  <a:srgbClr val="FFFF00"/>
                </a:solidFill>
              </a:rPr>
              <a:t>chảy</a:t>
            </a:r>
            <a:r>
              <a:rPr lang="en-US" altLang="en-US" sz="3600" b="1" dirty="0" smtClean="0">
                <a:solidFill>
                  <a:srgbClr val="FFFF00"/>
                </a:solidFill>
              </a:rPr>
              <a:t>, </a:t>
            </a:r>
            <a:r>
              <a:rPr lang="en-US" altLang="en-US" sz="3600" b="1" dirty="0" err="1" smtClean="0">
                <a:solidFill>
                  <a:srgbClr val="FFFF00"/>
                </a:solidFill>
              </a:rPr>
              <a:t>tự</a:t>
            </a:r>
            <a:r>
              <a:rPr lang="en-US" altLang="en-US" sz="3600" b="1" dirty="0" smtClean="0">
                <a:solidFill>
                  <a:srgbClr val="FFFF00"/>
                </a:solidFill>
              </a:rPr>
              <a:t> </a:t>
            </a:r>
            <a:r>
              <a:rPr lang="en-US" altLang="en-US" sz="3600" b="1" dirty="0" err="1" smtClean="0">
                <a:solidFill>
                  <a:srgbClr val="FFFF00"/>
                </a:solidFill>
              </a:rPr>
              <a:t>nhiên</a:t>
            </a:r>
            <a:r>
              <a:rPr lang="en-US" altLang="en-US" sz="3600" b="1" dirty="0" smtClean="0">
                <a:solidFill>
                  <a:srgbClr val="FFFF00"/>
                </a:solidFill>
              </a:rPr>
              <a:t>, </a:t>
            </a:r>
            <a:r>
              <a:rPr lang="en-US" altLang="en-US" sz="3600" b="1" dirty="0" err="1" smtClean="0">
                <a:solidFill>
                  <a:srgbClr val="FFFF00"/>
                </a:solidFill>
              </a:rPr>
              <a:t>rõ</a:t>
            </a:r>
            <a:r>
              <a:rPr lang="en-US" altLang="en-US" sz="3600" b="1" dirty="0" smtClean="0">
                <a:solidFill>
                  <a:srgbClr val="FFFF00"/>
                </a:solidFill>
              </a:rPr>
              <a:t> </a:t>
            </a:r>
            <a:r>
              <a:rPr lang="en-US" altLang="en-US" sz="3600" b="1" dirty="0" err="1" smtClean="0">
                <a:solidFill>
                  <a:srgbClr val="FFFF00"/>
                </a:solidFill>
              </a:rPr>
              <a:t>ràng</a:t>
            </a:r>
            <a:r>
              <a:rPr lang="en-US" altLang="en-US" sz="3600" b="1" dirty="0" smtClean="0">
                <a:solidFill>
                  <a:srgbClr val="FFFF00"/>
                </a:solidFill>
              </a:rPr>
              <a:t>. </a:t>
            </a:r>
            <a:r>
              <a:rPr lang="en-US" altLang="en-US" sz="3600" b="1" dirty="0">
                <a:solidFill>
                  <a:srgbClr val="FFFF00"/>
                </a:solidFill>
              </a:rPr>
              <a:t/>
            </a:r>
            <a:br>
              <a:rPr lang="en-US" altLang="en-US" sz="3600" b="1" dirty="0">
                <a:solidFill>
                  <a:srgbClr val="FFFF00"/>
                </a:solidFill>
              </a:rPr>
            </a:br>
            <a:r>
              <a:rPr lang="en-US" altLang="en-US" sz="3600" b="1" dirty="0">
                <a:solidFill>
                  <a:srgbClr val="FFFF00"/>
                </a:solidFill>
              </a:rPr>
              <a:t>3. </a:t>
            </a:r>
            <a:r>
              <a:rPr lang="en-US" altLang="en-US" sz="3600" b="1" dirty="0" err="1" smtClean="0">
                <a:solidFill>
                  <a:srgbClr val="FFFF00"/>
                </a:solidFill>
              </a:rPr>
              <a:t>Sử</a:t>
            </a:r>
            <a:r>
              <a:rPr lang="en-US" altLang="en-US" sz="3600" b="1" dirty="0" smtClean="0">
                <a:solidFill>
                  <a:srgbClr val="FFFF00"/>
                </a:solidFill>
              </a:rPr>
              <a:t> </a:t>
            </a:r>
            <a:r>
              <a:rPr lang="en-US" altLang="en-US" sz="3600" b="1" dirty="0" err="1" smtClean="0">
                <a:solidFill>
                  <a:srgbClr val="FFFF00"/>
                </a:solidFill>
              </a:rPr>
              <a:t>dụng</a:t>
            </a:r>
            <a:r>
              <a:rPr lang="en-US" altLang="en-US" sz="3600" b="1" dirty="0" smtClean="0">
                <a:solidFill>
                  <a:srgbClr val="FFFF00"/>
                </a:solidFill>
              </a:rPr>
              <a:t> </a:t>
            </a:r>
            <a:r>
              <a:rPr lang="en-US" altLang="en-US" sz="3600" b="1" dirty="0" err="1" smtClean="0">
                <a:solidFill>
                  <a:srgbClr val="FFFF00"/>
                </a:solidFill>
              </a:rPr>
              <a:t>các</a:t>
            </a:r>
            <a:r>
              <a:rPr lang="en-US" altLang="en-US" sz="3600" b="1" dirty="0" smtClean="0">
                <a:solidFill>
                  <a:srgbClr val="FFFF00"/>
                </a:solidFill>
              </a:rPr>
              <a:t> </a:t>
            </a:r>
            <a:r>
              <a:rPr lang="en-US" altLang="en-US" sz="3600" b="1" dirty="0" err="1" smtClean="0">
                <a:solidFill>
                  <a:srgbClr val="FFFF00"/>
                </a:solidFill>
              </a:rPr>
              <a:t>từ</a:t>
            </a:r>
            <a:r>
              <a:rPr lang="en-US" altLang="en-US" sz="3600" b="1" dirty="0" smtClean="0">
                <a:solidFill>
                  <a:srgbClr val="FFFF00"/>
                </a:solidFill>
              </a:rPr>
              <a:t> </a:t>
            </a:r>
            <a:r>
              <a:rPr lang="en-US" altLang="en-US" sz="3600" b="1" dirty="0" err="1" smtClean="0">
                <a:solidFill>
                  <a:srgbClr val="FFFF00"/>
                </a:solidFill>
              </a:rPr>
              <a:t>ngữ</a:t>
            </a:r>
            <a:r>
              <a:rPr lang="en-US" altLang="en-US" sz="3600" b="1" dirty="0" smtClean="0">
                <a:solidFill>
                  <a:srgbClr val="FFFF00"/>
                </a:solidFill>
              </a:rPr>
              <a:t> </a:t>
            </a:r>
            <a:r>
              <a:rPr lang="en-US" altLang="en-US" sz="3600" b="1" dirty="0" err="1" smtClean="0">
                <a:solidFill>
                  <a:srgbClr val="FFFF00"/>
                </a:solidFill>
              </a:rPr>
              <a:t>gợi</a:t>
            </a:r>
            <a:r>
              <a:rPr lang="en-US" altLang="en-US" sz="3600" b="1" dirty="0" smtClean="0">
                <a:solidFill>
                  <a:srgbClr val="FFFF00"/>
                </a:solidFill>
              </a:rPr>
              <a:t> </a:t>
            </a:r>
            <a:r>
              <a:rPr lang="en-US" altLang="en-US" sz="3600" b="1" dirty="0" err="1" smtClean="0">
                <a:solidFill>
                  <a:srgbClr val="FFFF00"/>
                </a:solidFill>
              </a:rPr>
              <a:t>tả</a:t>
            </a:r>
            <a:r>
              <a:rPr lang="en-US" altLang="en-US" sz="3600" b="1" dirty="0" smtClean="0">
                <a:solidFill>
                  <a:srgbClr val="FFFF00"/>
                </a:solidFill>
              </a:rPr>
              <a:t>, </a:t>
            </a:r>
            <a:r>
              <a:rPr lang="en-US" altLang="en-US" sz="3600" b="1" dirty="0" err="1" smtClean="0">
                <a:solidFill>
                  <a:srgbClr val="FFFF00"/>
                </a:solidFill>
              </a:rPr>
              <a:t>câu</a:t>
            </a:r>
            <a:r>
              <a:rPr lang="en-US" altLang="en-US" sz="3600" b="1" dirty="0" smtClean="0">
                <a:solidFill>
                  <a:srgbClr val="FFFF00"/>
                </a:solidFill>
              </a:rPr>
              <a:t> </a:t>
            </a:r>
            <a:r>
              <a:rPr lang="en-US" altLang="en-US" sz="3600" b="1" dirty="0" err="1" smtClean="0">
                <a:solidFill>
                  <a:srgbClr val="FFFF00"/>
                </a:solidFill>
              </a:rPr>
              <a:t>văn</a:t>
            </a:r>
            <a:r>
              <a:rPr lang="en-US" altLang="en-US" sz="3600" b="1" dirty="0" smtClean="0">
                <a:solidFill>
                  <a:srgbClr val="FFFF00"/>
                </a:solidFill>
              </a:rPr>
              <a:t> </a:t>
            </a:r>
            <a:r>
              <a:rPr lang="en-US" altLang="en-US" sz="3600" b="1" dirty="0" err="1" smtClean="0">
                <a:solidFill>
                  <a:srgbClr val="FFFF00"/>
                </a:solidFill>
              </a:rPr>
              <a:t>có</a:t>
            </a:r>
            <a:r>
              <a:rPr lang="en-US" altLang="en-US" sz="3600" b="1" dirty="0" smtClean="0">
                <a:solidFill>
                  <a:srgbClr val="FFFF00"/>
                </a:solidFill>
              </a:rPr>
              <a:t> </a:t>
            </a:r>
            <a:r>
              <a:rPr lang="en-US" altLang="en-US" sz="3600" b="1" dirty="0" err="1" smtClean="0">
                <a:solidFill>
                  <a:srgbClr val="FFFF00"/>
                </a:solidFill>
              </a:rPr>
              <a:t>hình</a:t>
            </a:r>
            <a:r>
              <a:rPr lang="en-US" altLang="en-US" sz="3600" b="1" dirty="0" smtClean="0">
                <a:solidFill>
                  <a:srgbClr val="FFFF00"/>
                </a:solidFill>
              </a:rPr>
              <a:t> </a:t>
            </a:r>
            <a:r>
              <a:rPr lang="en-US" altLang="en-US" sz="3600" b="1" dirty="0" err="1" smtClean="0">
                <a:solidFill>
                  <a:srgbClr val="FFFF00"/>
                </a:solidFill>
              </a:rPr>
              <a:t>ảnh</a:t>
            </a:r>
            <a:r>
              <a:rPr lang="en-US" altLang="en-US" sz="3600" b="1" dirty="0" smtClean="0">
                <a:solidFill>
                  <a:srgbClr val="FFFF00"/>
                </a:solidFill>
              </a:rPr>
              <a:t>.</a:t>
            </a:r>
            <a:endParaRPr lang="en-US" altLang="en-US" sz="3600" b="1" dirty="0">
              <a:solidFill>
                <a:srgbClr val="FFFF00"/>
              </a:solidFill>
            </a:endParaRPr>
          </a:p>
        </p:txBody>
      </p:sp>
      <p:graphicFrame>
        <p:nvGraphicFramePr>
          <p:cNvPr id="3" name="Diagram 2"/>
          <p:cNvGraphicFramePr/>
          <p:nvPr/>
        </p:nvGraphicFramePr>
        <p:xfrm>
          <a:off x="4655840" y="810241"/>
          <a:ext cx="5184576" cy="72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ounded Rectangle 9"/>
          <p:cNvSpPr/>
          <p:nvPr/>
        </p:nvSpPr>
        <p:spPr bwMode="auto">
          <a:xfrm>
            <a:off x="550864" y="604839"/>
            <a:ext cx="3095625" cy="71913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sz="2800" dirty="0" err="1" smtClean="0"/>
              <a:t>Thảo</a:t>
            </a:r>
            <a:r>
              <a:rPr lang="en-US" sz="2800" dirty="0" smtClean="0"/>
              <a:t> </a:t>
            </a:r>
            <a:r>
              <a:rPr lang="en-US" sz="2800" dirty="0" err="1" smtClean="0"/>
              <a:t>luận</a:t>
            </a:r>
            <a:r>
              <a:rPr lang="en-US" sz="2800" dirty="0" smtClean="0"/>
              <a:t> </a:t>
            </a:r>
            <a:r>
              <a:rPr lang="en-US" sz="2800" dirty="0" err="1" smtClean="0"/>
              <a:t>nhóm</a:t>
            </a:r>
            <a:endParaRPr lang="en-US" sz="2800" dirty="0"/>
          </a:p>
        </p:txBody>
      </p:sp>
      <p:sp>
        <p:nvSpPr>
          <p:cNvPr id="11" name="Rounded Rectangle 4"/>
          <p:cNvSpPr txBox="1"/>
          <p:nvPr/>
        </p:nvSpPr>
        <p:spPr bwMode="auto">
          <a:xfrm>
            <a:off x="585788" y="639763"/>
            <a:ext cx="3025775" cy="649287"/>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marL="0" marR="0" lvl="0" indent="0" algn="ctr" defTabSz="1422471" rtl="0" eaLnBrk="0" fontAlgn="base" latinLnBrk="0" hangingPunct="0">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Thi</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lang="en-US" sz="3200" dirty="0" err="1" smtClean="0">
                <a:solidFill>
                  <a:prstClr val="white"/>
                </a:solidFill>
                <a:latin typeface="Calibri"/>
              </a:rPr>
              <a:t>kể</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23954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Graphic spid="3" grpId="0">
        <p:bldAsOne/>
      </p:bldGraphic>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2997200" y="2743200"/>
            <a:ext cx="7059240"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
        <p:nvSpPr>
          <p:cNvPr id="5186" name="Text Box 66"/>
          <p:cNvSpPr txBox="1">
            <a:spLocks noChangeArrowheads="1"/>
          </p:cNvSpPr>
          <p:nvPr/>
        </p:nvSpPr>
        <p:spPr bwMode="auto">
          <a:xfrm>
            <a:off x="698500" y="45720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a:t>
            </a:r>
            <a:r>
              <a:rPr lang="en-US" altLang="vi-VN" sz="3200" b="1" u="sng" dirty="0" smtClean="0">
                <a:solidFill>
                  <a:srgbClr val="C00000"/>
                </a:solidFill>
                <a:latin typeface="Times New Roman" pitchFamily="18" charset="0"/>
                <a:cs typeface="Times New Roman" pitchFamily="18" charset="0"/>
              </a:rPr>
              <a:t>2 </a:t>
            </a:r>
            <a:r>
              <a:rPr lang="en-US" altLang="vi-VN" sz="3200" b="1" u="sng" dirty="0" smtClean="0">
                <a:solidFill>
                  <a:srgbClr val="C00000"/>
                </a:solidFill>
                <a:latin typeface="Times New Roman" pitchFamily="18" charset="0"/>
                <a:cs typeface="Times New Roman" pitchFamily="18" charset="0"/>
              </a:rPr>
              <a:t>(tr.48</a:t>
            </a:r>
            <a:r>
              <a:rPr lang="en-US" altLang="vi-VN" sz="3200" b="1" u="sng" dirty="0" smtClean="0">
                <a:solidFill>
                  <a:srgbClr val="C00000"/>
                </a:solidFill>
                <a:latin typeface="Times New Roman" pitchFamily="18" charset="0"/>
                <a:cs typeface="Times New Roman" pitchFamily="18" charset="0"/>
              </a:rPr>
              <a:t>)</a:t>
            </a:r>
            <a:r>
              <a:rPr lang="en-US" altLang="vi-VN" sz="3200" b="1" dirty="0" smtClean="0">
                <a:solidFill>
                  <a:srgbClr val="C00000"/>
                </a:solidFill>
                <a:latin typeface="Times New Roman" pitchFamily="18" charset="0"/>
                <a:cs typeface="Times New Roman" pitchFamily="18" charset="0"/>
              </a:rPr>
              <a:t>: </a:t>
            </a:r>
            <a:r>
              <a:rPr lang="en-US" altLang="vi-VN" sz="3200" b="1" dirty="0" err="1" smtClean="0">
                <a:solidFill>
                  <a:srgbClr val="C00000"/>
                </a:solidFill>
                <a:latin typeface="Times New Roman" pitchFamily="18" charset="0"/>
                <a:cs typeface="Times New Roman" pitchFamily="18" charset="0"/>
              </a:rPr>
              <a:t>Dựa</a:t>
            </a:r>
            <a:r>
              <a:rPr lang="en-US" altLang="vi-VN" sz="3200" b="1" dirty="0" smtClean="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9" name="Text Box 66"/>
          <p:cNvSpPr txBox="1">
            <a:spLocks noChangeArrowheads="1"/>
          </p:cNvSpPr>
          <p:nvPr/>
        </p:nvSpPr>
        <p:spPr bwMode="auto">
          <a:xfrm>
            <a:off x="3777792" y="2852936"/>
            <a:ext cx="5410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2800" b="1" u="sng" dirty="0" err="1">
                <a:solidFill>
                  <a:srgbClr val="C00000"/>
                </a:solidFill>
              </a:rPr>
              <a:t>Tiêu</a:t>
            </a:r>
            <a:r>
              <a:rPr lang="en-US" altLang="vi-VN" sz="2800" b="1" u="sng" dirty="0">
                <a:solidFill>
                  <a:srgbClr val="C00000"/>
                </a:solidFill>
              </a:rPr>
              <a:t> </a:t>
            </a:r>
            <a:r>
              <a:rPr lang="en-US" altLang="vi-VN" sz="2800" b="1" u="sng" dirty="0" err="1" smtClean="0">
                <a:solidFill>
                  <a:srgbClr val="C00000"/>
                </a:solidFill>
              </a:rPr>
              <a:t>chí</a:t>
            </a:r>
            <a:r>
              <a:rPr lang="en-US" altLang="vi-VN" sz="2800" b="1" u="sng" dirty="0" smtClean="0">
                <a:solidFill>
                  <a:srgbClr val="C00000"/>
                </a:solidFill>
              </a:rPr>
              <a:t> </a:t>
            </a:r>
            <a:r>
              <a:rPr lang="en-US" altLang="vi-VN" sz="2800" b="1" u="sng" dirty="0" err="1" smtClean="0">
                <a:solidFill>
                  <a:srgbClr val="C00000"/>
                </a:solidFill>
              </a:rPr>
              <a:t>đánh</a:t>
            </a:r>
            <a:r>
              <a:rPr lang="en-US" altLang="vi-VN" sz="2800" b="1" u="sng" dirty="0" smtClean="0">
                <a:solidFill>
                  <a:srgbClr val="C00000"/>
                </a:solidFill>
              </a:rPr>
              <a:t> </a:t>
            </a:r>
            <a:r>
              <a:rPr lang="en-US" altLang="vi-VN" sz="2800" b="1" u="sng" dirty="0" err="1" smtClean="0">
                <a:solidFill>
                  <a:srgbClr val="C00000"/>
                </a:solidFill>
              </a:rPr>
              <a:t>giá</a:t>
            </a:r>
            <a:r>
              <a:rPr lang="en-US" altLang="vi-VN" sz="2800" b="1" u="sng" dirty="0" smtClean="0">
                <a:solidFill>
                  <a:srgbClr val="C00000"/>
                </a:solidFill>
              </a:rPr>
              <a:t>:</a:t>
            </a:r>
            <a:endParaRPr lang="en-US" altLang="vi-VN" sz="2800" b="1" u="sng" dirty="0">
              <a:solidFill>
                <a:srgbClr val="C00000"/>
              </a:solidFill>
            </a:endParaRPr>
          </a:p>
          <a:p>
            <a:pPr algn="ctr" eaLnBrk="1" hangingPunct="1"/>
            <a:endParaRPr lang="en-US" altLang="vi-VN" sz="2800" b="1" u="sng" dirty="0">
              <a:solidFill>
                <a:srgbClr val="C00000"/>
              </a:solidFill>
            </a:endParaRPr>
          </a:p>
          <a:p>
            <a:pPr algn="just" eaLnBrk="1" hangingPunct="1"/>
            <a:endParaRPr lang="vi-VN" altLang="vi-VN" sz="2800" b="1" dirty="0">
              <a:solidFill>
                <a:srgbClr val="C00000"/>
              </a:solidFill>
            </a:endParaRPr>
          </a:p>
        </p:txBody>
      </p:sp>
      <p:sp>
        <p:nvSpPr>
          <p:cNvPr id="12" name="Content Placeholder 2"/>
          <p:cNvSpPr>
            <a:spLocks noGrp="1"/>
          </p:cNvSpPr>
          <p:nvPr>
            <p:ph sz="quarter" idx="1"/>
          </p:nvPr>
        </p:nvSpPr>
        <p:spPr>
          <a:xfrm>
            <a:off x="3125368" y="3359479"/>
            <a:ext cx="6715048" cy="1447800"/>
          </a:xfrm>
        </p:spPr>
        <p:txBody>
          <a:bodyPr/>
          <a:lstStyle/>
          <a:p>
            <a:pPr eaLnBrk="1" hangingPunct="1"/>
            <a:r>
              <a:rPr lang="en-US" altLang="vi-VN" sz="2800" b="1" dirty="0" err="1" smtClean="0">
                <a:solidFill>
                  <a:srgbClr val="000000"/>
                </a:solidFill>
              </a:rPr>
              <a:t>Đoạn</a:t>
            </a:r>
            <a:r>
              <a:rPr lang="en-US" altLang="vi-VN" sz="2800" b="1" dirty="0" smtClean="0">
                <a:solidFill>
                  <a:srgbClr val="000000"/>
                </a:solidFill>
              </a:rPr>
              <a:t> </a:t>
            </a:r>
            <a:r>
              <a:rPr lang="en-US" altLang="vi-VN" sz="2800" b="1" dirty="0" err="1" smtClean="0">
                <a:solidFill>
                  <a:srgbClr val="000000"/>
                </a:solidFill>
              </a:rPr>
              <a:t>văn</a:t>
            </a:r>
            <a:r>
              <a:rPr lang="en-US" altLang="vi-VN" sz="2800" b="1" dirty="0" smtClean="0">
                <a:solidFill>
                  <a:srgbClr val="000000"/>
                </a:solidFill>
              </a:rPr>
              <a:t> </a:t>
            </a:r>
            <a:r>
              <a:rPr lang="en-US" altLang="vi-VN" sz="2800" b="1" dirty="0" err="1" smtClean="0">
                <a:solidFill>
                  <a:srgbClr val="000000"/>
                </a:solidFill>
              </a:rPr>
              <a:t>đủ</a:t>
            </a:r>
            <a:r>
              <a:rPr lang="en-US" altLang="vi-VN" sz="2800" b="1" dirty="0" smtClean="0">
                <a:solidFill>
                  <a:srgbClr val="000000"/>
                </a:solidFill>
              </a:rPr>
              <a:t> ý, </a:t>
            </a:r>
            <a:r>
              <a:rPr lang="en-US" altLang="vi-VN" sz="2800" b="1" dirty="0" err="1" smtClean="0">
                <a:solidFill>
                  <a:srgbClr val="000000"/>
                </a:solidFill>
              </a:rPr>
              <a:t>đúng</a:t>
            </a:r>
            <a:r>
              <a:rPr lang="en-US" altLang="vi-VN" sz="2800" b="1" dirty="0" smtClean="0">
                <a:solidFill>
                  <a:srgbClr val="000000"/>
                </a:solidFill>
              </a:rPr>
              <a:t> </a:t>
            </a:r>
            <a:r>
              <a:rPr lang="en-US" altLang="vi-VN" sz="2800" b="1" dirty="0" err="1" smtClean="0">
                <a:solidFill>
                  <a:srgbClr val="000000"/>
                </a:solidFill>
              </a:rPr>
              <a:t>trọng</a:t>
            </a:r>
            <a:r>
              <a:rPr lang="en-US" altLang="vi-VN" sz="2800" b="1" dirty="0" smtClean="0">
                <a:solidFill>
                  <a:srgbClr val="000000"/>
                </a:solidFill>
              </a:rPr>
              <a:t> </a:t>
            </a:r>
            <a:r>
              <a:rPr lang="en-US" altLang="vi-VN" sz="2800" b="1" dirty="0" err="1" smtClean="0">
                <a:solidFill>
                  <a:srgbClr val="000000"/>
                </a:solidFill>
              </a:rPr>
              <a:t>tâm</a:t>
            </a:r>
            <a:r>
              <a:rPr lang="en-US" altLang="vi-VN" sz="2800" b="1" dirty="0" smtClean="0">
                <a:solidFill>
                  <a:srgbClr val="000000"/>
                </a:solidFill>
              </a:rPr>
              <a:t>.</a:t>
            </a:r>
          </a:p>
          <a:p>
            <a:pPr eaLnBrk="1" hangingPunct="1"/>
            <a:r>
              <a:rPr lang="en-US" altLang="vi-VN" sz="2800" b="1" dirty="0" err="1" smtClean="0">
                <a:solidFill>
                  <a:srgbClr val="000000"/>
                </a:solidFill>
              </a:rPr>
              <a:t>Diễn</a:t>
            </a:r>
            <a:r>
              <a:rPr lang="en-US" altLang="vi-VN" sz="2800" b="1" dirty="0" smtClean="0">
                <a:solidFill>
                  <a:srgbClr val="000000"/>
                </a:solidFill>
              </a:rPr>
              <a:t> </a:t>
            </a:r>
            <a:r>
              <a:rPr lang="en-US" altLang="vi-VN" sz="2800" b="1" dirty="0" err="1" smtClean="0">
                <a:solidFill>
                  <a:srgbClr val="000000"/>
                </a:solidFill>
              </a:rPr>
              <a:t>đạt</a:t>
            </a:r>
            <a:r>
              <a:rPr lang="en-US" altLang="vi-VN" sz="2800" b="1" dirty="0" smtClean="0">
                <a:solidFill>
                  <a:srgbClr val="000000"/>
                </a:solidFill>
              </a:rPr>
              <a:t> </a:t>
            </a:r>
            <a:r>
              <a:rPr lang="en-US" altLang="vi-VN" sz="2800" b="1" dirty="0" err="1" smtClean="0">
                <a:solidFill>
                  <a:srgbClr val="000000"/>
                </a:solidFill>
              </a:rPr>
              <a:t>rõ</a:t>
            </a:r>
            <a:r>
              <a:rPr lang="en-US" altLang="vi-VN" sz="2800" b="1" dirty="0" smtClean="0">
                <a:solidFill>
                  <a:srgbClr val="000000"/>
                </a:solidFill>
              </a:rPr>
              <a:t> </a:t>
            </a:r>
            <a:r>
              <a:rPr lang="en-US" altLang="vi-VN" sz="2800" b="1" dirty="0" err="1" smtClean="0">
                <a:solidFill>
                  <a:srgbClr val="000000"/>
                </a:solidFill>
              </a:rPr>
              <a:t>ràng</a:t>
            </a:r>
            <a:r>
              <a:rPr lang="en-US" altLang="vi-VN" sz="2800" b="1" dirty="0" smtClean="0">
                <a:solidFill>
                  <a:srgbClr val="000000"/>
                </a:solidFill>
              </a:rPr>
              <a:t>, </a:t>
            </a:r>
            <a:r>
              <a:rPr lang="en-US" altLang="vi-VN" sz="2800" b="1" dirty="0" err="1" smtClean="0">
                <a:solidFill>
                  <a:srgbClr val="000000"/>
                </a:solidFill>
              </a:rPr>
              <a:t>thành</a:t>
            </a:r>
            <a:r>
              <a:rPr lang="en-US" altLang="vi-VN" sz="2800" b="1" dirty="0" smtClean="0">
                <a:solidFill>
                  <a:srgbClr val="000000"/>
                </a:solidFill>
              </a:rPr>
              <a:t> </a:t>
            </a:r>
            <a:r>
              <a:rPr lang="en-US" altLang="vi-VN" sz="2800" b="1" dirty="0" err="1" smtClean="0">
                <a:solidFill>
                  <a:srgbClr val="000000"/>
                </a:solidFill>
              </a:rPr>
              <a:t>câu</a:t>
            </a:r>
            <a:r>
              <a:rPr lang="en-US" altLang="vi-VN" sz="2800" b="1" dirty="0" smtClean="0">
                <a:solidFill>
                  <a:srgbClr val="000000"/>
                </a:solidFill>
              </a:rPr>
              <a:t>.</a:t>
            </a:r>
          </a:p>
          <a:p>
            <a:pPr eaLnBrk="1" hangingPunct="1"/>
            <a:r>
              <a:rPr lang="en-US" altLang="vi-VN" sz="2800" b="1" dirty="0" err="1" smtClean="0">
                <a:solidFill>
                  <a:srgbClr val="000000"/>
                </a:solidFill>
              </a:rPr>
              <a:t>Từ</a:t>
            </a:r>
            <a:r>
              <a:rPr lang="en-US" altLang="vi-VN" sz="2800" b="1" dirty="0" smtClean="0">
                <a:solidFill>
                  <a:srgbClr val="000000"/>
                </a:solidFill>
              </a:rPr>
              <a:t> </a:t>
            </a:r>
            <a:r>
              <a:rPr lang="en-US" altLang="vi-VN" sz="2800" b="1" dirty="0" err="1" smtClean="0">
                <a:solidFill>
                  <a:srgbClr val="000000"/>
                </a:solidFill>
              </a:rPr>
              <a:t>ngữ</a:t>
            </a:r>
            <a:r>
              <a:rPr lang="en-US" altLang="vi-VN" sz="2800" b="1" dirty="0" smtClean="0">
                <a:solidFill>
                  <a:srgbClr val="000000"/>
                </a:solidFill>
              </a:rPr>
              <a:t> </a:t>
            </a:r>
            <a:r>
              <a:rPr lang="en-US" altLang="vi-VN" sz="2800" b="1" dirty="0" err="1" smtClean="0">
                <a:solidFill>
                  <a:srgbClr val="000000"/>
                </a:solidFill>
              </a:rPr>
              <a:t>gợi</a:t>
            </a:r>
            <a:r>
              <a:rPr lang="en-US" altLang="vi-VN" sz="2800" b="1" dirty="0" smtClean="0">
                <a:solidFill>
                  <a:srgbClr val="000000"/>
                </a:solidFill>
              </a:rPr>
              <a:t> </a:t>
            </a:r>
            <a:r>
              <a:rPr lang="en-US" altLang="vi-VN" sz="2800" b="1" dirty="0" err="1" smtClean="0">
                <a:solidFill>
                  <a:srgbClr val="000000"/>
                </a:solidFill>
              </a:rPr>
              <a:t>tả</a:t>
            </a:r>
            <a:r>
              <a:rPr lang="en-US" altLang="vi-VN" sz="2800" b="1" dirty="0" smtClean="0">
                <a:solidFill>
                  <a:srgbClr val="000000"/>
                </a:solidFill>
              </a:rPr>
              <a:t>, </a:t>
            </a:r>
            <a:r>
              <a:rPr lang="en-US" altLang="vi-VN" sz="2800" b="1" dirty="0" err="1" smtClean="0">
                <a:solidFill>
                  <a:srgbClr val="000000"/>
                </a:solidFill>
              </a:rPr>
              <a:t>có</a:t>
            </a:r>
            <a:r>
              <a:rPr lang="en-US" altLang="vi-VN" sz="2800" b="1" dirty="0" smtClean="0">
                <a:solidFill>
                  <a:srgbClr val="000000"/>
                </a:solidFill>
              </a:rPr>
              <a:t> </a:t>
            </a:r>
            <a:r>
              <a:rPr lang="en-US" altLang="vi-VN" sz="2800" b="1" dirty="0" err="1" smtClean="0">
                <a:solidFill>
                  <a:srgbClr val="000000"/>
                </a:solidFill>
              </a:rPr>
              <a:t>hình</a:t>
            </a:r>
            <a:r>
              <a:rPr lang="en-US" altLang="vi-VN" sz="2800" b="1" dirty="0" smtClean="0">
                <a:solidFill>
                  <a:srgbClr val="000000"/>
                </a:solidFill>
              </a:rPr>
              <a:t> </a:t>
            </a:r>
            <a:r>
              <a:rPr lang="en-US" altLang="vi-VN" sz="2800" b="1" dirty="0" err="1" smtClean="0">
                <a:solidFill>
                  <a:srgbClr val="000000"/>
                </a:solidFill>
              </a:rPr>
              <a:t>ảnh</a:t>
            </a:r>
            <a:r>
              <a:rPr lang="en-US" altLang="vi-VN" sz="2800" b="1" dirty="0" smtClean="0">
                <a:solidFill>
                  <a:srgbClr val="000000"/>
                </a:solidFill>
              </a:rPr>
              <a:t>.</a:t>
            </a:r>
            <a:endParaRPr lang="vi-VN" altLang="vi-VN" sz="2800" b="1" dirty="0" smtClean="0">
              <a:solidFill>
                <a:srgbClr val="000000"/>
              </a:solidFill>
            </a:endParaRPr>
          </a:p>
        </p:txBody>
      </p:sp>
      <p:sp>
        <p:nvSpPr>
          <p:cNvPr id="6" name="Line 14"/>
          <p:cNvSpPr>
            <a:spLocks noChangeShapeType="1"/>
          </p:cNvSpPr>
          <p:nvPr/>
        </p:nvSpPr>
        <p:spPr bwMode="auto">
          <a:xfrm>
            <a:off x="2755896" y="9715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7" name="Line 15"/>
          <p:cNvSpPr>
            <a:spLocks noChangeShapeType="1"/>
          </p:cNvSpPr>
          <p:nvPr/>
        </p:nvSpPr>
        <p:spPr bwMode="auto">
          <a:xfrm>
            <a:off x="8534400" y="1000108"/>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 name="Line 14"/>
          <p:cNvSpPr>
            <a:spLocks noChangeShapeType="1"/>
          </p:cNvSpPr>
          <p:nvPr/>
        </p:nvSpPr>
        <p:spPr bwMode="auto">
          <a:xfrm>
            <a:off x="838200"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0" name="Line 15"/>
          <p:cNvSpPr>
            <a:spLocks noChangeShapeType="1"/>
          </p:cNvSpPr>
          <p:nvPr/>
        </p:nvSpPr>
        <p:spPr bwMode="auto">
          <a:xfrm>
            <a:off x="4356100" y="9715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1" name="Line 15"/>
          <p:cNvSpPr>
            <a:spLocks noChangeShapeType="1"/>
          </p:cNvSpPr>
          <p:nvPr/>
        </p:nvSpPr>
        <p:spPr bwMode="auto">
          <a:xfrm>
            <a:off x="5087620" y="14287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3" name="Line 14"/>
          <p:cNvSpPr>
            <a:spLocks noChangeShapeType="1"/>
          </p:cNvSpPr>
          <p:nvPr/>
        </p:nvSpPr>
        <p:spPr bwMode="auto">
          <a:xfrm>
            <a:off x="2435856" y="19050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186">
                                            <p:txEl>
                                              <p:pRg st="0" end="0"/>
                                            </p:txEl>
                                          </p:spTgt>
                                        </p:tgtEl>
                                        <p:attrNameLst>
                                          <p:attrName>style.visibility</p:attrName>
                                        </p:attrNameLst>
                                      </p:cBhvr>
                                      <p:to>
                                        <p:strVal val="visible"/>
                                      </p:to>
                                    </p:set>
                                    <p:animEffect transition="in" filter="box(in)">
                                      <p:cBhvr>
                                        <p:cTn id="7" dur="500"/>
                                        <p:tgtEl>
                                          <p:spTgt spid="5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5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ox(in)">
                                      <p:cBhvr>
                                        <p:cTn id="40" dur="500"/>
                                        <p:tgtEl>
                                          <p:spTgt spid="9">
                                            <p:txEl>
                                              <p:pRg st="0" end="0"/>
                                            </p:tx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uiExpand="1" build="p"/>
      <p:bldP spid="6" grpId="0" animBg="1"/>
      <p:bldP spid="7" grpId="0" animBg="1"/>
      <p:bldP spid="8" grpId="0" animBg="1"/>
      <p:bldP spid="10"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a:spLocks noChangeArrowheads="1"/>
          </p:cNvSpPr>
          <p:nvPr/>
        </p:nvSpPr>
        <p:spPr bwMode="auto">
          <a:xfrm>
            <a:off x="258235" y="1571445"/>
            <a:ext cx="14774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smtClean="0">
                <a:solidFill>
                  <a:srgbClr val="0070C0"/>
                </a:solidFill>
                <a:latin typeface="Times New Roman" pitchFamily="18" charset="0"/>
                <a:ea typeface="Cambria" pitchFamily="18" charset="0"/>
                <a:cs typeface="Times New Roman" pitchFamily="18" charset="0"/>
              </a:rPr>
              <a:t>Gợi ý: </a:t>
            </a:r>
          </a:p>
        </p:txBody>
      </p:sp>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88" t="14584" r="11861" b="15625"/>
          <a:stretch/>
        </p:blipFill>
        <p:spPr bwMode="auto">
          <a:xfrm>
            <a:off x="1447800" y="1047753"/>
            <a:ext cx="10744200" cy="581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66"/>
          <p:cNvSpPr txBox="1">
            <a:spLocks noChangeArrowheads="1"/>
          </p:cNvSpPr>
          <p:nvPr/>
        </p:nvSpPr>
        <p:spPr bwMode="auto">
          <a:xfrm>
            <a:off x="857250" y="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a:t>
            </a:r>
            <a:r>
              <a:rPr lang="en-US" altLang="vi-VN" sz="3200" b="1" u="sng" dirty="0" smtClean="0">
                <a:solidFill>
                  <a:srgbClr val="C00000"/>
                </a:solidFill>
                <a:latin typeface="Times New Roman" pitchFamily="18" charset="0"/>
                <a:cs typeface="Times New Roman" pitchFamily="18" charset="0"/>
              </a:rPr>
              <a:t>2 (48)</a:t>
            </a:r>
            <a:r>
              <a:rPr lang="en-US" altLang="vi-VN" sz="3200" b="1" dirty="0" smtClean="0">
                <a:solidFill>
                  <a:srgbClr val="C00000"/>
                </a:solidFill>
                <a:latin typeface="Times New Roman" pitchFamily="18" charset="0"/>
                <a:cs typeface="Times New Roman" pitchFamily="18" charset="0"/>
              </a:rPr>
              <a:t>: </a:t>
            </a:r>
            <a:r>
              <a:rPr lang="en-US" altLang="vi-VN" sz="3200" b="1" dirty="0" err="1" smtClean="0">
                <a:solidFill>
                  <a:srgbClr val="C00000"/>
                </a:solidFill>
                <a:latin typeface="Times New Roman" pitchFamily="18" charset="0"/>
                <a:cs typeface="Times New Roman" pitchFamily="18" charset="0"/>
              </a:rPr>
              <a:t>Dựa</a:t>
            </a:r>
            <a:r>
              <a:rPr lang="en-US" altLang="vi-VN" sz="3200" b="1" dirty="0" smtClean="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24" name="Line 14"/>
          <p:cNvSpPr>
            <a:spLocks noChangeShapeType="1"/>
          </p:cNvSpPr>
          <p:nvPr/>
        </p:nvSpPr>
        <p:spPr bwMode="auto">
          <a:xfrm>
            <a:off x="2914646" y="5143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5" name="Line 15"/>
          <p:cNvSpPr>
            <a:spLocks noChangeShapeType="1"/>
          </p:cNvSpPr>
          <p:nvPr/>
        </p:nvSpPr>
        <p:spPr bwMode="auto">
          <a:xfrm>
            <a:off x="8693150" y="514350"/>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6" name="Line 14"/>
          <p:cNvSpPr>
            <a:spLocks noChangeShapeType="1"/>
          </p:cNvSpPr>
          <p:nvPr/>
        </p:nvSpPr>
        <p:spPr bwMode="auto">
          <a:xfrm>
            <a:off x="996950" y="9906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7" name="Line 15"/>
          <p:cNvSpPr>
            <a:spLocks noChangeShapeType="1"/>
          </p:cNvSpPr>
          <p:nvPr/>
        </p:nvSpPr>
        <p:spPr bwMode="auto">
          <a:xfrm>
            <a:off x="4514850" y="5143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8" name="Line 15"/>
          <p:cNvSpPr>
            <a:spLocks noChangeShapeType="1"/>
          </p:cNvSpPr>
          <p:nvPr/>
        </p:nvSpPr>
        <p:spPr bwMode="auto">
          <a:xfrm>
            <a:off x="5246370" y="9715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9" name="Line 14"/>
          <p:cNvSpPr>
            <a:spLocks noChangeShapeType="1"/>
          </p:cNvSpPr>
          <p:nvPr/>
        </p:nvSpPr>
        <p:spPr bwMode="auto">
          <a:xfrm>
            <a:off x="2594606"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52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5400" y="54868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rộng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nghịt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smtClean="0">
                <a:solidFill>
                  <a:srgbClr val="3D3F41"/>
                </a:solidFill>
                <a:latin typeface="Times New Roman" pitchFamily="18" charset="0"/>
                <a:ea typeface="Calibri" panose="020F0502020204030204" pitchFamily="34" charset="0"/>
                <a:cs typeface="Times New Roman" pitchFamily="18" charset="0"/>
              </a:rPr>
              <a:t>nhộn</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smtClean="0">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8095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631504" y="1916832"/>
            <a:ext cx="9793088"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endParaRPr kumimoji="0" lang="en-US" sz="1800" b="0" i="0" u="none" strike="noStrike" kern="1200" cap="none" spc="0" normalizeH="0" baseline="0" noProof="0" dirty="0" smtClean="0">
              <a:ln>
                <a:noFill/>
              </a:ln>
              <a:solidFill>
                <a:srgbClr val="3D3F41"/>
              </a:solidFill>
              <a:effectLst/>
              <a:uLnTx/>
              <a:uFillTx/>
              <a:latin typeface="Calibri" pitchFamily="34" charset="0"/>
              <a:ea typeface="幼圆" pitchFamily="1" charset="-122"/>
              <a:cs typeface="+mn-cs"/>
            </a:endParaRPr>
          </a:p>
        </p:txBody>
      </p:sp>
      <p:graphicFrame>
        <p:nvGraphicFramePr>
          <p:cNvPr id="4" name="Diagram 3"/>
          <p:cNvGraphicFramePr/>
          <p:nvPr/>
        </p:nvGraphicFramePr>
        <p:xfrm>
          <a:off x="3143672" y="548680"/>
          <a:ext cx="6408712" cy="523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p:cNvSpPr txBox="1">
            <a:spLocks/>
          </p:cNvSpPr>
          <p:nvPr/>
        </p:nvSpPr>
        <p:spPr>
          <a:xfrm>
            <a:off x="2135560" y="2276872"/>
            <a:ext cx="8928992" cy="1447800"/>
          </a:xfrm>
          <a:prstGeom prst="rect">
            <a:avLst/>
          </a:prstGeom>
        </p:spPr>
        <p:txBody>
          <a:bodyPr/>
          <a:lstStyle>
            <a:lvl1pPr marL="333375" indent="-333375" algn="just" rtl="0" eaLnBrk="0" fontAlgn="base" hangingPunct="0">
              <a:lnSpc>
                <a:spcPct val="110000"/>
              </a:lnSpc>
              <a:spcBef>
                <a:spcPts val="1350"/>
              </a:spcBef>
              <a:spcAft>
                <a:spcPct val="0"/>
              </a:spcAft>
              <a:buClr>
                <a:srgbClr val="963B22"/>
              </a:buClr>
              <a:buSzPct val="80000"/>
              <a:buBlip>
                <a:blip r:embed="rId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a:lstStyle>
          <a:p>
            <a:pPr marL="333375" marR="0" lvl="0" indent="-333375" algn="just" defTabSz="914400" rtl="0" eaLnBrk="1" fontAlgn="base" latinLnBrk="0" hangingPunct="1">
              <a:lnSpc>
                <a:spcPct val="110000"/>
              </a:lnSpc>
              <a:spcBef>
                <a:spcPts val="1350"/>
              </a:spcBef>
              <a:spcAft>
                <a:spcPct val="0"/>
              </a:spcAft>
              <a:buClr>
                <a:srgbClr val="963B22"/>
              </a:buClr>
              <a:buSzPct val="80000"/>
              <a:buFontTx/>
              <a:buBlip>
                <a:blip r:embed="rId7"/>
              </a:buBlip>
              <a:tabLst/>
              <a:defRPr/>
            </a:pPr>
            <a:r>
              <a:rPr kumimoji="0" lang="en-US" sz="2400" b="0" i="0" u="none" strike="noStrike" kern="1200" cap="none" spc="0" normalizeH="0" baseline="0" noProof="0" dirty="0">
                <a:ln>
                  <a:noFill/>
                </a:ln>
                <a:solidFill>
                  <a:srgbClr val="333436">
                    <a:lumMod val="50000"/>
                  </a:srgbClr>
                </a:solidFill>
                <a:effectLst/>
                <a:uLnTx/>
                <a:uFillTx/>
                <a:latin typeface="Arial"/>
                <a:ea typeface="Microsoft YaHei"/>
                <a:cs typeface="+mn-cs"/>
              </a:rPr>
              <a:t>K</a:t>
            </a:r>
            <a:r>
              <a:rPr kumimoji="0" lang="vi-VN" sz="2400" b="0" i="0" u="none" strike="noStrike" kern="1200" cap="none" spc="0" normalizeH="0" baseline="0" noProof="0" dirty="0" smtClean="0">
                <a:ln>
                  <a:noFill/>
                </a:ln>
                <a:solidFill>
                  <a:srgbClr val="333436">
                    <a:lumMod val="50000"/>
                  </a:srgbClr>
                </a:solidFill>
                <a:effectLst/>
                <a:uLnTx/>
                <a:uFillTx/>
                <a:latin typeface="Arial"/>
                <a:ea typeface="Microsoft YaHei"/>
                <a:cs typeface="+mn-cs"/>
              </a:rPr>
              <a:t>ể </a:t>
            </a:r>
            <a:r>
              <a:rPr kumimoji="0" lang="vi-VN" sz="2400" b="0" i="0" u="none" strike="noStrike" kern="1200" cap="none" spc="0" normalizeH="0" baseline="0" noProof="0" dirty="0">
                <a:ln>
                  <a:noFill/>
                </a:ln>
                <a:solidFill>
                  <a:srgbClr val="333436">
                    <a:lumMod val="50000"/>
                  </a:srgbClr>
                </a:solidFill>
                <a:effectLst/>
                <a:uLnTx/>
                <a:uFillTx/>
                <a:latin typeface="Arial"/>
                <a:ea typeface="Microsoft YaHei"/>
                <a:cs typeface="+mn-cs"/>
              </a:rPr>
              <a:t>lại một cách tự nhiên, rõ ràng một buổi biểu diễn nghệ thuật em đã được xem</a:t>
            </a:r>
            <a:r>
              <a:rPr kumimoji="0" lang="vi-VN" sz="2400" b="0" i="0" u="none" strike="noStrike" kern="1200" cap="none" spc="0" normalizeH="0" baseline="0" noProof="0" dirty="0" smtClean="0">
                <a:ln>
                  <a:noFill/>
                </a:ln>
                <a:solidFill>
                  <a:srgbClr val="333436">
                    <a:lumMod val="50000"/>
                  </a:srgbClr>
                </a:solidFill>
                <a:effectLst/>
                <a:uLnTx/>
                <a:uFillTx/>
                <a:latin typeface="Arial"/>
                <a:ea typeface="Microsoft YaHei"/>
                <a:cs typeface="+mn-cs"/>
              </a:rPr>
              <a:t>.</a:t>
            </a:r>
            <a:endParaRPr kumimoji="0" lang="en-US" sz="2400" b="0" i="0" u="none" strike="noStrike" kern="1200" cap="none" spc="0" normalizeH="0" baseline="0" noProof="0" dirty="0" smtClean="0">
              <a:ln>
                <a:noFill/>
              </a:ln>
              <a:solidFill>
                <a:srgbClr val="333436">
                  <a:lumMod val="50000"/>
                </a:srgbClr>
              </a:solidFill>
              <a:effectLst/>
              <a:uLnTx/>
              <a:uFillTx/>
              <a:latin typeface="Arial"/>
              <a:ea typeface="Microsoft YaHei"/>
              <a:cs typeface="+mn-cs"/>
            </a:endParaRPr>
          </a:p>
          <a:p>
            <a:pPr marL="333375" marR="0" lvl="0" indent="-333375" algn="just" defTabSz="914400" rtl="0" eaLnBrk="1" fontAlgn="base" latinLnBrk="0" hangingPunct="1">
              <a:lnSpc>
                <a:spcPct val="110000"/>
              </a:lnSpc>
              <a:spcBef>
                <a:spcPts val="1350"/>
              </a:spcBef>
              <a:spcAft>
                <a:spcPct val="0"/>
              </a:spcAft>
              <a:buClr>
                <a:srgbClr val="963B22"/>
              </a:buClr>
              <a:buSzPct val="80000"/>
              <a:buFontTx/>
              <a:buBlip>
                <a:blip r:embed="rId7"/>
              </a:buBlip>
              <a:tabLst/>
              <a:defRPr/>
            </a:pPr>
            <a:r>
              <a:rPr kumimoji="0" lang="en-US" sz="2400" b="0" i="0" u="none" strike="noStrike" kern="1200" cap="none" spc="0" normalizeH="0" baseline="0" noProof="0" dirty="0" smtClean="0">
                <a:ln>
                  <a:noFill/>
                </a:ln>
                <a:solidFill>
                  <a:srgbClr val="333333"/>
                </a:solidFill>
                <a:effectLst/>
                <a:uLnTx/>
                <a:uFillTx/>
                <a:latin typeface="Helvetica Neue"/>
                <a:ea typeface="Microsoft YaHei"/>
                <a:cs typeface="+mn-cs"/>
              </a:rPr>
              <a:t>D</a:t>
            </a:r>
            <a:r>
              <a:rPr kumimoji="0" lang="vi-VN" sz="2400" b="0" i="0" u="none" strike="noStrike" kern="1200" cap="none" spc="0" normalizeH="0" baseline="0" noProof="0" dirty="0" smtClean="0">
                <a:ln>
                  <a:noFill/>
                </a:ln>
                <a:solidFill>
                  <a:srgbClr val="333333"/>
                </a:solidFill>
                <a:effectLst/>
                <a:uLnTx/>
                <a:uFillTx/>
                <a:latin typeface="Helvetica Neue"/>
                <a:ea typeface="Microsoft YaHei"/>
                <a:cs typeface="+mn-cs"/>
              </a:rPr>
              <a:t>ựa </a:t>
            </a:r>
            <a:r>
              <a:rPr kumimoji="0" lang="vi-VN" sz="2400" b="0" i="0" u="none" strike="noStrike" kern="1200" cap="none" spc="0" normalizeH="0" baseline="0" noProof="0" dirty="0">
                <a:ln>
                  <a:noFill/>
                </a:ln>
                <a:solidFill>
                  <a:srgbClr val="333333"/>
                </a:solidFill>
                <a:effectLst/>
                <a:uLnTx/>
                <a:uFillTx/>
                <a:latin typeface="Helvetica Neue"/>
                <a:ea typeface="Microsoft YaHei"/>
                <a:cs typeface="+mn-cs"/>
              </a:rPr>
              <a:t>vào những điều vừa kể, viết được một đoạn văn ngắn từ 7 đến 10 câu kể lại buổi biểu diễn nghệ thuật.</a:t>
            </a:r>
            <a:endParaRPr kumimoji="0" lang="vi-VN" altLang="vi-VN" sz="2400" b="1" i="0" u="none" strike="noStrike" kern="0" cap="none" spc="0" normalizeH="0" baseline="0" noProof="0" dirty="0" smtClean="0">
              <a:ln>
                <a:noFill/>
              </a:ln>
              <a:solidFill>
                <a:srgbClr val="000000"/>
              </a:solidFill>
              <a:effectLst/>
              <a:uLnTx/>
              <a:uFillTx/>
              <a:latin typeface="Arial"/>
              <a:ea typeface="Microsoft YaHei"/>
              <a:cs typeface="+mn-cs"/>
            </a:endParaRPr>
          </a:p>
        </p:txBody>
      </p:sp>
    </p:spTree>
    <p:extLst>
      <p:ext uri="{BB962C8B-B14F-4D97-AF65-F5344CB8AC3E}">
        <p14:creationId xmlns:p14="http://schemas.microsoft.com/office/powerpoint/2010/main" val="385146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6961411" y="1208316"/>
            <a:ext cx="4829923" cy="1083825"/>
          </a:xfrm>
          <a:noFill/>
          <a:effectLst>
            <a:glow rad="139700">
              <a:schemeClr val="accent2">
                <a:satMod val="175000"/>
                <a:alpha val="40000"/>
              </a:schemeClr>
            </a:glow>
          </a:effectLst>
          <a:extLst/>
        </p:spPr>
        <p:txBody>
          <a:bodyPr>
            <a:noAutofit/>
          </a:bodyPr>
          <a:lstStyle/>
          <a:p>
            <a:pPr algn="just" eaLnBrk="1" hangingPunct="1">
              <a:defRPr/>
            </a:pPr>
            <a:r>
              <a:rPr lang="en-US" sz="2800" dirty="0">
                <a:solidFill>
                  <a:srgbClr val="000066"/>
                </a:solidFill>
                <a:latin typeface="Times New Roman" pitchFamily="18" charset="0"/>
                <a:cs typeface="Times New Roman" pitchFamily="18" charset="0"/>
              </a:rPr>
              <a:t>1. Đây là môn nghệ thuật mà thiếu nhi vô cùng yêu thích.</a:t>
            </a:r>
            <a:endParaRPr lang="vi-VN" sz="2800" dirty="0">
              <a:solidFill>
                <a:srgbClr val="000066"/>
              </a:solidFill>
              <a:latin typeface="Times New Roman" pitchFamily="18" charset="0"/>
              <a:cs typeface="Times New Roman" pitchFamily="18" charset="0"/>
            </a:endParaRPr>
          </a:p>
        </p:txBody>
      </p:sp>
      <p:sp>
        <p:nvSpPr>
          <p:cNvPr id="10" name="Title 1"/>
          <p:cNvSpPr txBox="1">
            <a:spLocks/>
          </p:cNvSpPr>
          <p:nvPr/>
        </p:nvSpPr>
        <p:spPr>
          <a:xfrm>
            <a:off x="6961411" y="2514600"/>
            <a:ext cx="5001987" cy="1613891"/>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C00000"/>
                </a:solidFill>
                <a:latin typeface="Times New Roman" pitchFamily="18" charset="0"/>
                <a:cs typeface="Times New Roman" pitchFamily="18" charset="0"/>
              </a:rPr>
              <a:t>2. Người nghệ sĩ biểu diễn phải vô cùng khéo léo, đôi khi cần cả sự dũng cảm và sức khỏe phi </a:t>
            </a:r>
            <a:r>
              <a:rPr lang="en-US" sz="2800" b="1" dirty="0" err="1" smtClean="0">
                <a:solidFill>
                  <a:srgbClr val="C00000"/>
                </a:solidFill>
                <a:latin typeface="Times New Roman" pitchFamily="18" charset="0"/>
                <a:cs typeface="Times New Roman" pitchFamily="18" charset="0"/>
              </a:rPr>
              <a:t>thường</a:t>
            </a:r>
            <a:r>
              <a:rPr lang="en-US" sz="2800" b="1" dirty="0" smtClean="0">
                <a:solidFill>
                  <a:srgbClr val="C00000"/>
                </a:solidFill>
                <a:latin typeface="Times New Roman" pitchFamily="18" charset="0"/>
                <a:cs typeface="Times New Roman" pitchFamily="18" charset="0"/>
              </a:rPr>
              <a:t>.</a:t>
            </a:r>
            <a:endParaRPr lang="en-US" sz="2800" b="1" dirty="0">
              <a:solidFill>
                <a:srgbClr val="C00000"/>
              </a:solidFill>
              <a:latin typeface="Times New Roman" pitchFamily="18" charset="0"/>
              <a:cs typeface="Times New Roman" pitchFamily="18" charset="0"/>
            </a:endParaRPr>
          </a:p>
        </p:txBody>
      </p:sp>
      <p:sp>
        <p:nvSpPr>
          <p:cNvPr id="11" name="Title 1"/>
          <p:cNvSpPr txBox="1">
            <a:spLocks/>
          </p:cNvSpPr>
          <p:nvPr/>
        </p:nvSpPr>
        <p:spPr>
          <a:xfrm>
            <a:off x="6865545" y="4350950"/>
            <a:ext cx="5021653" cy="1305093"/>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chemeClr val="accent6">
                    <a:lumMod val="50000"/>
                  </a:schemeClr>
                </a:solidFill>
                <a:latin typeface="Times New Roman" pitchFamily="18" charset="0"/>
                <a:cs typeface="Times New Roman" pitchFamily="18" charset="0"/>
              </a:rPr>
              <a:t>3. Nhiều tiết mục có diễn viên chính là những con vật rất gần gũi với con người.</a:t>
            </a:r>
            <a:endParaRPr lang="vi-VN" sz="2800" b="1" dirty="0">
              <a:solidFill>
                <a:schemeClr val="accent6">
                  <a:lumMod val="50000"/>
                </a:schemeClr>
              </a:solidFill>
              <a:latin typeface="Times New Roman" pitchFamily="18" charset="0"/>
              <a:cs typeface="Times New Roman" pitchFamily="18" charset="0"/>
            </a:endParaRPr>
          </a:p>
        </p:txBody>
      </p:sp>
      <p:sp>
        <p:nvSpPr>
          <p:cNvPr id="5" name="Rounded Rectangle 4"/>
          <p:cNvSpPr/>
          <p:nvPr/>
        </p:nvSpPr>
        <p:spPr bwMode="auto">
          <a:xfrm>
            <a:off x="335360" y="656692"/>
            <a:ext cx="6428011" cy="545177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graphicFrame>
        <p:nvGraphicFramePr>
          <p:cNvPr id="6" name="Diagram 5"/>
          <p:cNvGraphicFramePr/>
          <p:nvPr>
            <p:extLst>
              <p:ext uri="{D42A27DB-BD31-4B8C-83A1-F6EECF244321}">
                <p14:modId xmlns:p14="http://schemas.microsoft.com/office/powerpoint/2010/main" val="3080086734"/>
              </p:ext>
            </p:extLst>
          </p:nvPr>
        </p:nvGraphicFramePr>
        <p:xfrm>
          <a:off x="7104112" y="404664"/>
          <a:ext cx="4536504" cy="5040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0" nodeType="clickEffect">
                                  <p:stCondLst>
                                    <p:cond delay="0"/>
                                  </p:stCondLst>
                                  <p:childTnLst>
                                    <p:anim calcmode="lin" valueType="num">
                                      <p:cBhvr additive="base">
                                        <p:cTn id="27" dur="3000"/>
                                        <p:tgtEl>
                                          <p:spTgt spid="5"/>
                                        </p:tgtEl>
                                        <p:attrNameLst>
                                          <p:attrName>ppt_x</p:attrName>
                                        </p:attrNameLst>
                                      </p:cBhvr>
                                      <p:tavLst>
                                        <p:tav tm="0">
                                          <p:val>
                                            <p:strVal val="ppt_x"/>
                                          </p:val>
                                        </p:tav>
                                        <p:tav tm="100000">
                                          <p:val>
                                            <p:strVal val="0-ppt_w/2"/>
                                          </p:val>
                                        </p:tav>
                                      </p:tavLst>
                                    </p:anim>
                                    <p:anim calcmode="lin" valueType="num">
                                      <p:cBhvr additive="base">
                                        <p:cTn id="28" dur="3000"/>
                                        <p:tgtEl>
                                          <p:spTgt spid="5"/>
                                        </p:tgtEl>
                                        <p:attrNameLst>
                                          <p:attrName>ppt_y</p:attrName>
                                        </p:attrNameLst>
                                      </p:cBhvr>
                                      <p:tavLst>
                                        <p:tav tm="0">
                                          <p:val>
                                            <p:strVal val="ppt_y"/>
                                          </p:val>
                                        </p:tav>
                                        <p:tav tm="100000">
                                          <p:val>
                                            <p:strVal val="ppt_y"/>
                                          </p:val>
                                        </p:tav>
                                      </p:tavLst>
                                    </p:anim>
                                    <p:set>
                                      <p:cBhvr>
                                        <p:cTn id="29"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6"/>
          <p:cNvSpPr>
            <a:spLocks noChangeArrowheads="1"/>
          </p:cNvSpPr>
          <p:nvPr/>
        </p:nvSpPr>
        <p:spPr bwMode="auto">
          <a:xfrm>
            <a:off x="551384" y="1196752"/>
            <a:ext cx="11887200" cy="2123658"/>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4000" b="1" dirty="0" err="1" smtClean="0">
                <a:solidFill>
                  <a:srgbClr val="FF0000"/>
                </a:solidFill>
                <a:latin typeface="Times New Roman" panose="02020603050405020304" pitchFamily="18" charset="0"/>
                <a:ea typeface="HP001 5H"/>
                <a:cs typeface="Times New Roman" panose="02020603050405020304" pitchFamily="18" charset="0"/>
              </a:rPr>
              <a:t>Hoạt</a:t>
            </a:r>
            <a:r>
              <a:rPr lang="en-US" altLang="vi-VN" sz="4000" b="1" dirty="0" smtClean="0">
                <a:solidFill>
                  <a:srgbClr val="FF0000"/>
                </a:solidFill>
                <a:latin typeface="Times New Roman" panose="02020603050405020304" pitchFamily="18" charset="0"/>
                <a:ea typeface="HP001 5H"/>
                <a:cs typeface="Times New Roman" panose="02020603050405020304" pitchFamily="18" charset="0"/>
              </a:rPr>
              <a:t> </a:t>
            </a:r>
            <a:r>
              <a:rPr lang="en-US" altLang="vi-VN" sz="4000" b="1" dirty="0" err="1" smtClean="0">
                <a:solidFill>
                  <a:srgbClr val="FF0000"/>
                </a:solidFill>
                <a:latin typeface="Times New Roman" panose="02020603050405020304" pitchFamily="18" charset="0"/>
                <a:ea typeface="HP001 5H"/>
                <a:cs typeface="Times New Roman" panose="02020603050405020304" pitchFamily="18" charset="0"/>
              </a:rPr>
              <a:t>động</a:t>
            </a:r>
            <a:r>
              <a:rPr lang="en-US" altLang="vi-VN" sz="4000" b="1" dirty="0" smtClean="0">
                <a:solidFill>
                  <a:srgbClr val="FF0000"/>
                </a:solidFill>
                <a:latin typeface="Times New Roman" panose="02020603050405020304" pitchFamily="18" charset="0"/>
                <a:ea typeface="HP001 5H"/>
                <a:cs typeface="Times New Roman" panose="02020603050405020304" pitchFamily="18" charset="0"/>
              </a:rPr>
              <a:t> </a:t>
            </a:r>
            <a:r>
              <a:rPr lang="en-US" altLang="vi-VN" sz="4000" b="1" dirty="0" err="1" smtClean="0">
                <a:solidFill>
                  <a:srgbClr val="FF0000"/>
                </a:solidFill>
                <a:latin typeface="Times New Roman" panose="02020603050405020304" pitchFamily="18" charset="0"/>
                <a:ea typeface="HP001 5H"/>
                <a:cs typeface="Times New Roman" panose="02020603050405020304" pitchFamily="18" charset="0"/>
              </a:rPr>
              <a:t>tiếp</a:t>
            </a:r>
            <a:r>
              <a:rPr lang="en-US" altLang="vi-VN" sz="4000" b="1" dirty="0" smtClean="0">
                <a:solidFill>
                  <a:srgbClr val="FF0000"/>
                </a:solidFill>
                <a:latin typeface="Times New Roman" panose="02020603050405020304" pitchFamily="18" charset="0"/>
                <a:ea typeface="HP001 5H"/>
                <a:cs typeface="Times New Roman" panose="02020603050405020304" pitchFamily="18" charset="0"/>
              </a:rPr>
              <a:t> </a:t>
            </a:r>
            <a:r>
              <a:rPr lang="en-US" altLang="vi-VN" sz="4000" b="1" dirty="0" err="1" smtClean="0">
                <a:solidFill>
                  <a:srgbClr val="FF0000"/>
                </a:solidFill>
                <a:latin typeface="Times New Roman" panose="02020603050405020304" pitchFamily="18" charset="0"/>
                <a:ea typeface="HP001 5H"/>
                <a:cs typeface="Times New Roman" panose="02020603050405020304" pitchFamily="18" charset="0"/>
              </a:rPr>
              <a:t>nối</a:t>
            </a:r>
            <a:r>
              <a:rPr lang="en-US" altLang="vi-VN" sz="4000" b="1" dirty="0" smtClean="0">
                <a:solidFill>
                  <a:srgbClr val="FF0000"/>
                </a:solidFill>
                <a:latin typeface="Times New Roman" panose="02020603050405020304" pitchFamily="18" charset="0"/>
                <a:ea typeface="HP001 5H"/>
                <a:cs typeface="Times New Roman" panose="02020603050405020304" pitchFamily="18" charset="0"/>
              </a:rPr>
              <a:t>:</a:t>
            </a:r>
            <a:endParaRPr lang="en-US" altLang="vi-VN" sz="4000" b="1" dirty="0">
              <a:solidFill>
                <a:srgbClr val="FF0000"/>
              </a:solidFill>
              <a:latin typeface="Times New Roman" panose="02020603050405020304" pitchFamily="18" charset="0"/>
              <a:ea typeface="HP001 5H"/>
              <a:cs typeface="Times New Roman" panose="02020603050405020304" pitchFamily="18" charset="0"/>
            </a:endParaRPr>
          </a:p>
          <a:p>
            <a:pPr eaLnBrk="1" hangingPunct="1"/>
            <a:r>
              <a:rPr lang="en-US" altLang="vi-VN" sz="6000" b="1" dirty="0">
                <a:solidFill>
                  <a:srgbClr val="FF0000"/>
                </a:solidFill>
                <a:latin typeface="Times New Roman" panose="02020603050405020304" pitchFamily="18" charset="0"/>
                <a:ea typeface="HP001 5H"/>
                <a:cs typeface="Times New Roman" panose="02020603050405020304" pitchFamily="18" charset="0"/>
              </a:rPr>
              <a:t> </a:t>
            </a:r>
            <a:r>
              <a:rPr lang="en-US" altLang="vi-VN" sz="3200" b="1" dirty="0" smtClean="0">
                <a:solidFill>
                  <a:srgbClr val="FF0000"/>
                </a:solidFill>
                <a:latin typeface="Times New Roman" panose="02020603050405020304" pitchFamily="18" charset="0"/>
                <a:ea typeface="HP001 5H"/>
                <a:cs typeface="Times New Roman" panose="02020603050405020304" pitchFamily="18" charset="0"/>
              </a:rPr>
              <a:t>- </a:t>
            </a:r>
            <a:r>
              <a:rPr lang="en-US" altLang="vi-VN" sz="3200" b="1" dirty="0" err="1" smtClean="0">
                <a:solidFill>
                  <a:srgbClr val="FF0000"/>
                </a:solidFill>
                <a:latin typeface="Times New Roman" panose="02020603050405020304" pitchFamily="18" charset="0"/>
                <a:ea typeface="HP001 5H"/>
                <a:cs typeface="Times New Roman" panose="02020603050405020304" pitchFamily="18" charset="0"/>
              </a:rPr>
              <a:t>Hoàn</a:t>
            </a:r>
            <a:r>
              <a:rPr lang="en-US" altLang="vi-VN" sz="3200" b="1" dirty="0" smtClean="0">
                <a:solidFill>
                  <a:srgbClr val="FF0000"/>
                </a:solidFill>
                <a:latin typeface="Times New Roman" panose="02020603050405020304" pitchFamily="18" charset="0"/>
                <a:ea typeface="HP001 5H"/>
                <a:cs typeface="Times New Roman" panose="02020603050405020304" pitchFamily="18" charset="0"/>
              </a:rPr>
              <a:t> </a:t>
            </a:r>
            <a:r>
              <a:rPr lang="en-US" altLang="vi-VN" sz="3200" b="1" dirty="0" err="1">
                <a:solidFill>
                  <a:srgbClr val="FF0000"/>
                </a:solidFill>
                <a:latin typeface="Times New Roman" panose="02020603050405020304" pitchFamily="18" charset="0"/>
                <a:ea typeface="HP001 5H"/>
                <a:cs typeface="Times New Roman" panose="02020603050405020304" pitchFamily="18" charset="0"/>
              </a:rPr>
              <a:t>thành</a:t>
            </a:r>
            <a:r>
              <a:rPr lang="en-US" altLang="vi-VN" sz="3200" b="1" dirty="0">
                <a:solidFill>
                  <a:srgbClr val="FF0000"/>
                </a:solidFill>
                <a:latin typeface="Times New Roman" panose="02020603050405020304" pitchFamily="18" charset="0"/>
                <a:ea typeface="HP001 5H"/>
                <a:cs typeface="Times New Roman" panose="02020603050405020304" pitchFamily="18" charset="0"/>
              </a:rPr>
              <a:t> </a:t>
            </a:r>
            <a:r>
              <a:rPr lang="en-US" altLang="vi-VN" sz="3200" b="1" dirty="0" err="1">
                <a:solidFill>
                  <a:srgbClr val="FF0000"/>
                </a:solidFill>
                <a:latin typeface="Times New Roman" panose="02020603050405020304" pitchFamily="18" charset="0"/>
                <a:ea typeface="HP001 5H"/>
                <a:cs typeface="Times New Roman" panose="02020603050405020304" pitchFamily="18" charset="0"/>
              </a:rPr>
              <a:t>bài</a:t>
            </a:r>
            <a:r>
              <a:rPr lang="en-US" altLang="vi-VN" sz="3200" b="1" dirty="0">
                <a:solidFill>
                  <a:srgbClr val="FF0000"/>
                </a:solidFill>
                <a:latin typeface="Times New Roman" panose="02020603050405020304" pitchFamily="18" charset="0"/>
                <a:ea typeface="HP001 5H"/>
                <a:cs typeface="Times New Roman" panose="02020603050405020304" pitchFamily="18" charset="0"/>
              </a:rPr>
              <a:t> </a:t>
            </a:r>
            <a:r>
              <a:rPr lang="en-US" altLang="vi-VN" sz="3200" b="1" dirty="0" err="1">
                <a:solidFill>
                  <a:srgbClr val="FF0000"/>
                </a:solidFill>
                <a:latin typeface="Times New Roman" panose="02020603050405020304" pitchFamily="18" charset="0"/>
                <a:ea typeface="HP001 5H"/>
                <a:cs typeface="Times New Roman" panose="02020603050405020304" pitchFamily="18" charset="0"/>
              </a:rPr>
              <a:t>tập</a:t>
            </a:r>
            <a:r>
              <a:rPr lang="en-US" altLang="vi-VN" sz="3200" b="1" dirty="0">
                <a:solidFill>
                  <a:srgbClr val="FF0000"/>
                </a:solidFill>
                <a:latin typeface="Times New Roman" panose="02020603050405020304" pitchFamily="18" charset="0"/>
                <a:ea typeface="HP001 5H"/>
                <a:cs typeface="Times New Roman" panose="02020603050405020304" pitchFamily="18" charset="0"/>
              </a:rPr>
              <a:t> 2 (SGK 48) </a:t>
            </a:r>
            <a:r>
              <a:rPr lang="en-US" altLang="vi-VN" sz="3200" b="1" dirty="0" err="1">
                <a:solidFill>
                  <a:srgbClr val="FF0000"/>
                </a:solidFill>
                <a:latin typeface="Times New Roman" panose="02020603050405020304" pitchFamily="18" charset="0"/>
                <a:ea typeface="HP001 5H"/>
                <a:cs typeface="Times New Roman" panose="02020603050405020304" pitchFamily="18" charset="0"/>
              </a:rPr>
              <a:t>vào</a:t>
            </a:r>
            <a:r>
              <a:rPr lang="en-US" altLang="vi-VN" sz="3200" b="1" dirty="0">
                <a:solidFill>
                  <a:srgbClr val="FF0000"/>
                </a:solidFill>
                <a:latin typeface="Times New Roman" panose="02020603050405020304" pitchFamily="18" charset="0"/>
                <a:ea typeface="HP001 5H"/>
                <a:cs typeface="Times New Roman" panose="02020603050405020304" pitchFamily="18" charset="0"/>
              </a:rPr>
              <a:t> </a:t>
            </a:r>
            <a:r>
              <a:rPr lang="en-US" altLang="vi-VN" sz="3200" b="1" dirty="0" err="1" smtClean="0">
                <a:solidFill>
                  <a:srgbClr val="FF0000"/>
                </a:solidFill>
                <a:latin typeface="Times New Roman" panose="02020603050405020304" pitchFamily="18" charset="0"/>
                <a:ea typeface="HP001 5H"/>
                <a:cs typeface="Times New Roman" panose="02020603050405020304" pitchFamily="18" charset="0"/>
              </a:rPr>
              <a:t>vở</a:t>
            </a:r>
            <a:endParaRPr lang="en-US" altLang="vi-VN" sz="3200" b="1" dirty="0" smtClean="0">
              <a:solidFill>
                <a:srgbClr val="FF0000"/>
              </a:solidFill>
              <a:latin typeface="Times New Roman" panose="02020603050405020304" pitchFamily="18" charset="0"/>
              <a:ea typeface="HP001 5H"/>
              <a:cs typeface="Times New Roman" panose="02020603050405020304" pitchFamily="18" charset="0"/>
            </a:endParaRPr>
          </a:p>
          <a:p>
            <a:pPr eaLnBrk="1" hangingPunct="1"/>
            <a:r>
              <a:rPr lang="en-US" altLang="vi-VN" sz="3200" b="1" dirty="0" smtClean="0">
                <a:solidFill>
                  <a:srgbClr val="FF0000"/>
                </a:solidFill>
                <a:latin typeface="Times New Roman" panose="02020603050405020304" pitchFamily="18" charset="0"/>
                <a:ea typeface="HP001 5H"/>
                <a:cs typeface="Times New Roman" panose="02020603050405020304" pitchFamily="18" charset="0"/>
              </a:rPr>
              <a:t>  - </a:t>
            </a:r>
            <a:r>
              <a:rPr lang="en-US" altLang="vi-VN" sz="3200" b="1" dirty="0" err="1" smtClean="0">
                <a:solidFill>
                  <a:srgbClr val="FF0000"/>
                </a:solidFill>
                <a:latin typeface="Times New Roman" panose="02020603050405020304" pitchFamily="18" charset="0"/>
                <a:ea typeface="HP001 5H"/>
                <a:cs typeface="Times New Roman" panose="02020603050405020304" pitchFamily="18" charset="0"/>
              </a:rPr>
              <a:t>Chuẩn</a:t>
            </a:r>
            <a:r>
              <a:rPr lang="en-US" altLang="vi-VN" sz="3200" b="1" dirty="0" smtClean="0">
                <a:solidFill>
                  <a:srgbClr val="FF0000"/>
                </a:solidFill>
                <a:latin typeface="Times New Roman" panose="02020603050405020304" pitchFamily="18" charset="0"/>
                <a:ea typeface="HP001 5H"/>
                <a:cs typeface="Times New Roman" panose="02020603050405020304" pitchFamily="18" charset="0"/>
              </a:rPr>
              <a:t> </a:t>
            </a:r>
            <a:r>
              <a:rPr lang="en-US" altLang="vi-VN" sz="3200" b="1" dirty="0" err="1" smtClean="0">
                <a:solidFill>
                  <a:srgbClr val="FF0000"/>
                </a:solidFill>
                <a:latin typeface="Times New Roman" panose="02020603050405020304" pitchFamily="18" charset="0"/>
                <a:ea typeface="HP001 5H"/>
                <a:cs typeface="Times New Roman" panose="02020603050405020304" pitchFamily="18" charset="0"/>
              </a:rPr>
              <a:t>bị</a:t>
            </a:r>
            <a:r>
              <a:rPr lang="en-US" altLang="vi-VN" sz="3200" b="1" dirty="0" smtClean="0">
                <a:solidFill>
                  <a:srgbClr val="FF0000"/>
                </a:solidFill>
                <a:latin typeface="Times New Roman" panose="02020603050405020304" pitchFamily="18" charset="0"/>
                <a:ea typeface="HP001 5H"/>
                <a:cs typeface="Times New Roman" panose="02020603050405020304" pitchFamily="18" charset="0"/>
              </a:rPr>
              <a:t> </a:t>
            </a:r>
            <a:r>
              <a:rPr lang="en-US" altLang="vi-VN" sz="3200" b="1" dirty="0" err="1" smtClean="0">
                <a:solidFill>
                  <a:srgbClr val="FF0000"/>
                </a:solidFill>
                <a:latin typeface="Times New Roman" panose="02020603050405020304" pitchFamily="18" charset="0"/>
                <a:ea typeface="HP001 5H"/>
                <a:cs typeface="Times New Roman" panose="02020603050405020304" pitchFamily="18" charset="0"/>
              </a:rPr>
              <a:t>bài</a:t>
            </a:r>
            <a:r>
              <a:rPr lang="en-US" altLang="vi-VN" sz="3200" b="1" dirty="0" smtClean="0">
                <a:solidFill>
                  <a:srgbClr val="FF0000"/>
                </a:solidFill>
                <a:latin typeface="Times New Roman" panose="02020603050405020304" pitchFamily="18" charset="0"/>
                <a:ea typeface="HP001 5H"/>
                <a:cs typeface="Times New Roman" panose="02020603050405020304" pitchFamily="18" charset="0"/>
              </a:rPr>
              <a:t> </a:t>
            </a:r>
            <a:r>
              <a:rPr lang="en-US" altLang="vi-VN" sz="3200" b="1" dirty="0" err="1" smtClean="0">
                <a:solidFill>
                  <a:srgbClr val="FF0000"/>
                </a:solidFill>
                <a:latin typeface="Times New Roman" panose="02020603050405020304" pitchFamily="18" charset="0"/>
                <a:ea typeface="HP001 5H"/>
                <a:cs typeface="Times New Roman" panose="02020603050405020304" pitchFamily="18" charset="0"/>
              </a:rPr>
              <a:t>sau</a:t>
            </a:r>
            <a:r>
              <a:rPr lang="en-US" altLang="vi-VN" sz="3200" b="1" dirty="0" smtClean="0">
                <a:solidFill>
                  <a:srgbClr val="FF0000"/>
                </a:solidFill>
                <a:latin typeface="Times New Roman" panose="02020603050405020304" pitchFamily="18" charset="0"/>
                <a:ea typeface="HP001 5H"/>
                <a:cs typeface="Times New Roman" panose="02020603050405020304" pitchFamily="18" charset="0"/>
              </a:rPr>
              <a:t>: </a:t>
            </a:r>
            <a:r>
              <a:rPr lang="en-US" altLang="vi-VN" sz="3200" b="1" dirty="0" err="1" smtClean="0">
                <a:solidFill>
                  <a:srgbClr val="FF0000"/>
                </a:solidFill>
                <a:latin typeface="Times New Roman" panose="02020603050405020304" pitchFamily="18" charset="0"/>
                <a:ea typeface="HP001 5H"/>
                <a:cs typeface="Times New Roman" panose="02020603050405020304" pitchFamily="18" charset="0"/>
              </a:rPr>
              <a:t>Nghe</a:t>
            </a:r>
            <a:r>
              <a:rPr lang="en-US" altLang="vi-VN" sz="3200" b="1" dirty="0" smtClean="0">
                <a:solidFill>
                  <a:srgbClr val="FF0000"/>
                </a:solidFill>
                <a:latin typeface="Times New Roman" panose="02020603050405020304" pitchFamily="18" charset="0"/>
                <a:ea typeface="HP001 5H"/>
                <a:cs typeface="Times New Roman" panose="02020603050405020304" pitchFamily="18" charset="0"/>
              </a:rPr>
              <a:t> – </a:t>
            </a:r>
            <a:r>
              <a:rPr lang="en-US" altLang="vi-VN" sz="3200" b="1" dirty="0" err="1" smtClean="0">
                <a:solidFill>
                  <a:srgbClr val="FF0000"/>
                </a:solidFill>
                <a:latin typeface="Times New Roman" panose="02020603050405020304" pitchFamily="18" charset="0"/>
                <a:ea typeface="HP001 5H"/>
                <a:cs typeface="Times New Roman" panose="02020603050405020304" pitchFamily="18" charset="0"/>
              </a:rPr>
              <a:t>kể</a:t>
            </a:r>
            <a:r>
              <a:rPr lang="en-US" altLang="vi-VN" sz="3200" b="1" dirty="0" smtClean="0">
                <a:solidFill>
                  <a:srgbClr val="FF0000"/>
                </a:solidFill>
                <a:latin typeface="Times New Roman" panose="02020603050405020304" pitchFamily="18" charset="0"/>
                <a:ea typeface="HP001 5H"/>
                <a:cs typeface="Times New Roman" panose="02020603050405020304" pitchFamily="18" charset="0"/>
              </a:rPr>
              <a:t>: </a:t>
            </a:r>
            <a:r>
              <a:rPr lang="en-US" altLang="vi-VN" sz="3200" b="1" dirty="0" err="1" smtClean="0">
                <a:solidFill>
                  <a:srgbClr val="FF0000"/>
                </a:solidFill>
                <a:latin typeface="Times New Roman" panose="02020603050405020304" pitchFamily="18" charset="0"/>
                <a:ea typeface="HP001 5H"/>
                <a:cs typeface="Times New Roman" panose="02020603050405020304" pitchFamily="18" charset="0"/>
              </a:rPr>
              <a:t>Người</a:t>
            </a:r>
            <a:r>
              <a:rPr lang="en-US" altLang="vi-VN" sz="3200" b="1" dirty="0" smtClean="0">
                <a:solidFill>
                  <a:srgbClr val="FF0000"/>
                </a:solidFill>
                <a:latin typeface="Times New Roman" panose="02020603050405020304" pitchFamily="18" charset="0"/>
                <a:ea typeface="HP001 5H"/>
                <a:cs typeface="Times New Roman" panose="02020603050405020304" pitchFamily="18" charset="0"/>
              </a:rPr>
              <a:t> </a:t>
            </a:r>
            <a:r>
              <a:rPr lang="en-US" altLang="vi-VN" sz="3200" b="1" dirty="0" err="1" smtClean="0">
                <a:solidFill>
                  <a:srgbClr val="FF0000"/>
                </a:solidFill>
                <a:latin typeface="Times New Roman" panose="02020603050405020304" pitchFamily="18" charset="0"/>
                <a:ea typeface="HP001 5H"/>
                <a:cs typeface="Times New Roman" panose="02020603050405020304" pitchFamily="18" charset="0"/>
              </a:rPr>
              <a:t>bán</a:t>
            </a:r>
            <a:r>
              <a:rPr lang="en-US" altLang="vi-VN" sz="3200" b="1" dirty="0" smtClean="0">
                <a:solidFill>
                  <a:srgbClr val="FF0000"/>
                </a:solidFill>
                <a:latin typeface="Times New Roman" panose="02020603050405020304" pitchFamily="18" charset="0"/>
                <a:ea typeface="HP001 5H"/>
                <a:cs typeface="Times New Roman" panose="02020603050405020304" pitchFamily="18" charset="0"/>
              </a:rPr>
              <a:t> </a:t>
            </a:r>
            <a:r>
              <a:rPr lang="en-US" altLang="vi-VN" sz="3200" b="1" dirty="0" err="1" smtClean="0">
                <a:solidFill>
                  <a:srgbClr val="FF0000"/>
                </a:solidFill>
                <a:latin typeface="Times New Roman" panose="02020603050405020304" pitchFamily="18" charset="0"/>
                <a:ea typeface="HP001 5H"/>
                <a:cs typeface="Times New Roman" panose="02020603050405020304" pitchFamily="18" charset="0"/>
              </a:rPr>
              <a:t>quạt</a:t>
            </a:r>
            <a:r>
              <a:rPr lang="en-US" altLang="vi-VN" sz="3200" b="1" dirty="0" smtClean="0">
                <a:solidFill>
                  <a:srgbClr val="FF0000"/>
                </a:solidFill>
                <a:latin typeface="Times New Roman" panose="02020603050405020304" pitchFamily="18" charset="0"/>
                <a:ea typeface="HP001 5H"/>
                <a:cs typeface="Times New Roman" panose="02020603050405020304" pitchFamily="18" charset="0"/>
              </a:rPr>
              <a:t> may </a:t>
            </a:r>
            <a:r>
              <a:rPr lang="en-US" altLang="vi-VN" sz="3200" b="1" dirty="0" err="1" smtClean="0">
                <a:solidFill>
                  <a:srgbClr val="FF0000"/>
                </a:solidFill>
                <a:latin typeface="Times New Roman" panose="02020603050405020304" pitchFamily="18" charset="0"/>
                <a:ea typeface="HP001 5H"/>
                <a:cs typeface="Times New Roman" panose="02020603050405020304" pitchFamily="18" charset="0"/>
              </a:rPr>
              <a:t>mắn</a:t>
            </a:r>
            <a:endParaRPr lang="en-US" altLang="vi-VN" sz="3200" b="1" dirty="0">
              <a:solidFill>
                <a:srgbClr val="FF0000"/>
              </a:solidFill>
              <a:latin typeface="Times New Roman" panose="02020603050405020304" pitchFamily="18" charset="0"/>
              <a:ea typeface="HP001 5H"/>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3"/>
          <p:cNvSpPr>
            <a:spLocks noChangeArrowheads="1" noChangeShapeType="1" noTextEdit="1"/>
          </p:cNvSpPr>
          <p:nvPr/>
        </p:nvSpPr>
        <p:spPr bwMode="auto">
          <a:xfrm>
            <a:off x="1780117" y="2209800"/>
            <a:ext cx="9144000" cy="20970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i="1" kern="10">
                <a:solidFill>
                  <a:srgbClr val="FF0000">
                    <a:alpha val="85097"/>
                  </a:srgbClr>
                </a:solidFill>
                <a:effectLst>
                  <a:outerShdw dist="53882" dir="2700000" algn="ctr" rotWithShape="0">
                    <a:srgbClr val="C0C0C0">
                      <a:alpha val="79999"/>
                    </a:srgbClr>
                  </a:outerShdw>
                </a:effectLst>
                <a:latin typeface="Times New Roman"/>
                <a:cs typeface="Times New Roman"/>
              </a:rPr>
              <a:t>Xin chào và hẹn gặp lại!</a:t>
            </a:r>
          </a:p>
        </p:txBody>
      </p:sp>
    </p:spTree>
    <p:extLst>
      <p:ext uri="{BB962C8B-B14F-4D97-AF65-F5344CB8AC3E}">
        <p14:creationId xmlns:p14="http://schemas.microsoft.com/office/powerpoint/2010/main" val="2050829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Bieu dien xi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9416" y="548680"/>
            <a:ext cx="10585176" cy="5366197"/>
          </a:xfrm>
          <a:prstGeom prst="rect">
            <a:avLst/>
          </a:prstGeom>
        </p:spPr>
      </p:pic>
    </p:spTree>
    <p:extLst>
      <p:ext uri="{BB962C8B-B14F-4D97-AF65-F5344CB8AC3E}">
        <p14:creationId xmlns:p14="http://schemas.microsoft.com/office/powerpoint/2010/main" val="448937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4000" b="1" dirty="0" err="1" smtClean="0">
                <a:solidFill>
                  <a:schemeClr val="tx1"/>
                </a:solidFill>
                <a:latin typeface="Times New Roman" pitchFamily="18" charset="0"/>
                <a:cs typeface="Times New Roman" pitchFamily="18" charset="0"/>
              </a:rPr>
              <a:t>Tập</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làm</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văn</a:t>
            </a:r>
            <a:endParaRPr lang="en-US" sz="4000" b="1" dirty="0" smtClean="0">
              <a:solidFill>
                <a:schemeClr val="tx1"/>
              </a:solidFill>
              <a:latin typeface="Times New Roman" pitchFamily="18" charset="0"/>
              <a:cs typeface="Times New Roman" pitchFamily="18" charset="0"/>
            </a:endParaRPr>
          </a:p>
          <a:p>
            <a:pPr algn="ctr">
              <a:buNone/>
            </a:pPr>
            <a:r>
              <a:rPr lang="en-US" sz="4000" b="1" dirty="0" err="1" smtClean="0">
                <a:solidFill>
                  <a:schemeClr val="tx1"/>
                </a:solidFill>
                <a:latin typeface="Times New Roman" pitchFamily="18" charset="0"/>
                <a:cs typeface="Times New Roman" pitchFamily="18" charset="0"/>
              </a:rPr>
              <a:t>Kể</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về</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một</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buổi</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biểu</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diễn</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nghệ</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thuật</a:t>
            </a:r>
            <a:endParaRPr lang="en-US" sz="4000" b="1" dirty="0" smtClean="0">
              <a:solidFill>
                <a:schemeClr val="tx1"/>
              </a:solidFill>
              <a:latin typeface="Times New Roman" pitchFamily="18" charset="0"/>
              <a:cs typeface="Times New Roman" pitchFamily="18" charset="0"/>
            </a:endParaRPr>
          </a:p>
          <a:p>
            <a:pPr algn="ctr">
              <a:buNone/>
            </a:pPr>
            <a:endParaRPr lang="vi-VN" sz="40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631504" y="1916832"/>
            <a:ext cx="9793088"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dirty="0" smtClean="0">
              <a:ln>
                <a:noFill/>
              </a:ln>
              <a:solidFill>
                <a:schemeClr val="tx1"/>
              </a:solidFill>
              <a:effectLst/>
              <a:latin typeface="Calibri" pitchFamily="34" charset="0"/>
              <a:ea typeface="幼圆" pitchFamily="1" charset="-122"/>
            </a:endParaRPr>
          </a:p>
        </p:txBody>
      </p:sp>
      <p:graphicFrame>
        <p:nvGraphicFramePr>
          <p:cNvPr id="4" name="Diagram 3"/>
          <p:cNvGraphicFramePr/>
          <p:nvPr>
            <p:extLst>
              <p:ext uri="{D42A27DB-BD31-4B8C-83A1-F6EECF244321}">
                <p14:modId xmlns:p14="http://schemas.microsoft.com/office/powerpoint/2010/main" val="1129634724"/>
              </p:ext>
            </p:extLst>
          </p:nvPr>
        </p:nvGraphicFramePr>
        <p:xfrm>
          <a:off x="3143672" y="548680"/>
          <a:ext cx="6408712" cy="523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p:cNvSpPr txBox="1">
            <a:spLocks/>
          </p:cNvSpPr>
          <p:nvPr/>
        </p:nvSpPr>
        <p:spPr>
          <a:xfrm>
            <a:off x="2135560" y="2276872"/>
            <a:ext cx="8928992" cy="1447800"/>
          </a:xfrm>
          <a:prstGeom prst="rect">
            <a:avLst/>
          </a:prstGeom>
        </p:spPr>
        <p:txBody>
          <a:bodyPr/>
          <a:lstStyle>
            <a:lvl1pPr marL="333375" indent="-333375" algn="just" rtl="0" eaLnBrk="0" fontAlgn="base" hangingPunct="0">
              <a:lnSpc>
                <a:spcPct val="110000"/>
              </a:lnSpc>
              <a:spcBef>
                <a:spcPts val="1350"/>
              </a:spcBef>
              <a:spcAft>
                <a:spcPct val="0"/>
              </a:spcAft>
              <a:buClr>
                <a:srgbClr val="963B22"/>
              </a:buClr>
              <a:buSzPct val="80000"/>
              <a:buBlip>
                <a:blip r:embed="rId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a:lstStyle>
          <a:p>
            <a:pPr eaLnBrk="1" hangingPunct="1"/>
            <a:r>
              <a:rPr lang="en-US" sz="2400" dirty="0">
                <a:solidFill>
                  <a:schemeClr val="accent4">
                    <a:lumMod val="50000"/>
                  </a:schemeClr>
                </a:solidFill>
              </a:rPr>
              <a:t>K</a:t>
            </a:r>
            <a:r>
              <a:rPr lang="vi-VN" sz="2400" dirty="0" smtClean="0">
                <a:solidFill>
                  <a:schemeClr val="accent4">
                    <a:lumMod val="50000"/>
                  </a:schemeClr>
                </a:solidFill>
              </a:rPr>
              <a:t>ể </a:t>
            </a:r>
            <a:r>
              <a:rPr lang="vi-VN" sz="2400" dirty="0">
                <a:solidFill>
                  <a:schemeClr val="accent4">
                    <a:lumMod val="50000"/>
                  </a:schemeClr>
                </a:solidFill>
              </a:rPr>
              <a:t>lại một cách tự nhiên, rõ ràng một buổi biểu diễn nghệ thuật em đã được xem</a:t>
            </a:r>
            <a:r>
              <a:rPr lang="vi-VN" sz="2400" dirty="0" smtClean="0">
                <a:solidFill>
                  <a:schemeClr val="accent4">
                    <a:lumMod val="50000"/>
                  </a:schemeClr>
                </a:solidFill>
              </a:rPr>
              <a:t>.</a:t>
            </a:r>
            <a:endParaRPr lang="en-US" sz="2400" dirty="0" smtClean="0">
              <a:solidFill>
                <a:schemeClr val="accent4">
                  <a:lumMod val="50000"/>
                </a:schemeClr>
              </a:solidFill>
            </a:endParaRPr>
          </a:p>
          <a:p>
            <a:pPr eaLnBrk="1" hangingPunct="1"/>
            <a:r>
              <a:rPr lang="en-US" sz="2400" dirty="0" smtClean="0">
                <a:solidFill>
                  <a:srgbClr val="333333"/>
                </a:solidFill>
                <a:latin typeface="Helvetica Neue"/>
              </a:rPr>
              <a:t>D</a:t>
            </a:r>
            <a:r>
              <a:rPr lang="vi-VN" sz="2400" dirty="0" smtClean="0">
                <a:solidFill>
                  <a:srgbClr val="333333"/>
                </a:solidFill>
                <a:latin typeface="Helvetica Neue"/>
              </a:rPr>
              <a:t>ựa </a:t>
            </a:r>
            <a:r>
              <a:rPr lang="vi-VN" sz="2400" dirty="0">
                <a:solidFill>
                  <a:srgbClr val="333333"/>
                </a:solidFill>
                <a:latin typeface="Helvetica Neue"/>
              </a:rPr>
              <a:t>vào những điều vừa kể, viết được một đoạn văn ngắn từ 7 đến 10 câu kể lại buổi biểu diễn nghệ thuật.</a:t>
            </a:r>
            <a:endParaRPr lang="vi-VN" altLang="vi-VN" sz="2400" b="1" kern="0" dirty="0" smtClean="0">
              <a:solidFill>
                <a:srgbClr val="000000"/>
              </a:solidFill>
            </a:endParaRPr>
          </a:p>
        </p:txBody>
      </p:sp>
    </p:spTree>
    <p:extLst>
      <p:ext uri="{BB962C8B-B14F-4D97-AF65-F5344CB8AC3E}">
        <p14:creationId xmlns:p14="http://schemas.microsoft.com/office/powerpoint/2010/main" val="6762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0"/>
          <p:cNvGrpSpPr>
            <a:grpSpLocks/>
          </p:cNvGrpSpPr>
          <p:nvPr/>
        </p:nvGrpSpPr>
        <p:grpSpPr bwMode="auto">
          <a:xfrm>
            <a:off x="-3" y="-74096"/>
            <a:ext cx="12192000" cy="1981200"/>
            <a:chOff x="0" y="0"/>
            <a:chExt cx="9144002" cy="1981200"/>
          </a:xfrm>
        </p:grpSpPr>
        <p:pic>
          <p:nvPicPr>
            <p:cNvPr id="11275"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393783" y="-230981"/>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79" name="Rectangle 11"/>
          <p:cNvSpPr>
            <a:spLocks noChangeArrowheads="1"/>
          </p:cNvSpPr>
          <p:nvPr/>
        </p:nvSpPr>
        <p:spPr bwMode="auto">
          <a:xfrm>
            <a:off x="812800" y="951449"/>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b="0" dirty="0">
                <a:solidFill>
                  <a:srgbClr val="FF0000"/>
                </a:solidFill>
                <a:latin typeface="Times New Roman" pitchFamily="18" charset="0"/>
                <a:cs typeface="Times New Roman" pitchFamily="18" charset="0"/>
              </a:rPr>
              <a:t> 1/ </a:t>
            </a:r>
            <a:r>
              <a:rPr lang="en-US" sz="4000" b="0" dirty="0" err="1">
                <a:solidFill>
                  <a:srgbClr val="FF0000"/>
                </a:solidFill>
                <a:latin typeface="Times New Roman" pitchFamily="18" charset="0"/>
                <a:cs typeface="Times New Roman" pitchFamily="18" charset="0"/>
              </a:rPr>
              <a:t>Hãy</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kể</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lại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một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buổi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biểu</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diễn</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nghệ</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thuật</a:t>
            </a:r>
            <a:r>
              <a:rPr lang="en-US" sz="4000" b="0" dirty="0">
                <a:solidFill>
                  <a:srgbClr val="FF0000"/>
                </a:solidFill>
                <a:latin typeface="Times New Roman" pitchFamily="18" charset="0"/>
                <a:cs typeface="Times New Roman" pitchFamily="18" charset="0"/>
              </a:rPr>
              <a:t> </a:t>
            </a:r>
            <a:r>
              <a:rPr lang="en-US" sz="4000" b="0" dirty="0" err="1" smtClean="0">
                <a:solidFill>
                  <a:srgbClr val="FF0000"/>
                </a:solidFill>
                <a:latin typeface="Times New Roman" pitchFamily="18" charset="0"/>
                <a:cs typeface="Times New Roman" pitchFamily="18" charset="0"/>
              </a:rPr>
              <a:t>mà</a:t>
            </a:r>
            <a:r>
              <a:rPr lang="en-US" sz="4000" b="0" dirty="0" smtClean="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em</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được</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xem</a:t>
            </a:r>
            <a:r>
              <a:rPr lang="en-US" sz="4000" b="0" dirty="0">
                <a:solidFill>
                  <a:srgbClr val="FF0000"/>
                </a:solidFill>
                <a:latin typeface="Times New Roman" pitchFamily="18" charset="0"/>
                <a:cs typeface="Times New Roman" pitchFamily="18" charset="0"/>
              </a:rPr>
              <a:t>.</a:t>
            </a:r>
          </a:p>
        </p:txBody>
      </p:sp>
      <p:pic>
        <p:nvPicPr>
          <p:cNvPr id="11270" name="Picture 12" descr="flower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02350"/>
            <a:ext cx="10261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Line 14"/>
          <p:cNvSpPr>
            <a:spLocks noChangeShapeType="1"/>
          </p:cNvSpPr>
          <p:nvPr/>
        </p:nvSpPr>
        <p:spPr bwMode="auto">
          <a:xfrm>
            <a:off x="2514596" y="1517918"/>
            <a:ext cx="4850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3" name="Line 15"/>
          <p:cNvSpPr>
            <a:spLocks noChangeShapeType="1"/>
          </p:cNvSpPr>
          <p:nvPr/>
        </p:nvSpPr>
        <p:spPr bwMode="auto">
          <a:xfrm>
            <a:off x="4876800" y="1556018"/>
            <a:ext cx="4775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4" name="Line 16"/>
          <p:cNvSpPr>
            <a:spLocks noChangeShapeType="1"/>
          </p:cNvSpPr>
          <p:nvPr/>
        </p:nvSpPr>
        <p:spPr bwMode="auto">
          <a:xfrm>
            <a:off x="2032000" y="2133600"/>
            <a:ext cx="967656"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30649" y="1674090"/>
            <a:ext cx="4002702" cy="3462337"/>
          </a:xfrm>
          <a:prstGeom prst="rect">
            <a:avLst/>
          </a:prstGeom>
        </p:spPr>
      </p:pic>
      <p:sp>
        <p:nvSpPr>
          <p:cNvPr id="15" name="TextBox 14"/>
          <p:cNvSpPr txBox="1"/>
          <p:nvPr/>
        </p:nvSpPr>
        <p:spPr>
          <a:xfrm>
            <a:off x="304800" y="3124200"/>
            <a:ext cx="3092822" cy="830997"/>
          </a:xfrm>
          <a:prstGeom prst="rect">
            <a:avLst/>
          </a:prstGeom>
          <a:noFill/>
        </p:spPr>
        <p:txBody>
          <a:bodyPr wrap="square" rtlCol="0">
            <a:spAutoFit/>
          </a:bodyPr>
          <a:lstStyle/>
          <a:p>
            <a:pPr algn="ctr"/>
            <a:r>
              <a:rPr lang="en-GB" sz="2400" b="1" dirty="0" err="1" smtClean="0">
                <a:latin typeface="Times New Roman" panose="02020603050405020304" pitchFamily="18" charset="0"/>
                <a:cs typeface="Times New Roman" panose="02020603050405020304" pitchFamily="18" charset="0"/>
              </a:rPr>
              <a:t>Thế</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nào</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là</a:t>
            </a:r>
            <a:r>
              <a:rPr lang="en-GB" sz="2400" b="1" dirty="0" smtClean="0">
                <a:latin typeface="Times New Roman" panose="02020603050405020304" pitchFamily="18" charset="0"/>
                <a:cs typeface="Times New Roman" panose="02020603050405020304" pitchFamily="18" charset="0"/>
              </a:rPr>
              <a:t> 1 </a:t>
            </a:r>
            <a:r>
              <a:rPr lang="en-GB" sz="2400" b="1" dirty="0" err="1" smtClean="0">
                <a:latin typeface="Times New Roman" panose="02020603050405020304" pitchFamily="18" charset="0"/>
                <a:cs typeface="Times New Roman" panose="02020603050405020304" pitchFamily="18" charset="0"/>
              </a:rPr>
              <a:t>buổi</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biểu</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diễn</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nghệ</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thuật</a:t>
            </a:r>
            <a:r>
              <a:rPr lang="en-GB" sz="2400" b="1" dirty="0" smtClean="0">
                <a:latin typeface="Times New Roman" panose="02020603050405020304" pitchFamily="18" charset="0"/>
                <a:cs typeface="Times New Roman" panose="02020603050405020304" pitchFamily="18" charset="0"/>
              </a:rPr>
              <a:t>?</a:t>
            </a:r>
            <a:endParaRPr lang="en-GB" sz="2400"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5" cstate="print">
            <a:clrChange>
              <a:clrFrom>
                <a:srgbClr val="F5F5F5"/>
              </a:clrFrom>
              <a:clrTo>
                <a:srgbClr val="F5F5F5">
                  <a:alpha val="0"/>
                </a:srgbClr>
              </a:clrTo>
            </a:clrChange>
          </a:blip>
          <a:stretch>
            <a:fillRect/>
          </a:stretch>
        </p:blipFill>
        <p:spPr>
          <a:xfrm>
            <a:off x="3276600" y="1712771"/>
            <a:ext cx="2822858" cy="2822858"/>
          </a:xfrm>
          <a:prstGeom prst="rect">
            <a:avLst/>
          </a:prstGeom>
        </p:spPr>
      </p:pic>
      <p:sp>
        <p:nvSpPr>
          <p:cNvPr id="17" name="TextBox 16"/>
          <p:cNvSpPr txBox="1"/>
          <p:nvPr/>
        </p:nvSpPr>
        <p:spPr>
          <a:xfrm>
            <a:off x="6161569" y="3126761"/>
            <a:ext cx="5451566" cy="3046988"/>
          </a:xfrm>
          <a:prstGeom prst="rect">
            <a:avLst/>
          </a:prstGeom>
          <a:noFill/>
        </p:spPr>
        <p:txBody>
          <a:bodyPr wrap="square" rtlCol="0">
            <a:spAutoFit/>
          </a:bodyPr>
          <a:lstStyle/>
          <a:p>
            <a:pPr algn="just"/>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Buổi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biểu</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nghệ</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thuật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là</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buổi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trình</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các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tiết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mục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vở</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trước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công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chúng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Là</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loại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hình</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nghệ</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thuật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sử</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dụng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không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gian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sân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khấu</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để</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thể</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hiện</a:t>
            </a:r>
            <a:r>
              <a:rPr lang="en-GB" sz="3200" b="1" i="1" dirty="0" smtClean="0">
                <a:solidFill>
                  <a:srgbClr val="FF0000"/>
                </a:solidFill>
                <a:latin typeface="Times New Roman" panose="02020603050405020304" pitchFamily="18" charset="0"/>
                <a:cs typeface="Times New Roman" panose="02020603050405020304" pitchFamily="18" charset="0"/>
              </a:rPr>
              <a:t>.</a:t>
            </a:r>
            <a:endParaRPr lang="en-GB"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866889"/>
      </p:ext>
    </p:extLst>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3979">
                                            <p:txEl>
                                              <p:pRg st="0" end="0"/>
                                            </p:txEl>
                                          </p:spTgt>
                                        </p:tgtEl>
                                        <p:attrNameLst>
                                          <p:attrName>style.visibility</p:attrName>
                                        </p:attrNameLst>
                                      </p:cBhvr>
                                      <p:to>
                                        <p:strVal val="visible"/>
                                      </p:to>
                                    </p:set>
                                    <p:animScale>
                                      <p:cBhvr>
                                        <p:cTn id="7" dur="1000" decel="50000" fill="hold">
                                          <p:stCondLst>
                                            <p:cond delay="0"/>
                                          </p:stCondLst>
                                        </p:cTn>
                                        <p:tgtEl>
                                          <p:spTgt spid="8397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3979">
                                            <p:txEl>
                                              <p:pRg st="0" end="0"/>
                                            </p:txEl>
                                          </p:spTgt>
                                        </p:tgtEl>
                                        <p:attrNameLst>
                                          <p:attrName>ppt_x</p:attrName>
                                          <p:attrName>ppt_y</p:attrName>
                                        </p:attrNameLst>
                                      </p:cBhvr>
                                    </p:animMotion>
                                    <p:animEffect transition="in" filter="fade">
                                      <p:cBhvr>
                                        <p:cTn id="9" dur="1000"/>
                                        <p:tgtEl>
                                          <p:spTgt spid="8397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83982"/>
                                        </p:tgtEl>
                                        <p:attrNameLst>
                                          <p:attrName>style.visibility</p:attrName>
                                        </p:attrNameLst>
                                      </p:cBhvr>
                                      <p:to>
                                        <p:strVal val="visible"/>
                                      </p:to>
                                    </p:set>
                                    <p:animEffect transition="in" filter="blinds(horizontal)">
                                      <p:cBhvr>
                                        <p:cTn id="14" dur="500"/>
                                        <p:tgtEl>
                                          <p:spTgt spid="8398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3983"/>
                                        </p:tgtEl>
                                        <p:attrNameLst>
                                          <p:attrName>style.visibility</p:attrName>
                                        </p:attrNameLst>
                                      </p:cBhvr>
                                      <p:to>
                                        <p:strVal val="visible"/>
                                      </p:to>
                                    </p:set>
                                    <p:animEffect transition="in" filter="blinds(horizontal)">
                                      <p:cBhvr>
                                        <p:cTn id="19" dur="500"/>
                                        <p:tgtEl>
                                          <p:spTgt spid="8398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3984"/>
                                        </p:tgtEl>
                                        <p:attrNameLst>
                                          <p:attrName>style.visibility</p:attrName>
                                        </p:attrNameLst>
                                      </p:cBhvr>
                                      <p:to>
                                        <p:strVal val="visible"/>
                                      </p:to>
                                    </p:set>
                                    <p:animEffect transition="in" filter="blinds(horizontal)">
                                      <p:cBhvr>
                                        <p:cTn id="24" dur="500"/>
                                        <p:tgtEl>
                                          <p:spTgt spid="83984"/>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P spid="83983" grpId="0" animBg="1"/>
      <p:bldP spid="83984" grpId="0" animBg="1"/>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123" y="1108597"/>
            <a:ext cx="3505200" cy="2222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5555" t="18333"/>
          <a:stretch/>
        </p:blipFill>
        <p:spPr>
          <a:xfrm>
            <a:off x="8686800" y="2819400"/>
            <a:ext cx="3200400" cy="2340591"/>
          </a:xfrm>
          <a:prstGeom prst="rect">
            <a:avLst/>
          </a:prstGeom>
          <a:ln>
            <a:noFill/>
          </a:ln>
          <a:effectLst>
            <a:softEdge rad="112500"/>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108" r="11962"/>
          <a:stretch/>
        </p:blipFill>
        <p:spPr>
          <a:xfrm>
            <a:off x="6290224" y="3661079"/>
            <a:ext cx="2625176" cy="276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itle 1"/>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4113219326"/>
      </p:ext>
    </p:ext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95250"/>
            <a:ext cx="11582400" cy="1143000"/>
          </a:xfrm>
        </p:spPr>
        <p:txBody>
          <a:bodyPr/>
          <a:lstStyle/>
          <a:p>
            <a:pPr eaLnBrk="1" hangingPunct="1">
              <a:defRPr/>
            </a:pPr>
            <a:r>
              <a:rPr lang="en-US" sz="3200" u="sng" dirty="0" err="1" smtClean="0">
                <a:solidFill>
                  <a:srgbClr val="C00000"/>
                </a:solidFill>
                <a:latin typeface="Times New Roman" pitchFamily="18" charset="0"/>
                <a:cs typeface="Times New Roman" pitchFamily="18" charset="0"/>
              </a:rPr>
              <a:t>Bài</a:t>
            </a:r>
            <a:r>
              <a:rPr lang="en-US" sz="3200" u="sng" dirty="0" smtClean="0">
                <a:solidFill>
                  <a:srgbClr val="C00000"/>
                </a:solidFill>
                <a:latin typeface="Times New Roman" pitchFamily="18" charset="0"/>
                <a:cs typeface="Times New Roman" pitchFamily="18" charset="0"/>
              </a:rPr>
              <a:t> 1 </a:t>
            </a:r>
            <a:r>
              <a:rPr lang="en-US" sz="3200" u="sng" dirty="0" smtClean="0">
                <a:solidFill>
                  <a:srgbClr val="C00000"/>
                </a:solidFill>
                <a:latin typeface="Times New Roman" pitchFamily="18" charset="0"/>
                <a:cs typeface="Times New Roman" pitchFamily="18" charset="0"/>
              </a:rPr>
              <a:t>(tr.48</a:t>
            </a:r>
            <a:r>
              <a:rPr lang="en-US" sz="3200" u="sng" dirty="0" smtClean="0">
                <a:solidFill>
                  <a:srgbClr val="C00000"/>
                </a:solidFill>
                <a:latin typeface="Times New Roman" pitchFamily="18" charset="0"/>
                <a:cs typeface="Times New Roman" pitchFamily="18" charset="0"/>
              </a:rPr>
              <a:t>)</a:t>
            </a:r>
            <a:r>
              <a:rPr lang="en-US" sz="3200" dirty="0" smtClean="0">
                <a:solidFill>
                  <a:srgbClr val="C00000"/>
                </a:solidFill>
                <a:latin typeface="Times New Roman" pitchFamily="18" charset="0"/>
                <a:cs typeface="Times New Roman" pitchFamily="18" charset="0"/>
              </a:rPr>
              <a:t>:</a:t>
            </a:r>
            <a:r>
              <a:rPr lang="en-US" sz="3200" i="1"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Hãy</a:t>
            </a:r>
            <a:r>
              <a:rPr lang="en-US" altLang="vi-VN" sz="3200" dirty="0" smtClean="0">
                <a:solidFill>
                  <a:srgbClr val="C00000"/>
                </a:solidFill>
                <a:latin typeface="Times New Roman" pitchFamily="18" charset="0"/>
                <a:cs typeface="Times New Roman" pitchFamily="18" charset="0"/>
              </a:rPr>
              <a:t> </a:t>
            </a:r>
            <a:r>
              <a:rPr lang="en-US" altLang="vi-VN" sz="3200" dirty="0">
                <a:solidFill>
                  <a:srgbClr val="C00000"/>
                </a:solidFill>
                <a:latin typeface="Times New Roman" pitchFamily="18" charset="0"/>
                <a:cs typeface="Times New Roman" pitchFamily="18" charset="0"/>
              </a:rPr>
              <a:t>kể lại một buổi biểu diễn </a:t>
            </a:r>
            <a:r>
              <a:rPr lang="en-US" altLang="vi-VN" sz="3200" dirty="0" err="1">
                <a:solidFill>
                  <a:srgbClr val="C00000"/>
                </a:solidFill>
                <a:latin typeface="Times New Roman" pitchFamily="18" charset="0"/>
                <a:cs typeface="Times New Roman" pitchFamily="18" charset="0"/>
              </a:rPr>
              <a:t>nghệ</a:t>
            </a:r>
            <a:r>
              <a:rPr lang="en-US" altLang="vi-VN" sz="3200" dirty="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thuật</a:t>
            </a:r>
            <a:r>
              <a:rPr lang="en-US" altLang="vi-VN" sz="3200" dirty="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mà</a:t>
            </a:r>
            <a:r>
              <a:rPr lang="en-US" altLang="vi-VN" sz="3200" dirty="0" smtClean="0">
                <a:solidFill>
                  <a:srgbClr val="C00000"/>
                </a:solidFill>
                <a:latin typeface="Times New Roman" pitchFamily="18" charset="0"/>
                <a:cs typeface="Times New Roman" pitchFamily="18" charset="0"/>
              </a:rPr>
              <a:t> </a:t>
            </a:r>
            <a:r>
              <a:rPr lang="en-US" altLang="vi-VN" sz="3200" dirty="0">
                <a:solidFill>
                  <a:srgbClr val="C00000"/>
                </a:solidFill>
                <a:latin typeface="Times New Roman" pitchFamily="18" charset="0"/>
                <a:cs typeface="Times New Roman" pitchFamily="18" charset="0"/>
              </a:rPr>
              <a:t>em được xem</a:t>
            </a:r>
            <a:r>
              <a:rPr lang="en-US" altLang="vi-VN" sz="3200" dirty="0" smtClean="0">
                <a:solidFill>
                  <a:srgbClr val="C00000"/>
                </a:solidFill>
                <a:latin typeface="Times New Roman" pitchFamily="18" charset="0"/>
                <a:cs typeface="Times New Roman" pitchFamily="18" charset="0"/>
              </a:rPr>
              <a:t>.</a:t>
            </a:r>
            <a:endParaRPr lang="vi-VN" sz="3200" dirty="0">
              <a:solidFill>
                <a:srgbClr val="C00000"/>
              </a:solidFill>
              <a:latin typeface="Times New Roman" pitchFamily="18" charset="0"/>
              <a:cs typeface="Times New Roman" pitchFamily="18" charset="0"/>
            </a:endParaRPr>
          </a:p>
        </p:txBody>
      </p:sp>
      <p:sp>
        <p:nvSpPr>
          <p:cNvPr id="6" name="Title 1"/>
          <p:cNvSpPr txBox="1">
            <a:spLocks/>
          </p:cNvSpPr>
          <p:nvPr/>
        </p:nvSpPr>
        <p:spPr bwMode="auto">
          <a:xfrm>
            <a:off x="403225" y="2286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Times New Roman" pitchFamily="18" charset="0"/>
                <a:cs typeface="Times New Roman" pitchFamily="18" charset="0"/>
              </a:rPr>
              <a:t>* Gợi </a:t>
            </a:r>
            <a:r>
              <a:rPr lang="en-US" sz="2800" i="1" kern="0" dirty="0" smtClean="0">
                <a:solidFill>
                  <a:srgbClr val="C00000"/>
                </a:solidFill>
                <a:latin typeface="Times New Roman" pitchFamily="18" charset="0"/>
                <a:cs typeface="Times New Roman" pitchFamily="18" charset="0"/>
              </a:rPr>
              <a:t>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514350" y="2569369"/>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endParaRPr lang="vi-VN" sz="2800" i="1" dirty="0" smtClean="0">
              <a:solidFill>
                <a:srgbClr val="0000FF"/>
              </a:solidFill>
              <a:latin typeface="Times New Roman" pitchFamily="18" charset="0"/>
              <a:cs typeface="Times New Roman" pitchFamily="18" charset="0"/>
            </a:endParaRPr>
          </a:p>
        </p:txBody>
      </p:sp>
      <p:sp>
        <p:nvSpPr>
          <p:cNvPr id="24581" name="Rectangle 7"/>
          <p:cNvSpPr>
            <a:spLocks noChangeArrowheads="1"/>
          </p:cNvSpPr>
          <p:nvPr/>
        </p:nvSpPr>
        <p:spPr bwMode="auto">
          <a:xfrm>
            <a:off x="1676400" y="60960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9" name="Title 1"/>
          <p:cNvSpPr txBox="1">
            <a:spLocks/>
          </p:cNvSpPr>
          <p:nvPr/>
        </p:nvSpPr>
        <p:spPr bwMode="auto">
          <a:xfrm>
            <a:off x="430213" y="3090863"/>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403225" y="3705225"/>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403225" y="431958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2" name="Title 1"/>
          <p:cNvSpPr txBox="1">
            <a:spLocks/>
          </p:cNvSpPr>
          <p:nvPr/>
        </p:nvSpPr>
        <p:spPr bwMode="auto">
          <a:xfrm>
            <a:off x="403225" y="493553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a:solidFill>
                  <a:srgbClr val="0000FF"/>
                </a:solidFill>
                <a:latin typeface="Times New Roman" pitchFamily="18" charset="0"/>
                <a:cs typeface="Times New Roman" pitchFamily="18" charset="0"/>
              </a:rPr>
              <a:t>mục </a:t>
            </a:r>
            <a:r>
              <a:rPr lang="en-US" sz="2800" i="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3" name="Line 14"/>
          <p:cNvSpPr>
            <a:spLocks noChangeShapeType="1"/>
          </p:cNvSpPr>
          <p:nvPr/>
        </p:nvSpPr>
        <p:spPr bwMode="auto">
          <a:xfrm>
            <a:off x="3575720" y="70485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4" name="Line 15"/>
          <p:cNvSpPr>
            <a:spLocks noChangeShapeType="1"/>
          </p:cNvSpPr>
          <p:nvPr/>
        </p:nvSpPr>
        <p:spPr bwMode="auto">
          <a:xfrm>
            <a:off x="5447928" y="72390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5" name="Line 14"/>
          <p:cNvSpPr>
            <a:spLocks noChangeShapeType="1"/>
          </p:cNvSpPr>
          <p:nvPr/>
        </p:nvSpPr>
        <p:spPr bwMode="auto">
          <a:xfrm>
            <a:off x="1415480" y="1124744"/>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1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P spid="12" grpId="0"/>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1" y="5254628"/>
            <a:ext cx="120015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2" y="5005388"/>
            <a:ext cx="2066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265" y="4489727"/>
            <a:ext cx="187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7" y="4243389"/>
            <a:ext cx="28098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913" y="4043363"/>
            <a:ext cx="18224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3466" y="3965575"/>
            <a:ext cx="14509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440" y="3894138"/>
            <a:ext cx="200818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7441" y="3525838"/>
            <a:ext cx="15525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7408" y="3111977"/>
            <a:ext cx="13604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4915" y="3792538"/>
            <a:ext cx="252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3489" y="3311526"/>
            <a:ext cx="25019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7514" y="1520825"/>
            <a:ext cx="10334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7515" y="1379541"/>
            <a:ext cx="8334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0528" y="1055688"/>
            <a:ext cx="860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34116" y="1366838"/>
            <a:ext cx="196373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81900" y="2741613"/>
            <a:ext cx="11620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81901" y="2695578"/>
            <a:ext cx="1200151"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56500" y="2360613"/>
            <a:ext cx="12255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56500" y="1946278"/>
            <a:ext cx="123825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54752" y="2549528"/>
            <a:ext cx="15081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39927" y="3856041"/>
            <a:ext cx="45751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33963" y="2714625"/>
            <a:ext cx="12509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33963" y="2495553"/>
            <a:ext cx="1206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95864" y="2174875"/>
            <a:ext cx="955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73265" y="2554291"/>
            <a:ext cx="33242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24000" y="3600453"/>
            <a:ext cx="1238251"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a:xfrm>
            <a:off x="327025" y="95250"/>
            <a:ext cx="11582400" cy="1143000"/>
          </a:xfrm>
          <a:prstGeom prst="rect">
            <a:avLst/>
          </a:prstGeom>
        </p:spPr>
        <p:txBody>
          <a:bodyPr/>
          <a:lst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eaLnBrk="1" hangingPunct="1">
              <a:defRPr/>
            </a:pPr>
            <a:r>
              <a:rPr lang="en-US" sz="3200" u="sng" dirty="0" err="1" smtClean="0">
                <a:solidFill>
                  <a:srgbClr val="C00000"/>
                </a:solidFill>
                <a:latin typeface="Times New Roman" pitchFamily="18" charset="0"/>
                <a:cs typeface="Times New Roman" pitchFamily="18" charset="0"/>
              </a:rPr>
              <a:t>Bài</a:t>
            </a:r>
            <a:r>
              <a:rPr lang="en-US" sz="3200" u="sng" dirty="0" smtClean="0">
                <a:solidFill>
                  <a:srgbClr val="C00000"/>
                </a:solidFill>
                <a:latin typeface="Times New Roman" pitchFamily="18" charset="0"/>
                <a:cs typeface="Times New Roman" pitchFamily="18" charset="0"/>
              </a:rPr>
              <a:t> 1 </a:t>
            </a:r>
            <a:r>
              <a:rPr lang="en-US" sz="3200" u="sng" dirty="0" smtClean="0">
                <a:solidFill>
                  <a:srgbClr val="C00000"/>
                </a:solidFill>
                <a:latin typeface="Times New Roman" pitchFamily="18" charset="0"/>
                <a:cs typeface="Times New Roman" pitchFamily="18" charset="0"/>
              </a:rPr>
              <a:t>(tr.48</a:t>
            </a:r>
            <a:r>
              <a:rPr lang="en-US" sz="3200" u="sng" dirty="0" smtClean="0">
                <a:solidFill>
                  <a:srgbClr val="C00000"/>
                </a:solidFill>
                <a:latin typeface="Times New Roman" pitchFamily="18" charset="0"/>
                <a:cs typeface="Times New Roman" pitchFamily="18" charset="0"/>
              </a:rPr>
              <a:t>)</a:t>
            </a:r>
            <a:r>
              <a:rPr lang="en-US" sz="3200" dirty="0" smtClean="0">
                <a:solidFill>
                  <a:srgbClr val="C00000"/>
                </a:solidFill>
                <a:latin typeface="Times New Roman" pitchFamily="18" charset="0"/>
                <a:cs typeface="Times New Roman" pitchFamily="18" charset="0"/>
              </a:rPr>
              <a:t>:</a:t>
            </a:r>
            <a:r>
              <a:rPr lang="en-US" sz="3200" i="1"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Hãy</a:t>
            </a:r>
            <a:r>
              <a:rPr lang="en-US" altLang="vi-VN" sz="3200"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kể</a:t>
            </a:r>
            <a:r>
              <a:rPr lang="en-US" altLang="vi-VN" sz="3200"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lại</a:t>
            </a:r>
            <a:r>
              <a:rPr lang="en-US" altLang="vi-VN" sz="3200"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một</a:t>
            </a:r>
            <a:r>
              <a:rPr lang="en-US" altLang="vi-VN" sz="3200"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buổi</a:t>
            </a:r>
            <a:r>
              <a:rPr lang="en-US" altLang="vi-VN" sz="3200"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biểu</a:t>
            </a:r>
            <a:r>
              <a:rPr lang="en-US" altLang="vi-VN" sz="3200"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diễn</a:t>
            </a:r>
            <a:r>
              <a:rPr lang="en-US" altLang="vi-VN" sz="3200"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nghệ</a:t>
            </a:r>
            <a:r>
              <a:rPr lang="en-US" altLang="vi-VN" sz="3200"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thuật</a:t>
            </a:r>
            <a:r>
              <a:rPr lang="en-US" altLang="vi-VN" sz="3200"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mà</a:t>
            </a:r>
            <a:r>
              <a:rPr lang="en-US" altLang="vi-VN" sz="3200"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em</a:t>
            </a:r>
            <a:r>
              <a:rPr lang="en-US" altLang="vi-VN" sz="3200"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được</a:t>
            </a:r>
            <a:r>
              <a:rPr lang="en-US" altLang="vi-VN" sz="3200"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xem</a:t>
            </a:r>
            <a:r>
              <a:rPr lang="en-US" altLang="vi-VN" sz="3200" dirty="0" smtClean="0">
                <a:solidFill>
                  <a:srgbClr val="C00000"/>
                </a:solidFill>
                <a:latin typeface="Times New Roman" pitchFamily="18" charset="0"/>
                <a:cs typeface="Times New Roman" pitchFamily="18" charset="0"/>
              </a:rPr>
              <a:t>.</a:t>
            </a:r>
            <a:endParaRPr lang="vi-VN" sz="3200" dirty="0">
              <a:solidFill>
                <a:srgbClr val="C00000"/>
              </a:solidFill>
              <a:latin typeface="Times New Roman" pitchFamily="18" charset="0"/>
              <a:cs typeface="Times New Roman" pitchFamily="18" charset="0"/>
            </a:endParaRPr>
          </a:p>
        </p:txBody>
      </p:sp>
      <p:sp>
        <p:nvSpPr>
          <p:cNvPr id="29" name="Title 1"/>
          <p:cNvSpPr txBox="1">
            <a:spLocks/>
          </p:cNvSpPr>
          <p:nvPr/>
        </p:nvSpPr>
        <p:spPr bwMode="auto">
          <a:xfrm>
            <a:off x="458789" y="1093791"/>
            <a:ext cx="11582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Times New Roman" pitchFamily="18" charset="0"/>
                <a:cs typeface="Times New Roman" pitchFamily="18" charset="0"/>
              </a:rPr>
              <a:t>* Gợi ý:</a:t>
            </a:r>
            <a:endParaRPr lang="vi-VN" sz="2800" kern="0" dirty="0">
              <a:solidFill>
                <a:srgbClr val="000000"/>
              </a:solidFill>
              <a:latin typeface="Times New Roman" pitchFamily="18" charset="0"/>
              <a:cs typeface="Times New Roman" pitchFamily="18" charset="0"/>
            </a:endParaRPr>
          </a:p>
        </p:txBody>
      </p:sp>
      <p:sp>
        <p:nvSpPr>
          <p:cNvPr id="30" name="Line 14"/>
          <p:cNvSpPr>
            <a:spLocks noChangeShapeType="1"/>
          </p:cNvSpPr>
          <p:nvPr/>
        </p:nvSpPr>
        <p:spPr bwMode="auto">
          <a:xfrm>
            <a:off x="3575720" y="55245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1" name="Line 15"/>
          <p:cNvSpPr>
            <a:spLocks noChangeShapeType="1"/>
          </p:cNvSpPr>
          <p:nvPr/>
        </p:nvSpPr>
        <p:spPr bwMode="auto">
          <a:xfrm>
            <a:off x="5407660" y="594946"/>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2" name="Line 14"/>
          <p:cNvSpPr>
            <a:spLocks noChangeShapeType="1"/>
          </p:cNvSpPr>
          <p:nvPr/>
        </p:nvSpPr>
        <p:spPr bwMode="auto">
          <a:xfrm>
            <a:off x="1415480" y="980728"/>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604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inVertical)">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arn(inVertical)">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barn(inVertical)">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barn(inVertical)">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barn(inVertical)">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barn(inVertical)">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barn(inVertical)">
                                      <p:cBhvr>
                                        <p:cTn id="37" dur="500"/>
                                        <p:tgtEl>
                                          <p:spTgt spid="21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1520"/>
                                        </p:tgtEl>
                                        <p:attrNameLst>
                                          <p:attrName>style.visibility</p:attrName>
                                        </p:attrNameLst>
                                      </p:cBhvr>
                                      <p:to>
                                        <p:strVal val="visible"/>
                                      </p:to>
                                    </p:set>
                                    <p:animEffect transition="in" filter="barn(inVertical)">
                                      <p:cBhvr>
                                        <p:cTn id="42" dur="500"/>
                                        <p:tgtEl>
                                          <p:spTgt spid="215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21521"/>
                                        </p:tgtEl>
                                        <p:attrNameLst>
                                          <p:attrName>style.visibility</p:attrName>
                                        </p:attrNameLst>
                                      </p:cBhvr>
                                      <p:to>
                                        <p:strVal val="visible"/>
                                      </p:to>
                                    </p:set>
                                    <p:animEffect transition="in" filter="barn(inVertical)">
                                      <p:cBhvr>
                                        <p:cTn id="47" dur="500"/>
                                        <p:tgtEl>
                                          <p:spTgt spid="215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21522"/>
                                        </p:tgtEl>
                                        <p:attrNameLst>
                                          <p:attrName>style.visibility</p:attrName>
                                        </p:attrNameLst>
                                      </p:cBhvr>
                                      <p:to>
                                        <p:strVal val="visible"/>
                                      </p:to>
                                    </p:set>
                                    <p:animEffect transition="in" filter="barn(inVertical)">
                                      <p:cBhvr>
                                        <p:cTn id="52" dur="500"/>
                                        <p:tgtEl>
                                          <p:spTgt spid="215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21514"/>
                                        </p:tgtEl>
                                        <p:attrNameLst>
                                          <p:attrName>style.visibility</p:attrName>
                                        </p:attrNameLst>
                                      </p:cBhvr>
                                      <p:to>
                                        <p:strVal val="visible"/>
                                      </p:to>
                                    </p:set>
                                    <p:animEffect transition="in" filter="barn(inVertical)">
                                      <p:cBhvr>
                                        <p:cTn id="57" dur="500"/>
                                        <p:tgtEl>
                                          <p:spTgt spid="215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nodeType="clickEffect">
                                  <p:stCondLst>
                                    <p:cond delay="0"/>
                                  </p:stCondLst>
                                  <p:childTnLst>
                                    <p:set>
                                      <p:cBhvr>
                                        <p:cTn id="61" dur="1" fill="hold">
                                          <p:stCondLst>
                                            <p:cond delay="0"/>
                                          </p:stCondLst>
                                        </p:cTn>
                                        <p:tgtEl>
                                          <p:spTgt spid="21515"/>
                                        </p:tgtEl>
                                        <p:attrNameLst>
                                          <p:attrName>style.visibility</p:attrName>
                                        </p:attrNameLst>
                                      </p:cBhvr>
                                      <p:to>
                                        <p:strVal val="visible"/>
                                      </p:to>
                                    </p:set>
                                    <p:animEffect transition="in" filter="barn(inVertical)">
                                      <p:cBhvr>
                                        <p:cTn id="62" dur="500"/>
                                        <p:tgtEl>
                                          <p:spTgt spid="215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nodeType="clickEffect">
                                  <p:stCondLst>
                                    <p:cond delay="0"/>
                                  </p:stCondLst>
                                  <p:childTnLst>
                                    <p:set>
                                      <p:cBhvr>
                                        <p:cTn id="66" dur="1" fill="hold">
                                          <p:stCondLst>
                                            <p:cond delay="0"/>
                                          </p:stCondLst>
                                        </p:cTn>
                                        <p:tgtEl>
                                          <p:spTgt spid="21516"/>
                                        </p:tgtEl>
                                        <p:attrNameLst>
                                          <p:attrName>style.visibility</p:attrName>
                                        </p:attrNameLst>
                                      </p:cBhvr>
                                      <p:to>
                                        <p:strVal val="visible"/>
                                      </p:to>
                                    </p:set>
                                    <p:animEffect transition="in" filter="barn(inVertical)">
                                      <p:cBhvr>
                                        <p:cTn id="67" dur="500"/>
                                        <p:tgtEl>
                                          <p:spTgt spid="215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nodeType="clickEffect">
                                  <p:stCondLst>
                                    <p:cond delay="0"/>
                                  </p:stCondLst>
                                  <p:childTnLst>
                                    <p:set>
                                      <p:cBhvr>
                                        <p:cTn id="71" dur="1" fill="hold">
                                          <p:stCondLst>
                                            <p:cond delay="0"/>
                                          </p:stCondLst>
                                        </p:cTn>
                                        <p:tgtEl>
                                          <p:spTgt spid="21517"/>
                                        </p:tgtEl>
                                        <p:attrNameLst>
                                          <p:attrName>style.visibility</p:attrName>
                                        </p:attrNameLst>
                                      </p:cBhvr>
                                      <p:to>
                                        <p:strVal val="visible"/>
                                      </p:to>
                                    </p:set>
                                    <p:animEffect transition="in" filter="barn(inVertical)">
                                      <p:cBhvr>
                                        <p:cTn id="72" dur="500"/>
                                        <p:tgtEl>
                                          <p:spTgt spid="215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nodeType="clickEffect">
                                  <p:stCondLst>
                                    <p:cond delay="0"/>
                                  </p:stCondLst>
                                  <p:childTnLst>
                                    <p:set>
                                      <p:cBhvr>
                                        <p:cTn id="76" dur="1" fill="hold">
                                          <p:stCondLst>
                                            <p:cond delay="0"/>
                                          </p:stCondLst>
                                        </p:cTn>
                                        <p:tgtEl>
                                          <p:spTgt spid="21518"/>
                                        </p:tgtEl>
                                        <p:attrNameLst>
                                          <p:attrName>style.visibility</p:attrName>
                                        </p:attrNameLst>
                                      </p:cBhvr>
                                      <p:to>
                                        <p:strVal val="visible"/>
                                      </p:to>
                                    </p:set>
                                    <p:animEffect transition="in" filter="barn(inVertical)">
                                      <p:cBhvr>
                                        <p:cTn id="77" dur="500"/>
                                        <p:tgtEl>
                                          <p:spTgt spid="215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barn(inVertical)">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barn(inVertical)">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barn(inVertical)">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barn(inVertical)">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barn(inVertical)">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barn(inVertical)">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barn(inVertical)">
                                      <p:cBhvr>
                                        <p:cTn id="112" dur="500"/>
                                        <p:tgtEl>
                                          <p:spTgt spid="21529"/>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barn(inVertical)">
                                      <p:cBhvr>
                                        <p:cTn id="117" dur="500"/>
                                        <p:tgtEl>
                                          <p:spTgt spid="21530"/>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barn(inVertical)">
                                      <p:cBhvr>
                                        <p:cTn id="122" dur="500"/>
                                        <p:tgtEl>
                                          <p:spTgt spid="21531"/>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barn(inVertical)">
                                      <p:cBhvr>
                                        <p:cTn id="127" dur="500"/>
                                        <p:tgtEl>
                                          <p:spTgt spid="21532"/>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barn(inVertical)">
                                      <p:cBhvr>
                                        <p:cTn id="132" dur="500"/>
                                        <p:tgtEl>
                                          <p:spTgt spid="2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7&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 - &amp;quot;Thứ sáu ngày 22 tháng 2 năm 2013&amp;quot;&quot;/&gt;&lt;property id=&quot;20307&quot; value=&quot;278&quot;/&gt;&lt;/object&gt;&lt;object type=&quot;3&quot; unique_id=&quot;10007&quot;&gt;&lt;property id=&quot;20148&quot; value=&quot;5&quot;/&gt;&lt;property id=&quot;20300&quot; value=&quot;Slide 4 - &amp;quot;Thứ hai ngày 15 tháng 2 năm 2009&amp;quot;&quot;/&gt;&lt;property id=&quot;20307&quot; value=&quot;282&quot;/&gt;&lt;/object&gt;&lt;object type=&quot;3&quot; unique_id=&quot;10008&quot;&gt;&lt;property id=&quot;20148&quot; value=&quot;5&quot;/&gt;&lt;property id=&quot;20300&quot; value=&quot;Slide 5 - &amp;quot;&amp;#x0D;&amp;#x0A;Tập làm văn&amp;quot;&quot;/&gt;&lt;property id=&quot;20307&quot; value=&quot;258&quot;/&gt;&lt;/object&gt;&lt;object type=&quot;3&quot; unique_id=&quot;10009&quot;&gt;&lt;property id=&quot;20148&quot; value=&quot;5&quot;/&gt;&lt;property id=&quot;20300&quot; value=&quot;Slide 6&quot;/&gt;&lt;property id=&quot;20307&quot; value=&quot;281&quot;/&gt;&lt;/objec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TIMING" val="|38.9|22.2|14|8.7"/>
</p:tagLst>
</file>

<file path=ppt/tags/tag3.xml><?xml version="1.0" encoding="utf-8"?>
<p:tagLst xmlns:a="http://schemas.openxmlformats.org/drawingml/2006/main" xmlns:r="http://schemas.openxmlformats.org/officeDocument/2006/relationships" xmlns:p="http://schemas.openxmlformats.org/presentationml/2006/main">
  <p:tag name="TIMING" val="|38.9|22.2|14|8.7"/>
</p:tagLst>
</file>

<file path=ppt/theme/theme1.xml><?xml version="1.0" encoding="utf-8"?>
<a:theme xmlns:a="http://schemas.openxmlformats.org/drawingml/2006/main" name="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2.xml><?xml version="1.0" encoding="utf-8"?>
<a:theme xmlns:a="http://schemas.openxmlformats.org/drawingml/2006/main" name="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4.xml><?xml version="1.0" encoding="utf-8"?>
<a:theme xmlns:a="http://schemas.openxmlformats.org/drawingml/2006/main" name="1_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1959</TotalTime>
  <Words>1148</Words>
  <Application>Microsoft Office PowerPoint</Application>
  <PresentationFormat>Widescreen</PresentationFormat>
  <Paragraphs>66</Paragraphs>
  <Slides>21</Slides>
  <Notes>1</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vt:i4>
      </vt:variant>
    </vt:vector>
  </HeadingPairs>
  <TitlesOfParts>
    <vt:vector size="35" baseType="lpstr">
      <vt:lpstr>Microsoft YaHei</vt:lpstr>
      <vt:lpstr>Arial</vt:lpstr>
      <vt:lpstr>Arial Black</vt:lpstr>
      <vt:lpstr>Calibri</vt:lpstr>
      <vt:lpstr>Cambria</vt:lpstr>
      <vt:lpstr>Helvetica Neue</vt:lpstr>
      <vt:lpstr>HP001 5H</vt:lpstr>
      <vt:lpstr>Times New Roman</vt:lpstr>
      <vt:lpstr>幼圆</vt:lpstr>
      <vt:lpstr>Theme1</vt:lpstr>
      <vt:lpstr>A000120140530B01PPBG</vt:lpstr>
      <vt:lpstr>1_Theme1</vt:lpstr>
      <vt:lpstr>1_A000120140530B01PPBG</vt:lpstr>
      <vt:lpstr>Chủ đề của Office</vt:lpstr>
      <vt:lpstr>PowerPoint Presentation</vt:lpstr>
      <vt:lpstr>1. Đây là môn nghệ thuật mà thiếu nhi vô cùng yêu thích.</vt:lpstr>
      <vt:lpstr>PowerPoint Presentation</vt:lpstr>
      <vt:lpstr>PowerPoint Presentation</vt:lpstr>
      <vt:lpstr>PowerPoint Presentation</vt:lpstr>
      <vt:lpstr>PowerPoint Presentation</vt:lpstr>
      <vt:lpstr>PowerPoint Presentation</vt:lpstr>
      <vt:lpstr>Bài 1 (tr.48): Hãy kể lại một buổi biểu diễn nghệ thuật mà em được xem.</vt:lpstr>
      <vt:lpstr>PowerPoint Presentation</vt:lpstr>
      <vt:lpstr>PowerPoint Presentation</vt:lpstr>
      <vt:lpstr>PowerPoint Presentation</vt:lpstr>
      <vt:lpstr>PowerPoint Presentation</vt:lpstr>
      <vt:lpstr>PowerPoint Presentation</vt:lpstr>
      <vt:lpstr>PowerPoint Presentation</vt:lpstr>
      <vt:lpstr> 1. Kể đúng, đủ các phần, đúng trọng tâm. 2. Diễn đạt trôi chảy, tự nhiên, rõ ràng.  3. Sử dụng các từ ngữ gợi tả, câu văn có hình ảnh.</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Anh Tuan</dc:creator>
  <cp:lastModifiedBy>Admin</cp:lastModifiedBy>
  <cp:revision>126</cp:revision>
  <dcterms:created xsi:type="dcterms:W3CDTF">2005-08-24T23:19:40Z</dcterms:created>
  <dcterms:modified xsi:type="dcterms:W3CDTF">2022-02-13T10:56:51Z</dcterms:modified>
</cp:coreProperties>
</file>