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4" r:id="rId3"/>
  </p:sldMasterIdLst>
  <p:notesMasterIdLst>
    <p:notesMasterId r:id="rId25"/>
  </p:notesMasterIdLst>
  <p:sldIdLst>
    <p:sldId id="256" r:id="rId4"/>
    <p:sldId id="330" r:id="rId5"/>
    <p:sldId id="310" r:id="rId6"/>
    <p:sldId id="305" r:id="rId7"/>
    <p:sldId id="336" r:id="rId8"/>
    <p:sldId id="334" r:id="rId9"/>
    <p:sldId id="335" r:id="rId10"/>
    <p:sldId id="338" r:id="rId11"/>
    <p:sldId id="328" r:id="rId12"/>
    <p:sldId id="331" r:id="rId13"/>
    <p:sldId id="339" r:id="rId14"/>
    <p:sldId id="293" r:id="rId15"/>
    <p:sldId id="341" r:id="rId16"/>
    <p:sldId id="340" r:id="rId17"/>
    <p:sldId id="314" r:id="rId18"/>
    <p:sldId id="342" r:id="rId19"/>
    <p:sldId id="344" r:id="rId20"/>
    <p:sldId id="322" r:id="rId21"/>
    <p:sldId id="327" r:id="rId22"/>
    <p:sldId id="333" r:id="rId23"/>
    <p:sldId id="319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41A9C7-3472-42B3-B353-0F1D1F0CA61F}" type="datetimeFigureOut">
              <a:rPr lang="en-US" smtClean="0"/>
              <a:t>08/03/2022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F6780F-B0CD-4045-92CE-8ADD8C610F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5325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7" name="Google Shape;1217;g779ae7f3ab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8" name="Google Shape;1218;g779ae7f3ab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54361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>
            <a:extLst>
              <a:ext uri="{FF2B5EF4-FFF2-40B4-BE49-F238E27FC236}">
                <a16:creationId xmlns:a16="http://schemas.microsoft.com/office/drawing/2014/main" id="{C7AFA937-B0F1-4020-AF89-039B3DA6A57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9219" name="Notes Placeholder 2">
            <a:extLst>
              <a:ext uri="{FF2B5EF4-FFF2-40B4-BE49-F238E27FC236}">
                <a16:creationId xmlns:a16="http://schemas.microsoft.com/office/drawing/2014/main" id="{8D4C7563-433E-4E6E-9D61-1E7897928F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vi-VN" altLang="en-US">
              <a:latin typeface="Arial" panose="020B0604020202020204" pitchFamily="34" charset="0"/>
            </a:endParaRPr>
          </a:p>
        </p:txBody>
      </p:sp>
      <p:sp>
        <p:nvSpPr>
          <p:cNvPr id="28676" name="Slide Number Placeholder 3">
            <a:extLst>
              <a:ext uri="{FF2B5EF4-FFF2-40B4-BE49-F238E27FC236}">
                <a16:creationId xmlns:a16="http://schemas.microsoft.com/office/drawing/2014/main" id="{53BBB535-F86A-412F-A9F7-85CC17E5841D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6D2C0D-0DF6-404D-A3E0-EB13B2956BB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.VnAristote" panose="020B7200000000000000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.VnAristote" panose="020B7200000000000000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>
            <a:extLst>
              <a:ext uri="{FF2B5EF4-FFF2-40B4-BE49-F238E27FC236}">
                <a16:creationId xmlns:a16="http://schemas.microsoft.com/office/drawing/2014/main" id="{02A5BD2E-33A2-4007-A403-074CEEC9AB2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7" name="Notes Placeholder 2">
            <a:extLst>
              <a:ext uri="{FF2B5EF4-FFF2-40B4-BE49-F238E27FC236}">
                <a16:creationId xmlns:a16="http://schemas.microsoft.com/office/drawing/2014/main" id="{D9E98D2E-91A4-427B-929E-470179581F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1268" name="Slide Number Placeholder 3">
            <a:extLst>
              <a:ext uri="{FF2B5EF4-FFF2-40B4-BE49-F238E27FC236}">
                <a16:creationId xmlns:a16="http://schemas.microsoft.com/office/drawing/2014/main" id="{E17C2743-C2A2-4841-9F43-0563AA0657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8D80A53-7D88-4D45-B559-BDE6D504B27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7" name="Google Shape;1217;g779ae7f3ab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8" name="Google Shape;1218;g779ae7f3ab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909772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D57CE1-F684-40E3-A747-5B8CB72079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8F6B3B-E93A-4B34-8ACF-CDBC8E0A2D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E89497-525E-40E8-941E-737C06733C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4A840-600B-4F4E-A9A8-79DBF16CC12F}" type="datetimeFigureOut">
              <a:rPr lang="en-US" smtClean="0"/>
              <a:t>08/03/2022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9219FB-5E4F-4D72-B855-288CB7ED7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39ECEA-F914-4019-94FE-00C515770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060BF-C5E9-4E1D-ABA9-ABBE34B462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7822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C29729-6220-4EFE-AE3D-C90E9A0875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40F1F2-6EBE-40D9-B5C6-774AB9F032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C79E57-4932-4435-8549-D4E3F2591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4A840-600B-4F4E-A9A8-79DBF16CC12F}" type="datetimeFigureOut">
              <a:rPr lang="en-US" smtClean="0"/>
              <a:t>08/03/2022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85448F-11FB-484F-9E8C-86630254F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84F556-0FDC-4FC3-A95F-6846BEDB1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060BF-C5E9-4E1D-ABA9-ABBE34B462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3714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AEED66-D06B-4E04-A18A-560A21FF8F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885B31-3DBE-4183-ABA1-F239C662A7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892D60-1B52-44B9-9BAE-2306FF4B9D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4A840-600B-4F4E-A9A8-79DBF16CC12F}" type="datetimeFigureOut">
              <a:rPr lang="en-US" smtClean="0"/>
              <a:t>08/03/2022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56EF8E-1D21-4BCC-AF0F-8CE45E5640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48B281-FC22-4C00-9ACD-E7E37F50C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060BF-C5E9-4E1D-ABA9-ABBE34B462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8626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 text">
  <p:cSld name="Three columns text"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6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75" name="Google Shape;275;p16"/>
          <p:cNvSpPr txBox="1">
            <a:spLocks noGrp="1"/>
          </p:cNvSpPr>
          <p:nvPr>
            <p:ph type="subTitle" idx="1"/>
          </p:nvPr>
        </p:nvSpPr>
        <p:spPr>
          <a:xfrm>
            <a:off x="1482368" y="3246400"/>
            <a:ext cx="2292800" cy="5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Kalam"/>
                <a:ea typeface="Kalam"/>
                <a:cs typeface="Kalam"/>
                <a:sym typeface="Kala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Kalam"/>
                <a:ea typeface="Kalam"/>
                <a:cs typeface="Kalam"/>
                <a:sym typeface="Kala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Kalam"/>
                <a:ea typeface="Kalam"/>
                <a:cs typeface="Kalam"/>
                <a:sym typeface="Kala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Kalam"/>
                <a:ea typeface="Kalam"/>
                <a:cs typeface="Kalam"/>
                <a:sym typeface="Kala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Kalam"/>
                <a:ea typeface="Kalam"/>
                <a:cs typeface="Kalam"/>
                <a:sym typeface="Kala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Kalam"/>
                <a:ea typeface="Kalam"/>
                <a:cs typeface="Kalam"/>
                <a:sym typeface="Kala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Kalam"/>
                <a:ea typeface="Kalam"/>
                <a:cs typeface="Kalam"/>
                <a:sym typeface="Kala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Kalam"/>
                <a:ea typeface="Kalam"/>
                <a:cs typeface="Kalam"/>
                <a:sym typeface="Kala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Kalam"/>
                <a:ea typeface="Kalam"/>
                <a:cs typeface="Kalam"/>
                <a:sym typeface="Kalam"/>
              </a:defRPr>
            </a:lvl9pPr>
          </a:lstStyle>
          <a:p>
            <a:endParaRPr/>
          </a:p>
        </p:txBody>
      </p:sp>
      <p:sp>
        <p:nvSpPr>
          <p:cNvPr id="276" name="Google Shape;276;p16"/>
          <p:cNvSpPr txBox="1">
            <a:spLocks noGrp="1"/>
          </p:cNvSpPr>
          <p:nvPr>
            <p:ph type="subTitle" idx="2"/>
          </p:nvPr>
        </p:nvSpPr>
        <p:spPr>
          <a:xfrm>
            <a:off x="1482367" y="3764400"/>
            <a:ext cx="2292800" cy="13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277" name="Google Shape;277;p16"/>
          <p:cNvSpPr txBox="1">
            <a:spLocks noGrp="1"/>
          </p:cNvSpPr>
          <p:nvPr>
            <p:ph type="subTitle" idx="3"/>
          </p:nvPr>
        </p:nvSpPr>
        <p:spPr>
          <a:xfrm>
            <a:off x="4950095" y="3246400"/>
            <a:ext cx="2290800" cy="5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Kalam"/>
                <a:ea typeface="Kalam"/>
                <a:cs typeface="Kalam"/>
                <a:sym typeface="Kala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Kalam"/>
                <a:ea typeface="Kalam"/>
                <a:cs typeface="Kalam"/>
                <a:sym typeface="Kala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Kalam"/>
                <a:ea typeface="Kalam"/>
                <a:cs typeface="Kalam"/>
                <a:sym typeface="Kala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Kalam"/>
                <a:ea typeface="Kalam"/>
                <a:cs typeface="Kalam"/>
                <a:sym typeface="Kala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Kalam"/>
                <a:ea typeface="Kalam"/>
                <a:cs typeface="Kalam"/>
                <a:sym typeface="Kala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Kalam"/>
                <a:ea typeface="Kalam"/>
                <a:cs typeface="Kalam"/>
                <a:sym typeface="Kala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Kalam"/>
                <a:ea typeface="Kalam"/>
                <a:cs typeface="Kalam"/>
                <a:sym typeface="Kala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Kalam"/>
                <a:ea typeface="Kalam"/>
                <a:cs typeface="Kalam"/>
                <a:sym typeface="Kala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Kalam"/>
                <a:ea typeface="Kalam"/>
                <a:cs typeface="Kalam"/>
                <a:sym typeface="Kalam"/>
              </a:defRPr>
            </a:lvl9pPr>
          </a:lstStyle>
          <a:p>
            <a:endParaRPr/>
          </a:p>
        </p:txBody>
      </p:sp>
      <p:sp>
        <p:nvSpPr>
          <p:cNvPr id="278" name="Google Shape;278;p16"/>
          <p:cNvSpPr txBox="1">
            <a:spLocks noGrp="1"/>
          </p:cNvSpPr>
          <p:nvPr>
            <p:ph type="subTitle" idx="4"/>
          </p:nvPr>
        </p:nvSpPr>
        <p:spPr>
          <a:xfrm>
            <a:off x="4950091" y="3764400"/>
            <a:ext cx="2290800" cy="13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279" name="Google Shape;279;p16"/>
          <p:cNvSpPr txBox="1">
            <a:spLocks noGrp="1"/>
          </p:cNvSpPr>
          <p:nvPr>
            <p:ph type="subTitle" idx="5"/>
          </p:nvPr>
        </p:nvSpPr>
        <p:spPr>
          <a:xfrm>
            <a:off x="8416841" y="3246400"/>
            <a:ext cx="2290800" cy="5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Kalam"/>
                <a:ea typeface="Kalam"/>
                <a:cs typeface="Kalam"/>
                <a:sym typeface="Kala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Kalam"/>
                <a:ea typeface="Kalam"/>
                <a:cs typeface="Kalam"/>
                <a:sym typeface="Kala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Kalam"/>
                <a:ea typeface="Kalam"/>
                <a:cs typeface="Kalam"/>
                <a:sym typeface="Kala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Kalam"/>
                <a:ea typeface="Kalam"/>
                <a:cs typeface="Kalam"/>
                <a:sym typeface="Kala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Kalam"/>
                <a:ea typeface="Kalam"/>
                <a:cs typeface="Kalam"/>
                <a:sym typeface="Kala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Kalam"/>
                <a:ea typeface="Kalam"/>
                <a:cs typeface="Kalam"/>
                <a:sym typeface="Kala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Kalam"/>
                <a:ea typeface="Kalam"/>
                <a:cs typeface="Kalam"/>
                <a:sym typeface="Kala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Kalam"/>
                <a:ea typeface="Kalam"/>
                <a:cs typeface="Kalam"/>
                <a:sym typeface="Kala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Kalam"/>
                <a:ea typeface="Kalam"/>
                <a:cs typeface="Kalam"/>
                <a:sym typeface="Kalam"/>
              </a:defRPr>
            </a:lvl9pPr>
          </a:lstStyle>
          <a:p>
            <a:endParaRPr/>
          </a:p>
        </p:txBody>
      </p:sp>
      <p:sp>
        <p:nvSpPr>
          <p:cNvPr id="280" name="Google Shape;280;p16"/>
          <p:cNvSpPr txBox="1">
            <a:spLocks noGrp="1"/>
          </p:cNvSpPr>
          <p:nvPr>
            <p:ph type="subTitle" idx="6"/>
          </p:nvPr>
        </p:nvSpPr>
        <p:spPr>
          <a:xfrm>
            <a:off x="8416835" y="3764400"/>
            <a:ext cx="2290800" cy="13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grpSp>
        <p:nvGrpSpPr>
          <p:cNvPr id="281" name="Google Shape;281;p16"/>
          <p:cNvGrpSpPr/>
          <p:nvPr/>
        </p:nvGrpSpPr>
        <p:grpSpPr>
          <a:xfrm>
            <a:off x="854273" y="84888"/>
            <a:ext cx="439779" cy="407104"/>
            <a:chOff x="1412390" y="2258211"/>
            <a:chExt cx="620689" cy="574573"/>
          </a:xfrm>
        </p:grpSpPr>
        <p:sp>
          <p:nvSpPr>
            <p:cNvPr id="282" name="Google Shape;282;p16"/>
            <p:cNvSpPr/>
            <p:nvPr/>
          </p:nvSpPr>
          <p:spPr>
            <a:xfrm>
              <a:off x="1786301" y="2258211"/>
              <a:ext cx="246778" cy="343858"/>
            </a:xfrm>
            <a:custGeom>
              <a:avLst/>
              <a:gdLst/>
              <a:ahLst/>
              <a:cxnLst/>
              <a:rect l="l" t="t" r="r" b="b"/>
              <a:pathLst>
                <a:path w="3843" h="5355" extrusionOk="0">
                  <a:moveTo>
                    <a:pt x="941" y="1"/>
                  </a:moveTo>
                  <a:cubicBezTo>
                    <a:pt x="714" y="1"/>
                    <a:pt x="481" y="120"/>
                    <a:pt x="357" y="348"/>
                  </a:cubicBezTo>
                  <a:cubicBezTo>
                    <a:pt x="199" y="665"/>
                    <a:pt x="80" y="1022"/>
                    <a:pt x="1" y="1339"/>
                  </a:cubicBezTo>
                  <a:cubicBezTo>
                    <a:pt x="1" y="1537"/>
                    <a:pt x="40" y="1735"/>
                    <a:pt x="80" y="1893"/>
                  </a:cubicBezTo>
                  <a:cubicBezTo>
                    <a:pt x="119" y="1972"/>
                    <a:pt x="278" y="2012"/>
                    <a:pt x="357" y="2012"/>
                  </a:cubicBezTo>
                  <a:cubicBezTo>
                    <a:pt x="397" y="2012"/>
                    <a:pt x="516" y="1853"/>
                    <a:pt x="476" y="1774"/>
                  </a:cubicBezTo>
                  <a:cubicBezTo>
                    <a:pt x="436" y="1418"/>
                    <a:pt x="516" y="1022"/>
                    <a:pt x="714" y="705"/>
                  </a:cubicBezTo>
                  <a:cubicBezTo>
                    <a:pt x="753" y="586"/>
                    <a:pt x="832" y="507"/>
                    <a:pt x="912" y="427"/>
                  </a:cubicBezTo>
                  <a:cubicBezTo>
                    <a:pt x="1030" y="546"/>
                    <a:pt x="1149" y="586"/>
                    <a:pt x="1189" y="705"/>
                  </a:cubicBezTo>
                  <a:cubicBezTo>
                    <a:pt x="1387" y="1101"/>
                    <a:pt x="1427" y="1537"/>
                    <a:pt x="1347" y="1933"/>
                  </a:cubicBezTo>
                  <a:cubicBezTo>
                    <a:pt x="1229" y="2804"/>
                    <a:pt x="1110" y="3715"/>
                    <a:pt x="951" y="4587"/>
                  </a:cubicBezTo>
                  <a:cubicBezTo>
                    <a:pt x="882" y="5107"/>
                    <a:pt x="1056" y="5354"/>
                    <a:pt x="1499" y="5354"/>
                  </a:cubicBezTo>
                  <a:cubicBezTo>
                    <a:pt x="1562" y="5354"/>
                    <a:pt x="1630" y="5349"/>
                    <a:pt x="1704" y="5339"/>
                  </a:cubicBezTo>
                  <a:cubicBezTo>
                    <a:pt x="2219" y="5260"/>
                    <a:pt x="2734" y="5141"/>
                    <a:pt x="3249" y="4943"/>
                  </a:cubicBezTo>
                  <a:cubicBezTo>
                    <a:pt x="3685" y="4824"/>
                    <a:pt x="3843" y="4587"/>
                    <a:pt x="3843" y="4230"/>
                  </a:cubicBezTo>
                  <a:cubicBezTo>
                    <a:pt x="3764" y="3834"/>
                    <a:pt x="3526" y="3478"/>
                    <a:pt x="3130" y="3359"/>
                  </a:cubicBezTo>
                  <a:cubicBezTo>
                    <a:pt x="3051" y="3359"/>
                    <a:pt x="2892" y="3359"/>
                    <a:pt x="2853" y="3438"/>
                  </a:cubicBezTo>
                  <a:cubicBezTo>
                    <a:pt x="2813" y="3517"/>
                    <a:pt x="2853" y="3636"/>
                    <a:pt x="2892" y="3715"/>
                  </a:cubicBezTo>
                  <a:cubicBezTo>
                    <a:pt x="2971" y="3874"/>
                    <a:pt x="3130" y="3953"/>
                    <a:pt x="3249" y="4072"/>
                  </a:cubicBezTo>
                  <a:cubicBezTo>
                    <a:pt x="3328" y="4191"/>
                    <a:pt x="3368" y="4349"/>
                    <a:pt x="3170" y="4428"/>
                  </a:cubicBezTo>
                  <a:cubicBezTo>
                    <a:pt x="2615" y="4666"/>
                    <a:pt x="2060" y="4785"/>
                    <a:pt x="1466" y="4824"/>
                  </a:cubicBezTo>
                  <a:cubicBezTo>
                    <a:pt x="1466" y="4626"/>
                    <a:pt x="1466" y="4468"/>
                    <a:pt x="1506" y="4309"/>
                  </a:cubicBezTo>
                  <a:cubicBezTo>
                    <a:pt x="1625" y="3517"/>
                    <a:pt x="1744" y="2725"/>
                    <a:pt x="1823" y="1933"/>
                  </a:cubicBezTo>
                  <a:cubicBezTo>
                    <a:pt x="1902" y="1378"/>
                    <a:pt x="1783" y="784"/>
                    <a:pt x="1466" y="309"/>
                  </a:cubicBezTo>
                  <a:cubicBezTo>
                    <a:pt x="1353" y="101"/>
                    <a:pt x="1149" y="1"/>
                    <a:pt x="9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16"/>
            <p:cNvSpPr/>
            <p:nvPr/>
          </p:nvSpPr>
          <p:spPr>
            <a:xfrm>
              <a:off x="1643877" y="2480321"/>
              <a:ext cx="124706" cy="136066"/>
            </a:xfrm>
            <a:custGeom>
              <a:avLst/>
              <a:gdLst/>
              <a:ahLst/>
              <a:cxnLst/>
              <a:rect l="l" t="t" r="r" b="b"/>
              <a:pathLst>
                <a:path w="1942" h="2119" extrusionOk="0">
                  <a:moveTo>
                    <a:pt x="493" y="1"/>
                  </a:moveTo>
                  <a:cubicBezTo>
                    <a:pt x="414" y="1"/>
                    <a:pt x="317" y="19"/>
                    <a:pt x="238" y="19"/>
                  </a:cubicBezTo>
                  <a:cubicBezTo>
                    <a:pt x="238" y="137"/>
                    <a:pt x="278" y="217"/>
                    <a:pt x="357" y="335"/>
                  </a:cubicBezTo>
                  <a:cubicBezTo>
                    <a:pt x="476" y="534"/>
                    <a:pt x="634" y="692"/>
                    <a:pt x="832" y="890"/>
                  </a:cubicBezTo>
                  <a:lnTo>
                    <a:pt x="278" y="1326"/>
                  </a:lnTo>
                  <a:cubicBezTo>
                    <a:pt x="159" y="1445"/>
                    <a:pt x="0" y="1524"/>
                    <a:pt x="80" y="1722"/>
                  </a:cubicBezTo>
                  <a:cubicBezTo>
                    <a:pt x="135" y="1796"/>
                    <a:pt x="199" y="1826"/>
                    <a:pt x="267" y="1826"/>
                  </a:cubicBezTo>
                  <a:cubicBezTo>
                    <a:pt x="346" y="1826"/>
                    <a:pt x="430" y="1786"/>
                    <a:pt x="515" y="1722"/>
                  </a:cubicBezTo>
                  <a:cubicBezTo>
                    <a:pt x="713" y="1643"/>
                    <a:pt x="872" y="1524"/>
                    <a:pt x="1070" y="1365"/>
                  </a:cubicBezTo>
                  <a:cubicBezTo>
                    <a:pt x="1149" y="1563"/>
                    <a:pt x="1268" y="1762"/>
                    <a:pt x="1387" y="1960"/>
                  </a:cubicBezTo>
                  <a:cubicBezTo>
                    <a:pt x="1466" y="2039"/>
                    <a:pt x="1585" y="2078"/>
                    <a:pt x="1704" y="2118"/>
                  </a:cubicBezTo>
                  <a:cubicBezTo>
                    <a:pt x="1743" y="1999"/>
                    <a:pt x="1783" y="1880"/>
                    <a:pt x="1783" y="1762"/>
                  </a:cubicBezTo>
                  <a:cubicBezTo>
                    <a:pt x="1783" y="1682"/>
                    <a:pt x="1743" y="1603"/>
                    <a:pt x="1704" y="1524"/>
                  </a:cubicBezTo>
                  <a:cubicBezTo>
                    <a:pt x="1387" y="1247"/>
                    <a:pt x="1466" y="692"/>
                    <a:pt x="1862" y="534"/>
                  </a:cubicBezTo>
                  <a:cubicBezTo>
                    <a:pt x="1941" y="415"/>
                    <a:pt x="1941" y="296"/>
                    <a:pt x="1902" y="137"/>
                  </a:cubicBezTo>
                  <a:cubicBezTo>
                    <a:pt x="1873" y="80"/>
                    <a:pt x="1834" y="59"/>
                    <a:pt x="1791" y="59"/>
                  </a:cubicBezTo>
                  <a:cubicBezTo>
                    <a:pt x="1714" y="59"/>
                    <a:pt x="1621" y="126"/>
                    <a:pt x="1545" y="177"/>
                  </a:cubicBezTo>
                  <a:cubicBezTo>
                    <a:pt x="1426" y="296"/>
                    <a:pt x="1268" y="415"/>
                    <a:pt x="1149" y="534"/>
                  </a:cubicBezTo>
                  <a:cubicBezTo>
                    <a:pt x="991" y="335"/>
                    <a:pt x="793" y="177"/>
                    <a:pt x="594" y="19"/>
                  </a:cubicBezTo>
                  <a:cubicBezTo>
                    <a:pt x="568" y="5"/>
                    <a:pt x="533" y="1"/>
                    <a:pt x="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16"/>
            <p:cNvSpPr/>
            <p:nvPr/>
          </p:nvSpPr>
          <p:spPr>
            <a:xfrm>
              <a:off x="1412390" y="2529508"/>
              <a:ext cx="295132" cy="303276"/>
            </a:xfrm>
            <a:custGeom>
              <a:avLst/>
              <a:gdLst/>
              <a:ahLst/>
              <a:cxnLst/>
              <a:rect l="l" t="t" r="r" b="b"/>
              <a:pathLst>
                <a:path w="4596" h="4723" extrusionOk="0">
                  <a:moveTo>
                    <a:pt x="1103" y="1"/>
                  </a:moveTo>
                  <a:cubicBezTo>
                    <a:pt x="742" y="1"/>
                    <a:pt x="428" y="232"/>
                    <a:pt x="317" y="599"/>
                  </a:cubicBezTo>
                  <a:cubicBezTo>
                    <a:pt x="159" y="1035"/>
                    <a:pt x="80" y="1510"/>
                    <a:pt x="1" y="1946"/>
                  </a:cubicBezTo>
                  <a:cubicBezTo>
                    <a:pt x="1" y="2144"/>
                    <a:pt x="1" y="2382"/>
                    <a:pt x="238" y="2382"/>
                  </a:cubicBezTo>
                  <a:cubicBezTo>
                    <a:pt x="476" y="2382"/>
                    <a:pt x="397" y="2105"/>
                    <a:pt x="436" y="1946"/>
                  </a:cubicBezTo>
                  <a:cubicBezTo>
                    <a:pt x="476" y="1550"/>
                    <a:pt x="595" y="1154"/>
                    <a:pt x="714" y="758"/>
                  </a:cubicBezTo>
                  <a:cubicBezTo>
                    <a:pt x="793" y="599"/>
                    <a:pt x="951" y="481"/>
                    <a:pt x="1149" y="441"/>
                  </a:cubicBezTo>
                  <a:cubicBezTo>
                    <a:pt x="1170" y="438"/>
                    <a:pt x="1190" y="436"/>
                    <a:pt x="1210" y="436"/>
                  </a:cubicBezTo>
                  <a:cubicBezTo>
                    <a:pt x="1414" y="436"/>
                    <a:pt x="1552" y="617"/>
                    <a:pt x="1625" y="797"/>
                  </a:cubicBezTo>
                  <a:cubicBezTo>
                    <a:pt x="1625" y="877"/>
                    <a:pt x="1664" y="956"/>
                    <a:pt x="1664" y="1035"/>
                  </a:cubicBezTo>
                  <a:cubicBezTo>
                    <a:pt x="1704" y="1550"/>
                    <a:pt x="1744" y="2065"/>
                    <a:pt x="1783" y="2580"/>
                  </a:cubicBezTo>
                  <a:cubicBezTo>
                    <a:pt x="1783" y="3095"/>
                    <a:pt x="1783" y="3650"/>
                    <a:pt x="1783" y="4165"/>
                  </a:cubicBezTo>
                  <a:cubicBezTo>
                    <a:pt x="1783" y="4536"/>
                    <a:pt x="1928" y="4722"/>
                    <a:pt x="2187" y="4722"/>
                  </a:cubicBezTo>
                  <a:cubicBezTo>
                    <a:pt x="2287" y="4722"/>
                    <a:pt x="2404" y="4695"/>
                    <a:pt x="2536" y="4640"/>
                  </a:cubicBezTo>
                  <a:cubicBezTo>
                    <a:pt x="3090" y="4402"/>
                    <a:pt x="3645" y="4125"/>
                    <a:pt x="4199" y="3887"/>
                  </a:cubicBezTo>
                  <a:cubicBezTo>
                    <a:pt x="4477" y="3768"/>
                    <a:pt x="4596" y="3412"/>
                    <a:pt x="4398" y="3174"/>
                  </a:cubicBezTo>
                  <a:cubicBezTo>
                    <a:pt x="4318" y="2976"/>
                    <a:pt x="4160" y="2818"/>
                    <a:pt x="4041" y="2659"/>
                  </a:cubicBezTo>
                  <a:cubicBezTo>
                    <a:pt x="3962" y="2580"/>
                    <a:pt x="3803" y="2580"/>
                    <a:pt x="3685" y="2540"/>
                  </a:cubicBezTo>
                  <a:cubicBezTo>
                    <a:pt x="3645" y="2659"/>
                    <a:pt x="3645" y="2818"/>
                    <a:pt x="3685" y="2937"/>
                  </a:cubicBezTo>
                  <a:cubicBezTo>
                    <a:pt x="3764" y="3095"/>
                    <a:pt x="3883" y="3293"/>
                    <a:pt x="4001" y="3452"/>
                  </a:cubicBezTo>
                  <a:lnTo>
                    <a:pt x="2258" y="4244"/>
                  </a:lnTo>
                  <a:lnTo>
                    <a:pt x="2258" y="2659"/>
                  </a:lnTo>
                  <a:cubicBezTo>
                    <a:pt x="2258" y="1986"/>
                    <a:pt x="2179" y="1312"/>
                    <a:pt x="2021" y="679"/>
                  </a:cubicBezTo>
                  <a:cubicBezTo>
                    <a:pt x="1902" y="322"/>
                    <a:pt x="1585" y="45"/>
                    <a:pt x="1189" y="5"/>
                  </a:cubicBezTo>
                  <a:cubicBezTo>
                    <a:pt x="1160" y="2"/>
                    <a:pt x="1132" y="1"/>
                    <a:pt x="11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5" name="Google Shape;285;p16"/>
          <p:cNvSpPr/>
          <p:nvPr/>
        </p:nvSpPr>
        <p:spPr>
          <a:xfrm>
            <a:off x="104628" y="186515"/>
            <a:ext cx="698337" cy="518015"/>
          </a:xfrm>
          <a:custGeom>
            <a:avLst/>
            <a:gdLst/>
            <a:ahLst/>
            <a:cxnLst/>
            <a:rect l="l" t="t" r="r" b="b"/>
            <a:pathLst>
              <a:path w="12437" h="9225" extrusionOk="0">
                <a:moveTo>
                  <a:pt x="1895" y="0"/>
                </a:moveTo>
                <a:cubicBezTo>
                  <a:pt x="1313" y="0"/>
                  <a:pt x="705" y="248"/>
                  <a:pt x="197" y="558"/>
                </a:cubicBezTo>
                <a:cubicBezTo>
                  <a:pt x="0" y="721"/>
                  <a:pt x="155" y="993"/>
                  <a:pt x="349" y="993"/>
                </a:cubicBezTo>
                <a:cubicBezTo>
                  <a:pt x="390" y="993"/>
                  <a:pt x="433" y="981"/>
                  <a:pt x="474" y="954"/>
                </a:cubicBezTo>
                <a:cubicBezTo>
                  <a:pt x="915" y="666"/>
                  <a:pt x="1403" y="443"/>
                  <a:pt x="1857" y="443"/>
                </a:cubicBezTo>
                <a:cubicBezTo>
                  <a:pt x="2339" y="443"/>
                  <a:pt x="2782" y="695"/>
                  <a:pt x="3088" y="1390"/>
                </a:cubicBezTo>
                <a:cubicBezTo>
                  <a:pt x="3247" y="1825"/>
                  <a:pt x="3366" y="2340"/>
                  <a:pt x="3405" y="2816"/>
                </a:cubicBezTo>
                <a:cubicBezTo>
                  <a:pt x="3405" y="3331"/>
                  <a:pt x="3564" y="3846"/>
                  <a:pt x="3881" y="4321"/>
                </a:cubicBezTo>
                <a:cubicBezTo>
                  <a:pt x="4166" y="4574"/>
                  <a:pt x="4552" y="4701"/>
                  <a:pt x="4939" y="4701"/>
                </a:cubicBezTo>
                <a:cubicBezTo>
                  <a:pt x="5036" y="4701"/>
                  <a:pt x="5132" y="4693"/>
                  <a:pt x="5227" y="4677"/>
                </a:cubicBezTo>
                <a:cubicBezTo>
                  <a:pt x="5604" y="4638"/>
                  <a:pt x="5802" y="4578"/>
                  <a:pt x="6005" y="4578"/>
                </a:cubicBezTo>
                <a:cubicBezTo>
                  <a:pt x="6208" y="4578"/>
                  <a:pt x="6416" y="4638"/>
                  <a:pt x="6812" y="4836"/>
                </a:cubicBezTo>
                <a:cubicBezTo>
                  <a:pt x="7248" y="4836"/>
                  <a:pt x="7604" y="5232"/>
                  <a:pt x="7564" y="5707"/>
                </a:cubicBezTo>
                <a:cubicBezTo>
                  <a:pt x="7564" y="5905"/>
                  <a:pt x="7604" y="6143"/>
                  <a:pt x="7604" y="6381"/>
                </a:cubicBezTo>
                <a:cubicBezTo>
                  <a:pt x="7683" y="7569"/>
                  <a:pt x="8119" y="8599"/>
                  <a:pt x="9466" y="8599"/>
                </a:cubicBezTo>
                <a:cubicBezTo>
                  <a:pt x="10535" y="8599"/>
                  <a:pt x="11328" y="7926"/>
                  <a:pt x="11961" y="7133"/>
                </a:cubicBezTo>
                <a:lnTo>
                  <a:pt x="11961" y="7133"/>
                </a:lnTo>
                <a:cubicBezTo>
                  <a:pt x="11922" y="7728"/>
                  <a:pt x="11882" y="8361"/>
                  <a:pt x="11763" y="8956"/>
                </a:cubicBezTo>
                <a:cubicBezTo>
                  <a:pt x="11740" y="9117"/>
                  <a:pt x="11891" y="9224"/>
                  <a:pt x="12029" y="9224"/>
                </a:cubicBezTo>
                <a:cubicBezTo>
                  <a:pt x="12129" y="9224"/>
                  <a:pt x="12222" y="9168"/>
                  <a:pt x="12239" y="9035"/>
                </a:cubicBezTo>
                <a:cubicBezTo>
                  <a:pt x="12358" y="8282"/>
                  <a:pt x="12397" y="7490"/>
                  <a:pt x="12437" y="6698"/>
                </a:cubicBezTo>
                <a:cubicBezTo>
                  <a:pt x="12437" y="6618"/>
                  <a:pt x="12397" y="6579"/>
                  <a:pt x="12358" y="6539"/>
                </a:cubicBezTo>
                <a:cubicBezTo>
                  <a:pt x="12414" y="6371"/>
                  <a:pt x="12272" y="6203"/>
                  <a:pt x="12127" y="6203"/>
                </a:cubicBezTo>
                <a:cubicBezTo>
                  <a:pt x="12068" y="6203"/>
                  <a:pt x="12008" y="6232"/>
                  <a:pt x="11961" y="6302"/>
                </a:cubicBezTo>
                <a:lnTo>
                  <a:pt x="11961" y="6341"/>
                </a:lnTo>
                <a:cubicBezTo>
                  <a:pt x="11922" y="6302"/>
                  <a:pt x="11882" y="6302"/>
                  <a:pt x="11843" y="6302"/>
                </a:cubicBezTo>
                <a:cubicBezTo>
                  <a:pt x="11130" y="6302"/>
                  <a:pt x="10417" y="6222"/>
                  <a:pt x="9704" y="6024"/>
                </a:cubicBezTo>
                <a:cubicBezTo>
                  <a:pt x="9681" y="6018"/>
                  <a:pt x="9659" y="6015"/>
                  <a:pt x="9639" y="6015"/>
                </a:cubicBezTo>
                <a:cubicBezTo>
                  <a:pt x="9416" y="6015"/>
                  <a:pt x="9370" y="6387"/>
                  <a:pt x="9624" y="6460"/>
                </a:cubicBezTo>
                <a:cubicBezTo>
                  <a:pt x="10298" y="6658"/>
                  <a:pt x="10971" y="6737"/>
                  <a:pt x="11645" y="6737"/>
                </a:cubicBezTo>
                <a:cubicBezTo>
                  <a:pt x="11146" y="7449"/>
                  <a:pt x="10456" y="8193"/>
                  <a:pt x="9574" y="8193"/>
                </a:cubicBezTo>
                <a:cubicBezTo>
                  <a:pt x="9474" y="8193"/>
                  <a:pt x="9372" y="8183"/>
                  <a:pt x="9268" y="8163"/>
                </a:cubicBezTo>
                <a:cubicBezTo>
                  <a:pt x="7763" y="7886"/>
                  <a:pt x="8277" y="6341"/>
                  <a:pt x="8000" y="5311"/>
                </a:cubicBezTo>
                <a:cubicBezTo>
                  <a:pt x="7742" y="4439"/>
                  <a:pt x="7167" y="4067"/>
                  <a:pt x="6405" y="4067"/>
                </a:cubicBezTo>
                <a:cubicBezTo>
                  <a:pt x="6233" y="4067"/>
                  <a:pt x="6051" y="4086"/>
                  <a:pt x="5861" y="4123"/>
                </a:cubicBezTo>
                <a:cubicBezTo>
                  <a:pt x="5573" y="4157"/>
                  <a:pt x="5292" y="4234"/>
                  <a:pt x="5025" y="4234"/>
                </a:cubicBezTo>
                <a:cubicBezTo>
                  <a:pt x="4667" y="4234"/>
                  <a:pt x="4334" y="4096"/>
                  <a:pt x="4039" y="3529"/>
                </a:cubicBezTo>
                <a:cubicBezTo>
                  <a:pt x="3801" y="3093"/>
                  <a:pt x="3841" y="2301"/>
                  <a:pt x="3722" y="1825"/>
                </a:cubicBezTo>
                <a:cubicBezTo>
                  <a:pt x="3643" y="1350"/>
                  <a:pt x="3445" y="914"/>
                  <a:pt x="3167" y="558"/>
                </a:cubicBezTo>
                <a:cubicBezTo>
                  <a:pt x="2800" y="155"/>
                  <a:pt x="2355" y="0"/>
                  <a:pt x="189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" name="Google Shape;286;p16"/>
          <p:cNvSpPr/>
          <p:nvPr/>
        </p:nvSpPr>
        <p:spPr>
          <a:xfrm rot="-7381728">
            <a:off x="928299" y="609573"/>
            <a:ext cx="291743" cy="395345"/>
          </a:xfrm>
          <a:custGeom>
            <a:avLst/>
            <a:gdLst/>
            <a:ahLst/>
            <a:cxnLst/>
            <a:rect l="l" t="t" r="r" b="b"/>
            <a:pathLst>
              <a:path w="6412" h="8689" extrusionOk="0">
                <a:moveTo>
                  <a:pt x="1262" y="565"/>
                </a:moveTo>
                <a:cubicBezTo>
                  <a:pt x="2252" y="1001"/>
                  <a:pt x="3164" y="1556"/>
                  <a:pt x="3995" y="2190"/>
                </a:cubicBezTo>
                <a:lnTo>
                  <a:pt x="3045" y="2704"/>
                </a:lnTo>
                <a:cubicBezTo>
                  <a:pt x="2821" y="2816"/>
                  <a:pt x="2984" y="3104"/>
                  <a:pt x="3169" y="3104"/>
                </a:cubicBezTo>
                <a:cubicBezTo>
                  <a:pt x="3180" y="3104"/>
                  <a:pt x="3192" y="3103"/>
                  <a:pt x="3203" y="3101"/>
                </a:cubicBezTo>
                <a:cubicBezTo>
                  <a:pt x="3679" y="3932"/>
                  <a:pt x="4114" y="4764"/>
                  <a:pt x="4550" y="5636"/>
                </a:cubicBezTo>
                <a:cubicBezTo>
                  <a:pt x="4867" y="6111"/>
                  <a:pt x="5144" y="6587"/>
                  <a:pt x="5342" y="7101"/>
                </a:cubicBezTo>
                <a:cubicBezTo>
                  <a:pt x="5515" y="7552"/>
                  <a:pt x="5689" y="8214"/>
                  <a:pt x="5173" y="8214"/>
                </a:cubicBezTo>
                <a:cubicBezTo>
                  <a:pt x="5099" y="8214"/>
                  <a:pt x="5011" y="8201"/>
                  <a:pt x="4907" y="8171"/>
                </a:cubicBezTo>
                <a:cubicBezTo>
                  <a:pt x="4233" y="7973"/>
                  <a:pt x="3797" y="6547"/>
                  <a:pt x="3441" y="5913"/>
                </a:cubicBezTo>
                <a:cubicBezTo>
                  <a:pt x="2966" y="5002"/>
                  <a:pt x="2490" y="4091"/>
                  <a:pt x="2015" y="3180"/>
                </a:cubicBezTo>
                <a:cubicBezTo>
                  <a:pt x="1993" y="3114"/>
                  <a:pt x="1935" y="3085"/>
                  <a:pt x="1874" y="3085"/>
                </a:cubicBezTo>
                <a:cubicBezTo>
                  <a:pt x="1825" y="3085"/>
                  <a:pt x="1773" y="3105"/>
                  <a:pt x="1738" y="3140"/>
                </a:cubicBezTo>
                <a:lnTo>
                  <a:pt x="1658" y="3140"/>
                </a:lnTo>
                <a:lnTo>
                  <a:pt x="589" y="3695"/>
                </a:lnTo>
                <a:cubicBezTo>
                  <a:pt x="826" y="2665"/>
                  <a:pt x="1064" y="1595"/>
                  <a:pt x="1262" y="565"/>
                </a:cubicBezTo>
                <a:close/>
                <a:moveTo>
                  <a:pt x="1139" y="1"/>
                </a:moveTo>
                <a:cubicBezTo>
                  <a:pt x="1013" y="1"/>
                  <a:pt x="906" y="72"/>
                  <a:pt x="906" y="169"/>
                </a:cubicBezTo>
                <a:cubicBezTo>
                  <a:pt x="628" y="1477"/>
                  <a:pt x="311" y="2784"/>
                  <a:pt x="34" y="4051"/>
                </a:cubicBezTo>
                <a:cubicBezTo>
                  <a:pt x="1" y="4185"/>
                  <a:pt x="136" y="4347"/>
                  <a:pt x="275" y="4347"/>
                </a:cubicBezTo>
                <a:cubicBezTo>
                  <a:pt x="300" y="4347"/>
                  <a:pt x="326" y="4341"/>
                  <a:pt x="351" y="4329"/>
                </a:cubicBezTo>
                <a:lnTo>
                  <a:pt x="1738" y="3616"/>
                </a:lnTo>
                <a:cubicBezTo>
                  <a:pt x="2451" y="5042"/>
                  <a:pt x="3203" y="6428"/>
                  <a:pt x="3956" y="7775"/>
                </a:cubicBezTo>
                <a:cubicBezTo>
                  <a:pt x="4279" y="8362"/>
                  <a:pt x="4537" y="8689"/>
                  <a:pt x="5004" y="8689"/>
                </a:cubicBezTo>
                <a:cubicBezTo>
                  <a:pt x="5167" y="8689"/>
                  <a:pt x="5355" y="8649"/>
                  <a:pt x="5580" y="8567"/>
                </a:cubicBezTo>
                <a:cubicBezTo>
                  <a:pt x="6412" y="8290"/>
                  <a:pt x="6333" y="7933"/>
                  <a:pt x="5936" y="7220"/>
                </a:cubicBezTo>
                <a:lnTo>
                  <a:pt x="3639" y="2903"/>
                </a:lnTo>
                <a:lnTo>
                  <a:pt x="4550" y="2388"/>
                </a:lnTo>
                <a:cubicBezTo>
                  <a:pt x="4669" y="2348"/>
                  <a:pt x="4669" y="2150"/>
                  <a:pt x="4550" y="2071"/>
                </a:cubicBezTo>
                <a:cubicBezTo>
                  <a:pt x="3679" y="1160"/>
                  <a:pt x="2292" y="645"/>
                  <a:pt x="1223" y="11"/>
                </a:cubicBezTo>
                <a:cubicBezTo>
                  <a:pt x="1195" y="4"/>
                  <a:pt x="1166" y="1"/>
                  <a:pt x="113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87" name="Google Shape;287;p16"/>
          <p:cNvGrpSpPr/>
          <p:nvPr/>
        </p:nvGrpSpPr>
        <p:grpSpPr>
          <a:xfrm>
            <a:off x="353688" y="720392"/>
            <a:ext cx="340760" cy="376893"/>
            <a:chOff x="5414907" y="2017485"/>
            <a:chExt cx="220338" cy="243702"/>
          </a:xfrm>
        </p:grpSpPr>
        <p:sp>
          <p:nvSpPr>
            <p:cNvPr id="288" name="Google Shape;288;p16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16"/>
            <p:cNvSpPr/>
            <p:nvPr/>
          </p:nvSpPr>
          <p:spPr>
            <a:xfrm>
              <a:off x="5469978" y="2200929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16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91" name="Google Shape;291;p16"/>
          <p:cNvSpPr/>
          <p:nvPr/>
        </p:nvSpPr>
        <p:spPr>
          <a:xfrm>
            <a:off x="11001368" y="5769571"/>
            <a:ext cx="591232" cy="570899"/>
          </a:xfrm>
          <a:custGeom>
            <a:avLst/>
            <a:gdLst/>
            <a:ahLst/>
            <a:cxnLst/>
            <a:rect l="l" t="t" r="r" b="b"/>
            <a:pathLst>
              <a:path w="6775" h="6542" extrusionOk="0">
                <a:moveTo>
                  <a:pt x="3051" y="636"/>
                </a:moveTo>
                <a:cubicBezTo>
                  <a:pt x="3170" y="873"/>
                  <a:pt x="3249" y="1230"/>
                  <a:pt x="3289" y="1349"/>
                </a:cubicBezTo>
                <a:lnTo>
                  <a:pt x="3725" y="2339"/>
                </a:lnTo>
                <a:cubicBezTo>
                  <a:pt x="3749" y="2435"/>
                  <a:pt x="3816" y="2487"/>
                  <a:pt x="3892" y="2487"/>
                </a:cubicBezTo>
                <a:cubicBezTo>
                  <a:pt x="3942" y="2487"/>
                  <a:pt x="3995" y="2465"/>
                  <a:pt x="4041" y="2418"/>
                </a:cubicBezTo>
                <a:cubicBezTo>
                  <a:pt x="4081" y="2497"/>
                  <a:pt x="4160" y="2537"/>
                  <a:pt x="4240" y="2537"/>
                </a:cubicBezTo>
                <a:lnTo>
                  <a:pt x="5428" y="2458"/>
                </a:lnTo>
                <a:cubicBezTo>
                  <a:pt x="5547" y="2458"/>
                  <a:pt x="5903" y="2379"/>
                  <a:pt x="6181" y="2379"/>
                </a:cubicBezTo>
                <a:cubicBezTo>
                  <a:pt x="5943" y="2537"/>
                  <a:pt x="5547" y="2814"/>
                  <a:pt x="5467" y="2854"/>
                </a:cubicBezTo>
                <a:lnTo>
                  <a:pt x="4636" y="3607"/>
                </a:lnTo>
                <a:cubicBezTo>
                  <a:pt x="4477" y="3686"/>
                  <a:pt x="4517" y="3884"/>
                  <a:pt x="4675" y="3963"/>
                </a:cubicBezTo>
                <a:cubicBezTo>
                  <a:pt x="4855" y="4323"/>
                  <a:pt x="5494" y="5502"/>
                  <a:pt x="5727" y="5683"/>
                </a:cubicBezTo>
                <a:lnTo>
                  <a:pt x="5727" y="5683"/>
                </a:lnTo>
                <a:cubicBezTo>
                  <a:pt x="5562" y="5618"/>
                  <a:pt x="5452" y="5575"/>
                  <a:pt x="5309" y="5468"/>
                </a:cubicBezTo>
                <a:lnTo>
                  <a:pt x="4834" y="5270"/>
                </a:lnTo>
                <a:lnTo>
                  <a:pt x="3764" y="4795"/>
                </a:lnTo>
                <a:cubicBezTo>
                  <a:pt x="3734" y="4765"/>
                  <a:pt x="3704" y="4752"/>
                  <a:pt x="3673" y="4752"/>
                </a:cubicBezTo>
                <a:cubicBezTo>
                  <a:pt x="3624" y="4752"/>
                  <a:pt x="3575" y="4786"/>
                  <a:pt x="3526" y="4835"/>
                </a:cubicBezTo>
                <a:cubicBezTo>
                  <a:pt x="3501" y="4758"/>
                  <a:pt x="3426" y="4714"/>
                  <a:pt x="3354" y="4714"/>
                </a:cubicBezTo>
                <a:cubicBezTo>
                  <a:pt x="3315" y="4714"/>
                  <a:pt x="3277" y="4727"/>
                  <a:pt x="3249" y="4755"/>
                </a:cubicBezTo>
                <a:cubicBezTo>
                  <a:pt x="2734" y="5191"/>
                  <a:pt x="2219" y="5627"/>
                  <a:pt x="1665" y="5983"/>
                </a:cubicBezTo>
                <a:cubicBezTo>
                  <a:pt x="1546" y="5983"/>
                  <a:pt x="1427" y="6062"/>
                  <a:pt x="1387" y="6142"/>
                </a:cubicBezTo>
                <a:cubicBezTo>
                  <a:pt x="1374" y="6168"/>
                  <a:pt x="1365" y="6181"/>
                  <a:pt x="1362" y="6181"/>
                </a:cubicBezTo>
                <a:cubicBezTo>
                  <a:pt x="1357" y="6181"/>
                  <a:pt x="1374" y="6129"/>
                  <a:pt x="1427" y="6023"/>
                </a:cubicBezTo>
                <a:cubicBezTo>
                  <a:pt x="1506" y="5864"/>
                  <a:pt x="1546" y="5706"/>
                  <a:pt x="1585" y="5548"/>
                </a:cubicBezTo>
                <a:cubicBezTo>
                  <a:pt x="1704" y="5151"/>
                  <a:pt x="1823" y="4795"/>
                  <a:pt x="1942" y="4399"/>
                </a:cubicBezTo>
                <a:cubicBezTo>
                  <a:pt x="1942" y="4320"/>
                  <a:pt x="1942" y="4280"/>
                  <a:pt x="1863" y="4201"/>
                </a:cubicBezTo>
                <a:lnTo>
                  <a:pt x="1863" y="4201"/>
                </a:lnTo>
                <a:cubicBezTo>
                  <a:pt x="1878" y="4204"/>
                  <a:pt x="1892" y="4205"/>
                  <a:pt x="1906" y="4205"/>
                </a:cubicBezTo>
                <a:cubicBezTo>
                  <a:pt x="2077" y="4205"/>
                  <a:pt x="2168" y="3991"/>
                  <a:pt x="2021" y="3844"/>
                </a:cubicBezTo>
                <a:cubicBezTo>
                  <a:pt x="1546" y="3408"/>
                  <a:pt x="1110" y="2973"/>
                  <a:pt x="714" y="2458"/>
                </a:cubicBezTo>
                <a:lnTo>
                  <a:pt x="2061" y="2458"/>
                </a:lnTo>
                <a:cubicBezTo>
                  <a:pt x="2100" y="2458"/>
                  <a:pt x="2140" y="2418"/>
                  <a:pt x="2180" y="2418"/>
                </a:cubicBezTo>
                <a:cubicBezTo>
                  <a:pt x="2203" y="2441"/>
                  <a:pt x="2233" y="2451"/>
                  <a:pt x="2265" y="2451"/>
                </a:cubicBezTo>
                <a:cubicBezTo>
                  <a:pt x="2342" y="2451"/>
                  <a:pt x="2429" y="2395"/>
                  <a:pt x="2457" y="2339"/>
                </a:cubicBezTo>
                <a:cubicBezTo>
                  <a:pt x="2655" y="1745"/>
                  <a:pt x="2853" y="1190"/>
                  <a:pt x="3051" y="636"/>
                </a:cubicBezTo>
                <a:close/>
                <a:moveTo>
                  <a:pt x="2916" y="0"/>
                </a:moveTo>
                <a:cubicBezTo>
                  <a:pt x="2853" y="0"/>
                  <a:pt x="2785" y="44"/>
                  <a:pt x="2734" y="121"/>
                </a:cubicBezTo>
                <a:lnTo>
                  <a:pt x="2061" y="2022"/>
                </a:lnTo>
                <a:lnTo>
                  <a:pt x="2021" y="2022"/>
                </a:lnTo>
                <a:lnTo>
                  <a:pt x="239" y="2062"/>
                </a:lnTo>
                <a:cubicBezTo>
                  <a:pt x="80" y="2062"/>
                  <a:pt x="1" y="2260"/>
                  <a:pt x="80" y="2379"/>
                </a:cubicBezTo>
                <a:cubicBezTo>
                  <a:pt x="595" y="3052"/>
                  <a:pt x="1150" y="3646"/>
                  <a:pt x="1744" y="4161"/>
                </a:cubicBezTo>
                <a:cubicBezTo>
                  <a:pt x="1625" y="4161"/>
                  <a:pt x="1506" y="4201"/>
                  <a:pt x="1467" y="4320"/>
                </a:cubicBezTo>
                <a:cubicBezTo>
                  <a:pt x="1308" y="4874"/>
                  <a:pt x="1110" y="5389"/>
                  <a:pt x="991" y="5944"/>
                </a:cubicBezTo>
                <a:cubicBezTo>
                  <a:pt x="912" y="6181"/>
                  <a:pt x="872" y="6498"/>
                  <a:pt x="1229" y="6538"/>
                </a:cubicBezTo>
                <a:cubicBezTo>
                  <a:pt x="1250" y="6540"/>
                  <a:pt x="1271" y="6542"/>
                  <a:pt x="1292" y="6542"/>
                </a:cubicBezTo>
                <a:cubicBezTo>
                  <a:pt x="1597" y="6542"/>
                  <a:pt x="1960" y="6287"/>
                  <a:pt x="2219" y="6102"/>
                </a:cubicBezTo>
                <a:cubicBezTo>
                  <a:pt x="2655" y="5785"/>
                  <a:pt x="3091" y="5468"/>
                  <a:pt x="3526" y="5112"/>
                </a:cubicBezTo>
                <a:cubicBezTo>
                  <a:pt x="3526" y="5151"/>
                  <a:pt x="3566" y="5191"/>
                  <a:pt x="3606" y="5191"/>
                </a:cubicBezTo>
                <a:cubicBezTo>
                  <a:pt x="4121" y="5429"/>
                  <a:pt x="4636" y="5666"/>
                  <a:pt x="5151" y="5904"/>
                </a:cubicBezTo>
                <a:cubicBezTo>
                  <a:pt x="5314" y="5986"/>
                  <a:pt x="5552" y="6142"/>
                  <a:pt x="5762" y="6142"/>
                </a:cubicBezTo>
                <a:cubicBezTo>
                  <a:pt x="5858" y="6142"/>
                  <a:pt x="5948" y="6110"/>
                  <a:pt x="6022" y="6023"/>
                </a:cubicBezTo>
                <a:cubicBezTo>
                  <a:pt x="6220" y="5746"/>
                  <a:pt x="6022" y="5429"/>
                  <a:pt x="5864" y="5191"/>
                </a:cubicBezTo>
                <a:lnTo>
                  <a:pt x="5071" y="3805"/>
                </a:lnTo>
                <a:lnTo>
                  <a:pt x="6141" y="2893"/>
                </a:lnTo>
                <a:cubicBezTo>
                  <a:pt x="6339" y="2695"/>
                  <a:pt x="6775" y="2458"/>
                  <a:pt x="6695" y="2141"/>
                </a:cubicBezTo>
                <a:cubicBezTo>
                  <a:pt x="6650" y="1983"/>
                  <a:pt x="6490" y="1941"/>
                  <a:pt x="6324" y="1941"/>
                </a:cubicBezTo>
                <a:cubicBezTo>
                  <a:pt x="6198" y="1941"/>
                  <a:pt x="6068" y="1965"/>
                  <a:pt x="5982" y="1982"/>
                </a:cubicBezTo>
                <a:lnTo>
                  <a:pt x="4160" y="2101"/>
                </a:lnTo>
                <a:cubicBezTo>
                  <a:pt x="4121" y="2101"/>
                  <a:pt x="4081" y="2101"/>
                  <a:pt x="4081" y="2141"/>
                </a:cubicBezTo>
                <a:cubicBezTo>
                  <a:pt x="3883" y="1705"/>
                  <a:pt x="3685" y="1269"/>
                  <a:pt x="3526" y="834"/>
                </a:cubicBezTo>
                <a:cubicBezTo>
                  <a:pt x="3408" y="517"/>
                  <a:pt x="3328" y="200"/>
                  <a:pt x="3012" y="41"/>
                </a:cubicBezTo>
                <a:cubicBezTo>
                  <a:pt x="2983" y="13"/>
                  <a:pt x="2950" y="0"/>
                  <a:pt x="291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16"/>
          <p:cNvSpPr/>
          <p:nvPr/>
        </p:nvSpPr>
        <p:spPr>
          <a:xfrm rot="10800000" flipH="1">
            <a:off x="11310038" y="5539802"/>
            <a:ext cx="556377" cy="355153"/>
          </a:xfrm>
          <a:custGeom>
            <a:avLst/>
            <a:gdLst/>
            <a:ahLst/>
            <a:cxnLst/>
            <a:rect l="l" t="t" r="r" b="b"/>
            <a:pathLst>
              <a:path w="10023" h="6398" extrusionOk="0">
                <a:moveTo>
                  <a:pt x="8763" y="1"/>
                </a:moveTo>
                <a:cubicBezTo>
                  <a:pt x="8679" y="1"/>
                  <a:pt x="8598" y="40"/>
                  <a:pt x="8560" y="115"/>
                </a:cubicBezTo>
                <a:cubicBezTo>
                  <a:pt x="8521" y="95"/>
                  <a:pt x="8481" y="86"/>
                  <a:pt x="8442" y="86"/>
                </a:cubicBezTo>
                <a:cubicBezTo>
                  <a:pt x="8402" y="86"/>
                  <a:pt x="8362" y="95"/>
                  <a:pt x="8323" y="115"/>
                </a:cubicBezTo>
                <a:cubicBezTo>
                  <a:pt x="7768" y="511"/>
                  <a:pt x="7134" y="868"/>
                  <a:pt x="6501" y="1185"/>
                </a:cubicBezTo>
                <a:cubicBezTo>
                  <a:pt x="6256" y="1290"/>
                  <a:pt x="6350" y="1641"/>
                  <a:pt x="6566" y="1641"/>
                </a:cubicBezTo>
                <a:cubicBezTo>
                  <a:pt x="6595" y="1641"/>
                  <a:pt x="6626" y="1635"/>
                  <a:pt x="6659" y="1621"/>
                </a:cubicBezTo>
                <a:cubicBezTo>
                  <a:pt x="7253" y="1343"/>
                  <a:pt x="7887" y="987"/>
                  <a:pt x="8442" y="630"/>
                </a:cubicBezTo>
                <a:lnTo>
                  <a:pt x="8442" y="630"/>
                </a:lnTo>
                <a:cubicBezTo>
                  <a:pt x="8085" y="2215"/>
                  <a:pt x="7174" y="3641"/>
                  <a:pt x="5867" y="4631"/>
                </a:cubicBezTo>
                <a:cubicBezTo>
                  <a:pt x="4890" y="5329"/>
                  <a:pt x="3382" y="5948"/>
                  <a:pt x="2008" y="5948"/>
                </a:cubicBezTo>
                <a:cubicBezTo>
                  <a:pt x="1432" y="5948"/>
                  <a:pt x="880" y="5839"/>
                  <a:pt x="400" y="5582"/>
                </a:cubicBezTo>
                <a:cubicBezTo>
                  <a:pt x="364" y="5558"/>
                  <a:pt x="330" y="5547"/>
                  <a:pt x="297" y="5547"/>
                </a:cubicBezTo>
                <a:cubicBezTo>
                  <a:pt x="113" y="5547"/>
                  <a:pt x="0" y="5877"/>
                  <a:pt x="202" y="5978"/>
                </a:cubicBezTo>
                <a:cubicBezTo>
                  <a:pt x="741" y="6273"/>
                  <a:pt x="1364" y="6398"/>
                  <a:pt x="2010" y="6398"/>
                </a:cubicBezTo>
                <a:cubicBezTo>
                  <a:pt x="3358" y="6398"/>
                  <a:pt x="4810" y="5855"/>
                  <a:pt x="5827" y="5186"/>
                </a:cubicBezTo>
                <a:cubicBezTo>
                  <a:pt x="7332" y="4195"/>
                  <a:pt x="8442" y="2650"/>
                  <a:pt x="8877" y="868"/>
                </a:cubicBezTo>
                <a:cubicBezTo>
                  <a:pt x="9075" y="1304"/>
                  <a:pt x="9313" y="1779"/>
                  <a:pt x="9511" y="2215"/>
                </a:cubicBezTo>
                <a:cubicBezTo>
                  <a:pt x="9555" y="2317"/>
                  <a:pt x="9641" y="2360"/>
                  <a:pt x="9727" y="2360"/>
                </a:cubicBezTo>
                <a:cubicBezTo>
                  <a:pt x="9875" y="2360"/>
                  <a:pt x="10022" y="2232"/>
                  <a:pt x="9947" y="2056"/>
                </a:cubicBezTo>
                <a:cubicBezTo>
                  <a:pt x="9670" y="1422"/>
                  <a:pt x="9353" y="828"/>
                  <a:pt x="9036" y="194"/>
                </a:cubicBezTo>
                <a:cubicBezTo>
                  <a:pt x="9036" y="194"/>
                  <a:pt x="8996" y="155"/>
                  <a:pt x="8996" y="155"/>
                </a:cubicBezTo>
                <a:cubicBezTo>
                  <a:pt x="8954" y="50"/>
                  <a:pt x="8857" y="1"/>
                  <a:pt x="876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16"/>
          <p:cNvSpPr/>
          <p:nvPr/>
        </p:nvSpPr>
        <p:spPr>
          <a:xfrm>
            <a:off x="11248829" y="6458722"/>
            <a:ext cx="230644" cy="278797"/>
          </a:xfrm>
          <a:custGeom>
            <a:avLst/>
            <a:gdLst/>
            <a:ahLst/>
            <a:cxnLst/>
            <a:rect l="l" t="t" r="r" b="b"/>
            <a:pathLst>
              <a:path w="6945" h="8395" extrusionOk="0">
                <a:moveTo>
                  <a:pt x="1685" y="0"/>
                </a:moveTo>
                <a:cubicBezTo>
                  <a:pt x="1533" y="0"/>
                  <a:pt x="1382" y="187"/>
                  <a:pt x="1465" y="354"/>
                </a:cubicBezTo>
                <a:cubicBezTo>
                  <a:pt x="2020" y="1424"/>
                  <a:pt x="2456" y="2493"/>
                  <a:pt x="2852" y="3602"/>
                </a:cubicBezTo>
                <a:cubicBezTo>
                  <a:pt x="2060" y="3246"/>
                  <a:pt x="1267" y="2929"/>
                  <a:pt x="475" y="2572"/>
                </a:cubicBezTo>
                <a:cubicBezTo>
                  <a:pt x="440" y="2557"/>
                  <a:pt x="405" y="2550"/>
                  <a:pt x="372" y="2550"/>
                </a:cubicBezTo>
                <a:cubicBezTo>
                  <a:pt x="146" y="2550"/>
                  <a:pt x="1" y="2865"/>
                  <a:pt x="277" y="2968"/>
                </a:cubicBezTo>
                <a:cubicBezTo>
                  <a:pt x="1030" y="3325"/>
                  <a:pt x="1782" y="3642"/>
                  <a:pt x="2575" y="3959"/>
                </a:cubicBezTo>
                <a:cubicBezTo>
                  <a:pt x="2060" y="4196"/>
                  <a:pt x="1505" y="4394"/>
                  <a:pt x="990" y="4632"/>
                </a:cubicBezTo>
                <a:cubicBezTo>
                  <a:pt x="736" y="4705"/>
                  <a:pt x="848" y="5077"/>
                  <a:pt x="1082" y="5077"/>
                </a:cubicBezTo>
                <a:cubicBezTo>
                  <a:pt x="1104" y="5077"/>
                  <a:pt x="1126" y="5074"/>
                  <a:pt x="1149" y="5068"/>
                </a:cubicBezTo>
                <a:cubicBezTo>
                  <a:pt x="1703" y="4830"/>
                  <a:pt x="2258" y="4593"/>
                  <a:pt x="2852" y="4355"/>
                </a:cubicBezTo>
                <a:lnTo>
                  <a:pt x="2852" y="4355"/>
                </a:lnTo>
                <a:cubicBezTo>
                  <a:pt x="2416" y="5266"/>
                  <a:pt x="1980" y="6177"/>
                  <a:pt x="1584" y="7088"/>
                </a:cubicBezTo>
                <a:cubicBezTo>
                  <a:pt x="1506" y="7271"/>
                  <a:pt x="1652" y="7437"/>
                  <a:pt x="1795" y="7437"/>
                </a:cubicBezTo>
                <a:cubicBezTo>
                  <a:pt x="1868" y="7437"/>
                  <a:pt x="1940" y="7394"/>
                  <a:pt x="1980" y="7286"/>
                </a:cubicBezTo>
                <a:cubicBezTo>
                  <a:pt x="2416" y="6415"/>
                  <a:pt x="2812" y="5504"/>
                  <a:pt x="3208" y="4593"/>
                </a:cubicBezTo>
                <a:cubicBezTo>
                  <a:pt x="3644" y="5860"/>
                  <a:pt x="4159" y="7088"/>
                  <a:pt x="4714" y="8276"/>
                </a:cubicBezTo>
                <a:cubicBezTo>
                  <a:pt x="4755" y="8359"/>
                  <a:pt x="4835" y="8394"/>
                  <a:pt x="4917" y="8394"/>
                </a:cubicBezTo>
                <a:cubicBezTo>
                  <a:pt x="5069" y="8394"/>
                  <a:pt x="5227" y="8273"/>
                  <a:pt x="5149" y="8118"/>
                </a:cubicBezTo>
                <a:cubicBezTo>
                  <a:pt x="4595" y="6890"/>
                  <a:pt x="4080" y="5662"/>
                  <a:pt x="3644" y="4394"/>
                </a:cubicBezTo>
                <a:lnTo>
                  <a:pt x="3644" y="4394"/>
                </a:lnTo>
                <a:cubicBezTo>
                  <a:pt x="4595" y="4791"/>
                  <a:pt x="5546" y="5147"/>
                  <a:pt x="6536" y="5504"/>
                </a:cubicBezTo>
                <a:cubicBezTo>
                  <a:pt x="6559" y="5511"/>
                  <a:pt x="6582" y="5515"/>
                  <a:pt x="6604" y="5515"/>
                </a:cubicBezTo>
                <a:cubicBezTo>
                  <a:pt x="6808" y="5515"/>
                  <a:pt x="6944" y="5211"/>
                  <a:pt x="6694" y="5068"/>
                </a:cubicBezTo>
                <a:cubicBezTo>
                  <a:pt x="5704" y="4751"/>
                  <a:pt x="4753" y="4355"/>
                  <a:pt x="3803" y="3998"/>
                </a:cubicBezTo>
                <a:cubicBezTo>
                  <a:pt x="4357" y="3761"/>
                  <a:pt x="4912" y="3563"/>
                  <a:pt x="5427" y="3365"/>
                </a:cubicBezTo>
                <a:cubicBezTo>
                  <a:pt x="5690" y="3252"/>
                  <a:pt x="5561" y="2926"/>
                  <a:pt x="5344" y="2926"/>
                </a:cubicBezTo>
                <a:cubicBezTo>
                  <a:pt x="5332" y="2926"/>
                  <a:pt x="5320" y="2927"/>
                  <a:pt x="5308" y="2929"/>
                </a:cubicBezTo>
                <a:cubicBezTo>
                  <a:pt x="4753" y="3127"/>
                  <a:pt x="4238" y="3325"/>
                  <a:pt x="3723" y="3523"/>
                </a:cubicBezTo>
                <a:lnTo>
                  <a:pt x="4714" y="1384"/>
                </a:lnTo>
                <a:cubicBezTo>
                  <a:pt x="4792" y="1201"/>
                  <a:pt x="4629" y="1052"/>
                  <a:pt x="4475" y="1052"/>
                </a:cubicBezTo>
                <a:cubicBezTo>
                  <a:pt x="4395" y="1052"/>
                  <a:pt x="4318" y="1092"/>
                  <a:pt x="4278" y="1186"/>
                </a:cubicBezTo>
                <a:lnTo>
                  <a:pt x="3288" y="3404"/>
                </a:lnTo>
                <a:cubicBezTo>
                  <a:pt x="2892" y="2255"/>
                  <a:pt x="2416" y="1186"/>
                  <a:pt x="1862" y="116"/>
                </a:cubicBezTo>
                <a:cubicBezTo>
                  <a:pt x="1814" y="34"/>
                  <a:pt x="1750" y="0"/>
                  <a:pt x="168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16"/>
          <p:cNvSpPr/>
          <p:nvPr/>
        </p:nvSpPr>
        <p:spPr>
          <a:xfrm>
            <a:off x="11659751" y="6272082"/>
            <a:ext cx="439812" cy="371741"/>
          </a:xfrm>
          <a:custGeom>
            <a:avLst/>
            <a:gdLst/>
            <a:ahLst/>
            <a:cxnLst/>
            <a:rect l="l" t="t" r="r" b="b"/>
            <a:pathLst>
              <a:path w="7805" h="6597" extrusionOk="0">
                <a:moveTo>
                  <a:pt x="6285" y="481"/>
                </a:moveTo>
                <a:cubicBezTo>
                  <a:pt x="6833" y="481"/>
                  <a:pt x="7178" y="1051"/>
                  <a:pt x="6972" y="2105"/>
                </a:cubicBezTo>
                <a:cubicBezTo>
                  <a:pt x="6854" y="2660"/>
                  <a:pt x="6695" y="3214"/>
                  <a:pt x="6497" y="3769"/>
                </a:cubicBezTo>
                <a:cubicBezTo>
                  <a:pt x="6141" y="4561"/>
                  <a:pt x="5705" y="5353"/>
                  <a:pt x="5190" y="6106"/>
                </a:cubicBezTo>
                <a:cubicBezTo>
                  <a:pt x="4001" y="5670"/>
                  <a:pt x="2615" y="5551"/>
                  <a:pt x="1625" y="4759"/>
                </a:cubicBezTo>
                <a:cubicBezTo>
                  <a:pt x="793" y="4046"/>
                  <a:pt x="634" y="2779"/>
                  <a:pt x="1704" y="2145"/>
                </a:cubicBezTo>
                <a:cubicBezTo>
                  <a:pt x="1982" y="1976"/>
                  <a:pt x="2274" y="1902"/>
                  <a:pt x="2565" y="1902"/>
                </a:cubicBezTo>
                <a:cubicBezTo>
                  <a:pt x="3227" y="1902"/>
                  <a:pt x="3878" y="2283"/>
                  <a:pt x="4318" y="2779"/>
                </a:cubicBezTo>
                <a:cubicBezTo>
                  <a:pt x="4370" y="2830"/>
                  <a:pt x="4433" y="2852"/>
                  <a:pt x="4493" y="2852"/>
                </a:cubicBezTo>
                <a:cubicBezTo>
                  <a:pt x="4665" y="2852"/>
                  <a:pt x="4821" y="2677"/>
                  <a:pt x="4675" y="2501"/>
                </a:cubicBezTo>
                <a:cubicBezTo>
                  <a:pt x="4754" y="2462"/>
                  <a:pt x="4794" y="2382"/>
                  <a:pt x="4794" y="2303"/>
                </a:cubicBezTo>
                <a:cubicBezTo>
                  <a:pt x="4794" y="1828"/>
                  <a:pt x="4952" y="1353"/>
                  <a:pt x="5269" y="996"/>
                </a:cubicBezTo>
                <a:cubicBezTo>
                  <a:pt x="5631" y="648"/>
                  <a:pt x="5988" y="481"/>
                  <a:pt x="6285" y="481"/>
                </a:cubicBezTo>
                <a:close/>
                <a:moveTo>
                  <a:pt x="6180" y="0"/>
                </a:moveTo>
                <a:cubicBezTo>
                  <a:pt x="5272" y="0"/>
                  <a:pt x="4436" y="1245"/>
                  <a:pt x="4318" y="2184"/>
                </a:cubicBezTo>
                <a:cubicBezTo>
                  <a:pt x="3781" y="1765"/>
                  <a:pt x="3088" y="1516"/>
                  <a:pt x="2434" y="1516"/>
                </a:cubicBezTo>
                <a:cubicBezTo>
                  <a:pt x="1544" y="1516"/>
                  <a:pt x="727" y="1977"/>
                  <a:pt x="476" y="3095"/>
                </a:cubicBezTo>
                <a:cubicBezTo>
                  <a:pt x="1" y="5551"/>
                  <a:pt x="3526" y="5948"/>
                  <a:pt x="5071" y="6542"/>
                </a:cubicBezTo>
                <a:lnTo>
                  <a:pt x="5150" y="6542"/>
                </a:lnTo>
                <a:cubicBezTo>
                  <a:pt x="5186" y="6577"/>
                  <a:pt x="5237" y="6597"/>
                  <a:pt x="5287" y="6597"/>
                </a:cubicBezTo>
                <a:cubicBezTo>
                  <a:pt x="5348" y="6597"/>
                  <a:pt x="5406" y="6568"/>
                  <a:pt x="5427" y="6502"/>
                </a:cubicBezTo>
                <a:cubicBezTo>
                  <a:pt x="6141" y="5551"/>
                  <a:pt x="6695" y="4482"/>
                  <a:pt x="7091" y="3373"/>
                </a:cubicBezTo>
                <a:cubicBezTo>
                  <a:pt x="7408" y="2501"/>
                  <a:pt x="7804" y="1313"/>
                  <a:pt x="7131" y="521"/>
                </a:cubicBezTo>
                <a:cubicBezTo>
                  <a:pt x="6823" y="152"/>
                  <a:pt x="6497" y="0"/>
                  <a:pt x="61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" name="Google Shape;295;p16"/>
          <p:cNvSpPr/>
          <p:nvPr/>
        </p:nvSpPr>
        <p:spPr>
          <a:xfrm>
            <a:off x="11068528" y="6515284"/>
            <a:ext cx="137048" cy="165661"/>
          </a:xfrm>
          <a:custGeom>
            <a:avLst/>
            <a:gdLst/>
            <a:ahLst/>
            <a:cxnLst/>
            <a:rect l="l" t="t" r="r" b="b"/>
            <a:pathLst>
              <a:path w="6945" h="8395" extrusionOk="0">
                <a:moveTo>
                  <a:pt x="1685" y="0"/>
                </a:moveTo>
                <a:cubicBezTo>
                  <a:pt x="1533" y="0"/>
                  <a:pt x="1382" y="187"/>
                  <a:pt x="1465" y="354"/>
                </a:cubicBezTo>
                <a:cubicBezTo>
                  <a:pt x="2020" y="1424"/>
                  <a:pt x="2456" y="2493"/>
                  <a:pt x="2852" y="3602"/>
                </a:cubicBezTo>
                <a:cubicBezTo>
                  <a:pt x="2060" y="3246"/>
                  <a:pt x="1267" y="2929"/>
                  <a:pt x="475" y="2572"/>
                </a:cubicBezTo>
                <a:cubicBezTo>
                  <a:pt x="440" y="2557"/>
                  <a:pt x="405" y="2550"/>
                  <a:pt x="372" y="2550"/>
                </a:cubicBezTo>
                <a:cubicBezTo>
                  <a:pt x="146" y="2550"/>
                  <a:pt x="1" y="2865"/>
                  <a:pt x="277" y="2968"/>
                </a:cubicBezTo>
                <a:cubicBezTo>
                  <a:pt x="1030" y="3325"/>
                  <a:pt x="1782" y="3642"/>
                  <a:pt x="2575" y="3959"/>
                </a:cubicBezTo>
                <a:cubicBezTo>
                  <a:pt x="2060" y="4196"/>
                  <a:pt x="1505" y="4394"/>
                  <a:pt x="990" y="4632"/>
                </a:cubicBezTo>
                <a:cubicBezTo>
                  <a:pt x="736" y="4705"/>
                  <a:pt x="848" y="5077"/>
                  <a:pt x="1082" y="5077"/>
                </a:cubicBezTo>
                <a:cubicBezTo>
                  <a:pt x="1104" y="5077"/>
                  <a:pt x="1126" y="5074"/>
                  <a:pt x="1149" y="5068"/>
                </a:cubicBezTo>
                <a:cubicBezTo>
                  <a:pt x="1703" y="4830"/>
                  <a:pt x="2258" y="4593"/>
                  <a:pt x="2852" y="4355"/>
                </a:cubicBezTo>
                <a:lnTo>
                  <a:pt x="2852" y="4355"/>
                </a:lnTo>
                <a:cubicBezTo>
                  <a:pt x="2416" y="5266"/>
                  <a:pt x="1980" y="6177"/>
                  <a:pt x="1584" y="7088"/>
                </a:cubicBezTo>
                <a:cubicBezTo>
                  <a:pt x="1506" y="7271"/>
                  <a:pt x="1652" y="7437"/>
                  <a:pt x="1795" y="7437"/>
                </a:cubicBezTo>
                <a:cubicBezTo>
                  <a:pt x="1868" y="7437"/>
                  <a:pt x="1940" y="7394"/>
                  <a:pt x="1980" y="7286"/>
                </a:cubicBezTo>
                <a:cubicBezTo>
                  <a:pt x="2416" y="6415"/>
                  <a:pt x="2812" y="5504"/>
                  <a:pt x="3208" y="4593"/>
                </a:cubicBezTo>
                <a:cubicBezTo>
                  <a:pt x="3644" y="5860"/>
                  <a:pt x="4159" y="7088"/>
                  <a:pt x="4714" y="8276"/>
                </a:cubicBezTo>
                <a:cubicBezTo>
                  <a:pt x="4755" y="8359"/>
                  <a:pt x="4835" y="8394"/>
                  <a:pt x="4917" y="8394"/>
                </a:cubicBezTo>
                <a:cubicBezTo>
                  <a:pt x="5069" y="8394"/>
                  <a:pt x="5227" y="8273"/>
                  <a:pt x="5149" y="8118"/>
                </a:cubicBezTo>
                <a:cubicBezTo>
                  <a:pt x="4595" y="6890"/>
                  <a:pt x="4080" y="5662"/>
                  <a:pt x="3644" y="4394"/>
                </a:cubicBezTo>
                <a:lnTo>
                  <a:pt x="3644" y="4394"/>
                </a:lnTo>
                <a:cubicBezTo>
                  <a:pt x="4595" y="4791"/>
                  <a:pt x="5546" y="5147"/>
                  <a:pt x="6536" y="5504"/>
                </a:cubicBezTo>
                <a:cubicBezTo>
                  <a:pt x="6559" y="5511"/>
                  <a:pt x="6582" y="5515"/>
                  <a:pt x="6604" y="5515"/>
                </a:cubicBezTo>
                <a:cubicBezTo>
                  <a:pt x="6808" y="5515"/>
                  <a:pt x="6944" y="5211"/>
                  <a:pt x="6694" y="5068"/>
                </a:cubicBezTo>
                <a:cubicBezTo>
                  <a:pt x="5704" y="4751"/>
                  <a:pt x="4753" y="4355"/>
                  <a:pt x="3803" y="3998"/>
                </a:cubicBezTo>
                <a:cubicBezTo>
                  <a:pt x="4357" y="3761"/>
                  <a:pt x="4912" y="3563"/>
                  <a:pt x="5427" y="3365"/>
                </a:cubicBezTo>
                <a:cubicBezTo>
                  <a:pt x="5690" y="3252"/>
                  <a:pt x="5561" y="2926"/>
                  <a:pt x="5344" y="2926"/>
                </a:cubicBezTo>
                <a:cubicBezTo>
                  <a:pt x="5332" y="2926"/>
                  <a:pt x="5320" y="2927"/>
                  <a:pt x="5308" y="2929"/>
                </a:cubicBezTo>
                <a:cubicBezTo>
                  <a:pt x="4753" y="3127"/>
                  <a:pt x="4238" y="3325"/>
                  <a:pt x="3723" y="3523"/>
                </a:cubicBezTo>
                <a:lnTo>
                  <a:pt x="4714" y="1384"/>
                </a:lnTo>
                <a:cubicBezTo>
                  <a:pt x="4792" y="1201"/>
                  <a:pt x="4629" y="1052"/>
                  <a:pt x="4475" y="1052"/>
                </a:cubicBezTo>
                <a:cubicBezTo>
                  <a:pt x="4395" y="1052"/>
                  <a:pt x="4318" y="1092"/>
                  <a:pt x="4278" y="1186"/>
                </a:cubicBezTo>
                <a:lnTo>
                  <a:pt x="3288" y="3404"/>
                </a:lnTo>
                <a:cubicBezTo>
                  <a:pt x="2892" y="2255"/>
                  <a:pt x="2416" y="1186"/>
                  <a:pt x="1862" y="116"/>
                </a:cubicBezTo>
                <a:cubicBezTo>
                  <a:pt x="1814" y="34"/>
                  <a:pt x="1750" y="0"/>
                  <a:pt x="168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1966526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6F0FA3A-0A5C-4A44-851E-5B3283BD8B2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665F8CD-268A-44A3-AE9D-C0F7A8A3BC3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24DBF1C-0348-440D-8B31-51ABD640F3A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685584C-5E51-4191-BA58-2176369EFAE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8280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7DFA947-E088-4E8E-9306-B02A57BCEA1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7C04C58-EF35-4BF2-8983-9353799FBC2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EE56B0F-3449-43C4-AB6D-4A949E7EC50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8CB3DA-8895-42A8-8470-903E3DF1301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44913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796D5CA-15E6-4EB9-A997-971E0BD658A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72ADE0D-76DF-450A-9110-4D1AB21F3BA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AC01874-79B9-4133-9773-FD0A090FDA1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41D411-8F7B-4FC1-8313-64AAC3D9EA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48510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FDDC345-3D9A-4568-8C4A-9B34F8BDC23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D60E97D-1D0C-4938-A445-E7A9D576406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F77C21B-6A60-4703-B4C6-C188DB3BCD6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0F2CB9-C7BB-4D88-8253-C5B3F83155B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54360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CA6B518F-7439-4100-BFD0-7469E21BBF4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F54C433C-9F06-4A18-8177-DF94BE70EEF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66BE06C8-14EC-438B-A7CA-CE5E528F9C2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CB0C25-E96E-4844-A43E-175E5F7393A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21607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A72AA83-F44C-4451-BB8B-6CCA8D0A2DD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16E6CFF-2569-4C45-A4DF-8563AE10482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FEFE9B9-F79B-480A-B290-BB02A0D2AF4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B096EFA-751C-4A0A-AAB7-21CD1B80B3D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347659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E3BC5A21-41C2-4232-8C75-80351B47CAC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5F599897-18B9-4B8B-BB68-2B1284B356B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43E460D3-2E63-4492-9FE1-A61914A3FD3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EB6752-7C03-4F0C-9133-AC685F2F8D1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25386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950615-1F96-4B68-979A-3DA6E8BE98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3D6BA7-0DFB-40F5-958E-4D54995F2D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9F003D-2299-4EE2-B900-C2BAB2AD32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4A840-600B-4F4E-A9A8-79DBF16CC12F}" type="datetimeFigureOut">
              <a:rPr lang="en-US" smtClean="0"/>
              <a:t>08/03/2022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DCB15F-93D0-4906-BB45-E20204685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41C909-0589-48AF-B306-F1AF7F151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060BF-C5E9-4E1D-ABA9-ABBE34B462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3504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472557B-15E7-4389-87BD-6FD43E13590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82D7EDD-A2F7-493C-BD27-F31338DF09D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524619C-BEF1-4621-8A42-1C54E6F092E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1803B2-232F-48EA-AA6D-C76D80E5179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72846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F5892BC-9B86-4032-8849-F91C592C230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E9DA528-C537-4BD9-BBA0-C4CD51192BC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1420D45-C470-47FC-9851-EC8BBA27B94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EAEA24-1471-44BA-ADA1-83EB53C6EF2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80983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907C78E-4998-4AA0-BF0A-AEAF697A1D1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3EA501E-B7A6-4FAC-A7C3-D2EA68DD2C1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3946F1D-F111-4B19-9E9A-A423B2F6C2C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951187-E914-4689-88D2-AEDF8B10332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003698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4293228-6126-4DC5-9948-CEBEB28E057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B8D64E5-9AEF-4159-AED4-21E9167D885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83D7B92-50AB-4A9F-9D73-8BBCBC182C3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F12301-4D16-4D39-BA9F-E367BF9C239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25053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9B04564-5E0B-4984-A551-039DAA4E8D1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FC37B81-62A8-4E5C-980F-363C4358127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3CE2843-FEF4-40DA-A8CC-72DCF2BC08C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7241AE-FB6A-406F-83F8-D2D52980F5C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23297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CFD761-38AD-498B-B78C-95E105D47A11}" type="slidenum">
              <a:rPr kumimoji="0" lang="en-US" altLang="vi-V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01432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69B1FD-7C1A-4D26-BF76-8092C0913952}" type="slidenum">
              <a:rPr kumimoji="0" lang="en-US" altLang="vi-V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77823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514B02-FD23-48F7-9D90-14D1F7059D4A}" type="slidenum">
              <a:rPr kumimoji="0" lang="en-US" altLang="vi-V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23115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54AFB5-658B-400B-9094-5F463B2090A1}" type="slidenum">
              <a:rPr kumimoji="0" lang="en-US" altLang="vi-V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49449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3A4F08-6218-4483-849E-12820FD3C4C4}" type="slidenum">
              <a:rPr kumimoji="0" lang="en-US" altLang="vi-V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28188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8188B4-022F-41C3-B085-070C8782D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C23091-A38A-449E-A86E-D883ADCC76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C75C2B-E38E-4FB4-B2E4-29F13C083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4A840-600B-4F4E-A9A8-79DBF16CC12F}" type="datetimeFigureOut">
              <a:rPr lang="en-US" smtClean="0"/>
              <a:t>08/03/2022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BA142-CEDF-49DE-A850-C9D7282EE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6E4EE3-58D0-4568-9E9A-C7699202D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060BF-C5E9-4E1D-ABA9-ABBE34B462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64982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F24CC0-AA12-4D73-85C5-C79EBE03E917}" type="slidenum">
              <a:rPr kumimoji="0" lang="en-US" altLang="vi-V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13077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6C1CF5-8202-4BCE-8476-FB3F36683FE0}" type="slidenum">
              <a:rPr kumimoji="0" lang="en-US" altLang="vi-V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458445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E39138-2789-4326-87BB-BA4840FB3B91}" type="slidenum">
              <a:rPr kumimoji="0" lang="en-US" altLang="vi-V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833255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1BC467-42D5-4F6B-9536-988326F2895E}" type="slidenum">
              <a:rPr kumimoji="0" lang="en-US" altLang="vi-V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85564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07CBF5-1450-484F-AE73-988D929C96CC}" type="slidenum">
              <a:rPr kumimoji="0" lang="en-US" altLang="vi-V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701431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547DA1-A273-4A3D-811C-670296E2840B}" type="slidenum">
              <a:rPr kumimoji="0" lang="en-US" altLang="vi-V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065503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C817B1-D26B-495F-AE1F-84823D217A4D}" type="slidenum">
              <a:rPr kumimoji="0" lang="en-US" altLang="vi-V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499253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BB12D3-2575-49F8-8135-23BFD5CAB7F6}" type="slidenum">
              <a:rPr kumimoji="0" lang="en-US" altLang="vi-V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49403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5FD438-F010-46F3-96E4-60DE85AC46AD}" type="slidenum">
              <a:rPr kumimoji="0" lang="en-US" altLang="vi-V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887340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5B58F3-917C-4F26-89F5-51AD2BCA7402}" type="slidenum">
              <a:rPr kumimoji="0" lang="en-US" altLang="vi-V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32567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4DFAAC-12FD-4AF1-AB7A-82FA038EB5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81B03A-1FB4-4A32-A310-495C05370F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0AB08C-0ABA-4D6D-A3D8-893DFF4ABB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F05582-7606-4E9C-B011-7C04ED66B3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4A840-600B-4F4E-A9A8-79DBF16CC12F}" type="datetimeFigureOut">
              <a:rPr lang="en-US" smtClean="0"/>
              <a:t>08/03/2022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D1E4C0-4FB2-4468-AEFA-F99E2B48DC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A0E89C-F4D3-4F9F-AC9C-72161BA11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060BF-C5E9-4E1D-ABA9-ABBE34B462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95309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4BCB90-296D-48DF-8DC0-F8372564F19E}" type="slidenum">
              <a:rPr kumimoji="0" lang="en-US" altLang="vi-V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843551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2C58D-920C-4E0B-948B-F8D038F3815C}" type="slidenum">
              <a:rPr kumimoji="0" lang="en-US" altLang="vi-V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96914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290B20-B641-40EE-B7F6-B5B6AE5E3D0D}" type="slidenum">
              <a:rPr kumimoji="0" lang="en-US" altLang="vi-V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917053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02350A-12E2-4450-91DB-68763CE7D822}" type="slidenum">
              <a:rPr kumimoji="0" lang="en-US" altLang="vi-V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99501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主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2549787"/>
      </p:ext>
    </p:extLst>
  </p:cSld>
  <p:clrMapOvr>
    <a:masterClrMapping/>
  </p:clrMapOvr>
  <p:transition spd="slow" advTm="1000">
    <p:split orient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62399-FC19-4D79-9E59-E0D3FDB11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2433F5-5D0A-4ED3-80AF-2C116D4A3B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25B8CE-6CF9-41EE-A7FB-22040DF653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31A147A-6188-4862-9F2B-DA7A1214A0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62158F4-E032-42F5-A9BF-2D25E448B83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7ACB18E-981A-42BC-A418-40647D23D7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4A840-600B-4F4E-A9A8-79DBF16CC12F}" type="datetimeFigureOut">
              <a:rPr lang="en-US" smtClean="0"/>
              <a:t>08/03/2022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57DDD82-5BDE-47C5-850B-807D76D28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26E8E2-1E4C-46CC-9F49-5D03EA772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060BF-C5E9-4E1D-ABA9-ABBE34B462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0246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D4753A-8401-4366-A971-39BF3A8778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1D7E42-8C31-4797-84BB-8CD2ADEFCB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4A840-600B-4F4E-A9A8-79DBF16CC12F}" type="datetimeFigureOut">
              <a:rPr lang="en-US" smtClean="0"/>
              <a:t>08/03/2022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BCB9DC-E4B1-4A03-9926-963063B30E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BC9C4E-8291-4213-810E-4BC847D65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060BF-C5E9-4E1D-ABA9-ABBE34B462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6507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4CB3084-E6A8-4AC6-913B-8C8E0D3860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4A840-600B-4F4E-A9A8-79DBF16CC12F}" type="datetimeFigureOut">
              <a:rPr lang="en-US" smtClean="0"/>
              <a:t>08/03/2022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2B5574F-C313-44FD-A562-2BCDDB4421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5C6894-D3FC-40AC-B0D9-172391F20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060BF-C5E9-4E1D-ABA9-ABBE34B462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3605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9F652-2E50-4C32-A22F-A60A6F6147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FF4A9C-C4A4-4002-8CAF-D61912B742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300005-29C7-4814-9533-30A178FF1B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9F4445-CAF3-459E-BE30-DC8F6B63FF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4A840-600B-4F4E-A9A8-79DBF16CC12F}" type="datetimeFigureOut">
              <a:rPr lang="en-US" smtClean="0"/>
              <a:t>08/03/2022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508EDF-D2EE-4691-B583-40BA32E36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53216A-A37D-4917-9B24-53F273B345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060BF-C5E9-4E1D-ABA9-ABBE34B462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4863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508E14-689D-4A55-A5F4-31FA999A9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8D05154-A094-4534-94BB-33CD1A9188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917D00-906B-4054-81C4-01EDA18211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CE4FCD-A3BF-4865-B9CA-620CF8DFE5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4A840-600B-4F4E-A9A8-79DBF16CC12F}" type="datetimeFigureOut">
              <a:rPr lang="en-US" smtClean="0"/>
              <a:t>08/03/2022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5F6557-23CF-4DA2-BD93-E314C1B02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C42929-80DD-469F-8C4C-95644EBB4F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060BF-C5E9-4E1D-ABA9-ABBE34B462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4152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27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E899179D-9A07-D848-8917-BC1921102CB4}"/>
              </a:ext>
            </a:extLst>
          </p:cNvPr>
          <p:cNvSpPr txBox="1"/>
          <p:nvPr userDrawn="1"/>
        </p:nvSpPr>
        <p:spPr>
          <a:xfrm>
            <a:off x="0" y="-1543110"/>
            <a:ext cx="12192000" cy="40011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000">
                <a:solidFill>
                  <a:srgbClr val="C3C3C3"/>
                </a:solidFill>
              </a:rPr>
              <a:t>www.9slide.vn</a:t>
            </a:r>
            <a:endParaRPr lang="en-VN" sz="2000">
              <a:solidFill>
                <a:srgbClr val="C3C3C3"/>
              </a:solidFill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A42780-FB34-4580-A3A8-5A4448A0A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268291-B012-4222-A330-6809824406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3B68DB-EEE0-4716-B322-FBE55AA348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34A840-600B-4F4E-A9A8-79DBF16CC12F}" type="datetimeFigureOut">
              <a:rPr lang="en-US" smtClean="0"/>
              <a:t>08/03/2022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5D02DB-1926-4DC1-A78E-26477AFAF7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BC1F47-1021-4F3C-BC46-F36FF31C0C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9060BF-C5E9-4E1D-ABA9-ABBE34B462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917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6E5D6323-7664-4E4D-98EE-627D3C93062C}"/>
              </a:ext>
            </a:extLst>
          </p:cNvPr>
          <p:cNvSpPr txBox="1"/>
          <p:nvPr userDrawn="1"/>
        </p:nvSpPr>
        <p:spPr>
          <a:xfrm>
            <a:off x="0" y="-1543110"/>
            <a:ext cx="12192000" cy="40011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000">
                <a:solidFill>
                  <a:srgbClr val="C3C3C3"/>
                </a:solidFill>
              </a:rPr>
              <a:t>www.9slide.vn</a:t>
            </a:r>
            <a:endParaRPr lang="en-VN" sz="2000">
              <a:solidFill>
                <a:srgbClr val="C3C3C3"/>
              </a:solidFill>
            </a:endParaRPr>
          </a:p>
        </p:txBody>
      </p:sp>
      <p:sp>
        <p:nvSpPr>
          <p:cNvPr id="1026" name="Rectangle 2">
            <a:extLst>
              <a:ext uri="{FF2B5EF4-FFF2-40B4-BE49-F238E27FC236}">
                <a16:creationId xmlns:a16="http://schemas.microsoft.com/office/drawing/2014/main" id="{58A95797-4098-4306-A262-C8457B89117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A6D67FC5-A4E2-4E11-ABAC-CFE2E6F682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AC6438D5-4528-4392-A061-A04AFFD8B02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/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21F66BB4-3148-45EA-B05C-91EB27B69DB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/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E716950F-9127-4864-B659-BB30A3B9DA5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ECF97B91-48D8-491A-9EC2-22EE9867194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1857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i="0">
                <a:latin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i="0">
                <a:latin typeface="Arial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i="0" smtClean="0">
                <a:latin typeface="Arial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A597CD-C9E6-446D-89AF-0E8A5F38B557}" type="slidenum">
              <a:rPr kumimoji="0" lang="en-US" altLang="vi-V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4733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  <p:sldLayoutId id="2147483690" r:id="rId16"/>
    <p:sldLayoutId id="2147483691" r:id="rId17"/>
    <p:sldLayoutId id="2147483692" r:id="rId18"/>
    <p:sldLayoutId id="2147483693" r:id="rId19"/>
    <p:sldLayoutId id="2147483694" r:id="rId20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tags" Target="../tags/tag1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6.jpg"/><Relationship Id="rId4" Type="http://schemas.openxmlformats.org/officeDocument/2006/relationships/image" Target="../media/image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2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8BADB75-5B22-46F6-86FB-0FD85B8AA855}"/>
              </a:ext>
            </a:extLst>
          </p:cNvPr>
          <p:cNvSpPr txBox="1"/>
          <p:nvPr/>
        </p:nvSpPr>
        <p:spPr>
          <a:xfrm>
            <a:off x="1114425" y="1815629"/>
            <a:ext cx="996315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chemeClr val="bg1"/>
                </a:solidFill>
                <a:latin typeface="HP001 4 hàng" panose="020B0603050302020204" pitchFamily="34" charset="77"/>
                <a:cs typeface="Times New Roman" panose="02020603050405020304" pitchFamily="18" charset="0"/>
              </a:rPr>
              <a:t>Thứ</a:t>
            </a:r>
            <a:r>
              <a:rPr lang="en-US" sz="4000" b="1" dirty="0">
                <a:solidFill>
                  <a:schemeClr val="bg1"/>
                </a:solidFill>
                <a:latin typeface="HP001 4 hàng" panose="020B0603050302020204" pitchFamily="34" charset="77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HP001 4 hàng" panose="020B0603050302020204" pitchFamily="34" charset="77"/>
                <a:cs typeface="Times New Roman" panose="02020603050405020304" pitchFamily="18" charset="0"/>
              </a:rPr>
              <a:t>tư</a:t>
            </a:r>
            <a:r>
              <a:rPr lang="en-US" sz="4000" b="1" dirty="0">
                <a:solidFill>
                  <a:schemeClr val="bg1"/>
                </a:solidFill>
                <a:latin typeface="HP001 4 hàng" panose="020B0603050302020204" pitchFamily="34" charset="77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HP001 4 hàng" panose="020B0603050302020204" pitchFamily="34" charset="77"/>
                <a:cs typeface="Times New Roman" panose="02020603050405020304" pitchFamily="18" charset="0"/>
              </a:rPr>
              <a:t>ngày</a:t>
            </a:r>
            <a:r>
              <a:rPr lang="en-US" sz="4000" b="1" dirty="0">
                <a:solidFill>
                  <a:schemeClr val="bg1"/>
                </a:solidFill>
                <a:latin typeface="HP001 4 hàng" panose="020B0603050302020204" pitchFamily="34" charset="77"/>
                <a:cs typeface="Times New Roman" panose="02020603050405020304" pitchFamily="18" charset="0"/>
              </a:rPr>
              <a:t> 10 </a:t>
            </a:r>
            <a:r>
              <a:rPr lang="en-US" sz="4000" b="1" dirty="0" err="1">
                <a:solidFill>
                  <a:schemeClr val="bg1"/>
                </a:solidFill>
                <a:latin typeface="HP001 4 hàng" panose="020B0603050302020204" pitchFamily="34" charset="77"/>
                <a:cs typeface="Times New Roman" panose="02020603050405020304" pitchFamily="18" charset="0"/>
              </a:rPr>
              <a:t>tháng</a:t>
            </a:r>
            <a:r>
              <a:rPr lang="en-US" sz="4000" b="1" dirty="0">
                <a:solidFill>
                  <a:schemeClr val="bg1"/>
                </a:solidFill>
                <a:latin typeface="HP001 4 hàng" panose="020B0603050302020204" pitchFamily="34" charset="77"/>
                <a:cs typeface="Times New Roman" panose="02020603050405020304" pitchFamily="18" charset="0"/>
              </a:rPr>
              <a:t> 3 </a:t>
            </a:r>
            <a:r>
              <a:rPr lang="en-US" sz="4000" b="1" dirty="0" err="1">
                <a:solidFill>
                  <a:schemeClr val="bg1"/>
                </a:solidFill>
                <a:latin typeface="HP001 4 hàng" panose="020B0603050302020204" pitchFamily="34" charset="77"/>
                <a:cs typeface="Times New Roman" panose="02020603050405020304" pitchFamily="18" charset="0"/>
              </a:rPr>
              <a:t>năm</a:t>
            </a:r>
            <a:r>
              <a:rPr lang="en-US" sz="4000" b="1" dirty="0">
                <a:solidFill>
                  <a:schemeClr val="bg1"/>
                </a:solidFill>
                <a:latin typeface="HP001 4 hàng" panose="020B0603050302020204" pitchFamily="34" charset="77"/>
                <a:cs typeface="Times New Roman" panose="02020603050405020304" pitchFamily="18" charset="0"/>
              </a:rPr>
              <a:t> 2022</a:t>
            </a:r>
          </a:p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chemeClr val="bg1"/>
                </a:solidFill>
                <a:latin typeface="HP001 4 hàng" panose="020B0603050302020204" pitchFamily="34" charset="77"/>
                <a:cs typeface="Times New Roman" panose="02020603050405020304" pitchFamily="18" charset="0"/>
              </a:rPr>
              <a:t>Tập</a:t>
            </a:r>
            <a:r>
              <a:rPr lang="en-US" sz="4000" b="1" dirty="0">
                <a:solidFill>
                  <a:schemeClr val="bg1"/>
                </a:solidFill>
                <a:latin typeface="HP001 4 hàng" panose="020B0603050302020204" pitchFamily="34" charset="77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HP001 4 hàng" panose="020B0603050302020204" pitchFamily="34" charset="77"/>
                <a:cs typeface="Times New Roman" panose="02020603050405020304" pitchFamily="18" charset="0"/>
              </a:rPr>
              <a:t>viết</a:t>
            </a:r>
            <a:endParaRPr lang="en-US" sz="4000" b="1" dirty="0">
              <a:solidFill>
                <a:schemeClr val="bg1"/>
              </a:solidFill>
              <a:latin typeface="HP001 4 hàng" panose="020B0603050302020204" pitchFamily="34" charset="77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rgbClr val="FFFF00"/>
                </a:solidFill>
                <a:latin typeface="HP001 4 hàng" panose="020B0603050302020204" pitchFamily="34" charset="77"/>
                <a:cs typeface="Times New Roman" panose="02020603050405020304" pitchFamily="18" charset="0"/>
              </a:rPr>
              <a:t>Ôn</a:t>
            </a:r>
            <a:r>
              <a:rPr lang="en-US" sz="4000" b="1" dirty="0">
                <a:solidFill>
                  <a:srgbClr val="FFFF00"/>
                </a:solidFill>
                <a:latin typeface="HP001 4 hàng" panose="020B0603050302020204" pitchFamily="34" charset="77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HP001 4 hàng" panose="020B0603050302020204" pitchFamily="34" charset="77"/>
                <a:cs typeface="Times New Roman" panose="02020603050405020304" pitchFamily="18" charset="0"/>
              </a:rPr>
              <a:t>chữ</a:t>
            </a:r>
            <a:r>
              <a:rPr lang="en-US" sz="4000" b="1" dirty="0">
                <a:solidFill>
                  <a:srgbClr val="FFFF00"/>
                </a:solidFill>
                <a:latin typeface="HP001 4 hàng" panose="020B0603050302020204" pitchFamily="34" charset="77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HP001 4 hàng" panose="020B0603050302020204" pitchFamily="34" charset="77"/>
                <a:cs typeface="Times New Roman" panose="02020603050405020304" pitchFamily="18" charset="0"/>
              </a:rPr>
              <a:t>hoa</a:t>
            </a:r>
            <a:r>
              <a:rPr lang="en-US" sz="4000" b="1" dirty="0">
                <a:solidFill>
                  <a:srgbClr val="FFFF00"/>
                </a:solidFill>
                <a:latin typeface="HP001 4 hàng" panose="020B0603050302020204" pitchFamily="34" charset="77"/>
                <a:cs typeface="Times New Roman" panose="02020603050405020304" pitchFamily="18" charset="0"/>
              </a:rPr>
              <a:t> S</a:t>
            </a:r>
          </a:p>
        </p:txBody>
      </p:sp>
    </p:spTree>
    <p:extLst>
      <p:ext uri="{BB962C8B-B14F-4D97-AF65-F5344CB8AC3E}">
        <p14:creationId xmlns:p14="http://schemas.microsoft.com/office/powerpoint/2010/main" val="121656931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Google Shape;1017;p41"/>
          <p:cNvSpPr txBox="1">
            <a:spLocks/>
          </p:cNvSpPr>
          <p:nvPr/>
        </p:nvSpPr>
        <p:spPr>
          <a:xfrm>
            <a:off x="2391647" y="2104013"/>
            <a:ext cx="6965896" cy="1143929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Aft>
                <a:spcPts val="2133"/>
              </a:spcAft>
            </a:pPr>
            <a:r>
              <a:rPr lang="en-US" kern="0" dirty="0" err="1" smtClean="0">
                <a:latin typeface="Bookman Old Style" panose="02050604050505020204" pitchFamily="18" charset="0"/>
              </a:rPr>
              <a:t>Luyện</a:t>
            </a:r>
            <a:r>
              <a:rPr lang="en-US" kern="0" dirty="0" smtClean="0">
                <a:latin typeface="Bookman Old Style" panose="02050604050505020204" pitchFamily="18" charset="0"/>
              </a:rPr>
              <a:t> </a:t>
            </a:r>
            <a:r>
              <a:rPr lang="en-US" kern="0" dirty="0" err="1" smtClean="0">
                <a:latin typeface="Bookman Old Style" panose="02050604050505020204" pitchFamily="18" charset="0"/>
              </a:rPr>
              <a:t>viết</a:t>
            </a:r>
            <a:r>
              <a:rPr lang="en-US" kern="0" dirty="0" smtClean="0">
                <a:latin typeface="Bookman Old Style" panose="02050604050505020204" pitchFamily="18" charset="0"/>
              </a:rPr>
              <a:t> 3 </a:t>
            </a:r>
            <a:r>
              <a:rPr lang="en-US" kern="0" dirty="0" err="1" smtClean="0">
                <a:latin typeface="Bookman Old Style" panose="02050604050505020204" pitchFamily="18" charset="0"/>
              </a:rPr>
              <a:t>chữ</a:t>
            </a:r>
            <a:r>
              <a:rPr lang="en-US" kern="0" dirty="0" smtClean="0">
                <a:latin typeface="Bookman Old Style" panose="02050604050505020204" pitchFamily="18" charset="0"/>
              </a:rPr>
              <a:t> </a:t>
            </a:r>
            <a:r>
              <a:rPr lang="en-US" kern="0" dirty="0" err="1" smtClean="0">
                <a:latin typeface="Bookman Old Style" panose="02050604050505020204" pitchFamily="18" charset="0"/>
              </a:rPr>
              <a:t>hoa</a:t>
            </a:r>
            <a:r>
              <a:rPr lang="en-US" kern="0" dirty="0" smtClean="0">
                <a:latin typeface="Bookman Old Style" panose="02050604050505020204" pitchFamily="18" charset="0"/>
              </a:rPr>
              <a:t> </a:t>
            </a:r>
            <a:r>
              <a:rPr lang="en-US" b="1" kern="0" dirty="0" smtClean="0">
                <a:solidFill>
                  <a:srgbClr val="FF0000"/>
                </a:solidFill>
                <a:latin typeface="HP001 5 hàng" panose="020B0603050302020204" pitchFamily="34" charset="0"/>
              </a:rPr>
              <a:t>S, T, C </a:t>
            </a:r>
            <a:r>
              <a:rPr lang="en-US" kern="0" dirty="0" err="1" smtClean="0">
                <a:latin typeface="Bookman Old Style" panose="02050604050505020204" pitchFamily="18" charset="0"/>
              </a:rPr>
              <a:t>ra</a:t>
            </a:r>
            <a:r>
              <a:rPr lang="en-US" kern="0" dirty="0" smtClean="0">
                <a:latin typeface="Bookman Old Style" panose="02050604050505020204" pitchFamily="18" charset="0"/>
              </a:rPr>
              <a:t> </a:t>
            </a:r>
            <a:r>
              <a:rPr lang="en-US" kern="0" dirty="0" err="1" smtClean="0">
                <a:latin typeface="Bookman Old Style" panose="02050604050505020204" pitchFamily="18" charset="0"/>
              </a:rPr>
              <a:t>vở</a:t>
            </a:r>
            <a:r>
              <a:rPr lang="en-US" kern="0" dirty="0" smtClean="0">
                <a:latin typeface="Bookman Old Style" panose="02050604050505020204" pitchFamily="18" charset="0"/>
              </a:rPr>
              <a:t> </a:t>
            </a:r>
            <a:r>
              <a:rPr lang="en-US" kern="0" dirty="0" err="1" smtClean="0">
                <a:latin typeface="Bookman Old Style" panose="02050604050505020204" pitchFamily="18" charset="0"/>
              </a:rPr>
              <a:t>nháp</a:t>
            </a:r>
            <a:r>
              <a:rPr lang="en-US" kern="0" dirty="0" smtClean="0">
                <a:latin typeface="Bookman Old Style" panose="02050604050505020204" pitchFamily="18" charset="0"/>
              </a:rPr>
              <a:t> - </a:t>
            </a:r>
            <a:r>
              <a:rPr lang="en-US" kern="0" dirty="0" err="1" smtClean="0">
                <a:latin typeface="Bookman Old Style" panose="02050604050505020204" pitchFamily="18" charset="0"/>
              </a:rPr>
              <a:t>Mỗi</a:t>
            </a:r>
            <a:r>
              <a:rPr lang="en-US" kern="0" dirty="0" smtClean="0">
                <a:latin typeface="Bookman Old Style" panose="02050604050505020204" pitchFamily="18" charset="0"/>
              </a:rPr>
              <a:t> </a:t>
            </a:r>
            <a:r>
              <a:rPr lang="en-US" kern="0" dirty="0" err="1" smtClean="0">
                <a:latin typeface="Bookman Old Style" panose="02050604050505020204" pitchFamily="18" charset="0"/>
              </a:rPr>
              <a:t>chữ</a:t>
            </a:r>
            <a:r>
              <a:rPr lang="en-US" kern="0" dirty="0" smtClean="0">
                <a:latin typeface="Bookman Old Style" panose="02050604050505020204" pitchFamily="18" charset="0"/>
              </a:rPr>
              <a:t> 2 </a:t>
            </a:r>
            <a:r>
              <a:rPr lang="en-US" kern="0" dirty="0" err="1" smtClean="0">
                <a:latin typeface="Bookman Old Style" panose="02050604050505020204" pitchFamily="18" charset="0"/>
              </a:rPr>
              <a:t>lần</a:t>
            </a:r>
            <a:endParaRPr lang="en-US" kern="0" dirty="0">
              <a:latin typeface="Bookman Old Style" panose="02050604050505020204" pitchFamily="18" charset="0"/>
            </a:endParaRPr>
          </a:p>
        </p:txBody>
      </p:sp>
      <p:grpSp>
        <p:nvGrpSpPr>
          <p:cNvPr id="6" name="Google Shape;1018;p41"/>
          <p:cNvGrpSpPr/>
          <p:nvPr/>
        </p:nvGrpSpPr>
        <p:grpSpPr>
          <a:xfrm rot="5400000">
            <a:off x="4679562" y="-1338975"/>
            <a:ext cx="2726787" cy="8029904"/>
            <a:chOff x="3226403" y="2109272"/>
            <a:chExt cx="691049" cy="2087545"/>
          </a:xfrm>
        </p:grpSpPr>
        <p:sp>
          <p:nvSpPr>
            <p:cNvPr id="7" name="Google Shape;1019;p41"/>
            <p:cNvSpPr/>
            <p:nvPr/>
          </p:nvSpPr>
          <p:spPr>
            <a:xfrm>
              <a:off x="3226403" y="2109272"/>
              <a:ext cx="691049" cy="2087545"/>
            </a:xfrm>
            <a:custGeom>
              <a:avLst/>
              <a:gdLst/>
              <a:ahLst/>
              <a:cxnLst/>
              <a:rect l="l" t="t" r="r" b="b"/>
              <a:pathLst>
                <a:path w="44298" h="133817" extrusionOk="0">
                  <a:moveTo>
                    <a:pt x="36214" y="1313"/>
                  </a:moveTo>
                  <a:cubicBezTo>
                    <a:pt x="37058" y="1313"/>
                    <a:pt x="37890" y="1417"/>
                    <a:pt x="38684" y="1753"/>
                  </a:cubicBezTo>
                  <a:cubicBezTo>
                    <a:pt x="42017" y="3129"/>
                    <a:pt x="42343" y="7512"/>
                    <a:pt x="42452" y="10663"/>
                  </a:cubicBezTo>
                  <a:cubicBezTo>
                    <a:pt x="42452" y="10666"/>
                    <a:pt x="42452" y="10669"/>
                    <a:pt x="42452" y="10672"/>
                  </a:cubicBezTo>
                  <a:lnTo>
                    <a:pt x="42452" y="10672"/>
                  </a:lnTo>
                  <a:cubicBezTo>
                    <a:pt x="42452" y="10681"/>
                    <a:pt x="42452" y="10690"/>
                    <a:pt x="42452" y="10700"/>
                  </a:cubicBezTo>
                  <a:cubicBezTo>
                    <a:pt x="42850" y="26492"/>
                    <a:pt x="41800" y="42284"/>
                    <a:pt x="40966" y="58041"/>
                  </a:cubicBezTo>
                  <a:cubicBezTo>
                    <a:pt x="40496" y="66082"/>
                    <a:pt x="40170" y="74123"/>
                    <a:pt x="40097" y="82164"/>
                  </a:cubicBezTo>
                  <a:cubicBezTo>
                    <a:pt x="40025" y="90205"/>
                    <a:pt x="40459" y="98101"/>
                    <a:pt x="40604" y="106070"/>
                  </a:cubicBezTo>
                  <a:cubicBezTo>
                    <a:pt x="40713" y="110054"/>
                    <a:pt x="40604" y="114039"/>
                    <a:pt x="40278" y="118023"/>
                  </a:cubicBezTo>
                  <a:cubicBezTo>
                    <a:pt x="39952" y="122189"/>
                    <a:pt x="39807" y="127078"/>
                    <a:pt x="35968" y="129578"/>
                  </a:cubicBezTo>
                  <a:cubicBezTo>
                    <a:pt x="32145" y="132103"/>
                    <a:pt x="27336" y="132585"/>
                    <a:pt x="22573" y="132585"/>
                  </a:cubicBezTo>
                  <a:cubicBezTo>
                    <a:pt x="19754" y="132585"/>
                    <a:pt x="16952" y="132416"/>
                    <a:pt x="14380" y="132403"/>
                  </a:cubicBezTo>
                  <a:cubicBezTo>
                    <a:pt x="11048" y="132403"/>
                    <a:pt x="6882" y="131968"/>
                    <a:pt x="5614" y="128274"/>
                  </a:cubicBezTo>
                  <a:cubicBezTo>
                    <a:pt x="4745" y="125883"/>
                    <a:pt x="4999" y="122768"/>
                    <a:pt x="5035" y="120233"/>
                  </a:cubicBezTo>
                  <a:cubicBezTo>
                    <a:pt x="5144" y="114763"/>
                    <a:pt x="5578" y="109294"/>
                    <a:pt x="6122" y="103861"/>
                  </a:cubicBezTo>
                  <a:cubicBezTo>
                    <a:pt x="7317" y="91401"/>
                    <a:pt x="9273" y="78904"/>
                    <a:pt x="9526" y="66372"/>
                  </a:cubicBezTo>
                  <a:cubicBezTo>
                    <a:pt x="9526" y="66046"/>
                    <a:pt x="9309" y="65792"/>
                    <a:pt x="9019" y="65720"/>
                  </a:cubicBezTo>
                  <a:cubicBezTo>
                    <a:pt x="6995" y="65282"/>
                    <a:pt x="4970" y="64803"/>
                    <a:pt x="2946" y="64282"/>
                  </a:cubicBezTo>
                  <a:lnTo>
                    <a:pt x="2946" y="64282"/>
                  </a:lnTo>
                  <a:lnTo>
                    <a:pt x="8874" y="61916"/>
                  </a:lnTo>
                  <a:cubicBezTo>
                    <a:pt x="9164" y="61808"/>
                    <a:pt x="9381" y="61554"/>
                    <a:pt x="9381" y="61264"/>
                  </a:cubicBezTo>
                  <a:cubicBezTo>
                    <a:pt x="8476" y="49022"/>
                    <a:pt x="5832" y="36996"/>
                    <a:pt x="4999" y="24790"/>
                  </a:cubicBezTo>
                  <a:cubicBezTo>
                    <a:pt x="4600" y="19139"/>
                    <a:pt x="3731" y="11641"/>
                    <a:pt x="7136" y="6751"/>
                  </a:cubicBezTo>
                  <a:cubicBezTo>
                    <a:pt x="10351" y="2184"/>
                    <a:pt x="17181" y="1431"/>
                    <a:pt x="22828" y="1431"/>
                  </a:cubicBezTo>
                  <a:cubicBezTo>
                    <a:pt x="23988" y="1431"/>
                    <a:pt x="25097" y="1462"/>
                    <a:pt x="26116" y="1499"/>
                  </a:cubicBezTo>
                  <a:cubicBezTo>
                    <a:pt x="27654" y="1550"/>
                    <a:pt x="29192" y="1618"/>
                    <a:pt x="30730" y="1618"/>
                  </a:cubicBezTo>
                  <a:cubicBezTo>
                    <a:pt x="31401" y="1618"/>
                    <a:pt x="32073" y="1605"/>
                    <a:pt x="32744" y="1572"/>
                  </a:cubicBezTo>
                  <a:cubicBezTo>
                    <a:pt x="33876" y="1509"/>
                    <a:pt x="35055" y="1313"/>
                    <a:pt x="36214" y="1313"/>
                  </a:cubicBezTo>
                  <a:close/>
                  <a:moveTo>
                    <a:pt x="36034" y="1"/>
                  </a:moveTo>
                  <a:cubicBezTo>
                    <a:pt x="35859" y="1"/>
                    <a:pt x="35680" y="5"/>
                    <a:pt x="35497" y="14"/>
                  </a:cubicBezTo>
                  <a:cubicBezTo>
                    <a:pt x="33944" y="80"/>
                    <a:pt x="32395" y="98"/>
                    <a:pt x="30846" y="98"/>
                  </a:cubicBezTo>
                  <a:cubicBezTo>
                    <a:pt x="28887" y="98"/>
                    <a:pt x="26928" y="69"/>
                    <a:pt x="24958" y="69"/>
                  </a:cubicBezTo>
                  <a:cubicBezTo>
                    <a:pt x="24163" y="69"/>
                    <a:pt x="23366" y="73"/>
                    <a:pt x="22566" y="87"/>
                  </a:cubicBezTo>
                  <a:cubicBezTo>
                    <a:pt x="19161" y="159"/>
                    <a:pt x="15503" y="558"/>
                    <a:pt x="12279" y="1644"/>
                  </a:cubicBezTo>
                  <a:cubicBezTo>
                    <a:pt x="5977" y="3781"/>
                    <a:pt x="3767" y="9142"/>
                    <a:pt x="3441" y="15408"/>
                  </a:cubicBezTo>
                  <a:cubicBezTo>
                    <a:pt x="3079" y="22653"/>
                    <a:pt x="4021" y="30042"/>
                    <a:pt x="4962" y="37214"/>
                  </a:cubicBezTo>
                  <a:cubicBezTo>
                    <a:pt x="6029" y="45070"/>
                    <a:pt x="7374" y="52926"/>
                    <a:pt x="8006" y="60817"/>
                  </a:cubicBezTo>
                  <a:lnTo>
                    <a:pt x="8006" y="60817"/>
                  </a:lnTo>
                  <a:lnTo>
                    <a:pt x="616" y="63800"/>
                  </a:lnTo>
                  <a:cubicBezTo>
                    <a:pt x="0" y="63981"/>
                    <a:pt x="0" y="64887"/>
                    <a:pt x="616" y="65104"/>
                  </a:cubicBezTo>
                  <a:cubicBezTo>
                    <a:pt x="3135" y="65751"/>
                    <a:pt x="5654" y="66366"/>
                    <a:pt x="8174" y="66948"/>
                  </a:cubicBezTo>
                  <a:lnTo>
                    <a:pt x="8174" y="66948"/>
                  </a:lnTo>
                  <a:cubicBezTo>
                    <a:pt x="7878" y="78865"/>
                    <a:pt x="6067" y="90747"/>
                    <a:pt x="4890" y="102593"/>
                  </a:cubicBezTo>
                  <a:cubicBezTo>
                    <a:pt x="4310" y="108461"/>
                    <a:pt x="3767" y="114365"/>
                    <a:pt x="3658" y="120233"/>
                  </a:cubicBezTo>
                  <a:cubicBezTo>
                    <a:pt x="3622" y="125231"/>
                    <a:pt x="3332" y="131280"/>
                    <a:pt x="9055" y="133091"/>
                  </a:cubicBezTo>
                  <a:cubicBezTo>
                    <a:pt x="10849" y="133674"/>
                    <a:pt x="12754" y="133785"/>
                    <a:pt x="14650" y="133785"/>
                  </a:cubicBezTo>
                  <a:cubicBezTo>
                    <a:pt x="15816" y="133785"/>
                    <a:pt x="16979" y="133743"/>
                    <a:pt x="18111" y="133743"/>
                  </a:cubicBezTo>
                  <a:cubicBezTo>
                    <a:pt x="19626" y="133773"/>
                    <a:pt x="21153" y="133816"/>
                    <a:pt x="22683" y="133816"/>
                  </a:cubicBezTo>
                  <a:cubicBezTo>
                    <a:pt x="24810" y="133816"/>
                    <a:pt x="26942" y="133733"/>
                    <a:pt x="29050" y="133417"/>
                  </a:cubicBezTo>
                  <a:cubicBezTo>
                    <a:pt x="32237" y="132910"/>
                    <a:pt x="35787" y="131860"/>
                    <a:pt x="38214" y="129578"/>
                  </a:cubicBezTo>
                  <a:cubicBezTo>
                    <a:pt x="40604" y="127332"/>
                    <a:pt x="40930" y="124145"/>
                    <a:pt x="41329" y="121066"/>
                  </a:cubicBezTo>
                  <a:cubicBezTo>
                    <a:pt x="42415" y="112409"/>
                    <a:pt x="41872" y="103680"/>
                    <a:pt x="41582" y="94986"/>
                  </a:cubicBezTo>
                  <a:cubicBezTo>
                    <a:pt x="41292" y="86293"/>
                    <a:pt x="41437" y="77636"/>
                    <a:pt x="41800" y="68980"/>
                  </a:cubicBezTo>
                  <a:cubicBezTo>
                    <a:pt x="42596" y="49535"/>
                    <a:pt x="44298" y="30162"/>
                    <a:pt x="43828" y="10717"/>
                  </a:cubicBezTo>
                  <a:lnTo>
                    <a:pt x="43828" y="10717"/>
                  </a:lnTo>
                  <a:cubicBezTo>
                    <a:pt x="43829" y="10700"/>
                    <a:pt x="43829" y="10682"/>
                    <a:pt x="43828" y="10663"/>
                  </a:cubicBezTo>
                  <a:cubicBezTo>
                    <a:pt x="43652" y="5349"/>
                    <a:pt x="42040" y="1"/>
                    <a:pt x="360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" name="Google Shape;1020;p41"/>
            <p:cNvSpPr/>
            <p:nvPr/>
          </p:nvSpPr>
          <p:spPr>
            <a:xfrm>
              <a:off x="3308255" y="2199284"/>
              <a:ext cx="114145" cy="201224"/>
            </a:xfrm>
            <a:custGeom>
              <a:avLst/>
              <a:gdLst/>
              <a:ahLst/>
              <a:cxnLst/>
              <a:rect l="l" t="t" r="r" b="b"/>
              <a:pathLst>
                <a:path w="7317" h="12899" extrusionOk="0">
                  <a:moveTo>
                    <a:pt x="6513" y="1"/>
                  </a:moveTo>
                  <a:cubicBezTo>
                    <a:pt x="6492" y="1"/>
                    <a:pt x="6470" y="2"/>
                    <a:pt x="6448" y="3"/>
                  </a:cubicBezTo>
                  <a:cubicBezTo>
                    <a:pt x="1" y="474"/>
                    <a:pt x="906" y="7538"/>
                    <a:pt x="725" y="12246"/>
                  </a:cubicBezTo>
                  <a:cubicBezTo>
                    <a:pt x="707" y="12681"/>
                    <a:pt x="1042" y="12898"/>
                    <a:pt x="1386" y="12898"/>
                  </a:cubicBezTo>
                  <a:cubicBezTo>
                    <a:pt x="1730" y="12898"/>
                    <a:pt x="2083" y="12681"/>
                    <a:pt x="2101" y="12246"/>
                  </a:cubicBezTo>
                  <a:cubicBezTo>
                    <a:pt x="2210" y="8515"/>
                    <a:pt x="1196" y="1742"/>
                    <a:pt x="6448" y="1380"/>
                  </a:cubicBezTo>
                  <a:cubicBezTo>
                    <a:pt x="7295" y="1309"/>
                    <a:pt x="7317" y="1"/>
                    <a:pt x="65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" name="Google Shape;1021;p41"/>
            <p:cNvSpPr/>
            <p:nvPr/>
          </p:nvSpPr>
          <p:spPr>
            <a:xfrm>
              <a:off x="3326977" y="4035796"/>
              <a:ext cx="105050" cy="126703"/>
            </a:xfrm>
            <a:custGeom>
              <a:avLst/>
              <a:gdLst/>
              <a:ahLst/>
              <a:cxnLst/>
              <a:rect l="l" t="t" r="r" b="b"/>
              <a:pathLst>
                <a:path w="6734" h="8122" extrusionOk="0">
                  <a:moveTo>
                    <a:pt x="1213" y="1"/>
                  </a:moveTo>
                  <a:cubicBezTo>
                    <a:pt x="946" y="1"/>
                    <a:pt x="680" y="143"/>
                    <a:pt x="580" y="473"/>
                  </a:cubicBezTo>
                  <a:cubicBezTo>
                    <a:pt x="1" y="2357"/>
                    <a:pt x="254" y="4385"/>
                    <a:pt x="1304" y="6015"/>
                  </a:cubicBezTo>
                  <a:cubicBezTo>
                    <a:pt x="2319" y="7572"/>
                    <a:pt x="4166" y="7898"/>
                    <a:pt x="5868" y="8116"/>
                  </a:cubicBezTo>
                  <a:cubicBezTo>
                    <a:pt x="5902" y="8120"/>
                    <a:pt x="5935" y="8122"/>
                    <a:pt x="5966" y="8122"/>
                  </a:cubicBezTo>
                  <a:cubicBezTo>
                    <a:pt x="6734" y="8122"/>
                    <a:pt x="6669" y="6880"/>
                    <a:pt x="5868" y="6775"/>
                  </a:cubicBezTo>
                  <a:cubicBezTo>
                    <a:pt x="4492" y="6558"/>
                    <a:pt x="2971" y="6341"/>
                    <a:pt x="2246" y="4964"/>
                  </a:cubicBezTo>
                  <a:cubicBezTo>
                    <a:pt x="1558" y="3697"/>
                    <a:pt x="1449" y="2212"/>
                    <a:pt x="1884" y="835"/>
                  </a:cubicBezTo>
                  <a:cubicBezTo>
                    <a:pt x="2037" y="332"/>
                    <a:pt x="1622" y="1"/>
                    <a:pt x="12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0" name="Google Shape;1022;p41"/>
          <p:cNvSpPr txBox="1">
            <a:spLocks/>
          </p:cNvSpPr>
          <p:nvPr/>
        </p:nvSpPr>
        <p:spPr>
          <a:xfrm>
            <a:off x="2410570" y="274229"/>
            <a:ext cx="6805213" cy="136413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kern="0" smtClean="0"/>
              <a:t>Luyện viết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1849290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Luyện</a:t>
            </a:r>
            <a:r>
              <a:rPr lang="en-US" dirty="0" smtClean="0"/>
              <a:t> </a:t>
            </a:r>
            <a:r>
              <a:rPr lang="en-US" dirty="0" err="1" smtClean="0"/>
              <a:t>viết</a:t>
            </a:r>
            <a:r>
              <a:rPr lang="en-US" dirty="0" smtClean="0"/>
              <a:t> </a:t>
            </a:r>
            <a:r>
              <a:rPr lang="en-US" dirty="0" err="1" smtClean="0"/>
              <a:t>từ</a:t>
            </a:r>
            <a:r>
              <a:rPr lang="en-US" dirty="0" smtClean="0"/>
              <a:t> </a:t>
            </a:r>
            <a:r>
              <a:rPr lang="en-US" dirty="0" err="1" smtClean="0"/>
              <a:t>ứng</a:t>
            </a:r>
            <a:r>
              <a:rPr lang="en-US" dirty="0" smtClean="0"/>
              <a:t> </a:t>
            </a:r>
            <a:r>
              <a:rPr lang="en-US" dirty="0" err="1" smtClean="0"/>
              <a:t>dụng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71105" y="1753221"/>
            <a:ext cx="6464768" cy="162174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DD55406-AA5B-4EA8-8ABC-E12EB2530166}"/>
              </a:ext>
            </a:extLst>
          </p:cNvPr>
          <p:cNvSpPr/>
          <p:nvPr/>
        </p:nvSpPr>
        <p:spPr>
          <a:xfrm>
            <a:off x="2358589" y="4034444"/>
            <a:ext cx="72898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itchFamily="34" charset="0"/>
              </a:rPr>
              <a:t>Từ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itchFamily="34" charset="0"/>
              </a:rPr>
              <a:t>ứng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itchFamily="34" charset="0"/>
              </a:rPr>
              <a:t>dụng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itchFamily="34" charset="0"/>
              </a:rPr>
              <a:t>nhắc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itchFamily="34" charset="0"/>
              </a:rPr>
              <a:t>đến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itchFamily="34" charset="0"/>
              </a:rPr>
              <a:t>địa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itchFamily="34" charset="0"/>
              </a:rPr>
              <a:t>danh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itchFamily="34" charset="0"/>
              </a:rPr>
              <a:t>nào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itchFamily="34" charset="0"/>
              </a:rPr>
              <a:t>?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073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Group 16">
            <a:extLst>
              <a:ext uri="{FF2B5EF4-FFF2-40B4-BE49-F238E27FC236}">
                <a16:creationId xmlns:a16="http://schemas.microsoft.com/office/drawing/2014/main" id="{B433DD25-DEEE-48FA-8D77-FA84FE60FD5E}"/>
              </a:ext>
            </a:extLst>
          </p:cNvPr>
          <p:cNvGrpSpPr>
            <a:grpSpLocks/>
          </p:cNvGrpSpPr>
          <p:nvPr/>
        </p:nvGrpSpPr>
        <p:grpSpPr bwMode="auto">
          <a:xfrm>
            <a:off x="1847850" y="619125"/>
            <a:ext cx="8763000" cy="1747838"/>
            <a:chOff x="188" y="140"/>
            <a:chExt cx="5520" cy="1101"/>
          </a:xfrm>
        </p:grpSpPr>
        <p:pic>
          <p:nvPicPr>
            <p:cNvPr id="6154" name="Picture 17" descr="toan bai day du">
              <a:extLst>
                <a:ext uri="{FF2B5EF4-FFF2-40B4-BE49-F238E27FC236}">
                  <a16:creationId xmlns:a16="http://schemas.microsoft.com/office/drawing/2014/main" id="{0B7D53C3-0F54-4D92-ABBC-4076B54E0178}"/>
                </a:ext>
              </a:extLst>
            </p:cNvPr>
            <p:cNvPicPr preferRelativeResize="0"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99"/>
            <a:stretch>
              <a:fillRect/>
            </a:stretch>
          </p:blipFill>
          <p:spPr bwMode="auto">
            <a:xfrm>
              <a:off x="188" y="140"/>
              <a:ext cx="5520" cy="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 cmpd="dbl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5" name="Picture 18" descr="toan bai day du">
              <a:extLst>
                <a:ext uri="{FF2B5EF4-FFF2-40B4-BE49-F238E27FC236}">
                  <a16:creationId xmlns:a16="http://schemas.microsoft.com/office/drawing/2014/main" id="{24A84435-5CED-4088-B02E-41D66DAA754F}"/>
                </a:ext>
              </a:extLst>
            </p:cNvPr>
            <p:cNvPicPr preferRelativeResize="0"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99"/>
            <a:stretch>
              <a:fillRect/>
            </a:stretch>
          </p:blipFill>
          <p:spPr bwMode="auto">
            <a:xfrm>
              <a:off x="188" y="506"/>
              <a:ext cx="5520" cy="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 cmpd="dbl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Text Box 19">
            <a:extLst>
              <a:ext uri="{FF2B5EF4-FFF2-40B4-BE49-F238E27FC236}">
                <a16:creationId xmlns:a16="http://schemas.microsoft.com/office/drawing/2014/main" id="{F323B9D0-4BAE-4294-85B8-E9CEA583FA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7600" y="863600"/>
            <a:ext cx="3022600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itchFamily="34" charset="0"/>
              </a:rPr>
              <a:t>Sầm S</a:t>
            </a:r>
            <a:r>
              <a:rPr lang="vi-VN" sz="2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itchFamily="34" charset="0"/>
              </a:rPr>
              <a:t>ơ</a:t>
            </a:r>
            <a:r>
              <a:rPr lang="en-US" sz="2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itchFamily="34" charset="0"/>
              </a:rPr>
              <a:t>n</a:t>
            </a:r>
          </a:p>
        </p:txBody>
      </p:sp>
      <p:sp>
        <p:nvSpPr>
          <p:cNvPr id="15" name="Text Box 19">
            <a:extLst>
              <a:ext uri="{FF2B5EF4-FFF2-40B4-BE49-F238E27FC236}">
                <a16:creationId xmlns:a16="http://schemas.microsoft.com/office/drawing/2014/main" id="{56218828-DB9F-47CC-B24A-F5BDBFB400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8713" y="1444625"/>
            <a:ext cx="3022600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itchFamily="34" charset="0"/>
              </a:rPr>
              <a:t>Sầm S</a:t>
            </a:r>
            <a:r>
              <a:rPr lang="vi-VN" sz="2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itchFamily="34" charset="0"/>
              </a:rPr>
              <a:t>ơ</a:t>
            </a:r>
            <a:r>
              <a:rPr lang="en-US" sz="2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itchFamily="34" charset="0"/>
              </a:rPr>
              <a:t>n</a:t>
            </a:r>
          </a:p>
        </p:txBody>
      </p:sp>
      <p:sp>
        <p:nvSpPr>
          <p:cNvPr id="16" name="Text Box 19">
            <a:extLst>
              <a:ext uri="{FF2B5EF4-FFF2-40B4-BE49-F238E27FC236}">
                <a16:creationId xmlns:a16="http://schemas.microsoft.com/office/drawing/2014/main" id="{67000DB3-6B04-4F01-90A9-C46E5D4854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6175" y="2011364"/>
            <a:ext cx="3022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itchFamily="34" charset="0"/>
              </a:rPr>
              <a:t>Sầm S</a:t>
            </a:r>
            <a:r>
              <a:rPr lang="vi-VN" sz="2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itchFamily="34" charset="0"/>
              </a:rPr>
              <a:t>ơ</a:t>
            </a:r>
            <a:r>
              <a:rPr lang="en-US" sz="2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itchFamily="34" charset="0"/>
              </a:rPr>
              <a:t>n</a:t>
            </a:r>
          </a:p>
        </p:txBody>
      </p:sp>
      <p:sp>
        <p:nvSpPr>
          <p:cNvPr id="17" name="Text Box 19">
            <a:extLst>
              <a:ext uri="{FF2B5EF4-FFF2-40B4-BE49-F238E27FC236}">
                <a16:creationId xmlns:a16="http://schemas.microsoft.com/office/drawing/2014/main" id="{372D5DB2-3723-418D-A15D-12FC3FE864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7913" y="885825"/>
            <a:ext cx="3022600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itchFamily="34" charset="0"/>
              </a:rPr>
              <a:t>Sầm</a:t>
            </a: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itchFamily="34" charset="0"/>
              </a:rPr>
              <a:t> S</a:t>
            </a:r>
            <a:r>
              <a:rPr lang="vi-VN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itchFamily="34" charset="0"/>
              </a:rPr>
              <a:t>ơn</a:t>
            </a:r>
            <a:endParaRPr lang="en-US" sz="2800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P001 4 hàng" pitchFamily="34" charset="0"/>
            </a:endParaRPr>
          </a:p>
        </p:txBody>
      </p:sp>
      <p:sp>
        <p:nvSpPr>
          <p:cNvPr id="20" name="Text Box 19">
            <a:extLst>
              <a:ext uri="{FF2B5EF4-FFF2-40B4-BE49-F238E27FC236}">
                <a16:creationId xmlns:a16="http://schemas.microsoft.com/office/drawing/2014/main" id="{42DA3A3A-5D20-4273-9F41-5158AA6563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69025" y="1466850"/>
            <a:ext cx="3022600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itchFamily="34" charset="0"/>
              </a:rPr>
              <a:t>Sầm S</a:t>
            </a:r>
            <a:r>
              <a:rPr lang="vi-VN" sz="2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itchFamily="34" charset="0"/>
              </a:rPr>
              <a:t>ơ</a:t>
            </a:r>
            <a:r>
              <a:rPr lang="en-US" sz="2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itchFamily="34" charset="0"/>
              </a:rPr>
              <a:t>n</a:t>
            </a:r>
          </a:p>
        </p:txBody>
      </p:sp>
      <p:sp>
        <p:nvSpPr>
          <p:cNvPr id="21" name="Text Box 19">
            <a:extLst>
              <a:ext uri="{FF2B5EF4-FFF2-40B4-BE49-F238E27FC236}">
                <a16:creationId xmlns:a16="http://schemas.microsoft.com/office/drawing/2014/main" id="{0C21A0F6-8B13-4E2B-A838-D01AAC88F2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6488" y="2033589"/>
            <a:ext cx="3022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itchFamily="34" charset="0"/>
              </a:rPr>
              <a:t>Sầm S</a:t>
            </a:r>
            <a:r>
              <a:rPr lang="vi-VN" sz="2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itchFamily="34" charset="0"/>
              </a:rPr>
              <a:t>ơ</a:t>
            </a:r>
            <a:r>
              <a:rPr lang="en-US" sz="2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itchFamily="34" charset="0"/>
              </a:rPr>
              <a:t>n</a:t>
            </a:r>
          </a:p>
        </p:txBody>
      </p:sp>
      <p:sp>
        <p:nvSpPr>
          <p:cNvPr id="12" name="Rectangle 20">
            <a:extLst>
              <a:ext uri="{FF2B5EF4-FFF2-40B4-BE49-F238E27FC236}">
                <a16:creationId xmlns:a16="http://schemas.microsoft.com/office/drawing/2014/main" id="{C57B3928-D1EF-4A01-8DFA-334A2E6C7A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33613" y="2760665"/>
            <a:ext cx="8305800" cy="157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b="1">
                <a:solidFill>
                  <a:srgbClr val="000000"/>
                </a:solidFill>
                <a:latin typeface="HP001 4 hàng" panose="020B0603050302020204" pitchFamily="34" charset="0"/>
              </a:rPr>
              <a:t>    Sầm Sơn thuộc tỉnh Thanh Hóa, là một trong những nơi nghỉ mát nổi tiếng của nước ta.</a:t>
            </a:r>
            <a:endParaRPr lang="en-US" altLang="en-US">
              <a:solidFill>
                <a:srgbClr val="000000"/>
              </a:solidFill>
              <a:latin typeface="HP001 4 hàng" panose="020B06030503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1821419-8D29-4CF8-90DD-801138C260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187" y="0"/>
            <a:ext cx="10715625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  <p:bldP spid="16" grpId="0"/>
      <p:bldP spid="17" grpId="0"/>
      <p:bldP spid="20" grpId="0"/>
      <p:bldP spid="21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727" y="40523"/>
            <a:ext cx="10972800" cy="1143000"/>
          </a:xfrm>
        </p:spPr>
        <p:txBody>
          <a:bodyPr/>
          <a:lstStyle/>
          <a:p>
            <a:r>
              <a:rPr lang="en-US" dirty="0" err="1" smtClean="0"/>
              <a:t>Luyện</a:t>
            </a:r>
            <a:r>
              <a:rPr lang="en-US" dirty="0" smtClean="0"/>
              <a:t> </a:t>
            </a:r>
            <a:r>
              <a:rPr lang="en-US" dirty="0" err="1" smtClean="0"/>
              <a:t>viết</a:t>
            </a:r>
            <a:r>
              <a:rPr lang="en-US" dirty="0" smtClean="0"/>
              <a:t> </a:t>
            </a:r>
            <a:r>
              <a:rPr lang="en-US" dirty="0" err="1" smtClean="0"/>
              <a:t>từ</a:t>
            </a:r>
            <a:r>
              <a:rPr lang="en-US" dirty="0" smtClean="0"/>
              <a:t> </a:t>
            </a:r>
            <a:r>
              <a:rPr lang="en-US" dirty="0" err="1" smtClean="0"/>
              <a:t>ứng</a:t>
            </a:r>
            <a:r>
              <a:rPr lang="en-US" dirty="0" smtClean="0"/>
              <a:t> </a:t>
            </a:r>
            <a:r>
              <a:rPr lang="en-US" dirty="0" err="1" smtClean="0"/>
              <a:t>dụng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4840" y="1221623"/>
            <a:ext cx="6462320" cy="1621677"/>
          </a:xfrm>
          <a:prstGeom prst="rect">
            <a:avLst/>
          </a:prstGeom>
        </p:spPr>
      </p:pic>
      <p:sp>
        <p:nvSpPr>
          <p:cNvPr id="6" name="Rectangle 25"/>
          <p:cNvSpPr>
            <a:spLocks noChangeArrowheads="1"/>
          </p:cNvSpPr>
          <p:nvPr/>
        </p:nvSpPr>
        <p:spPr bwMode="auto">
          <a:xfrm>
            <a:off x="381000" y="3105150"/>
            <a:ext cx="497924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i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Từ</a:t>
            </a:r>
            <a:r>
              <a:rPr lang="en-US" alt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“</a:t>
            </a:r>
            <a:r>
              <a:rPr lang="en-US" altLang="en-US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Sầm</a:t>
            </a:r>
            <a:r>
              <a:rPr lang="en-US" alt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Sơn</a:t>
            </a:r>
            <a:r>
              <a:rPr lang="en-US" alt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” </a:t>
            </a:r>
            <a:r>
              <a:rPr lang="en-US" altLang="en-US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gồm</a:t>
            </a:r>
            <a:r>
              <a:rPr lang="en-US" alt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mấy</a:t>
            </a:r>
            <a:r>
              <a:rPr lang="en-US" alt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chữ</a:t>
            </a:r>
            <a:r>
              <a:rPr lang="en-US" alt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?</a:t>
            </a: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406400" y="4321175"/>
            <a:ext cx="8332788" cy="106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i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Từ</a:t>
            </a:r>
            <a:r>
              <a:rPr lang="en-US" alt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con </a:t>
            </a:r>
            <a:r>
              <a:rPr lang="en-US" altLang="en-US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chữ</a:t>
            </a:r>
            <a:r>
              <a:rPr lang="en-US" alt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“S” </a:t>
            </a:r>
            <a:r>
              <a:rPr lang="en-US" alt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sang con </a:t>
            </a:r>
            <a:r>
              <a:rPr lang="en-US" altLang="en-US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chữ</a:t>
            </a:r>
            <a:r>
              <a:rPr lang="en-US" alt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“â” </a:t>
            </a:r>
            <a:r>
              <a:rPr lang="en-US" alt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? </a:t>
            </a:r>
            <a:r>
              <a:rPr lang="en-US" altLang="en-US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từ</a:t>
            </a:r>
            <a:r>
              <a:rPr lang="en-US" alt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con </a:t>
            </a:r>
            <a:r>
              <a:rPr lang="en-US" altLang="en-US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chữ</a:t>
            </a:r>
            <a:r>
              <a:rPr lang="en-US" alt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“</a:t>
            </a:r>
            <a:r>
              <a:rPr lang="en-US" altLang="en-US" sz="28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S</a:t>
            </a:r>
            <a:r>
              <a:rPr lang="en-US" alt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” </a:t>
            </a:r>
            <a:r>
              <a:rPr lang="en-US" alt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sang con </a:t>
            </a:r>
            <a:r>
              <a:rPr lang="en-US" altLang="en-US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chữ</a:t>
            </a:r>
            <a:r>
              <a:rPr lang="en-US" alt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“ơ” </a:t>
            </a:r>
            <a:r>
              <a:rPr lang="en-US" altLang="en-US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?</a:t>
            </a:r>
          </a:p>
        </p:txBody>
      </p:sp>
      <p:sp>
        <p:nvSpPr>
          <p:cNvPr id="8" name="Rectangle 25"/>
          <p:cNvSpPr>
            <a:spLocks noChangeArrowheads="1"/>
          </p:cNvSpPr>
          <p:nvPr/>
        </p:nvSpPr>
        <p:spPr bwMode="auto">
          <a:xfrm>
            <a:off x="396875" y="3714750"/>
            <a:ext cx="838082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i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Từ</a:t>
            </a:r>
            <a:r>
              <a:rPr lang="en-US" alt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“</a:t>
            </a:r>
            <a:r>
              <a:rPr lang="en-US" altLang="en-US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Sầm</a:t>
            </a:r>
            <a:r>
              <a:rPr lang="en-US" alt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Sơn</a:t>
            </a:r>
            <a:r>
              <a:rPr lang="en-US" alt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” </a:t>
            </a:r>
            <a:r>
              <a:rPr lang="en-US" altLang="en-US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con </a:t>
            </a:r>
            <a:r>
              <a:rPr lang="en-US" altLang="en-US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chữ</a:t>
            </a:r>
            <a:r>
              <a:rPr lang="en-US" alt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cao</a:t>
            </a:r>
            <a:r>
              <a:rPr lang="en-US" alt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hai</a:t>
            </a:r>
            <a:r>
              <a:rPr lang="en-US" alt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li </a:t>
            </a:r>
            <a:r>
              <a:rPr lang="en-US" altLang="en-US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rưỡi</a:t>
            </a:r>
            <a:r>
              <a:rPr lang="en-US" alt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?</a:t>
            </a:r>
          </a:p>
        </p:txBody>
      </p:sp>
      <p:sp>
        <p:nvSpPr>
          <p:cNvPr id="9" name="Rectangle 22"/>
          <p:cNvSpPr>
            <a:spLocks noChangeArrowheads="1"/>
          </p:cNvSpPr>
          <p:nvPr/>
        </p:nvSpPr>
        <p:spPr bwMode="auto">
          <a:xfrm>
            <a:off x="427038" y="5486400"/>
            <a:ext cx="82296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Khoảng</a:t>
            </a:r>
            <a:r>
              <a:rPr lang="en-US" alt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cách</a:t>
            </a:r>
            <a:r>
              <a:rPr lang="en-US" alt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giữa</a:t>
            </a:r>
            <a:r>
              <a:rPr lang="en-US" alt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chữ</a:t>
            </a:r>
            <a:r>
              <a:rPr lang="en-US" alt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3857296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 build="allAtOnce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Google Shape;1017;p41"/>
          <p:cNvSpPr txBox="1">
            <a:spLocks/>
          </p:cNvSpPr>
          <p:nvPr/>
        </p:nvSpPr>
        <p:spPr>
          <a:xfrm>
            <a:off x="2391647" y="2104013"/>
            <a:ext cx="6965896" cy="1143929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ts val="2133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Luyện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viết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 1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lần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từ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ứng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dụng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Sầm</a:t>
            </a:r>
            <a:r>
              <a:rPr kumimoji="0" lang="en-US" sz="32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Sơn</a:t>
            </a:r>
            <a:r>
              <a:rPr lang="en-US" b="1" kern="0" dirty="0">
                <a:solidFill>
                  <a:srgbClr val="FF0000"/>
                </a:solidFill>
                <a:latin typeface="HP001 5 hàng" panose="020B06030503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ra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vở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nháp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grpSp>
        <p:nvGrpSpPr>
          <p:cNvPr id="6" name="Google Shape;1018;p41"/>
          <p:cNvGrpSpPr/>
          <p:nvPr/>
        </p:nvGrpSpPr>
        <p:grpSpPr>
          <a:xfrm rot="5400000">
            <a:off x="4679562" y="-1338975"/>
            <a:ext cx="2726787" cy="8029904"/>
            <a:chOff x="3226403" y="2109272"/>
            <a:chExt cx="691049" cy="2087545"/>
          </a:xfrm>
        </p:grpSpPr>
        <p:sp>
          <p:nvSpPr>
            <p:cNvPr id="7" name="Google Shape;1019;p41"/>
            <p:cNvSpPr/>
            <p:nvPr/>
          </p:nvSpPr>
          <p:spPr>
            <a:xfrm>
              <a:off x="3226403" y="2109272"/>
              <a:ext cx="691049" cy="2087545"/>
            </a:xfrm>
            <a:custGeom>
              <a:avLst/>
              <a:gdLst/>
              <a:ahLst/>
              <a:cxnLst/>
              <a:rect l="l" t="t" r="r" b="b"/>
              <a:pathLst>
                <a:path w="44298" h="133817" extrusionOk="0">
                  <a:moveTo>
                    <a:pt x="36214" y="1313"/>
                  </a:moveTo>
                  <a:cubicBezTo>
                    <a:pt x="37058" y="1313"/>
                    <a:pt x="37890" y="1417"/>
                    <a:pt x="38684" y="1753"/>
                  </a:cubicBezTo>
                  <a:cubicBezTo>
                    <a:pt x="42017" y="3129"/>
                    <a:pt x="42343" y="7512"/>
                    <a:pt x="42452" y="10663"/>
                  </a:cubicBezTo>
                  <a:cubicBezTo>
                    <a:pt x="42452" y="10666"/>
                    <a:pt x="42452" y="10669"/>
                    <a:pt x="42452" y="10672"/>
                  </a:cubicBezTo>
                  <a:lnTo>
                    <a:pt x="42452" y="10672"/>
                  </a:lnTo>
                  <a:cubicBezTo>
                    <a:pt x="42452" y="10681"/>
                    <a:pt x="42452" y="10690"/>
                    <a:pt x="42452" y="10700"/>
                  </a:cubicBezTo>
                  <a:cubicBezTo>
                    <a:pt x="42850" y="26492"/>
                    <a:pt x="41800" y="42284"/>
                    <a:pt x="40966" y="58041"/>
                  </a:cubicBezTo>
                  <a:cubicBezTo>
                    <a:pt x="40496" y="66082"/>
                    <a:pt x="40170" y="74123"/>
                    <a:pt x="40097" y="82164"/>
                  </a:cubicBezTo>
                  <a:cubicBezTo>
                    <a:pt x="40025" y="90205"/>
                    <a:pt x="40459" y="98101"/>
                    <a:pt x="40604" y="106070"/>
                  </a:cubicBezTo>
                  <a:cubicBezTo>
                    <a:pt x="40713" y="110054"/>
                    <a:pt x="40604" y="114039"/>
                    <a:pt x="40278" y="118023"/>
                  </a:cubicBezTo>
                  <a:cubicBezTo>
                    <a:pt x="39952" y="122189"/>
                    <a:pt x="39807" y="127078"/>
                    <a:pt x="35968" y="129578"/>
                  </a:cubicBezTo>
                  <a:cubicBezTo>
                    <a:pt x="32145" y="132103"/>
                    <a:pt x="27336" y="132585"/>
                    <a:pt x="22573" y="132585"/>
                  </a:cubicBezTo>
                  <a:cubicBezTo>
                    <a:pt x="19754" y="132585"/>
                    <a:pt x="16952" y="132416"/>
                    <a:pt x="14380" y="132403"/>
                  </a:cubicBezTo>
                  <a:cubicBezTo>
                    <a:pt x="11048" y="132403"/>
                    <a:pt x="6882" y="131968"/>
                    <a:pt x="5614" y="128274"/>
                  </a:cubicBezTo>
                  <a:cubicBezTo>
                    <a:pt x="4745" y="125883"/>
                    <a:pt x="4999" y="122768"/>
                    <a:pt x="5035" y="120233"/>
                  </a:cubicBezTo>
                  <a:cubicBezTo>
                    <a:pt x="5144" y="114763"/>
                    <a:pt x="5578" y="109294"/>
                    <a:pt x="6122" y="103861"/>
                  </a:cubicBezTo>
                  <a:cubicBezTo>
                    <a:pt x="7317" y="91401"/>
                    <a:pt x="9273" y="78904"/>
                    <a:pt x="9526" y="66372"/>
                  </a:cubicBezTo>
                  <a:cubicBezTo>
                    <a:pt x="9526" y="66046"/>
                    <a:pt x="9309" y="65792"/>
                    <a:pt x="9019" y="65720"/>
                  </a:cubicBezTo>
                  <a:cubicBezTo>
                    <a:pt x="6995" y="65282"/>
                    <a:pt x="4970" y="64803"/>
                    <a:pt x="2946" y="64282"/>
                  </a:cubicBezTo>
                  <a:lnTo>
                    <a:pt x="2946" y="64282"/>
                  </a:lnTo>
                  <a:lnTo>
                    <a:pt x="8874" y="61916"/>
                  </a:lnTo>
                  <a:cubicBezTo>
                    <a:pt x="9164" y="61808"/>
                    <a:pt x="9381" y="61554"/>
                    <a:pt x="9381" y="61264"/>
                  </a:cubicBezTo>
                  <a:cubicBezTo>
                    <a:pt x="8476" y="49022"/>
                    <a:pt x="5832" y="36996"/>
                    <a:pt x="4999" y="24790"/>
                  </a:cubicBezTo>
                  <a:cubicBezTo>
                    <a:pt x="4600" y="19139"/>
                    <a:pt x="3731" y="11641"/>
                    <a:pt x="7136" y="6751"/>
                  </a:cubicBezTo>
                  <a:cubicBezTo>
                    <a:pt x="10351" y="2184"/>
                    <a:pt x="17181" y="1431"/>
                    <a:pt x="22828" y="1431"/>
                  </a:cubicBezTo>
                  <a:cubicBezTo>
                    <a:pt x="23988" y="1431"/>
                    <a:pt x="25097" y="1462"/>
                    <a:pt x="26116" y="1499"/>
                  </a:cubicBezTo>
                  <a:cubicBezTo>
                    <a:pt x="27654" y="1550"/>
                    <a:pt x="29192" y="1618"/>
                    <a:pt x="30730" y="1618"/>
                  </a:cubicBezTo>
                  <a:cubicBezTo>
                    <a:pt x="31401" y="1618"/>
                    <a:pt x="32073" y="1605"/>
                    <a:pt x="32744" y="1572"/>
                  </a:cubicBezTo>
                  <a:cubicBezTo>
                    <a:pt x="33876" y="1509"/>
                    <a:pt x="35055" y="1313"/>
                    <a:pt x="36214" y="1313"/>
                  </a:cubicBezTo>
                  <a:close/>
                  <a:moveTo>
                    <a:pt x="36034" y="1"/>
                  </a:moveTo>
                  <a:cubicBezTo>
                    <a:pt x="35859" y="1"/>
                    <a:pt x="35680" y="5"/>
                    <a:pt x="35497" y="14"/>
                  </a:cubicBezTo>
                  <a:cubicBezTo>
                    <a:pt x="33944" y="80"/>
                    <a:pt x="32395" y="98"/>
                    <a:pt x="30846" y="98"/>
                  </a:cubicBezTo>
                  <a:cubicBezTo>
                    <a:pt x="28887" y="98"/>
                    <a:pt x="26928" y="69"/>
                    <a:pt x="24958" y="69"/>
                  </a:cubicBezTo>
                  <a:cubicBezTo>
                    <a:pt x="24163" y="69"/>
                    <a:pt x="23366" y="73"/>
                    <a:pt x="22566" y="87"/>
                  </a:cubicBezTo>
                  <a:cubicBezTo>
                    <a:pt x="19161" y="159"/>
                    <a:pt x="15503" y="558"/>
                    <a:pt x="12279" y="1644"/>
                  </a:cubicBezTo>
                  <a:cubicBezTo>
                    <a:pt x="5977" y="3781"/>
                    <a:pt x="3767" y="9142"/>
                    <a:pt x="3441" y="15408"/>
                  </a:cubicBezTo>
                  <a:cubicBezTo>
                    <a:pt x="3079" y="22653"/>
                    <a:pt x="4021" y="30042"/>
                    <a:pt x="4962" y="37214"/>
                  </a:cubicBezTo>
                  <a:cubicBezTo>
                    <a:pt x="6029" y="45070"/>
                    <a:pt x="7374" y="52926"/>
                    <a:pt x="8006" y="60817"/>
                  </a:cubicBezTo>
                  <a:lnTo>
                    <a:pt x="8006" y="60817"/>
                  </a:lnTo>
                  <a:lnTo>
                    <a:pt x="616" y="63800"/>
                  </a:lnTo>
                  <a:cubicBezTo>
                    <a:pt x="0" y="63981"/>
                    <a:pt x="0" y="64887"/>
                    <a:pt x="616" y="65104"/>
                  </a:cubicBezTo>
                  <a:cubicBezTo>
                    <a:pt x="3135" y="65751"/>
                    <a:pt x="5654" y="66366"/>
                    <a:pt x="8174" y="66948"/>
                  </a:cubicBezTo>
                  <a:lnTo>
                    <a:pt x="8174" y="66948"/>
                  </a:lnTo>
                  <a:cubicBezTo>
                    <a:pt x="7878" y="78865"/>
                    <a:pt x="6067" y="90747"/>
                    <a:pt x="4890" y="102593"/>
                  </a:cubicBezTo>
                  <a:cubicBezTo>
                    <a:pt x="4310" y="108461"/>
                    <a:pt x="3767" y="114365"/>
                    <a:pt x="3658" y="120233"/>
                  </a:cubicBezTo>
                  <a:cubicBezTo>
                    <a:pt x="3622" y="125231"/>
                    <a:pt x="3332" y="131280"/>
                    <a:pt x="9055" y="133091"/>
                  </a:cubicBezTo>
                  <a:cubicBezTo>
                    <a:pt x="10849" y="133674"/>
                    <a:pt x="12754" y="133785"/>
                    <a:pt x="14650" y="133785"/>
                  </a:cubicBezTo>
                  <a:cubicBezTo>
                    <a:pt x="15816" y="133785"/>
                    <a:pt x="16979" y="133743"/>
                    <a:pt x="18111" y="133743"/>
                  </a:cubicBezTo>
                  <a:cubicBezTo>
                    <a:pt x="19626" y="133773"/>
                    <a:pt x="21153" y="133816"/>
                    <a:pt x="22683" y="133816"/>
                  </a:cubicBezTo>
                  <a:cubicBezTo>
                    <a:pt x="24810" y="133816"/>
                    <a:pt x="26942" y="133733"/>
                    <a:pt x="29050" y="133417"/>
                  </a:cubicBezTo>
                  <a:cubicBezTo>
                    <a:pt x="32237" y="132910"/>
                    <a:pt x="35787" y="131860"/>
                    <a:pt x="38214" y="129578"/>
                  </a:cubicBezTo>
                  <a:cubicBezTo>
                    <a:pt x="40604" y="127332"/>
                    <a:pt x="40930" y="124145"/>
                    <a:pt x="41329" y="121066"/>
                  </a:cubicBezTo>
                  <a:cubicBezTo>
                    <a:pt x="42415" y="112409"/>
                    <a:pt x="41872" y="103680"/>
                    <a:pt x="41582" y="94986"/>
                  </a:cubicBezTo>
                  <a:cubicBezTo>
                    <a:pt x="41292" y="86293"/>
                    <a:pt x="41437" y="77636"/>
                    <a:pt x="41800" y="68980"/>
                  </a:cubicBezTo>
                  <a:cubicBezTo>
                    <a:pt x="42596" y="49535"/>
                    <a:pt x="44298" y="30162"/>
                    <a:pt x="43828" y="10717"/>
                  </a:cubicBezTo>
                  <a:lnTo>
                    <a:pt x="43828" y="10717"/>
                  </a:lnTo>
                  <a:cubicBezTo>
                    <a:pt x="43829" y="10700"/>
                    <a:pt x="43829" y="10682"/>
                    <a:pt x="43828" y="10663"/>
                  </a:cubicBezTo>
                  <a:cubicBezTo>
                    <a:pt x="43652" y="5349"/>
                    <a:pt x="42040" y="1"/>
                    <a:pt x="360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" name="Google Shape;1020;p41"/>
            <p:cNvSpPr/>
            <p:nvPr/>
          </p:nvSpPr>
          <p:spPr>
            <a:xfrm>
              <a:off x="3308255" y="2199284"/>
              <a:ext cx="114145" cy="201224"/>
            </a:xfrm>
            <a:custGeom>
              <a:avLst/>
              <a:gdLst/>
              <a:ahLst/>
              <a:cxnLst/>
              <a:rect l="l" t="t" r="r" b="b"/>
              <a:pathLst>
                <a:path w="7317" h="12899" extrusionOk="0">
                  <a:moveTo>
                    <a:pt x="6513" y="1"/>
                  </a:moveTo>
                  <a:cubicBezTo>
                    <a:pt x="6492" y="1"/>
                    <a:pt x="6470" y="2"/>
                    <a:pt x="6448" y="3"/>
                  </a:cubicBezTo>
                  <a:cubicBezTo>
                    <a:pt x="1" y="474"/>
                    <a:pt x="906" y="7538"/>
                    <a:pt x="725" y="12246"/>
                  </a:cubicBezTo>
                  <a:cubicBezTo>
                    <a:pt x="707" y="12681"/>
                    <a:pt x="1042" y="12898"/>
                    <a:pt x="1386" y="12898"/>
                  </a:cubicBezTo>
                  <a:cubicBezTo>
                    <a:pt x="1730" y="12898"/>
                    <a:pt x="2083" y="12681"/>
                    <a:pt x="2101" y="12246"/>
                  </a:cubicBezTo>
                  <a:cubicBezTo>
                    <a:pt x="2210" y="8515"/>
                    <a:pt x="1196" y="1742"/>
                    <a:pt x="6448" y="1380"/>
                  </a:cubicBezTo>
                  <a:cubicBezTo>
                    <a:pt x="7295" y="1309"/>
                    <a:pt x="7317" y="1"/>
                    <a:pt x="65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" name="Google Shape;1021;p41"/>
            <p:cNvSpPr/>
            <p:nvPr/>
          </p:nvSpPr>
          <p:spPr>
            <a:xfrm>
              <a:off x="3326977" y="4035796"/>
              <a:ext cx="105050" cy="126703"/>
            </a:xfrm>
            <a:custGeom>
              <a:avLst/>
              <a:gdLst/>
              <a:ahLst/>
              <a:cxnLst/>
              <a:rect l="l" t="t" r="r" b="b"/>
              <a:pathLst>
                <a:path w="6734" h="8122" extrusionOk="0">
                  <a:moveTo>
                    <a:pt x="1213" y="1"/>
                  </a:moveTo>
                  <a:cubicBezTo>
                    <a:pt x="946" y="1"/>
                    <a:pt x="680" y="143"/>
                    <a:pt x="580" y="473"/>
                  </a:cubicBezTo>
                  <a:cubicBezTo>
                    <a:pt x="1" y="2357"/>
                    <a:pt x="254" y="4385"/>
                    <a:pt x="1304" y="6015"/>
                  </a:cubicBezTo>
                  <a:cubicBezTo>
                    <a:pt x="2319" y="7572"/>
                    <a:pt x="4166" y="7898"/>
                    <a:pt x="5868" y="8116"/>
                  </a:cubicBezTo>
                  <a:cubicBezTo>
                    <a:pt x="5902" y="8120"/>
                    <a:pt x="5935" y="8122"/>
                    <a:pt x="5966" y="8122"/>
                  </a:cubicBezTo>
                  <a:cubicBezTo>
                    <a:pt x="6734" y="8122"/>
                    <a:pt x="6669" y="6880"/>
                    <a:pt x="5868" y="6775"/>
                  </a:cubicBezTo>
                  <a:cubicBezTo>
                    <a:pt x="4492" y="6558"/>
                    <a:pt x="2971" y="6341"/>
                    <a:pt x="2246" y="4964"/>
                  </a:cubicBezTo>
                  <a:cubicBezTo>
                    <a:pt x="1558" y="3697"/>
                    <a:pt x="1449" y="2212"/>
                    <a:pt x="1884" y="835"/>
                  </a:cubicBezTo>
                  <a:cubicBezTo>
                    <a:pt x="2037" y="332"/>
                    <a:pt x="1622" y="1"/>
                    <a:pt x="12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0" name="Google Shape;1022;p41"/>
          <p:cNvSpPr txBox="1">
            <a:spLocks/>
          </p:cNvSpPr>
          <p:nvPr/>
        </p:nvSpPr>
        <p:spPr>
          <a:xfrm>
            <a:off x="2410570" y="274229"/>
            <a:ext cx="6805213" cy="136413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Luyện viết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8332" y="4227759"/>
            <a:ext cx="5309245" cy="1332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335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0" name="Group 41">
            <a:extLst>
              <a:ext uri="{FF2B5EF4-FFF2-40B4-BE49-F238E27FC236}">
                <a16:creationId xmlns:a16="http://schemas.microsoft.com/office/drawing/2014/main" id="{37CDA65C-EA87-4268-86C8-604A8C5E6473}"/>
              </a:ext>
            </a:extLst>
          </p:cNvPr>
          <p:cNvGrpSpPr>
            <a:grpSpLocks/>
          </p:cNvGrpSpPr>
          <p:nvPr/>
        </p:nvGrpSpPr>
        <p:grpSpPr bwMode="auto">
          <a:xfrm>
            <a:off x="1852353" y="1550325"/>
            <a:ext cx="8763000" cy="2322513"/>
            <a:chOff x="188" y="2514"/>
            <a:chExt cx="5520" cy="1463"/>
          </a:xfrm>
        </p:grpSpPr>
        <p:grpSp>
          <p:nvGrpSpPr>
            <p:cNvPr id="7189" name="Group 42">
              <a:extLst>
                <a:ext uri="{FF2B5EF4-FFF2-40B4-BE49-F238E27FC236}">
                  <a16:creationId xmlns:a16="http://schemas.microsoft.com/office/drawing/2014/main" id="{70A05339-05BD-42F2-8962-64306900492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8" y="2514"/>
              <a:ext cx="5520" cy="1101"/>
              <a:chOff x="188" y="140"/>
              <a:chExt cx="5520" cy="1101"/>
            </a:xfrm>
          </p:grpSpPr>
          <p:pic>
            <p:nvPicPr>
              <p:cNvPr id="7193" name="Picture 43" descr="toan bai day du">
                <a:extLst>
                  <a:ext uri="{FF2B5EF4-FFF2-40B4-BE49-F238E27FC236}">
                    <a16:creationId xmlns:a16="http://schemas.microsoft.com/office/drawing/2014/main" id="{D93458DD-27C4-491C-BEA1-D9D84F80EBF4}"/>
                  </a:ext>
                </a:extLst>
              </p:cNvPr>
              <p:cNvPicPr preferRelativeResize="0">
                <a:picLocks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2599"/>
              <a:stretch>
                <a:fillRect/>
              </a:stretch>
            </p:blipFill>
            <p:spPr bwMode="auto">
              <a:xfrm>
                <a:off x="188" y="140"/>
                <a:ext cx="5520" cy="7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8100" cmpd="dbl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194" name="Picture 44" descr="toan bai day du">
                <a:extLst>
                  <a:ext uri="{FF2B5EF4-FFF2-40B4-BE49-F238E27FC236}">
                    <a16:creationId xmlns:a16="http://schemas.microsoft.com/office/drawing/2014/main" id="{18203282-0AA0-42AC-BE84-78ECE65BBFB9}"/>
                  </a:ext>
                </a:extLst>
              </p:cNvPr>
              <p:cNvPicPr preferRelativeResize="0">
                <a:picLocks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2599"/>
              <a:stretch>
                <a:fillRect/>
              </a:stretch>
            </p:blipFill>
            <p:spPr bwMode="auto">
              <a:xfrm>
                <a:off x="188" y="506"/>
                <a:ext cx="5520" cy="7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8100" cmpd="dbl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7190" name="Group 45">
              <a:extLst>
                <a:ext uri="{FF2B5EF4-FFF2-40B4-BE49-F238E27FC236}">
                  <a16:creationId xmlns:a16="http://schemas.microsoft.com/office/drawing/2014/main" id="{09EB34E9-09ED-4565-A7AE-0293CA8E4C7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8" y="2876"/>
              <a:ext cx="5520" cy="1101"/>
              <a:chOff x="188" y="140"/>
              <a:chExt cx="5520" cy="1101"/>
            </a:xfrm>
          </p:grpSpPr>
          <p:pic>
            <p:nvPicPr>
              <p:cNvPr id="7191" name="Picture 46" descr="toan bai day du">
                <a:extLst>
                  <a:ext uri="{FF2B5EF4-FFF2-40B4-BE49-F238E27FC236}">
                    <a16:creationId xmlns:a16="http://schemas.microsoft.com/office/drawing/2014/main" id="{35D3F1E6-B3A3-495C-9736-90EE1AEF24DA}"/>
                  </a:ext>
                </a:extLst>
              </p:cNvPr>
              <p:cNvPicPr preferRelativeResize="0">
                <a:picLocks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2599"/>
              <a:stretch>
                <a:fillRect/>
              </a:stretch>
            </p:blipFill>
            <p:spPr bwMode="auto">
              <a:xfrm>
                <a:off x="188" y="140"/>
                <a:ext cx="5520" cy="7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8100" cmpd="dbl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192" name="Picture 47" descr="toan bai day du">
                <a:extLst>
                  <a:ext uri="{FF2B5EF4-FFF2-40B4-BE49-F238E27FC236}">
                    <a16:creationId xmlns:a16="http://schemas.microsoft.com/office/drawing/2014/main" id="{15DB7153-67E2-4974-AF17-4807DFC488EA}"/>
                  </a:ext>
                </a:extLst>
              </p:cNvPr>
              <p:cNvPicPr preferRelativeResize="0">
                <a:picLocks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2599"/>
              <a:stretch>
                <a:fillRect/>
              </a:stretch>
            </p:blipFill>
            <p:spPr bwMode="auto">
              <a:xfrm>
                <a:off x="188" y="506"/>
                <a:ext cx="5520" cy="7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8100" cmpd="dbl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7172" name="Group 5">
            <a:extLst>
              <a:ext uri="{FF2B5EF4-FFF2-40B4-BE49-F238E27FC236}">
                <a16:creationId xmlns:a16="http://schemas.microsoft.com/office/drawing/2014/main" id="{43C9269B-C43C-4884-8CF4-78E9D18C1839}"/>
              </a:ext>
            </a:extLst>
          </p:cNvPr>
          <p:cNvGrpSpPr>
            <a:grpSpLocks/>
          </p:cNvGrpSpPr>
          <p:nvPr/>
        </p:nvGrpSpPr>
        <p:grpSpPr bwMode="auto">
          <a:xfrm>
            <a:off x="2417503" y="1796387"/>
            <a:ext cx="8197850" cy="1109662"/>
            <a:chOff x="750449" y="483529"/>
            <a:chExt cx="8641657" cy="1108958"/>
          </a:xfrm>
        </p:grpSpPr>
        <p:sp>
          <p:nvSpPr>
            <p:cNvPr id="27" name="Text Box 19">
              <a:extLst>
                <a:ext uri="{FF2B5EF4-FFF2-40B4-BE49-F238E27FC236}">
                  <a16:creationId xmlns:a16="http://schemas.microsoft.com/office/drawing/2014/main" id="{9BB1EC28-D5BC-4693-A880-6958376295E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18153" y="483529"/>
              <a:ext cx="7973953" cy="5235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2800" b="1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4 hàng" pitchFamily="34" charset="0"/>
                </a:rPr>
                <a:t>Côn S</a:t>
              </a:r>
              <a:r>
                <a:rPr lang="vi-VN" sz="2800" b="1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4 hàng" pitchFamily="34" charset="0"/>
                </a:rPr>
                <a:t>ơ</a:t>
              </a:r>
              <a:r>
                <a:rPr lang="en-US" sz="2800" b="1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4 hàng" pitchFamily="34" charset="0"/>
                </a:rPr>
                <a:t>n suối chảy rì rầm</a:t>
              </a:r>
            </a:p>
          </p:txBody>
        </p:sp>
        <p:sp>
          <p:nvSpPr>
            <p:cNvPr id="28" name="Text Box 20">
              <a:extLst>
                <a:ext uri="{FF2B5EF4-FFF2-40B4-BE49-F238E27FC236}">
                  <a16:creationId xmlns:a16="http://schemas.microsoft.com/office/drawing/2014/main" id="{5B38D1FA-EC25-438C-B484-08A145D4E0A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0449" y="1073704"/>
              <a:ext cx="7973954" cy="5187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2800" b="1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4 hàng" pitchFamily="34" charset="0"/>
                </a:rPr>
                <a:t>Ta nghe nh</a:t>
              </a:r>
              <a:r>
                <a:rPr lang="vi-VN" sz="2800" b="1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4 hàng" pitchFamily="34" charset="0"/>
                </a:rPr>
                <a:t>ư</a:t>
              </a:r>
              <a:r>
                <a:rPr lang="en-US" sz="2800" b="1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4 hàng" pitchFamily="34" charset="0"/>
                </a:rPr>
                <a:t> tiếng </a:t>
              </a:r>
              <a:r>
                <a:rPr lang="vi-VN" sz="2800" b="1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4 hàng" pitchFamily="34" charset="0"/>
                </a:rPr>
                <a:t>đàn</a:t>
              </a:r>
              <a:r>
                <a:rPr lang="en-US" sz="2800" b="1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4 hàng" pitchFamily="34" charset="0"/>
                </a:rPr>
                <a:t> cầm bên tai.</a:t>
              </a:r>
            </a:p>
          </p:txBody>
        </p: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FDD55406-AA5B-4EA8-8ABC-E12EB2530166}"/>
              </a:ext>
            </a:extLst>
          </p:cNvPr>
          <p:cNvSpPr/>
          <p:nvPr/>
        </p:nvSpPr>
        <p:spPr>
          <a:xfrm>
            <a:off x="3113419" y="4191926"/>
            <a:ext cx="7289800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itchFamily="34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itchFamily="34" charset="0"/>
              </a:rPr>
              <a:t> ca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itchFamily="34" charset="0"/>
              </a:rPr>
              <a:t>dao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itchFamily="34" charset="0"/>
              </a:rPr>
              <a:t>muốn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itchFamily="34" charset="0"/>
              </a:rPr>
              <a:t>nói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itchFamily="34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itchFamily="34" charset="0"/>
              </a:rPr>
              <a:t>đ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itchFamily="34" charset="0"/>
              </a:rPr>
              <a:t>iều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itchFamily="34" charset="0"/>
              </a:rPr>
              <a:t>gì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itchFamily="34" charset="0"/>
              </a:rPr>
              <a:t>?</a:t>
            </a:r>
          </a:p>
        </p:txBody>
      </p:sp>
      <p:sp>
        <p:nvSpPr>
          <p:cNvPr id="39" name="Rectangle 61">
            <a:extLst>
              <a:ext uri="{FF2B5EF4-FFF2-40B4-BE49-F238E27FC236}">
                <a16:creationId xmlns:a16="http://schemas.microsoft.com/office/drawing/2014/main" id="{B5247141-966F-4C42-81F1-923675969B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1852" y="4953000"/>
            <a:ext cx="9144001" cy="1077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Ca </a:t>
            </a:r>
            <a:r>
              <a:rPr lang="en-US" sz="32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ngợi</a:t>
            </a:r>
            <a:r>
              <a:rPr lang="en-US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yên</a:t>
            </a:r>
            <a:r>
              <a:rPr lang="en-US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tĩnh</a:t>
            </a:r>
            <a:r>
              <a:rPr lang="en-US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mộng</a:t>
            </a:r>
            <a:r>
              <a:rPr lang="en-US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Côn</a:t>
            </a:r>
            <a:r>
              <a:rPr lang="en-US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Sơn</a:t>
            </a:r>
            <a:r>
              <a:rPr lang="en-US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huyện</a:t>
            </a:r>
            <a:r>
              <a:rPr lang="en-US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Linh- </a:t>
            </a:r>
            <a:r>
              <a:rPr lang="en-US" sz="32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tỉnh</a:t>
            </a:r>
            <a:r>
              <a:rPr lang="en-US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Hải</a:t>
            </a:r>
            <a:r>
              <a:rPr lang="en-US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Dương</a:t>
            </a:r>
            <a:endParaRPr lang="en-US" sz="320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713322" y="329537"/>
            <a:ext cx="109728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kern="0" dirty="0" err="1" smtClean="0"/>
              <a:t>Luyện</a:t>
            </a:r>
            <a:r>
              <a:rPr lang="en-US" kern="0" dirty="0" smtClean="0"/>
              <a:t> </a:t>
            </a:r>
            <a:r>
              <a:rPr lang="en-US" kern="0" dirty="0" err="1" smtClean="0"/>
              <a:t>viết</a:t>
            </a:r>
            <a:r>
              <a:rPr lang="en-US" kern="0" dirty="0" smtClean="0"/>
              <a:t> </a:t>
            </a:r>
            <a:r>
              <a:rPr lang="en-US" kern="0" dirty="0" err="1" smtClean="0"/>
              <a:t>câu</a:t>
            </a:r>
            <a:r>
              <a:rPr lang="en-US" kern="0" dirty="0" smtClean="0"/>
              <a:t> </a:t>
            </a:r>
            <a:r>
              <a:rPr lang="en-US" kern="0" dirty="0" err="1" smtClean="0"/>
              <a:t>ứng</a:t>
            </a:r>
            <a:r>
              <a:rPr lang="en-US" kern="0" dirty="0" smtClean="0"/>
              <a:t> </a:t>
            </a:r>
            <a:r>
              <a:rPr lang="en-US" kern="0" dirty="0" err="1" smtClean="0"/>
              <a:t>dụng</a:t>
            </a:r>
            <a:endParaRPr lang="en-US" kern="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0" name="Group 41">
            <a:extLst>
              <a:ext uri="{FF2B5EF4-FFF2-40B4-BE49-F238E27FC236}">
                <a16:creationId xmlns:a16="http://schemas.microsoft.com/office/drawing/2014/main" id="{37CDA65C-EA87-4268-86C8-604A8C5E6473}"/>
              </a:ext>
            </a:extLst>
          </p:cNvPr>
          <p:cNvGrpSpPr>
            <a:grpSpLocks/>
          </p:cNvGrpSpPr>
          <p:nvPr/>
        </p:nvGrpSpPr>
        <p:grpSpPr bwMode="auto">
          <a:xfrm>
            <a:off x="1852353" y="1550325"/>
            <a:ext cx="8763000" cy="2322513"/>
            <a:chOff x="188" y="2514"/>
            <a:chExt cx="5520" cy="1463"/>
          </a:xfrm>
        </p:grpSpPr>
        <p:grpSp>
          <p:nvGrpSpPr>
            <p:cNvPr id="7189" name="Group 42">
              <a:extLst>
                <a:ext uri="{FF2B5EF4-FFF2-40B4-BE49-F238E27FC236}">
                  <a16:creationId xmlns:a16="http://schemas.microsoft.com/office/drawing/2014/main" id="{70A05339-05BD-42F2-8962-64306900492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8" y="2514"/>
              <a:ext cx="5520" cy="1101"/>
              <a:chOff x="188" y="140"/>
              <a:chExt cx="5520" cy="1101"/>
            </a:xfrm>
          </p:grpSpPr>
          <p:pic>
            <p:nvPicPr>
              <p:cNvPr id="7193" name="Picture 43" descr="toan bai day du">
                <a:extLst>
                  <a:ext uri="{FF2B5EF4-FFF2-40B4-BE49-F238E27FC236}">
                    <a16:creationId xmlns:a16="http://schemas.microsoft.com/office/drawing/2014/main" id="{D93458DD-27C4-491C-BEA1-D9D84F80EBF4}"/>
                  </a:ext>
                </a:extLst>
              </p:cNvPr>
              <p:cNvPicPr preferRelativeResize="0">
                <a:picLocks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2599"/>
              <a:stretch>
                <a:fillRect/>
              </a:stretch>
            </p:blipFill>
            <p:spPr bwMode="auto">
              <a:xfrm>
                <a:off x="188" y="140"/>
                <a:ext cx="5520" cy="7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8100" cmpd="dbl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194" name="Picture 44" descr="toan bai day du">
                <a:extLst>
                  <a:ext uri="{FF2B5EF4-FFF2-40B4-BE49-F238E27FC236}">
                    <a16:creationId xmlns:a16="http://schemas.microsoft.com/office/drawing/2014/main" id="{18203282-0AA0-42AC-BE84-78ECE65BBFB9}"/>
                  </a:ext>
                </a:extLst>
              </p:cNvPr>
              <p:cNvPicPr preferRelativeResize="0">
                <a:picLocks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2599"/>
              <a:stretch>
                <a:fillRect/>
              </a:stretch>
            </p:blipFill>
            <p:spPr bwMode="auto">
              <a:xfrm>
                <a:off x="188" y="506"/>
                <a:ext cx="5520" cy="7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8100" cmpd="dbl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7190" name="Group 45">
              <a:extLst>
                <a:ext uri="{FF2B5EF4-FFF2-40B4-BE49-F238E27FC236}">
                  <a16:creationId xmlns:a16="http://schemas.microsoft.com/office/drawing/2014/main" id="{09EB34E9-09ED-4565-A7AE-0293CA8E4C7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8" y="2876"/>
              <a:ext cx="5520" cy="1101"/>
              <a:chOff x="188" y="140"/>
              <a:chExt cx="5520" cy="1101"/>
            </a:xfrm>
          </p:grpSpPr>
          <p:pic>
            <p:nvPicPr>
              <p:cNvPr id="7191" name="Picture 46" descr="toan bai day du">
                <a:extLst>
                  <a:ext uri="{FF2B5EF4-FFF2-40B4-BE49-F238E27FC236}">
                    <a16:creationId xmlns:a16="http://schemas.microsoft.com/office/drawing/2014/main" id="{35D3F1E6-B3A3-495C-9736-90EE1AEF24DA}"/>
                  </a:ext>
                </a:extLst>
              </p:cNvPr>
              <p:cNvPicPr preferRelativeResize="0">
                <a:picLocks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2599"/>
              <a:stretch>
                <a:fillRect/>
              </a:stretch>
            </p:blipFill>
            <p:spPr bwMode="auto">
              <a:xfrm>
                <a:off x="188" y="140"/>
                <a:ext cx="5520" cy="7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8100" cmpd="dbl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192" name="Picture 47" descr="toan bai day du">
                <a:extLst>
                  <a:ext uri="{FF2B5EF4-FFF2-40B4-BE49-F238E27FC236}">
                    <a16:creationId xmlns:a16="http://schemas.microsoft.com/office/drawing/2014/main" id="{15DB7153-67E2-4974-AF17-4807DFC488EA}"/>
                  </a:ext>
                </a:extLst>
              </p:cNvPr>
              <p:cNvPicPr preferRelativeResize="0">
                <a:picLocks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2599"/>
              <a:stretch>
                <a:fillRect/>
              </a:stretch>
            </p:blipFill>
            <p:spPr bwMode="auto">
              <a:xfrm>
                <a:off x="188" y="506"/>
                <a:ext cx="5520" cy="7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8100" cmpd="dbl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7172" name="Group 5">
            <a:extLst>
              <a:ext uri="{FF2B5EF4-FFF2-40B4-BE49-F238E27FC236}">
                <a16:creationId xmlns:a16="http://schemas.microsoft.com/office/drawing/2014/main" id="{43C9269B-C43C-4884-8CF4-78E9D18C1839}"/>
              </a:ext>
            </a:extLst>
          </p:cNvPr>
          <p:cNvGrpSpPr>
            <a:grpSpLocks/>
          </p:cNvGrpSpPr>
          <p:nvPr/>
        </p:nvGrpSpPr>
        <p:grpSpPr bwMode="auto">
          <a:xfrm>
            <a:off x="2417503" y="1796387"/>
            <a:ext cx="8197850" cy="1109662"/>
            <a:chOff x="750449" y="483529"/>
            <a:chExt cx="8641657" cy="1108958"/>
          </a:xfrm>
        </p:grpSpPr>
        <p:sp>
          <p:nvSpPr>
            <p:cNvPr id="27" name="Text Box 19">
              <a:extLst>
                <a:ext uri="{FF2B5EF4-FFF2-40B4-BE49-F238E27FC236}">
                  <a16:creationId xmlns:a16="http://schemas.microsoft.com/office/drawing/2014/main" id="{9BB1EC28-D5BC-4693-A880-6958376295E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18153" y="483529"/>
              <a:ext cx="7973953" cy="5235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HP001 4 hàng" pitchFamily="34" charset="0"/>
                  <a:ea typeface="+mn-ea"/>
                  <a:cs typeface="+mn-cs"/>
                </a:rPr>
                <a:t>Côn S</a:t>
              </a:r>
              <a:r>
                <a:rPr kumimoji="0" lang="vi-VN" sz="2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HP001 4 hàng" pitchFamily="34" charset="0"/>
                  <a:ea typeface="+mn-ea"/>
                  <a:cs typeface="+mn-cs"/>
                </a:rPr>
                <a:t>ơ</a:t>
              </a: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HP001 4 hàng" pitchFamily="34" charset="0"/>
                  <a:ea typeface="+mn-ea"/>
                  <a:cs typeface="+mn-cs"/>
                </a:rPr>
                <a:t>n suối chảy rì rầm</a:t>
              </a:r>
            </a:p>
          </p:txBody>
        </p:sp>
        <p:sp>
          <p:nvSpPr>
            <p:cNvPr id="28" name="Text Box 20">
              <a:extLst>
                <a:ext uri="{FF2B5EF4-FFF2-40B4-BE49-F238E27FC236}">
                  <a16:creationId xmlns:a16="http://schemas.microsoft.com/office/drawing/2014/main" id="{5B38D1FA-EC25-438C-B484-08A145D4E0A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0449" y="1073704"/>
              <a:ext cx="7973954" cy="5187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HP001 4 hàng" pitchFamily="34" charset="0"/>
                  <a:ea typeface="+mn-ea"/>
                  <a:cs typeface="+mn-cs"/>
                </a:rPr>
                <a:t>Ta nghe nh</a:t>
              </a:r>
              <a:r>
                <a:rPr kumimoji="0" lang="vi-VN" sz="2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HP001 4 hàng" pitchFamily="34" charset="0"/>
                  <a:ea typeface="+mn-ea"/>
                  <a:cs typeface="+mn-cs"/>
                </a:rPr>
                <a:t>ư</a:t>
              </a: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HP001 4 hàng" pitchFamily="34" charset="0"/>
                  <a:ea typeface="+mn-ea"/>
                  <a:cs typeface="+mn-cs"/>
                </a:rPr>
                <a:t> tiếng </a:t>
              </a:r>
              <a:r>
                <a:rPr kumimoji="0" lang="vi-VN" sz="2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HP001 4 hàng" pitchFamily="34" charset="0"/>
                  <a:ea typeface="+mn-ea"/>
                  <a:cs typeface="+mn-cs"/>
                </a:rPr>
                <a:t>đàn</a:t>
              </a: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HP001 4 hàng" pitchFamily="34" charset="0"/>
                  <a:ea typeface="+mn-ea"/>
                  <a:cs typeface="+mn-cs"/>
                </a:rPr>
                <a:t> cầm bên tai.</a:t>
              </a:r>
            </a:p>
          </p:txBody>
        </p:sp>
      </p:grpSp>
      <p:sp>
        <p:nvSpPr>
          <p:cNvPr id="31" name="Title 1"/>
          <p:cNvSpPr txBox="1">
            <a:spLocks/>
          </p:cNvSpPr>
          <p:nvPr/>
        </p:nvSpPr>
        <p:spPr>
          <a:xfrm>
            <a:off x="713322" y="329537"/>
            <a:ext cx="109728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Luyện</a:t>
            </a: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</a:t>
            </a:r>
            <a:r>
              <a:rPr kumimoji="0" lang="en-US" sz="4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viết</a:t>
            </a: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</a:t>
            </a:r>
            <a:r>
              <a:rPr kumimoji="0" lang="en-US" sz="4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câu</a:t>
            </a: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</a:t>
            </a:r>
            <a:r>
              <a:rPr kumimoji="0" lang="en-US" sz="4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ứng</a:t>
            </a: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</a:t>
            </a:r>
            <a:r>
              <a:rPr kumimoji="0" lang="en-US" sz="4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dụng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15" name="Rectangle 21"/>
          <p:cNvSpPr>
            <a:spLocks noChangeArrowheads="1"/>
          </p:cNvSpPr>
          <p:nvPr/>
        </p:nvSpPr>
        <p:spPr bwMode="auto">
          <a:xfrm>
            <a:off x="1852353" y="4447513"/>
            <a:ext cx="63246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con </a:t>
            </a:r>
            <a:r>
              <a:rPr lang="en-US" altLang="en-US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chữ</a:t>
            </a:r>
            <a:r>
              <a:rPr lang="en-US" alt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cao</a:t>
            </a:r>
            <a:r>
              <a:rPr lang="en-US" alt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2 </a:t>
            </a:r>
            <a:r>
              <a:rPr lang="en-US" alt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li </a:t>
            </a:r>
            <a:r>
              <a:rPr lang="en-US" altLang="en-US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rưỡi</a:t>
            </a:r>
            <a:r>
              <a:rPr lang="en-US" alt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?</a:t>
            </a:r>
          </a:p>
        </p:txBody>
      </p:sp>
      <p:sp>
        <p:nvSpPr>
          <p:cNvPr id="16" name="Rectangle 21"/>
          <p:cNvSpPr>
            <a:spLocks noChangeArrowheads="1"/>
          </p:cNvSpPr>
          <p:nvPr/>
        </p:nvSpPr>
        <p:spPr bwMode="auto">
          <a:xfrm>
            <a:off x="1852353" y="3926814"/>
            <a:ext cx="63246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chữ</a:t>
            </a:r>
            <a:r>
              <a:rPr lang="en-US" alt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hoa</a:t>
            </a:r>
            <a:r>
              <a:rPr lang="en-US" alt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1852353" y="5026951"/>
            <a:ext cx="833278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i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Cần</a:t>
            </a:r>
            <a:r>
              <a:rPr lang="en-US" alt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chú</a:t>
            </a:r>
            <a:r>
              <a:rPr lang="en-US" alt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ý </a:t>
            </a:r>
            <a:r>
              <a:rPr lang="en-US" altLang="en-US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khi</a:t>
            </a:r>
            <a:r>
              <a:rPr lang="en-US" alt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nét</a:t>
            </a:r>
            <a:r>
              <a:rPr lang="en-US" alt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nối</a:t>
            </a:r>
            <a:r>
              <a:rPr lang="en-US" alt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từ</a:t>
            </a:r>
            <a:r>
              <a:rPr lang="en-US" alt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smtClean="0">
                <a:solidFill>
                  <a:srgbClr val="000000"/>
                </a:solidFill>
                <a:latin typeface="HP001 4 hàng" panose="020B0603050302020204" pitchFamily="34" charset="0"/>
              </a:rPr>
              <a:t>C</a:t>
            </a:r>
            <a:r>
              <a:rPr lang="en-US" alt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sang </a:t>
            </a:r>
            <a:r>
              <a:rPr lang="en-US" altLang="en-US" sz="2800" i="1" dirty="0" smtClean="0">
                <a:solidFill>
                  <a:srgbClr val="000000"/>
                </a:solidFill>
                <a:latin typeface="HP001 4 hàng" panose="020B0603050302020204" pitchFamily="34" charset="0"/>
              </a:rPr>
              <a:t>ô </a:t>
            </a:r>
            <a:r>
              <a:rPr lang="en-US" alt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từ</a:t>
            </a:r>
            <a:r>
              <a:rPr lang="en-US" alt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smtClean="0">
                <a:solidFill>
                  <a:srgbClr val="000000"/>
                </a:solidFill>
                <a:latin typeface="HP001 4 hàng" panose="020B0603050302020204" pitchFamily="34" charset="0"/>
              </a:rPr>
              <a:t>S</a:t>
            </a:r>
            <a:r>
              <a:rPr lang="en-US" alt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sang </a:t>
            </a:r>
            <a:r>
              <a:rPr lang="en-US" altLang="en-US" sz="2800" i="1" dirty="0" smtClean="0">
                <a:solidFill>
                  <a:srgbClr val="000000"/>
                </a:solidFill>
                <a:latin typeface="HP001 4 hàng" panose="020B0603050302020204" pitchFamily="34" charset="0"/>
              </a:rPr>
              <a:t>ơ </a:t>
            </a:r>
            <a:r>
              <a:rPr lang="en-US" alt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từ</a:t>
            </a:r>
            <a:r>
              <a:rPr lang="en-US" alt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smtClean="0">
                <a:solidFill>
                  <a:srgbClr val="000000"/>
                </a:solidFill>
                <a:latin typeface="HP001 4 hàng" panose="020B0603050302020204" pitchFamily="34" charset="0"/>
              </a:rPr>
              <a:t>T</a:t>
            </a:r>
            <a:r>
              <a:rPr lang="en-US" alt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sang </a:t>
            </a:r>
            <a:r>
              <a:rPr lang="en-US" altLang="en-US" sz="2800" i="1" dirty="0" smtClean="0">
                <a:solidFill>
                  <a:srgbClr val="000000"/>
                </a:solidFill>
                <a:latin typeface="HP001 4 hàng" panose="020B0603050302020204" pitchFamily="34" charset="0"/>
              </a:rPr>
              <a:t>a</a:t>
            </a:r>
            <a:r>
              <a:rPr lang="en-US" alt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?</a:t>
            </a:r>
            <a:endParaRPr lang="en-US" altLang="en-US" sz="2800" i="1" dirty="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" name="Rectangle 22"/>
          <p:cNvSpPr>
            <a:spLocks noChangeArrowheads="1"/>
          </p:cNvSpPr>
          <p:nvPr/>
        </p:nvSpPr>
        <p:spPr bwMode="auto">
          <a:xfrm>
            <a:off x="1852353" y="6018415"/>
            <a:ext cx="82296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Khoảng</a:t>
            </a:r>
            <a:r>
              <a:rPr lang="en-US" alt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cách</a:t>
            </a:r>
            <a:r>
              <a:rPr lang="en-US" alt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giữa</a:t>
            </a:r>
            <a:r>
              <a:rPr lang="en-US" alt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chữ</a:t>
            </a:r>
            <a:r>
              <a:rPr lang="en-US" alt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121843473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allAtOnce"/>
      <p:bldP spid="16" grpId="0" build="allAtOnce"/>
      <p:bldP spid="17" grpId="0"/>
      <p:bldP spid="18" grpId="0" build="allAtOnce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Google Shape;1017;p41"/>
          <p:cNvSpPr txBox="1">
            <a:spLocks/>
          </p:cNvSpPr>
          <p:nvPr/>
        </p:nvSpPr>
        <p:spPr>
          <a:xfrm>
            <a:off x="2391647" y="2104013"/>
            <a:ext cx="6965896" cy="1143929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ts val="2133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Luyện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viết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 1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lần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câu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ứng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dụng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ra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vở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nháp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grpSp>
        <p:nvGrpSpPr>
          <p:cNvPr id="6" name="Google Shape;1018;p41"/>
          <p:cNvGrpSpPr/>
          <p:nvPr/>
        </p:nvGrpSpPr>
        <p:grpSpPr>
          <a:xfrm rot="5400000">
            <a:off x="4679562" y="-1338975"/>
            <a:ext cx="2726787" cy="8029904"/>
            <a:chOff x="3226403" y="2109272"/>
            <a:chExt cx="691049" cy="2087545"/>
          </a:xfrm>
        </p:grpSpPr>
        <p:sp>
          <p:nvSpPr>
            <p:cNvPr id="7" name="Google Shape;1019;p41"/>
            <p:cNvSpPr/>
            <p:nvPr/>
          </p:nvSpPr>
          <p:spPr>
            <a:xfrm>
              <a:off x="3226403" y="2109272"/>
              <a:ext cx="691049" cy="2087545"/>
            </a:xfrm>
            <a:custGeom>
              <a:avLst/>
              <a:gdLst/>
              <a:ahLst/>
              <a:cxnLst/>
              <a:rect l="l" t="t" r="r" b="b"/>
              <a:pathLst>
                <a:path w="44298" h="133817" extrusionOk="0">
                  <a:moveTo>
                    <a:pt x="36214" y="1313"/>
                  </a:moveTo>
                  <a:cubicBezTo>
                    <a:pt x="37058" y="1313"/>
                    <a:pt x="37890" y="1417"/>
                    <a:pt x="38684" y="1753"/>
                  </a:cubicBezTo>
                  <a:cubicBezTo>
                    <a:pt x="42017" y="3129"/>
                    <a:pt x="42343" y="7512"/>
                    <a:pt x="42452" y="10663"/>
                  </a:cubicBezTo>
                  <a:cubicBezTo>
                    <a:pt x="42452" y="10666"/>
                    <a:pt x="42452" y="10669"/>
                    <a:pt x="42452" y="10672"/>
                  </a:cubicBezTo>
                  <a:lnTo>
                    <a:pt x="42452" y="10672"/>
                  </a:lnTo>
                  <a:cubicBezTo>
                    <a:pt x="42452" y="10681"/>
                    <a:pt x="42452" y="10690"/>
                    <a:pt x="42452" y="10700"/>
                  </a:cubicBezTo>
                  <a:cubicBezTo>
                    <a:pt x="42850" y="26492"/>
                    <a:pt x="41800" y="42284"/>
                    <a:pt x="40966" y="58041"/>
                  </a:cubicBezTo>
                  <a:cubicBezTo>
                    <a:pt x="40496" y="66082"/>
                    <a:pt x="40170" y="74123"/>
                    <a:pt x="40097" y="82164"/>
                  </a:cubicBezTo>
                  <a:cubicBezTo>
                    <a:pt x="40025" y="90205"/>
                    <a:pt x="40459" y="98101"/>
                    <a:pt x="40604" y="106070"/>
                  </a:cubicBezTo>
                  <a:cubicBezTo>
                    <a:pt x="40713" y="110054"/>
                    <a:pt x="40604" y="114039"/>
                    <a:pt x="40278" y="118023"/>
                  </a:cubicBezTo>
                  <a:cubicBezTo>
                    <a:pt x="39952" y="122189"/>
                    <a:pt x="39807" y="127078"/>
                    <a:pt x="35968" y="129578"/>
                  </a:cubicBezTo>
                  <a:cubicBezTo>
                    <a:pt x="32145" y="132103"/>
                    <a:pt x="27336" y="132585"/>
                    <a:pt x="22573" y="132585"/>
                  </a:cubicBezTo>
                  <a:cubicBezTo>
                    <a:pt x="19754" y="132585"/>
                    <a:pt x="16952" y="132416"/>
                    <a:pt x="14380" y="132403"/>
                  </a:cubicBezTo>
                  <a:cubicBezTo>
                    <a:pt x="11048" y="132403"/>
                    <a:pt x="6882" y="131968"/>
                    <a:pt x="5614" y="128274"/>
                  </a:cubicBezTo>
                  <a:cubicBezTo>
                    <a:pt x="4745" y="125883"/>
                    <a:pt x="4999" y="122768"/>
                    <a:pt x="5035" y="120233"/>
                  </a:cubicBezTo>
                  <a:cubicBezTo>
                    <a:pt x="5144" y="114763"/>
                    <a:pt x="5578" y="109294"/>
                    <a:pt x="6122" y="103861"/>
                  </a:cubicBezTo>
                  <a:cubicBezTo>
                    <a:pt x="7317" y="91401"/>
                    <a:pt x="9273" y="78904"/>
                    <a:pt x="9526" y="66372"/>
                  </a:cubicBezTo>
                  <a:cubicBezTo>
                    <a:pt x="9526" y="66046"/>
                    <a:pt x="9309" y="65792"/>
                    <a:pt x="9019" y="65720"/>
                  </a:cubicBezTo>
                  <a:cubicBezTo>
                    <a:pt x="6995" y="65282"/>
                    <a:pt x="4970" y="64803"/>
                    <a:pt x="2946" y="64282"/>
                  </a:cubicBezTo>
                  <a:lnTo>
                    <a:pt x="2946" y="64282"/>
                  </a:lnTo>
                  <a:lnTo>
                    <a:pt x="8874" y="61916"/>
                  </a:lnTo>
                  <a:cubicBezTo>
                    <a:pt x="9164" y="61808"/>
                    <a:pt x="9381" y="61554"/>
                    <a:pt x="9381" y="61264"/>
                  </a:cubicBezTo>
                  <a:cubicBezTo>
                    <a:pt x="8476" y="49022"/>
                    <a:pt x="5832" y="36996"/>
                    <a:pt x="4999" y="24790"/>
                  </a:cubicBezTo>
                  <a:cubicBezTo>
                    <a:pt x="4600" y="19139"/>
                    <a:pt x="3731" y="11641"/>
                    <a:pt x="7136" y="6751"/>
                  </a:cubicBezTo>
                  <a:cubicBezTo>
                    <a:pt x="10351" y="2184"/>
                    <a:pt x="17181" y="1431"/>
                    <a:pt x="22828" y="1431"/>
                  </a:cubicBezTo>
                  <a:cubicBezTo>
                    <a:pt x="23988" y="1431"/>
                    <a:pt x="25097" y="1462"/>
                    <a:pt x="26116" y="1499"/>
                  </a:cubicBezTo>
                  <a:cubicBezTo>
                    <a:pt x="27654" y="1550"/>
                    <a:pt x="29192" y="1618"/>
                    <a:pt x="30730" y="1618"/>
                  </a:cubicBezTo>
                  <a:cubicBezTo>
                    <a:pt x="31401" y="1618"/>
                    <a:pt x="32073" y="1605"/>
                    <a:pt x="32744" y="1572"/>
                  </a:cubicBezTo>
                  <a:cubicBezTo>
                    <a:pt x="33876" y="1509"/>
                    <a:pt x="35055" y="1313"/>
                    <a:pt x="36214" y="1313"/>
                  </a:cubicBezTo>
                  <a:close/>
                  <a:moveTo>
                    <a:pt x="36034" y="1"/>
                  </a:moveTo>
                  <a:cubicBezTo>
                    <a:pt x="35859" y="1"/>
                    <a:pt x="35680" y="5"/>
                    <a:pt x="35497" y="14"/>
                  </a:cubicBezTo>
                  <a:cubicBezTo>
                    <a:pt x="33944" y="80"/>
                    <a:pt x="32395" y="98"/>
                    <a:pt x="30846" y="98"/>
                  </a:cubicBezTo>
                  <a:cubicBezTo>
                    <a:pt x="28887" y="98"/>
                    <a:pt x="26928" y="69"/>
                    <a:pt x="24958" y="69"/>
                  </a:cubicBezTo>
                  <a:cubicBezTo>
                    <a:pt x="24163" y="69"/>
                    <a:pt x="23366" y="73"/>
                    <a:pt x="22566" y="87"/>
                  </a:cubicBezTo>
                  <a:cubicBezTo>
                    <a:pt x="19161" y="159"/>
                    <a:pt x="15503" y="558"/>
                    <a:pt x="12279" y="1644"/>
                  </a:cubicBezTo>
                  <a:cubicBezTo>
                    <a:pt x="5977" y="3781"/>
                    <a:pt x="3767" y="9142"/>
                    <a:pt x="3441" y="15408"/>
                  </a:cubicBezTo>
                  <a:cubicBezTo>
                    <a:pt x="3079" y="22653"/>
                    <a:pt x="4021" y="30042"/>
                    <a:pt x="4962" y="37214"/>
                  </a:cubicBezTo>
                  <a:cubicBezTo>
                    <a:pt x="6029" y="45070"/>
                    <a:pt x="7374" y="52926"/>
                    <a:pt x="8006" y="60817"/>
                  </a:cubicBezTo>
                  <a:lnTo>
                    <a:pt x="8006" y="60817"/>
                  </a:lnTo>
                  <a:lnTo>
                    <a:pt x="616" y="63800"/>
                  </a:lnTo>
                  <a:cubicBezTo>
                    <a:pt x="0" y="63981"/>
                    <a:pt x="0" y="64887"/>
                    <a:pt x="616" y="65104"/>
                  </a:cubicBezTo>
                  <a:cubicBezTo>
                    <a:pt x="3135" y="65751"/>
                    <a:pt x="5654" y="66366"/>
                    <a:pt x="8174" y="66948"/>
                  </a:cubicBezTo>
                  <a:lnTo>
                    <a:pt x="8174" y="66948"/>
                  </a:lnTo>
                  <a:cubicBezTo>
                    <a:pt x="7878" y="78865"/>
                    <a:pt x="6067" y="90747"/>
                    <a:pt x="4890" y="102593"/>
                  </a:cubicBezTo>
                  <a:cubicBezTo>
                    <a:pt x="4310" y="108461"/>
                    <a:pt x="3767" y="114365"/>
                    <a:pt x="3658" y="120233"/>
                  </a:cubicBezTo>
                  <a:cubicBezTo>
                    <a:pt x="3622" y="125231"/>
                    <a:pt x="3332" y="131280"/>
                    <a:pt x="9055" y="133091"/>
                  </a:cubicBezTo>
                  <a:cubicBezTo>
                    <a:pt x="10849" y="133674"/>
                    <a:pt x="12754" y="133785"/>
                    <a:pt x="14650" y="133785"/>
                  </a:cubicBezTo>
                  <a:cubicBezTo>
                    <a:pt x="15816" y="133785"/>
                    <a:pt x="16979" y="133743"/>
                    <a:pt x="18111" y="133743"/>
                  </a:cubicBezTo>
                  <a:cubicBezTo>
                    <a:pt x="19626" y="133773"/>
                    <a:pt x="21153" y="133816"/>
                    <a:pt x="22683" y="133816"/>
                  </a:cubicBezTo>
                  <a:cubicBezTo>
                    <a:pt x="24810" y="133816"/>
                    <a:pt x="26942" y="133733"/>
                    <a:pt x="29050" y="133417"/>
                  </a:cubicBezTo>
                  <a:cubicBezTo>
                    <a:pt x="32237" y="132910"/>
                    <a:pt x="35787" y="131860"/>
                    <a:pt x="38214" y="129578"/>
                  </a:cubicBezTo>
                  <a:cubicBezTo>
                    <a:pt x="40604" y="127332"/>
                    <a:pt x="40930" y="124145"/>
                    <a:pt x="41329" y="121066"/>
                  </a:cubicBezTo>
                  <a:cubicBezTo>
                    <a:pt x="42415" y="112409"/>
                    <a:pt x="41872" y="103680"/>
                    <a:pt x="41582" y="94986"/>
                  </a:cubicBezTo>
                  <a:cubicBezTo>
                    <a:pt x="41292" y="86293"/>
                    <a:pt x="41437" y="77636"/>
                    <a:pt x="41800" y="68980"/>
                  </a:cubicBezTo>
                  <a:cubicBezTo>
                    <a:pt x="42596" y="49535"/>
                    <a:pt x="44298" y="30162"/>
                    <a:pt x="43828" y="10717"/>
                  </a:cubicBezTo>
                  <a:lnTo>
                    <a:pt x="43828" y="10717"/>
                  </a:lnTo>
                  <a:cubicBezTo>
                    <a:pt x="43829" y="10700"/>
                    <a:pt x="43829" y="10682"/>
                    <a:pt x="43828" y="10663"/>
                  </a:cubicBezTo>
                  <a:cubicBezTo>
                    <a:pt x="43652" y="5349"/>
                    <a:pt x="42040" y="1"/>
                    <a:pt x="360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" name="Google Shape;1020;p41"/>
            <p:cNvSpPr/>
            <p:nvPr/>
          </p:nvSpPr>
          <p:spPr>
            <a:xfrm>
              <a:off x="3308255" y="2199284"/>
              <a:ext cx="114145" cy="201224"/>
            </a:xfrm>
            <a:custGeom>
              <a:avLst/>
              <a:gdLst/>
              <a:ahLst/>
              <a:cxnLst/>
              <a:rect l="l" t="t" r="r" b="b"/>
              <a:pathLst>
                <a:path w="7317" h="12899" extrusionOk="0">
                  <a:moveTo>
                    <a:pt x="6513" y="1"/>
                  </a:moveTo>
                  <a:cubicBezTo>
                    <a:pt x="6492" y="1"/>
                    <a:pt x="6470" y="2"/>
                    <a:pt x="6448" y="3"/>
                  </a:cubicBezTo>
                  <a:cubicBezTo>
                    <a:pt x="1" y="474"/>
                    <a:pt x="906" y="7538"/>
                    <a:pt x="725" y="12246"/>
                  </a:cubicBezTo>
                  <a:cubicBezTo>
                    <a:pt x="707" y="12681"/>
                    <a:pt x="1042" y="12898"/>
                    <a:pt x="1386" y="12898"/>
                  </a:cubicBezTo>
                  <a:cubicBezTo>
                    <a:pt x="1730" y="12898"/>
                    <a:pt x="2083" y="12681"/>
                    <a:pt x="2101" y="12246"/>
                  </a:cubicBezTo>
                  <a:cubicBezTo>
                    <a:pt x="2210" y="8515"/>
                    <a:pt x="1196" y="1742"/>
                    <a:pt x="6448" y="1380"/>
                  </a:cubicBezTo>
                  <a:cubicBezTo>
                    <a:pt x="7295" y="1309"/>
                    <a:pt x="7317" y="1"/>
                    <a:pt x="65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" name="Google Shape;1021;p41"/>
            <p:cNvSpPr/>
            <p:nvPr/>
          </p:nvSpPr>
          <p:spPr>
            <a:xfrm>
              <a:off x="3326977" y="4035796"/>
              <a:ext cx="105050" cy="126703"/>
            </a:xfrm>
            <a:custGeom>
              <a:avLst/>
              <a:gdLst/>
              <a:ahLst/>
              <a:cxnLst/>
              <a:rect l="l" t="t" r="r" b="b"/>
              <a:pathLst>
                <a:path w="6734" h="8122" extrusionOk="0">
                  <a:moveTo>
                    <a:pt x="1213" y="1"/>
                  </a:moveTo>
                  <a:cubicBezTo>
                    <a:pt x="946" y="1"/>
                    <a:pt x="680" y="143"/>
                    <a:pt x="580" y="473"/>
                  </a:cubicBezTo>
                  <a:cubicBezTo>
                    <a:pt x="1" y="2357"/>
                    <a:pt x="254" y="4385"/>
                    <a:pt x="1304" y="6015"/>
                  </a:cubicBezTo>
                  <a:cubicBezTo>
                    <a:pt x="2319" y="7572"/>
                    <a:pt x="4166" y="7898"/>
                    <a:pt x="5868" y="8116"/>
                  </a:cubicBezTo>
                  <a:cubicBezTo>
                    <a:pt x="5902" y="8120"/>
                    <a:pt x="5935" y="8122"/>
                    <a:pt x="5966" y="8122"/>
                  </a:cubicBezTo>
                  <a:cubicBezTo>
                    <a:pt x="6734" y="8122"/>
                    <a:pt x="6669" y="6880"/>
                    <a:pt x="5868" y="6775"/>
                  </a:cubicBezTo>
                  <a:cubicBezTo>
                    <a:pt x="4492" y="6558"/>
                    <a:pt x="2971" y="6341"/>
                    <a:pt x="2246" y="4964"/>
                  </a:cubicBezTo>
                  <a:cubicBezTo>
                    <a:pt x="1558" y="3697"/>
                    <a:pt x="1449" y="2212"/>
                    <a:pt x="1884" y="835"/>
                  </a:cubicBezTo>
                  <a:cubicBezTo>
                    <a:pt x="2037" y="332"/>
                    <a:pt x="1622" y="1"/>
                    <a:pt x="12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0" name="Google Shape;1022;p41"/>
          <p:cNvSpPr txBox="1">
            <a:spLocks/>
          </p:cNvSpPr>
          <p:nvPr/>
        </p:nvSpPr>
        <p:spPr>
          <a:xfrm>
            <a:off x="2410570" y="274229"/>
            <a:ext cx="6805213" cy="136413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Luyện viết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grpSp>
        <p:nvGrpSpPr>
          <p:cNvPr id="18" name="Group 41">
            <a:extLst>
              <a:ext uri="{FF2B5EF4-FFF2-40B4-BE49-F238E27FC236}">
                <a16:creationId xmlns:a16="http://schemas.microsoft.com/office/drawing/2014/main" id="{37CDA65C-EA87-4268-86C8-604A8C5E6473}"/>
              </a:ext>
            </a:extLst>
          </p:cNvPr>
          <p:cNvGrpSpPr>
            <a:grpSpLocks/>
          </p:cNvGrpSpPr>
          <p:nvPr/>
        </p:nvGrpSpPr>
        <p:grpSpPr bwMode="auto">
          <a:xfrm>
            <a:off x="1826497" y="4107457"/>
            <a:ext cx="8763000" cy="2322513"/>
            <a:chOff x="188" y="2514"/>
            <a:chExt cx="5520" cy="1463"/>
          </a:xfrm>
        </p:grpSpPr>
        <p:grpSp>
          <p:nvGrpSpPr>
            <p:cNvPr id="19" name="Group 42">
              <a:extLst>
                <a:ext uri="{FF2B5EF4-FFF2-40B4-BE49-F238E27FC236}">
                  <a16:creationId xmlns:a16="http://schemas.microsoft.com/office/drawing/2014/main" id="{70A05339-05BD-42F2-8962-64306900492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8" y="2514"/>
              <a:ext cx="5520" cy="1101"/>
              <a:chOff x="188" y="140"/>
              <a:chExt cx="5520" cy="1101"/>
            </a:xfrm>
          </p:grpSpPr>
          <p:pic>
            <p:nvPicPr>
              <p:cNvPr id="23" name="Picture 43" descr="toan bai day du">
                <a:extLst>
                  <a:ext uri="{FF2B5EF4-FFF2-40B4-BE49-F238E27FC236}">
                    <a16:creationId xmlns:a16="http://schemas.microsoft.com/office/drawing/2014/main" id="{D93458DD-27C4-491C-BEA1-D9D84F80EBF4}"/>
                  </a:ext>
                </a:extLst>
              </p:cNvPr>
              <p:cNvPicPr preferRelativeResize="0"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2599"/>
              <a:stretch>
                <a:fillRect/>
              </a:stretch>
            </p:blipFill>
            <p:spPr bwMode="auto">
              <a:xfrm>
                <a:off x="188" y="140"/>
                <a:ext cx="5520" cy="7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8100" cmpd="dbl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4" name="Picture 44" descr="toan bai day du">
                <a:extLst>
                  <a:ext uri="{FF2B5EF4-FFF2-40B4-BE49-F238E27FC236}">
                    <a16:creationId xmlns:a16="http://schemas.microsoft.com/office/drawing/2014/main" id="{18203282-0AA0-42AC-BE84-78ECE65BBFB9}"/>
                  </a:ext>
                </a:extLst>
              </p:cNvPr>
              <p:cNvPicPr preferRelativeResize="0"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2599"/>
              <a:stretch>
                <a:fillRect/>
              </a:stretch>
            </p:blipFill>
            <p:spPr bwMode="auto">
              <a:xfrm>
                <a:off x="188" y="506"/>
                <a:ext cx="5520" cy="7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8100" cmpd="dbl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20" name="Group 45">
              <a:extLst>
                <a:ext uri="{FF2B5EF4-FFF2-40B4-BE49-F238E27FC236}">
                  <a16:creationId xmlns:a16="http://schemas.microsoft.com/office/drawing/2014/main" id="{09EB34E9-09ED-4565-A7AE-0293CA8E4C7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8" y="2876"/>
              <a:ext cx="5520" cy="1101"/>
              <a:chOff x="188" y="140"/>
              <a:chExt cx="5520" cy="1101"/>
            </a:xfrm>
          </p:grpSpPr>
          <p:pic>
            <p:nvPicPr>
              <p:cNvPr id="21" name="Picture 46" descr="toan bai day du">
                <a:extLst>
                  <a:ext uri="{FF2B5EF4-FFF2-40B4-BE49-F238E27FC236}">
                    <a16:creationId xmlns:a16="http://schemas.microsoft.com/office/drawing/2014/main" id="{35D3F1E6-B3A3-495C-9736-90EE1AEF24DA}"/>
                  </a:ext>
                </a:extLst>
              </p:cNvPr>
              <p:cNvPicPr preferRelativeResize="0"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2599"/>
              <a:stretch>
                <a:fillRect/>
              </a:stretch>
            </p:blipFill>
            <p:spPr bwMode="auto">
              <a:xfrm>
                <a:off x="188" y="140"/>
                <a:ext cx="5520" cy="7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8100" cmpd="dbl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2" name="Picture 47" descr="toan bai day du">
                <a:extLst>
                  <a:ext uri="{FF2B5EF4-FFF2-40B4-BE49-F238E27FC236}">
                    <a16:creationId xmlns:a16="http://schemas.microsoft.com/office/drawing/2014/main" id="{15DB7153-67E2-4974-AF17-4807DFC488EA}"/>
                  </a:ext>
                </a:extLst>
              </p:cNvPr>
              <p:cNvPicPr preferRelativeResize="0"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2599"/>
              <a:stretch>
                <a:fillRect/>
              </a:stretch>
            </p:blipFill>
            <p:spPr bwMode="auto">
              <a:xfrm>
                <a:off x="188" y="506"/>
                <a:ext cx="5520" cy="7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8100" cmpd="dbl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25" name="Group 5">
            <a:extLst>
              <a:ext uri="{FF2B5EF4-FFF2-40B4-BE49-F238E27FC236}">
                <a16:creationId xmlns:a16="http://schemas.microsoft.com/office/drawing/2014/main" id="{43C9269B-C43C-4884-8CF4-78E9D18C1839}"/>
              </a:ext>
            </a:extLst>
          </p:cNvPr>
          <p:cNvGrpSpPr>
            <a:grpSpLocks/>
          </p:cNvGrpSpPr>
          <p:nvPr/>
        </p:nvGrpSpPr>
        <p:grpSpPr bwMode="auto">
          <a:xfrm>
            <a:off x="2391647" y="4353519"/>
            <a:ext cx="8197850" cy="1109662"/>
            <a:chOff x="750449" y="483529"/>
            <a:chExt cx="8641657" cy="1108958"/>
          </a:xfrm>
        </p:grpSpPr>
        <p:sp>
          <p:nvSpPr>
            <p:cNvPr id="26" name="Text Box 19">
              <a:extLst>
                <a:ext uri="{FF2B5EF4-FFF2-40B4-BE49-F238E27FC236}">
                  <a16:creationId xmlns:a16="http://schemas.microsoft.com/office/drawing/2014/main" id="{9BB1EC28-D5BC-4693-A880-6958376295E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18153" y="483529"/>
              <a:ext cx="7973953" cy="5235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HP001 4 hàng" pitchFamily="34" charset="0"/>
                  <a:ea typeface="+mn-ea"/>
                  <a:cs typeface="+mn-cs"/>
                </a:rPr>
                <a:t>Côn S</a:t>
              </a:r>
              <a:r>
                <a:rPr kumimoji="0" lang="vi-VN" sz="2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HP001 4 hàng" pitchFamily="34" charset="0"/>
                  <a:ea typeface="+mn-ea"/>
                  <a:cs typeface="+mn-cs"/>
                </a:rPr>
                <a:t>ơ</a:t>
              </a: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HP001 4 hàng" pitchFamily="34" charset="0"/>
                  <a:ea typeface="+mn-ea"/>
                  <a:cs typeface="+mn-cs"/>
                </a:rPr>
                <a:t>n suối chảy rì rầm</a:t>
              </a:r>
            </a:p>
          </p:txBody>
        </p:sp>
        <p:sp>
          <p:nvSpPr>
            <p:cNvPr id="27" name="Text Box 20">
              <a:extLst>
                <a:ext uri="{FF2B5EF4-FFF2-40B4-BE49-F238E27FC236}">
                  <a16:creationId xmlns:a16="http://schemas.microsoft.com/office/drawing/2014/main" id="{5B38D1FA-EC25-438C-B484-08A145D4E0A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0449" y="1073704"/>
              <a:ext cx="7973954" cy="5187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HP001 4 hàng" pitchFamily="34" charset="0"/>
                  <a:ea typeface="+mn-ea"/>
                  <a:cs typeface="+mn-cs"/>
                </a:rPr>
                <a:t>Ta nghe nh</a:t>
              </a:r>
              <a:r>
                <a:rPr kumimoji="0" lang="vi-VN" sz="2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HP001 4 hàng" pitchFamily="34" charset="0"/>
                  <a:ea typeface="+mn-ea"/>
                  <a:cs typeface="+mn-cs"/>
                </a:rPr>
                <a:t>ư</a:t>
              </a: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HP001 4 hàng" pitchFamily="34" charset="0"/>
                  <a:ea typeface="+mn-ea"/>
                  <a:cs typeface="+mn-cs"/>
                </a:rPr>
                <a:t> tiếng </a:t>
              </a:r>
              <a:r>
                <a:rPr kumimoji="0" lang="vi-VN" sz="2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HP001 4 hàng" pitchFamily="34" charset="0"/>
                  <a:ea typeface="+mn-ea"/>
                  <a:cs typeface="+mn-cs"/>
                </a:rPr>
                <a:t>đàn</a:t>
              </a: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HP001 4 hàng" pitchFamily="34" charset="0"/>
                  <a:ea typeface="+mn-ea"/>
                  <a:cs typeface="+mn-cs"/>
                </a:rPr>
                <a:t> cầm bên tai.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04913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Text Box 4">
            <a:extLst>
              <a:ext uri="{FF2B5EF4-FFF2-40B4-BE49-F238E27FC236}">
                <a16:creationId xmlns:a16="http://schemas.microsoft.com/office/drawing/2014/main" id="{251C1AC5-E8DE-41AD-BECE-11B8CBA9F6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457201"/>
            <a:ext cx="5029200" cy="304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b="1" u="sng">
                <a:solidFill>
                  <a:srgbClr val="000000"/>
                </a:solidFill>
                <a:latin typeface="Times New Roman" panose="02020603050405020304" pitchFamily="18" charset="0"/>
              </a:rPr>
              <a:t>1- Tư thế ngồi viết: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</a:rPr>
              <a:t>- Lưng thẳng, không tì ngực vào bàn.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</a:rPr>
              <a:t>- Đầu hơi cúi.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</a:rPr>
              <a:t>- Mắt cách vở khoảng 25 đến 30 cm.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</a:rPr>
              <a:t>- Tay phải cầm bút.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</a:rPr>
              <a:t>- Tay trái tì nhẹ lên mép vở để giữ.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</a:rPr>
              <a:t>- Hai chân để song song thoải mái.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462" name="Text Box 6">
            <a:extLst>
              <a:ext uri="{FF2B5EF4-FFF2-40B4-BE49-F238E27FC236}">
                <a16:creationId xmlns:a16="http://schemas.microsoft.com/office/drawing/2014/main" id="{95E6EB3E-F6A9-4A1D-B534-CA019FDB20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3479801"/>
            <a:ext cx="5562600" cy="304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b="1" u="sng">
                <a:solidFill>
                  <a:srgbClr val="000000"/>
                </a:solidFill>
                <a:latin typeface="Times New Roman" panose="02020603050405020304" pitchFamily="18" charset="0"/>
              </a:rPr>
              <a:t>2-Cách cầm bút: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</a:rPr>
              <a:t>- Cầm bút bằng 3 ngón tay: ngón cái, ngón trỏ, ngón giữa.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</a:rPr>
              <a:t>- Khi viết, dùng 3 ngón tay di chuyển bút từ trái sang phải, cán bút nghiêng về phía bên phải, cổ tay, khuỷu tay và cánh tay cử động mềm mại, thoải mái;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</a:rPr>
              <a:t>- Không nên cầm bút tay trái.</a:t>
            </a:r>
          </a:p>
        </p:txBody>
      </p:sp>
      <p:pic>
        <p:nvPicPr>
          <p:cNvPr id="19463" name="Picture 7" descr="Cam but">
            <a:extLst>
              <a:ext uri="{FF2B5EF4-FFF2-40B4-BE49-F238E27FC236}">
                <a16:creationId xmlns:a16="http://schemas.microsoft.com/office/drawing/2014/main" id="{3432C4ED-689A-4C97-8A24-91D12B3084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7763" y="3649663"/>
            <a:ext cx="2895600" cy="2825750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7" name="Picture 11" descr="chu hoa0005">
            <a:extLst>
              <a:ext uri="{FF2B5EF4-FFF2-40B4-BE49-F238E27FC236}">
                <a16:creationId xmlns:a16="http://schemas.microsoft.com/office/drawing/2014/main" id="{6756069E-3422-452F-8644-26AB19F794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-32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60" t="39471" r="21571" b="43802"/>
          <a:stretch>
            <a:fillRect/>
          </a:stretch>
        </p:blipFill>
        <p:spPr bwMode="auto">
          <a:xfrm>
            <a:off x="7543800" y="457200"/>
            <a:ext cx="2819400" cy="2667000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0" grpId="0"/>
      <p:bldP spid="1946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5">
            <a:extLst>
              <a:ext uri="{FF2B5EF4-FFF2-40B4-BE49-F238E27FC236}">
                <a16:creationId xmlns:a16="http://schemas.microsoft.com/office/drawing/2014/main" id="{2FE28EE1-A9BF-4634-ADDB-79CB036F9F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5463" y="-230188"/>
            <a:ext cx="6248400" cy="863601"/>
          </a:xfrm>
          <a:prstGeom prst="rect">
            <a:avLst/>
          </a:prstGeom>
          <a:solidFill>
            <a:srgbClr val="FFFFFF"/>
          </a:solidFill>
          <a:ln w="9360">
            <a:solidFill>
              <a:srgbClr val="FFFFFF"/>
            </a:solidFill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>
            <a:lvl1pPr defTabSz="45720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ts val="1750"/>
              </a:spcBef>
              <a:spcAft>
                <a:spcPct val="0"/>
              </a:spcAft>
              <a:buClr>
                <a:srgbClr val="000000"/>
              </a:buClr>
              <a:buNone/>
            </a:pPr>
            <a:endParaRPr lang="en-US" altLang="en-US" sz="700" b="1">
              <a:solidFill>
                <a:srgbClr val="FF0000"/>
              </a:solidFill>
              <a:latin typeface="HP001 4 hang 1 ô ly" panose="020B0603050302020204" pitchFamily="34" charset="0"/>
            </a:endParaRPr>
          </a:p>
          <a:p>
            <a:pPr algn="ctr" fontAlgn="base">
              <a:spcBef>
                <a:spcPts val="1750"/>
              </a:spcBef>
              <a:spcAft>
                <a:spcPct val="0"/>
              </a:spcAft>
              <a:buClr>
                <a:srgbClr val="000000"/>
              </a:buClr>
              <a:buNone/>
            </a:pPr>
            <a:r>
              <a:rPr lang="en-US" altLang="en-US" sz="2400" b="1">
                <a:solidFill>
                  <a:srgbClr val="FF0000"/>
                </a:solidFill>
                <a:latin typeface="HP001 4 hang 1 ô ly" panose="020B0603050302020204" pitchFamily="34" charset="0"/>
              </a:rPr>
              <a:t>Ôn chữ hoa: </a:t>
            </a:r>
            <a:r>
              <a:rPr lang="en-US" altLang="en-US" sz="2800" b="1">
                <a:solidFill>
                  <a:srgbClr val="FF0000"/>
                </a:solidFill>
                <a:latin typeface="HP001 4 hang 1 ô ly" panose="020B0603050302020204" pitchFamily="34" charset="0"/>
              </a:rPr>
              <a:t>S</a:t>
            </a:r>
          </a:p>
        </p:txBody>
      </p:sp>
      <p:pic>
        <p:nvPicPr>
          <p:cNvPr id="10243" name="Picture 7">
            <a:extLst>
              <a:ext uri="{FF2B5EF4-FFF2-40B4-BE49-F238E27FC236}">
                <a16:creationId xmlns:a16="http://schemas.microsoft.com/office/drawing/2014/main" id="{8C1FF22A-A647-461E-A3DB-0C85873804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10" t="73215" r="19228" b="1880"/>
          <a:stretch>
            <a:fillRect/>
          </a:stretch>
        </p:blipFill>
        <p:spPr bwMode="auto">
          <a:xfrm>
            <a:off x="2009776" y="477838"/>
            <a:ext cx="8359775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8">
            <a:extLst>
              <a:ext uri="{FF2B5EF4-FFF2-40B4-BE49-F238E27FC236}">
                <a16:creationId xmlns:a16="http://schemas.microsoft.com/office/drawing/2014/main" id="{5EE7F3A4-02A2-424B-A8DF-6626D5CDBF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2" t="9375" r="14983" b="65720"/>
          <a:stretch>
            <a:fillRect/>
          </a:stretch>
        </p:blipFill>
        <p:spPr bwMode="auto">
          <a:xfrm>
            <a:off x="2024063" y="1773238"/>
            <a:ext cx="8361362" cy="160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9">
            <a:extLst>
              <a:ext uri="{FF2B5EF4-FFF2-40B4-BE49-F238E27FC236}">
                <a16:creationId xmlns:a16="http://schemas.microsoft.com/office/drawing/2014/main" id="{33BA70DF-65AE-4156-BB92-FB2587B76B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14" t="3174" r="14439" b="26588"/>
          <a:stretch>
            <a:fillRect/>
          </a:stretch>
        </p:blipFill>
        <p:spPr bwMode="auto">
          <a:xfrm>
            <a:off x="2009776" y="3379788"/>
            <a:ext cx="8359775" cy="349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0" name="Google Shape;1220;p47"/>
          <p:cNvSpPr txBox="1">
            <a:spLocks noGrp="1"/>
          </p:cNvSpPr>
          <p:nvPr>
            <p:ph type="title"/>
          </p:nvPr>
        </p:nvSpPr>
        <p:spPr>
          <a:xfrm>
            <a:off x="1030591" y="1335943"/>
            <a:ext cx="10290000" cy="637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algn="ctr"/>
            <a:r>
              <a:rPr lang="en" dirty="0" smtClean="0"/>
              <a:t>Yêu cầu cần đạt</a:t>
            </a:r>
            <a:endParaRPr dirty="0"/>
          </a:p>
        </p:txBody>
      </p:sp>
      <p:sp>
        <p:nvSpPr>
          <p:cNvPr id="1222" name="Google Shape;1222;p47"/>
          <p:cNvSpPr txBox="1">
            <a:spLocks noGrp="1"/>
          </p:cNvSpPr>
          <p:nvPr>
            <p:ph type="subTitle" idx="2"/>
          </p:nvPr>
        </p:nvSpPr>
        <p:spPr>
          <a:xfrm>
            <a:off x="1161275" y="3173325"/>
            <a:ext cx="2701424" cy="132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/>
            <a:r>
              <a:rPr lang="en" sz="2400" dirty="0" smtClean="0">
                <a:latin typeface="Bookman Old Style" panose="02050604050505020204" pitchFamily="18" charset="0"/>
              </a:rPr>
              <a:t>Biết cách </a:t>
            </a:r>
            <a:r>
              <a:rPr lang="en" sz="2400" dirty="0">
                <a:latin typeface="Bookman Old Style" panose="02050604050505020204" pitchFamily="18" charset="0"/>
              </a:rPr>
              <a:t>viết chữ hoa </a:t>
            </a:r>
            <a:r>
              <a:rPr lang="en" sz="2400" b="1" dirty="0" smtClean="0">
                <a:latin typeface="HP001 5 hàng" panose="020B0603050302020204" pitchFamily="34" charset="0"/>
              </a:rPr>
              <a:t>S, C, T </a:t>
            </a:r>
            <a:r>
              <a:rPr lang="en" sz="2400" dirty="0" smtClean="0">
                <a:latin typeface="Bookman Old Style" panose="02050604050505020204" pitchFamily="18" charset="0"/>
              </a:rPr>
              <a:t>thông </a:t>
            </a:r>
            <a:r>
              <a:rPr lang="en" sz="2400" dirty="0">
                <a:latin typeface="Bookman Old Style" panose="02050604050505020204" pitchFamily="18" charset="0"/>
              </a:rPr>
              <a:t>qua BT ứng dụng</a:t>
            </a:r>
            <a:endParaRPr sz="2400" dirty="0">
              <a:latin typeface="Bookman Old Style" panose="02050604050505020204" pitchFamily="18" charset="0"/>
            </a:endParaRPr>
          </a:p>
        </p:txBody>
      </p:sp>
      <p:sp>
        <p:nvSpPr>
          <p:cNvPr id="1224" name="Google Shape;1224;p47"/>
          <p:cNvSpPr txBox="1">
            <a:spLocks noGrp="1"/>
          </p:cNvSpPr>
          <p:nvPr>
            <p:ph type="subTitle" idx="4"/>
          </p:nvPr>
        </p:nvSpPr>
        <p:spPr>
          <a:xfrm>
            <a:off x="4603983" y="3262584"/>
            <a:ext cx="2856996" cy="132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lnSpc>
                <a:spcPct val="150000"/>
              </a:lnSpc>
            </a:pPr>
            <a:r>
              <a:rPr lang="en" sz="2400" dirty="0" smtClean="0">
                <a:latin typeface="Bookman Old Style" panose="02050604050505020204" pitchFamily="18" charset="0"/>
              </a:rPr>
              <a:t>Viết đúng </a:t>
            </a:r>
            <a:r>
              <a:rPr lang="en" sz="2400" dirty="0">
                <a:latin typeface="Bookman Old Style" panose="02050604050505020204" pitchFamily="18" charset="0"/>
              </a:rPr>
              <a:t>tên riêng </a:t>
            </a:r>
            <a:r>
              <a:rPr lang="en" sz="2400" b="1" dirty="0" smtClean="0">
                <a:latin typeface="HP001 5 hàng" panose="020B0603050302020204" pitchFamily="34" charset="0"/>
              </a:rPr>
              <a:t>Sầm Sơn</a:t>
            </a:r>
          </a:p>
          <a:p>
            <a:pPr marL="0" indent="0">
              <a:lnSpc>
                <a:spcPct val="150000"/>
              </a:lnSpc>
            </a:pPr>
            <a:r>
              <a:rPr lang="en" sz="2400" dirty="0" smtClean="0">
                <a:latin typeface="Bookman Old Style" panose="02050604050505020204" pitchFamily="18" charset="0"/>
              </a:rPr>
              <a:t>bằng cỡ chữ </a:t>
            </a:r>
            <a:r>
              <a:rPr lang="en" sz="2400" dirty="0">
                <a:latin typeface="Bookman Old Style" panose="02050604050505020204" pitchFamily="18" charset="0"/>
              </a:rPr>
              <a:t>nhỏ</a:t>
            </a:r>
            <a:endParaRPr sz="2400" dirty="0">
              <a:latin typeface="Bookman Old Style" panose="02050604050505020204" pitchFamily="18" charset="0"/>
            </a:endParaRPr>
          </a:p>
        </p:txBody>
      </p:sp>
      <p:sp>
        <p:nvSpPr>
          <p:cNvPr id="1226" name="Google Shape;1226;p47"/>
          <p:cNvSpPr txBox="1">
            <a:spLocks noGrp="1"/>
          </p:cNvSpPr>
          <p:nvPr>
            <p:ph type="subTitle" idx="6"/>
          </p:nvPr>
        </p:nvSpPr>
        <p:spPr>
          <a:xfrm>
            <a:off x="8416835" y="3662800"/>
            <a:ext cx="2290800" cy="132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/>
            <a:r>
              <a:rPr lang="en" sz="2400" dirty="0">
                <a:latin typeface="Bookman Old Style" panose="02050604050505020204" pitchFamily="18" charset="0"/>
              </a:rPr>
              <a:t>Viết </a:t>
            </a:r>
            <a:r>
              <a:rPr lang="en" sz="2400" dirty="0" smtClean="0">
                <a:latin typeface="Bookman Old Style" panose="02050604050505020204" pitchFamily="18" charset="0"/>
              </a:rPr>
              <a:t>đúng câu ứng dụng bằng cỡ chữ nhỏ</a:t>
            </a:r>
          </a:p>
          <a:p>
            <a:pPr marL="0" indent="0"/>
            <a:endParaRPr lang="en" sz="2400" dirty="0">
              <a:latin typeface="Bookman Old Style" panose="02050604050505020204" pitchFamily="18" charset="0"/>
            </a:endParaRPr>
          </a:p>
        </p:txBody>
      </p:sp>
      <p:grpSp>
        <p:nvGrpSpPr>
          <p:cNvPr id="1227" name="Google Shape;1227;p47"/>
          <p:cNvGrpSpPr/>
          <p:nvPr/>
        </p:nvGrpSpPr>
        <p:grpSpPr>
          <a:xfrm>
            <a:off x="8095733" y="2227575"/>
            <a:ext cx="2934968" cy="3348931"/>
            <a:chOff x="4875791" y="946666"/>
            <a:chExt cx="1263475" cy="1443671"/>
          </a:xfrm>
        </p:grpSpPr>
        <p:sp>
          <p:nvSpPr>
            <p:cNvPr id="1228" name="Google Shape;1228;p47"/>
            <p:cNvSpPr/>
            <p:nvPr/>
          </p:nvSpPr>
          <p:spPr>
            <a:xfrm>
              <a:off x="5455534" y="1055601"/>
              <a:ext cx="53695" cy="44148"/>
            </a:xfrm>
            <a:custGeom>
              <a:avLst/>
              <a:gdLst/>
              <a:ahLst/>
              <a:cxnLst/>
              <a:rect l="l" t="t" r="r" b="b"/>
              <a:pathLst>
                <a:path w="3442" h="2830" extrusionOk="0">
                  <a:moveTo>
                    <a:pt x="2902" y="0"/>
                  </a:moveTo>
                  <a:cubicBezTo>
                    <a:pt x="2802" y="0"/>
                    <a:pt x="2699" y="38"/>
                    <a:pt x="2608" y="113"/>
                  </a:cubicBezTo>
                  <a:cubicBezTo>
                    <a:pt x="2174" y="439"/>
                    <a:pt x="1666" y="838"/>
                    <a:pt x="1232" y="1200"/>
                  </a:cubicBezTo>
                  <a:cubicBezTo>
                    <a:pt x="906" y="1490"/>
                    <a:pt x="580" y="1743"/>
                    <a:pt x="254" y="1997"/>
                  </a:cubicBezTo>
                  <a:cubicBezTo>
                    <a:pt x="36" y="2142"/>
                    <a:pt x="0" y="2432"/>
                    <a:pt x="145" y="2649"/>
                  </a:cubicBezTo>
                  <a:cubicBezTo>
                    <a:pt x="254" y="2758"/>
                    <a:pt x="362" y="2830"/>
                    <a:pt x="507" y="2830"/>
                  </a:cubicBezTo>
                  <a:cubicBezTo>
                    <a:pt x="616" y="2830"/>
                    <a:pt x="725" y="2794"/>
                    <a:pt x="797" y="2721"/>
                  </a:cubicBezTo>
                  <a:cubicBezTo>
                    <a:pt x="1123" y="2504"/>
                    <a:pt x="1449" y="2214"/>
                    <a:pt x="1811" y="1924"/>
                  </a:cubicBezTo>
                  <a:cubicBezTo>
                    <a:pt x="2246" y="1562"/>
                    <a:pt x="2717" y="1200"/>
                    <a:pt x="3151" y="874"/>
                  </a:cubicBezTo>
                  <a:cubicBezTo>
                    <a:pt x="3369" y="729"/>
                    <a:pt x="3441" y="403"/>
                    <a:pt x="3260" y="222"/>
                  </a:cubicBezTo>
                  <a:cubicBezTo>
                    <a:pt x="3176" y="74"/>
                    <a:pt x="3042" y="0"/>
                    <a:pt x="29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29" name="Google Shape;1229;p47"/>
            <p:cNvSpPr/>
            <p:nvPr/>
          </p:nvSpPr>
          <p:spPr>
            <a:xfrm>
              <a:off x="4952637" y="2200313"/>
              <a:ext cx="1086088" cy="135782"/>
            </a:xfrm>
            <a:custGeom>
              <a:avLst/>
              <a:gdLst/>
              <a:ahLst/>
              <a:cxnLst/>
              <a:rect l="l" t="t" r="r" b="b"/>
              <a:pathLst>
                <a:path w="69621" h="8704" extrusionOk="0">
                  <a:moveTo>
                    <a:pt x="68963" y="1"/>
                  </a:moveTo>
                  <a:cubicBezTo>
                    <a:pt x="68838" y="1"/>
                    <a:pt x="68709" y="56"/>
                    <a:pt x="68603" y="191"/>
                  </a:cubicBezTo>
                  <a:cubicBezTo>
                    <a:pt x="68096" y="771"/>
                    <a:pt x="67589" y="1278"/>
                    <a:pt x="67010" y="1821"/>
                  </a:cubicBezTo>
                  <a:cubicBezTo>
                    <a:pt x="66539" y="2256"/>
                    <a:pt x="66032" y="2727"/>
                    <a:pt x="65561" y="3234"/>
                  </a:cubicBezTo>
                  <a:cubicBezTo>
                    <a:pt x="65380" y="3415"/>
                    <a:pt x="65380" y="3704"/>
                    <a:pt x="65597" y="3886"/>
                  </a:cubicBezTo>
                  <a:cubicBezTo>
                    <a:pt x="65670" y="3958"/>
                    <a:pt x="65814" y="3994"/>
                    <a:pt x="65923" y="3994"/>
                  </a:cubicBezTo>
                  <a:cubicBezTo>
                    <a:pt x="66032" y="3994"/>
                    <a:pt x="66177" y="3958"/>
                    <a:pt x="66249" y="3849"/>
                  </a:cubicBezTo>
                  <a:cubicBezTo>
                    <a:pt x="66684" y="3415"/>
                    <a:pt x="67191" y="2944"/>
                    <a:pt x="67662" y="2509"/>
                  </a:cubicBezTo>
                  <a:cubicBezTo>
                    <a:pt x="68241" y="1966"/>
                    <a:pt x="68821" y="1386"/>
                    <a:pt x="69328" y="771"/>
                  </a:cubicBezTo>
                  <a:cubicBezTo>
                    <a:pt x="69620" y="425"/>
                    <a:pt x="69308" y="1"/>
                    <a:pt x="68963" y="1"/>
                  </a:cubicBezTo>
                  <a:close/>
                  <a:moveTo>
                    <a:pt x="65670" y="481"/>
                  </a:moveTo>
                  <a:cubicBezTo>
                    <a:pt x="64329" y="481"/>
                    <a:pt x="61214" y="4393"/>
                    <a:pt x="60599" y="5407"/>
                  </a:cubicBezTo>
                  <a:cubicBezTo>
                    <a:pt x="60417" y="5624"/>
                    <a:pt x="60490" y="5914"/>
                    <a:pt x="60743" y="6059"/>
                  </a:cubicBezTo>
                  <a:cubicBezTo>
                    <a:pt x="60816" y="6095"/>
                    <a:pt x="60888" y="6131"/>
                    <a:pt x="60961" y="6131"/>
                  </a:cubicBezTo>
                  <a:cubicBezTo>
                    <a:pt x="61142" y="6131"/>
                    <a:pt x="61287" y="6059"/>
                    <a:pt x="61359" y="5914"/>
                  </a:cubicBezTo>
                  <a:cubicBezTo>
                    <a:pt x="62373" y="4320"/>
                    <a:pt x="65054" y="1459"/>
                    <a:pt x="65670" y="1423"/>
                  </a:cubicBezTo>
                  <a:cubicBezTo>
                    <a:pt x="66285" y="1423"/>
                    <a:pt x="66285" y="481"/>
                    <a:pt x="65670" y="481"/>
                  </a:cubicBezTo>
                  <a:close/>
                  <a:moveTo>
                    <a:pt x="2877" y="4720"/>
                  </a:moveTo>
                  <a:cubicBezTo>
                    <a:pt x="2764" y="4720"/>
                    <a:pt x="2645" y="4763"/>
                    <a:pt x="2536" y="4864"/>
                  </a:cubicBezTo>
                  <a:cubicBezTo>
                    <a:pt x="1956" y="5479"/>
                    <a:pt x="1377" y="6168"/>
                    <a:pt x="906" y="6892"/>
                  </a:cubicBezTo>
                  <a:cubicBezTo>
                    <a:pt x="652" y="7254"/>
                    <a:pt x="435" y="7616"/>
                    <a:pt x="145" y="7942"/>
                  </a:cubicBezTo>
                  <a:cubicBezTo>
                    <a:pt x="0" y="8160"/>
                    <a:pt x="36" y="8449"/>
                    <a:pt x="254" y="8631"/>
                  </a:cubicBezTo>
                  <a:cubicBezTo>
                    <a:pt x="326" y="8667"/>
                    <a:pt x="435" y="8703"/>
                    <a:pt x="507" y="8703"/>
                  </a:cubicBezTo>
                  <a:cubicBezTo>
                    <a:pt x="688" y="8703"/>
                    <a:pt x="797" y="8667"/>
                    <a:pt x="906" y="8522"/>
                  </a:cubicBezTo>
                  <a:cubicBezTo>
                    <a:pt x="1159" y="8196"/>
                    <a:pt x="1449" y="7797"/>
                    <a:pt x="1703" y="7435"/>
                  </a:cubicBezTo>
                  <a:cubicBezTo>
                    <a:pt x="2137" y="6747"/>
                    <a:pt x="2644" y="6131"/>
                    <a:pt x="3224" y="5516"/>
                  </a:cubicBezTo>
                  <a:cubicBezTo>
                    <a:pt x="3558" y="5182"/>
                    <a:pt x="3251" y="4720"/>
                    <a:pt x="2877" y="47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30" name="Google Shape;1230;p47"/>
            <p:cNvSpPr/>
            <p:nvPr/>
          </p:nvSpPr>
          <p:spPr>
            <a:xfrm>
              <a:off x="4875791" y="946666"/>
              <a:ext cx="1263475" cy="1443671"/>
            </a:xfrm>
            <a:custGeom>
              <a:avLst/>
              <a:gdLst/>
              <a:ahLst/>
              <a:cxnLst/>
              <a:rect l="l" t="t" r="r" b="b"/>
              <a:pathLst>
                <a:path w="80992" h="92543" extrusionOk="0">
                  <a:moveTo>
                    <a:pt x="38286" y="939"/>
                  </a:moveTo>
                  <a:cubicBezTo>
                    <a:pt x="38395" y="975"/>
                    <a:pt x="38503" y="1011"/>
                    <a:pt x="38576" y="1084"/>
                  </a:cubicBezTo>
                  <a:cubicBezTo>
                    <a:pt x="39409" y="1663"/>
                    <a:pt x="40206" y="2315"/>
                    <a:pt x="40894" y="3040"/>
                  </a:cubicBezTo>
                  <a:cubicBezTo>
                    <a:pt x="40982" y="3127"/>
                    <a:pt x="41109" y="3175"/>
                    <a:pt x="41237" y="3175"/>
                  </a:cubicBezTo>
                  <a:cubicBezTo>
                    <a:pt x="41319" y="3175"/>
                    <a:pt x="41402" y="3155"/>
                    <a:pt x="41474" y="3112"/>
                  </a:cubicBezTo>
                  <a:cubicBezTo>
                    <a:pt x="42234" y="2714"/>
                    <a:pt x="43031" y="2315"/>
                    <a:pt x="43828" y="1989"/>
                  </a:cubicBezTo>
                  <a:cubicBezTo>
                    <a:pt x="44009" y="1881"/>
                    <a:pt x="44190" y="1844"/>
                    <a:pt x="44371" y="1844"/>
                  </a:cubicBezTo>
                  <a:cubicBezTo>
                    <a:pt x="44589" y="1844"/>
                    <a:pt x="44806" y="1953"/>
                    <a:pt x="44987" y="2098"/>
                  </a:cubicBezTo>
                  <a:cubicBezTo>
                    <a:pt x="45494" y="2424"/>
                    <a:pt x="45929" y="2931"/>
                    <a:pt x="46219" y="3510"/>
                  </a:cubicBezTo>
                  <a:cubicBezTo>
                    <a:pt x="46298" y="3670"/>
                    <a:pt x="46455" y="3770"/>
                    <a:pt x="46633" y="3770"/>
                  </a:cubicBezTo>
                  <a:cubicBezTo>
                    <a:pt x="46698" y="3770"/>
                    <a:pt x="46766" y="3757"/>
                    <a:pt x="46834" y="3728"/>
                  </a:cubicBezTo>
                  <a:lnTo>
                    <a:pt x="49877" y="2532"/>
                  </a:lnTo>
                  <a:lnTo>
                    <a:pt x="49877" y="2532"/>
                  </a:lnTo>
                  <a:cubicBezTo>
                    <a:pt x="49442" y="5177"/>
                    <a:pt x="49189" y="7821"/>
                    <a:pt x="49152" y="10501"/>
                  </a:cubicBezTo>
                  <a:cubicBezTo>
                    <a:pt x="49008" y="14232"/>
                    <a:pt x="48863" y="18071"/>
                    <a:pt x="47595" y="21694"/>
                  </a:cubicBezTo>
                  <a:cubicBezTo>
                    <a:pt x="47052" y="21186"/>
                    <a:pt x="46508" y="20752"/>
                    <a:pt x="45893" y="20390"/>
                  </a:cubicBezTo>
                  <a:cubicBezTo>
                    <a:pt x="45675" y="20208"/>
                    <a:pt x="45422" y="20136"/>
                    <a:pt x="45168" y="20100"/>
                  </a:cubicBezTo>
                  <a:lnTo>
                    <a:pt x="45096" y="20100"/>
                  </a:lnTo>
                  <a:cubicBezTo>
                    <a:pt x="44842" y="20136"/>
                    <a:pt x="44589" y="20245"/>
                    <a:pt x="44371" y="20462"/>
                  </a:cubicBezTo>
                  <a:lnTo>
                    <a:pt x="43430" y="21295"/>
                  </a:lnTo>
                  <a:cubicBezTo>
                    <a:pt x="43246" y="21494"/>
                    <a:pt x="42997" y="21590"/>
                    <a:pt x="42749" y="21590"/>
                  </a:cubicBezTo>
                  <a:cubicBezTo>
                    <a:pt x="42411" y="21590"/>
                    <a:pt x="42075" y="21412"/>
                    <a:pt x="41908" y="21078"/>
                  </a:cubicBezTo>
                  <a:lnTo>
                    <a:pt x="41800" y="20897"/>
                  </a:lnTo>
                  <a:cubicBezTo>
                    <a:pt x="41510" y="20390"/>
                    <a:pt x="41039" y="20027"/>
                    <a:pt x="40496" y="19846"/>
                  </a:cubicBezTo>
                  <a:cubicBezTo>
                    <a:pt x="40314" y="19774"/>
                    <a:pt x="40097" y="19738"/>
                    <a:pt x="39916" y="19738"/>
                  </a:cubicBezTo>
                  <a:cubicBezTo>
                    <a:pt x="39300" y="19774"/>
                    <a:pt x="38721" y="19955"/>
                    <a:pt x="38214" y="20208"/>
                  </a:cubicBezTo>
                  <a:lnTo>
                    <a:pt x="35533" y="21331"/>
                  </a:lnTo>
                  <a:cubicBezTo>
                    <a:pt x="34773" y="20788"/>
                    <a:pt x="34012" y="20136"/>
                    <a:pt x="33360" y="19448"/>
                  </a:cubicBezTo>
                  <a:cubicBezTo>
                    <a:pt x="33276" y="19342"/>
                    <a:pt x="33142" y="19286"/>
                    <a:pt x="33009" y="19286"/>
                  </a:cubicBezTo>
                  <a:cubicBezTo>
                    <a:pt x="32914" y="19286"/>
                    <a:pt x="32820" y="19315"/>
                    <a:pt x="32744" y="19375"/>
                  </a:cubicBezTo>
                  <a:lnTo>
                    <a:pt x="31875" y="20027"/>
                  </a:lnTo>
                  <a:cubicBezTo>
                    <a:pt x="32020" y="13978"/>
                    <a:pt x="32636" y="7966"/>
                    <a:pt x="33795" y="2025"/>
                  </a:cubicBezTo>
                  <a:lnTo>
                    <a:pt x="35497" y="2750"/>
                  </a:lnTo>
                  <a:cubicBezTo>
                    <a:pt x="35557" y="2786"/>
                    <a:pt x="35622" y="2802"/>
                    <a:pt x="35686" y="2802"/>
                  </a:cubicBezTo>
                  <a:cubicBezTo>
                    <a:pt x="35815" y="2802"/>
                    <a:pt x="35944" y="2738"/>
                    <a:pt x="36040" y="2641"/>
                  </a:cubicBezTo>
                  <a:cubicBezTo>
                    <a:pt x="36620" y="2025"/>
                    <a:pt x="37272" y="1482"/>
                    <a:pt x="37996" y="1047"/>
                  </a:cubicBezTo>
                  <a:cubicBezTo>
                    <a:pt x="38069" y="1011"/>
                    <a:pt x="38177" y="939"/>
                    <a:pt x="38286" y="939"/>
                  </a:cubicBezTo>
                  <a:close/>
                  <a:moveTo>
                    <a:pt x="14090" y="12892"/>
                  </a:moveTo>
                  <a:cubicBezTo>
                    <a:pt x="19089" y="12892"/>
                    <a:pt x="25065" y="12928"/>
                    <a:pt x="31295" y="12964"/>
                  </a:cubicBezTo>
                  <a:cubicBezTo>
                    <a:pt x="31078" y="15645"/>
                    <a:pt x="30969" y="18289"/>
                    <a:pt x="30933" y="20969"/>
                  </a:cubicBezTo>
                  <a:cubicBezTo>
                    <a:pt x="30933" y="21114"/>
                    <a:pt x="31006" y="21295"/>
                    <a:pt x="31187" y="21368"/>
                  </a:cubicBezTo>
                  <a:cubicBezTo>
                    <a:pt x="31252" y="21400"/>
                    <a:pt x="31332" y="21418"/>
                    <a:pt x="31410" y="21418"/>
                  </a:cubicBezTo>
                  <a:cubicBezTo>
                    <a:pt x="31505" y="21418"/>
                    <a:pt x="31598" y="21391"/>
                    <a:pt x="31658" y="21331"/>
                  </a:cubicBezTo>
                  <a:lnTo>
                    <a:pt x="32962" y="20390"/>
                  </a:lnTo>
                  <a:cubicBezTo>
                    <a:pt x="33650" y="21078"/>
                    <a:pt x="34410" y="21694"/>
                    <a:pt x="35244" y="22237"/>
                  </a:cubicBezTo>
                  <a:cubicBezTo>
                    <a:pt x="35312" y="22306"/>
                    <a:pt x="35410" y="22331"/>
                    <a:pt x="35510" y="22331"/>
                  </a:cubicBezTo>
                  <a:cubicBezTo>
                    <a:pt x="35567" y="22331"/>
                    <a:pt x="35625" y="22323"/>
                    <a:pt x="35678" y="22309"/>
                  </a:cubicBezTo>
                  <a:lnTo>
                    <a:pt x="38576" y="21042"/>
                  </a:lnTo>
                  <a:cubicBezTo>
                    <a:pt x="38979" y="20840"/>
                    <a:pt x="39429" y="20730"/>
                    <a:pt x="39888" y="20730"/>
                  </a:cubicBezTo>
                  <a:cubicBezTo>
                    <a:pt x="40005" y="20730"/>
                    <a:pt x="40124" y="20737"/>
                    <a:pt x="40242" y="20752"/>
                  </a:cubicBezTo>
                  <a:cubicBezTo>
                    <a:pt x="40568" y="20824"/>
                    <a:pt x="40749" y="21078"/>
                    <a:pt x="41003" y="21440"/>
                  </a:cubicBezTo>
                  <a:lnTo>
                    <a:pt x="41184" y="21657"/>
                  </a:lnTo>
                  <a:cubicBezTo>
                    <a:pt x="41546" y="22164"/>
                    <a:pt x="42162" y="22490"/>
                    <a:pt x="42814" y="22527"/>
                  </a:cubicBezTo>
                  <a:cubicBezTo>
                    <a:pt x="42959" y="22527"/>
                    <a:pt x="43067" y="22490"/>
                    <a:pt x="43212" y="22490"/>
                  </a:cubicBezTo>
                  <a:cubicBezTo>
                    <a:pt x="43502" y="22382"/>
                    <a:pt x="43792" y="22201"/>
                    <a:pt x="44045" y="21983"/>
                  </a:cubicBezTo>
                  <a:lnTo>
                    <a:pt x="44987" y="21186"/>
                  </a:lnTo>
                  <a:cubicBezTo>
                    <a:pt x="45023" y="21150"/>
                    <a:pt x="45096" y="21078"/>
                    <a:pt x="45132" y="21078"/>
                  </a:cubicBezTo>
                  <a:cubicBezTo>
                    <a:pt x="45204" y="21078"/>
                    <a:pt x="45277" y="21114"/>
                    <a:pt x="45349" y="21186"/>
                  </a:cubicBezTo>
                  <a:cubicBezTo>
                    <a:pt x="46110" y="21657"/>
                    <a:pt x="46798" y="22237"/>
                    <a:pt x="47450" y="22853"/>
                  </a:cubicBezTo>
                  <a:cubicBezTo>
                    <a:pt x="47523" y="22925"/>
                    <a:pt x="47667" y="22997"/>
                    <a:pt x="47776" y="22997"/>
                  </a:cubicBezTo>
                  <a:lnTo>
                    <a:pt x="47885" y="22997"/>
                  </a:lnTo>
                  <a:cubicBezTo>
                    <a:pt x="48030" y="22961"/>
                    <a:pt x="48175" y="22853"/>
                    <a:pt x="48211" y="22708"/>
                  </a:cubicBezTo>
                  <a:cubicBezTo>
                    <a:pt x="49442" y="19593"/>
                    <a:pt x="49804" y="16369"/>
                    <a:pt x="49986" y="13182"/>
                  </a:cubicBezTo>
                  <a:cubicBezTo>
                    <a:pt x="64112" y="13363"/>
                    <a:pt x="76391" y="13544"/>
                    <a:pt x="78782" y="13580"/>
                  </a:cubicBezTo>
                  <a:cubicBezTo>
                    <a:pt x="79941" y="26982"/>
                    <a:pt x="77369" y="83559"/>
                    <a:pt x="77188" y="88087"/>
                  </a:cubicBezTo>
                  <a:cubicBezTo>
                    <a:pt x="72044" y="90369"/>
                    <a:pt x="57157" y="91637"/>
                    <a:pt x="36149" y="91637"/>
                  </a:cubicBezTo>
                  <a:cubicBezTo>
                    <a:pt x="18799" y="91637"/>
                    <a:pt x="3441" y="90695"/>
                    <a:pt x="2137" y="89934"/>
                  </a:cubicBezTo>
                  <a:cubicBezTo>
                    <a:pt x="725" y="87508"/>
                    <a:pt x="1304" y="42847"/>
                    <a:pt x="2029" y="13037"/>
                  </a:cubicBezTo>
                  <a:cubicBezTo>
                    <a:pt x="4274" y="12928"/>
                    <a:pt x="8331" y="12892"/>
                    <a:pt x="14090" y="12892"/>
                  </a:cubicBezTo>
                  <a:close/>
                  <a:moveTo>
                    <a:pt x="38269" y="0"/>
                  </a:moveTo>
                  <a:cubicBezTo>
                    <a:pt x="37999" y="0"/>
                    <a:pt x="37725" y="82"/>
                    <a:pt x="37489" y="251"/>
                  </a:cubicBezTo>
                  <a:cubicBezTo>
                    <a:pt x="36801" y="685"/>
                    <a:pt x="36149" y="1192"/>
                    <a:pt x="35569" y="1772"/>
                  </a:cubicBezTo>
                  <a:lnTo>
                    <a:pt x="33650" y="866"/>
                  </a:lnTo>
                  <a:cubicBezTo>
                    <a:pt x="33577" y="830"/>
                    <a:pt x="33505" y="812"/>
                    <a:pt x="33432" y="812"/>
                  </a:cubicBezTo>
                  <a:cubicBezTo>
                    <a:pt x="33360" y="812"/>
                    <a:pt x="33288" y="830"/>
                    <a:pt x="33215" y="866"/>
                  </a:cubicBezTo>
                  <a:cubicBezTo>
                    <a:pt x="33106" y="939"/>
                    <a:pt x="32998" y="1047"/>
                    <a:pt x="32998" y="1192"/>
                  </a:cubicBezTo>
                  <a:cubicBezTo>
                    <a:pt x="32273" y="4778"/>
                    <a:pt x="31730" y="8364"/>
                    <a:pt x="31404" y="12022"/>
                  </a:cubicBezTo>
                  <a:cubicBezTo>
                    <a:pt x="25102" y="11950"/>
                    <a:pt x="19125" y="11914"/>
                    <a:pt x="14090" y="11914"/>
                  </a:cubicBezTo>
                  <a:cubicBezTo>
                    <a:pt x="7933" y="11914"/>
                    <a:pt x="3695" y="11986"/>
                    <a:pt x="1521" y="12059"/>
                  </a:cubicBezTo>
                  <a:cubicBezTo>
                    <a:pt x="1268" y="12095"/>
                    <a:pt x="1087" y="12276"/>
                    <a:pt x="1051" y="12530"/>
                  </a:cubicBezTo>
                  <a:cubicBezTo>
                    <a:pt x="1051" y="12711"/>
                    <a:pt x="616" y="31691"/>
                    <a:pt x="399" y="50671"/>
                  </a:cubicBezTo>
                  <a:cubicBezTo>
                    <a:pt x="0" y="89282"/>
                    <a:pt x="1051" y="90188"/>
                    <a:pt x="1485" y="90586"/>
                  </a:cubicBezTo>
                  <a:cubicBezTo>
                    <a:pt x="2862" y="91782"/>
                    <a:pt x="20501" y="92542"/>
                    <a:pt x="36149" y="92542"/>
                  </a:cubicBezTo>
                  <a:cubicBezTo>
                    <a:pt x="46291" y="92542"/>
                    <a:pt x="70740" y="92180"/>
                    <a:pt x="77840" y="88811"/>
                  </a:cubicBezTo>
                  <a:cubicBezTo>
                    <a:pt x="77985" y="88739"/>
                    <a:pt x="78093" y="88558"/>
                    <a:pt x="78093" y="88413"/>
                  </a:cubicBezTo>
                  <a:cubicBezTo>
                    <a:pt x="78130" y="87761"/>
                    <a:pt x="80991" y="26185"/>
                    <a:pt x="79687" y="13037"/>
                  </a:cubicBezTo>
                  <a:cubicBezTo>
                    <a:pt x="79651" y="12819"/>
                    <a:pt x="79470" y="12638"/>
                    <a:pt x="79216" y="12602"/>
                  </a:cubicBezTo>
                  <a:cubicBezTo>
                    <a:pt x="78999" y="12602"/>
                    <a:pt x="65669" y="12421"/>
                    <a:pt x="50022" y="12204"/>
                  </a:cubicBezTo>
                  <a:cubicBezTo>
                    <a:pt x="50058" y="11660"/>
                    <a:pt x="50058" y="11117"/>
                    <a:pt x="50094" y="10537"/>
                  </a:cubicBezTo>
                  <a:cubicBezTo>
                    <a:pt x="50203" y="7676"/>
                    <a:pt x="50312" y="4706"/>
                    <a:pt x="50927" y="1881"/>
                  </a:cubicBezTo>
                  <a:cubicBezTo>
                    <a:pt x="51013" y="1565"/>
                    <a:pt x="50782" y="1318"/>
                    <a:pt x="50520" y="1318"/>
                  </a:cubicBezTo>
                  <a:cubicBezTo>
                    <a:pt x="50451" y="1318"/>
                    <a:pt x="50380" y="1336"/>
                    <a:pt x="50312" y="1373"/>
                  </a:cubicBezTo>
                  <a:lnTo>
                    <a:pt x="46834" y="2714"/>
                  </a:lnTo>
                  <a:cubicBezTo>
                    <a:pt x="46508" y="2170"/>
                    <a:pt x="46037" y="1699"/>
                    <a:pt x="45530" y="1337"/>
                  </a:cubicBezTo>
                  <a:cubicBezTo>
                    <a:pt x="45168" y="1047"/>
                    <a:pt x="44770" y="903"/>
                    <a:pt x="44371" y="903"/>
                  </a:cubicBezTo>
                  <a:cubicBezTo>
                    <a:pt x="44045" y="903"/>
                    <a:pt x="43719" y="975"/>
                    <a:pt x="43466" y="1120"/>
                  </a:cubicBezTo>
                  <a:cubicBezTo>
                    <a:pt x="42705" y="1446"/>
                    <a:pt x="42017" y="1772"/>
                    <a:pt x="41329" y="2134"/>
                  </a:cubicBezTo>
                  <a:cubicBezTo>
                    <a:pt x="40640" y="1482"/>
                    <a:pt x="39916" y="866"/>
                    <a:pt x="39119" y="323"/>
                  </a:cubicBezTo>
                  <a:cubicBezTo>
                    <a:pt x="38886" y="110"/>
                    <a:pt x="38581" y="0"/>
                    <a:pt x="38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r>
                <a:rPr lang="en" sz="2400"/>
                <a:t>   </a:t>
              </a:r>
              <a:endParaRPr sz="2400"/>
            </a:p>
          </p:txBody>
        </p:sp>
        <p:sp>
          <p:nvSpPr>
            <p:cNvPr id="1231" name="Google Shape;1231;p47"/>
            <p:cNvSpPr/>
            <p:nvPr/>
          </p:nvSpPr>
          <p:spPr>
            <a:xfrm>
              <a:off x="5451010" y="1048035"/>
              <a:ext cx="109075" cy="99419"/>
            </a:xfrm>
            <a:custGeom>
              <a:avLst/>
              <a:gdLst/>
              <a:ahLst/>
              <a:cxnLst/>
              <a:rect l="l" t="t" r="r" b="b"/>
              <a:pathLst>
                <a:path w="6992" h="6373" extrusionOk="0">
                  <a:moveTo>
                    <a:pt x="6448" y="1"/>
                  </a:moveTo>
                  <a:cubicBezTo>
                    <a:pt x="6330" y="1"/>
                    <a:pt x="6212" y="55"/>
                    <a:pt x="6122" y="164"/>
                  </a:cubicBezTo>
                  <a:cubicBezTo>
                    <a:pt x="4311" y="2011"/>
                    <a:pt x="2210" y="4148"/>
                    <a:pt x="326" y="5488"/>
                  </a:cubicBezTo>
                  <a:cubicBezTo>
                    <a:pt x="73" y="5633"/>
                    <a:pt x="0" y="5959"/>
                    <a:pt x="182" y="6176"/>
                  </a:cubicBezTo>
                  <a:cubicBezTo>
                    <a:pt x="269" y="6307"/>
                    <a:pt x="408" y="6372"/>
                    <a:pt x="552" y="6372"/>
                  </a:cubicBezTo>
                  <a:cubicBezTo>
                    <a:pt x="648" y="6372"/>
                    <a:pt x="747" y="6343"/>
                    <a:pt x="834" y="6285"/>
                  </a:cubicBezTo>
                  <a:cubicBezTo>
                    <a:pt x="2826" y="4872"/>
                    <a:pt x="4963" y="2735"/>
                    <a:pt x="6774" y="816"/>
                  </a:cubicBezTo>
                  <a:cubicBezTo>
                    <a:pt x="6991" y="635"/>
                    <a:pt x="6991" y="345"/>
                    <a:pt x="6774" y="164"/>
                  </a:cubicBezTo>
                  <a:cubicBezTo>
                    <a:pt x="6683" y="55"/>
                    <a:pt x="6566" y="1"/>
                    <a:pt x="64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32" name="Google Shape;1232;p47"/>
            <p:cNvSpPr/>
            <p:nvPr/>
          </p:nvSpPr>
          <p:spPr>
            <a:xfrm>
              <a:off x="5519557" y="1088423"/>
              <a:ext cx="44476" cy="37346"/>
            </a:xfrm>
            <a:custGeom>
              <a:avLst/>
              <a:gdLst/>
              <a:ahLst/>
              <a:cxnLst/>
              <a:rect l="l" t="t" r="r" b="b"/>
              <a:pathLst>
                <a:path w="2851" h="2394" extrusionOk="0">
                  <a:moveTo>
                    <a:pt x="2320" y="0"/>
                  </a:moveTo>
                  <a:cubicBezTo>
                    <a:pt x="2232" y="0"/>
                    <a:pt x="2141" y="24"/>
                    <a:pt x="2054" y="74"/>
                  </a:cubicBezTo>
                  <a:cubicBezTo>
                    <a:pt x="1366" y="472"/>
                    <a:pt x="786" y="980"/>
                    <a:pt x="315" y="1595"/>
                  </a:cubicBezTo>
                  <a:cubicBezTo>
                    <a:pt x="0" y="1910"/>
                    <a:pt x="226" y="2394"/>
                    <a:pt x="634" y="2394"/>
                  </a:cubicBezTo>
                  <a:cubicBezTo>
                    <a:pt x="648" y="2394"/>
                    <a:pt x="663" y="2393"/>
                    <a:pt x="677" y="2392"/>
                  </a:cubicBezTo>
                  <a:cubicBezTo>
                    <a:pt x="822" y="2356"/>
                    <a:pt x="931" y="2320"/>
                    <a:pt x="1040" y="2211"/>
                  </a:cubicBezTo>
                  <a:cubicBezTo>
                    <a:pt x="1438" y="1668"/>
                    <a:pt x="1945" y="1233"/>
                    <a:pt x="2525" y="907"/>
                  </a:cubicBezTo>
                  <a:cubicBezTo>
                    <a:pt x="2778" y="798"/>
                    <a:pt x="2851" y="472"/>
                    <a:pt x="2742" y="255"/>
                  </a:cubicBezTo>
                  <a:cubicBezTo>
                    <a:pt x="2647" y="89"/>
                    <a:pt x="2489" y="0"/>
                    <a:pt x="23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33" name="Google Shape;1233;p47"/>
            <p:cNvSpPr/>
            <p:nvPr/>
          </p:nvSpPr>
          <p:spPr>
            <a:xfrm>
              <a:off x="5895142" y="2207801"/>
              <a:ext cx="92118" cy="88171"/>
            </a:xfrm>
            <a:custGeom>
              <a:avLst/>
              <a:gdLst/>
              <a:ahLst/>
              <a:cxnLst/>
              <a:rect l="l" t="t" r="r" b="b"/>
              <a:pathLst>
                <a:path w="5905" h="5652" extrusionOk="0">
                  <a:moveTo>
                    <a:pt x="5253" y="1"/>
                  </a:moveTo>
                  <a:cubicBezTo>
                    <a:pt x="3912" y="1"/>
                    <a:pt x="797" y="3913"/>
                    <a:pt x="182" y="4927"/>
                  </a:cubicBezTo>
                  <a:cubicBezTo>
                    <a:pt x="0" y="5144"/>
                    <a:pt x="73" y="5434"/>
                    <a:pt x="326" y="5579"/>
                  </a:cubicBezTo>
                  <a:cubicBezTo>
                    <a:pt x="399" y="5615"/>
                    <a:pt x="471" y="5651"/>
                    <a:pt x="544" y="5651"/>
                  </a:cubicBezTo>
                  <a:cubicBezTo>
                    <a:pt x="725" y="5651"/>
                    <a:pt x="870" y="5579"/>
                    <a:pt x="942" y="5434"/>
                  </a:cubicBezTo>
                  <a:cubicBezTo>
                    <a:pt x="1956" y="3840"/>
                    <a:pt x="4637" y="979"/>
                    <a:pt x="5253" y="943"/>
                  </a:cubicBezTo>
                  <a:cubicBezTo>
                    <a:pt x="5904" y="943"/>
                    <a:pt x="5904" y="1"/>
                    <a:pt x="52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34" name="Google Shape;1234;p47"/>
            <p:cNvSpPr/>
            <p:nvPr/>
          </p:nvSpPr>
          <p:spPr>
            <a:xfrm>
              <a:off x="5972549" y="2200578"/>
              <a:ext cx="66768" cy="62618"/>
            </a:xfrm>
            <a:custGeom>
              <a:avLst/>
              <a:gdLst/>
              <a:ahLst/>
              <a:cxnLst/>
              <a:rect l="l" t="t" r="r" b="b"/>
              <a:pathLst>
                <a:path w="4280" h="4014" extrusionOk="0">
                  <a:moveTo>
                    <a:pt x="3613" y="0"/>
                  </a:moveTo>
                  <a:cubicBezTo>
                    <a:pt x="3490" y="0"/>
                    <a:pt x="3364" y="51"/>
                    <a:pt x="3261" y="174"/>
                  </a:cubicBezTo>
                  <a:cubicBezTo>
                    <a:pt x="2754" y="754"/>
                    <a:pt x="2210" y="1297"/>
                    <a:pt x="1631" y="1804"/>
                  </a:cubicBezTo>
                  <a:cubicBezTo>
                    <a:pt x="1160" y="2239"/>
                    <a:pt x="653" y="2710"/>
                    <a:pt x="182" y="3217"/>
                  </a:cubicBezTo>
                  <a:cubicBezTo>
                    <a:pt x="1" y="3398"/>
                    <a:pt x="37" y="3687"/>
                    <a:pt x="254" y="3869"/>
                  </a:cubicBezTo>
                  <a:cubicBezTo>
                    <a:pt x="327" y="3941"/>
                    <a:pt x="435" y="4013"/>
                    <a:pt x="544" y="4013"/>
                  </a:cubicBezTo>
                  <a:cubicBezTo>
                    <a:pt x="689" y="4013"/>
                    <a:pt x="798" y="3941"/>
                    <a:pt x="906" y="3832"/>
                  </a:cubicBezTo>
                  <a:cubicBezTo>
                    <a:pt x="1341" y="3398"/>
                    <a:pt x="1812" y="2927"/>
                    <a:pt x="2283" y="2492"/>
                  </a:cubicBezTo>
                  <a:cubicBezTo>
                    <a:pt x="2898" y="1949"/>
                    <a:pt x="3442" y="1369"/>
                    <a:pt x="3985" y="790"/>
                  </a:cubicBezTo>
                  <a:cubicBezTo>
                    <a:pt x="4280" y="415"/>
                    <a:pt x="3960" y="0"/>
                    <a:pt x="36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35" name="Google Shape;1235;p47"/>
            <p:cNvSpPr/>
            <p:nvPr/>
          </p:nvSpPr>
          <p:spPr>
            <a:xfrm>
              <a:off x="5653295" y="1253830"/>
              <a:ext cx="46348" cy="54990"/>
            </a:xfrm>
            <a:custGeom>
              <a:avLst/>
              <a:gdLst/>
              <a:ahLst/>
              <a:cxnLst/>
              <a:rect l="l" t="t" r="r" b="b"/>
              <a:pathLst>
                <a:path w="2971" h="3525" extrusionOk="0">
                  <a:moveTo>
                    <a:pt x="2423" y="1"/>
                  </a:moveTo>
                  <a:cubicBezTo>
                    <a:pt x="2312" y="1"/>
                    <a:pt x="2199" y="38"/>
                    <a:pt x="2102" y="120"/>
                  </a:cubicBezTo>
                  <a:cubicBezTo>
                    <a:pt x="1558" y="663"/>
                    <a:pt x="1087" y="1243"/>
                    <a:pt x="725" y="1931"/>
                  </a:cubicBezTo>
                  <a:cubicBezTo>
                    <a:pt x="544" y="2257"/>
                    <a:pt x="363" y="2547"/>
                    <a:pt x="182" y="2800"/>
                  </a:cubicBezTo>
                  <a:cubicBezTo>
                    <a:pt x="1" y="2981"/>
                    <a:pt x="37" y="3307"/>
                    <a:pt x="254" y="3452"/>
                  </a:cubicBezTo>
                  <a:cubicBezTo>
                    <a:pt x="327" y="3489"/>
                    <a:pt x="435" y="3525"/>
                    <a:pt x="544" y="3525"/>
                  </a:cubicBezTo>
                  <a:cubicBezTo>
                    <a:pt x="689" y="3525"/>
                    <a:pt x="834" y="3452"/>
                    <a:pt x="906" y="3344"/>
                  </a:cubicBezTo>
                  <a:cubicBezTo>
                    <a:pt x="1124" y="3054"/>
                    <a:pt x="1341" y="2764"/>
                    <a:pt x="1522" y="2402"/>
                  </a:cubicBezTo>
                  <a:cubicBezTo>
                    <a:pt x="1848" y="1822"/>
                    <a:pt x="2246" y="1315"/>
                    <a:pt x="2717" y="844"/>
                  </a:cubicBezTo>
                  <a:cubicBezTo>
                    <a:pt x="2935" y="663"/>
                    <a:pt x="2971" y="374"/>
                    <a:pt x="2790" y="156"/>
                  </a:cubicBezTo>
                  <a:cubicBezTo>
                    <a:pt x="2690" y="57"/>
                    <a:pt x="2558" y="1"/>
                    <a:pt x="24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36" name="Google Shape;1236;p47"/>
            <p:cNvSpPr/>
            <p:nvPr/>
          </p:nvSpPr>
          <p:spPr>
            <a:xfrm>
              <a:off x="5717458" y="1246482"/>
              <a:ext cx="39406" cy="33056"/>
            </a:xfrm>
            <a:custGeom>
              <a:avLst/>
              <a:gdLst/>
              <a:ahLst/>
              <a:cxnLst/>
              <a:rect l="l" t="t" r="r" b="b"/>
              <a:pathLst>
                <a:path w="2526" h="2119" extrusionOk="0">
                  <a:moveTo>
                    <a:pt x="1813" y="0"/>
                  </a:moveTo>
                  <a:cubicBezTo>
                    <a:pt x="1710" y="0"/>
                    <a:pt x="1602" y="36"/>
                    <a:pt x="1502" y="120"/>
                  </a:cubicBezTo>
                  <a:cubicBezTo>
                    <a:pt x="1104" y="482"/>
                    <a:pt x="705" y="917"/>
                    <a:pt x="307" y="1315"/>
                  </a:cubicBezTo>
                  <a:cubicBezTo>
                    <a:pt x="1" y="1621"/>
                    <a:pt x="205" y="2119"/>
                    <a:pt x="591" y="2119"/>
                  </a:cubicBezTo>
                  <a:cubicBezTo>
                    <a:pt x="616" y="2119"/>
                    <a:pt x="642" y="2117"/>
                    <a:pt x="669" y="2112"/>
                  </a:cubicBezTo>
                  <a:cubicBezTo>
                    <a:pt x="778" y="2112"/>
                    <a:pt x="922" y="2076"/>
                    <a:pt x="995" y="1967"/>
                  </a:cubicBezTo>
                  <a:cubicBezTo>
                    <a:pt x="1357" y="1569"/>
                    <a:pt x="1756" y="1171"/>
                    <a:pt x="2154" y="808"/>
                  </a:cubicBezTo>
                  <a:cubicBezTo>
                    <a:pt x="2525" y="494"/>
                    <a:pt x="2199" y="0"/>
                    <a:pt x="18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37" name="Google Shape;1237;p47"/>
            <p:cNvSpPr/>
            <p:nvPr/>
          </p:nvSpPr>
          <p:spPr>
            <a:xfrm>
              <a:off x="4952637" y="2273945"/>
              <a:ext cx="55505" cy="62150"/>
            </a:xfrm>
            <a:custGeom>
              <a:avLst/>
              <a:gdLst/>
              <a:ahLst/>
              <a:cxnLst/>
              <a:rect l="l" t="t" r="r" b="b"/>
              <a:pathLst>
                <a:path w="3558" h="3984" extrusionOk="0">
                  <a:moveTo>
                    <a:pt x="2894" y="0"/>
                  </a:moveTo>
                  <a:cubicBezTo>
                    <a:pt x="2786" y="0"/>
                    <a:pt x="2673" y="43"/>
                    <a:pt x="2572" y="144"/>
                  </a:cubicBezTo>
                  <a:cubicBezTo>
                    <a:pt x="1956" y="759"/>
                    <a:pt x="1377" y="1448"/>
                    <a:pt x="906" y="2172"/>
                  </a:cubicBezTo>
                  <a:cubicBezTo>
                    <a:pt x="688" y="2534"/>
                    <a:pt x="435" y="2896"/>
                    <a:pt x="145" y="3222"/>
                  </a:cubicBezTo>
                  <a:cubicBezTo>
                    <a:pt x="0" y="3440"/>
                    <a:pt x="36" y="3729"/>
                    <a:pt x="254" y="3911"/>
                  </a:cubicBezTo>
                  <a:cubicBezTo>
                    <a:pt x="326" y="3947"/>
                    <a:pt x="435" y="3983"/>
                    <a:pt x="544" y="3983"/>
                  </a:cubicBezTo>
                  <a:cubicBezTo>
                    <a:pt x="688" y="3983"/>
                    <a:pt x="797" y="3947"/>
                    <a:pt x="906" y="3802"/>
                  </a:cubicBezTo>
                  <a:cubicBezTo>
                    <a:pt x="1196" y="3476"/>
                    <a:pt x="1449" y="3077"/>
                    <a:pt x="1703" y="2715"/>
                  </a:cubicBezTo>
                  <a:cubicBezTo>
                    <a:pt x="2137" y="2027"/>
                    <a:pt x="2644" y="1411"/>
                    <a:pt x="3224" y="796"/>
                  </a:cubicBezTo>
                  <a:cubicBezTo>
                    <a:pt x="3558" y="462"/>
                    <a:pt x="3251" y="0"/>
                    <a:pt x="28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38" name="Google Shape;1238;p47"/>
            <p:cNvSpPr/>
            <p:nvPr/>
          </p:nvSpPr>
          <p:spPr>
            <a:xfrm>
              <a:off x="5373026" y="960737"/>
              <a:ext cx="280285" cy="323794"/>
            </a:xfrm>
            <a:custGeom>
              <a:avLst/>
              <a:gdLst/>
              <a:ahLst/>
              <a:cxnLst/>
              <a:rect l="l" t="t" r="r" b="b"/>
              <a:pathLst>
                <a:path w="17967" h="20756" extrusionOk="0">
                  <a:moveTo>
                    <a:pt x="8175" y="6081"/>
                  </a:moveTo>
                  <a:cubicBezTo>
                    <a:pt x="8318" y="6081"/>
                    <a:pt x="8465" y="6155"/>
                    <a:pt x="8549" y="6303"/>
                  </a:cubicBezTo>
                  <a:cubicBezTo>
                    <a:pt x="8694" y="6484"/>
                    <a:pt x="8658" y="6810"/>
                    <a:pt x="8440" y="6955"/>
                  </a:cubicBezTo>
                  <a:cubicBezTo>
                    <a:pt x="7970" y="7281"/>
                    <a:pt x="7535" y="7643"/>
                    <a:pt x="7064" y="8005"/>
                  </a:cubicBezTo>
                  <a:cubicBezTo>
                    <a:pt x="6738" y="8295"/>
                    <a:pt x="6412" y="8585"/>
                    <a:pt x="6086" y="8802"/>
                  </a:cubicBezTo>
                  <a:cubicBezTo>
                    <a:pt x="5977" y="8875"/>
                    <a:pt x="5905" y="8911"/>
                    <a:pt x="5796" y="8911"/>
                  </a:cubicBezTo>
                  <a:cubicBezTo>
                    <a:pt x="5651" y="8911"/>
                    <a:pt x="5507" y="8839"/>
                    <a:pt x="5398" y="8730"/>
                  </a:cubicBezTo>
                  <a:cubicBezTo>
                    <a:pt x="5253" y="8513"/>
                    <a:pt x="5289" y="8223"/>
                    <a:pt x="5507" y="8078"/>
                  </a:cubicBezTo>
                  <a:cubicBezTo>
                    <a:pt x="5833" y="7824"/>
                    <a:pt x="6159" y="7571"/>
                    <a:pt x="6485" y="7281"/>
                  </a:cubicBezTo>
                  <a:cubicBezTo>
                    <a:pt x="6955" y="6919"/>
                    <a:pt x="7390" y="6520"/>
                    <a:pt x="7897" y="6194"/>
                  </a:cubicBezTo>
                  <a:cubicBezTo>
                    <a:pt x="7973" y="6119"/>
                    <a:pt x="8073" y="6081"/>
                    <a:pt x="8175" y="6081"/>
                  </a:cubicBezTo>
                  <a:close/>
                  <a:moveTo>
                    <a:pt x="11674" y="8193"/>
                  </a:moveTo>
                  <a:cubicBezTo>
                    <a:pt x="11847" y="8193"/>
                    <a:pt x="12024" y="8291"/>
                    <a:pt x="12099" y="8440"/>
                  </a:cubicBezTo>
                  <a:cubicBezTo>
                    <a:pt x="12244" y="8657"/>
                    <a:pt x="12135" y="8983"/>
                    <a:pt x="11918" y="9092"/>
                  </a:cubicBezTo>
                  <a:cubicBezTo>
                    <a:pt x="11338" y="9418"/>
                    <a:pt x="10831" y="9853"/>
                    <a:pt x="10396" y="10396"/>
                  </a:cubicBezTo>
                  <a:cubicBezTo>
                    <a:pt x="10324" y="10505"/>
                    <a:pt x="10179" y="10541"/>
                    <a:pt x="10034" y="10577"/>
                  </a:cubicBezTo>
                  <a:cubicBezTo>
                    <a:pt x="10019" y="10578"/>
                    <a:pt x="10005" y="10579"/>
                    <a:pt x="9991" y="10579"/>
                  </a:cubicBezTo>
                  <a:cubicBezTo>
                    <a:pt x="9585" y="10579"/>
                    <a:pt x="9392" y="10095"/>
                    <a:pt x="9672" y="9780"/>
                  </a:cubicBezTo>
                  <a:cubicBezTo>
                    <a:pt x="10179" y="9165"/>
                    <a:pt x="10759" y="8657"/>
                    <a:pt x="11447" y="8259"/>
                  </a:cubicBezTo>
                  <a:cubicBezTo>
                    <a:pt x="11515" y="8214"/>
                    <a:pt x="11594" y="8193"/>
                    <a:pt x="11674" y="8193"/>
                  </a:cubicBezTo>
                  <a:close/>
                  <a:moveTo>
                    <a:pt x="11447" y="5624"/>
                  </a:moveTo>
                  <a:cubicBezTo>
                    <a:pt x="11565" y="5624"/>
                    <a:pt x="11682" y="5669"/>
                    <a:pt x="11773" y="5760"/>
                  </a:cubicBezTo>
                  <a:cubicBezTo>
                    <a:pt x="11954" y="5941"/>
                    <a:pt x="11954" y="6267"/>
                    <a:pt x="11773" y="6448"/>
                  </a:cubicBezTo>
                  <a:cubicBezTo>
                    <a:pt x="9926" y="8331"/>
                    <a:pt x="7789" y="10468"/>
                    <a:pt x="5833" y="11881"/>
                  </a:cubicBezTo>
                  <a:cubicBezTo>
                    <a:pt x="5748" y="11952"/>
                    <a:pt x="5652" y="11984"/>
                    <a:pt x="5558" y="11984"/>
                  </a:cubicBezTo>
                  <a:cubicBezTo>
                    <a:pt x="5411" y="11984"/>
                    <a:pt x="5269" y="11905"/>
                    <a:pt x="5181" y="11772"/>
                  </a:cubicBezTo>
                  <a:cubicBezTo>
                    <a:pt x="4999" y="11591"/>
                    <a:pt x="5072" y="11265"/>
                    <a:pt x="5289" y="11120"/>
                  </a:cubicBezTo>
                  <a:cubicBezTo>
                    <a:pt x="7209" y="9744"/>
                    <a:pt x="9310" y="7643"/>
                    <a:pt x="11121" y="5760"/>
                  </a:cubicBezTo>
                  <a:cubicBezTo>
                    <a:pt x="11211" y="5669"/>
                    <a:pt x="11329" y="5624"/>
                    <a:pt x="11447" y="5624"/>
                  </a:cubicBezTo>
                  <a:close/>
                  <a:moveTo>
                    <a:pt x="6412" y="1"/>
                  </a:moveTo>
                  <a:cubicBezTo>
                    <a:pt x="6303" y="37"/>
                    <a:pt x="6195" y="73"/>
                    <a:pt x="6122" y="145"/>
                  </a:cubicBezTo>
                  <a:cubicBezTo>
                    <a:pt x="5398" y="580"/>
                    <a:pt x="4746" y="1123"/>
                    <a:pt x="4166" y="1739"/>
                  </a:cubicBezTo>
                  <a:cubicBezTo>
                    <a:pt x="4070" y="1836"/>
                    <a:pt x="3941" y="1884"/>
                    <a:pt x="3812" y="1884"/>
                  </a:cubicBezTo>
                  <a:cubicBezTo>
                    <a:pt x="3748" y="1884"/>
                    <a:pt x="3683" y="1872"/>
                    <a:pt x="3623" y="1848"/>
                  </a:cubicBezTo>
                  <a:lnTo>
                    <a:pt x="1921" y="1051"/>
                  </a:lnTo>
                  <a:cubicBezTo>
                    <a:pt x="762" y="6991"/>
                    <a:pt x="146" y="13040"/>
                    <a:pt x="1" y="19089"/>
                  </a:cubicBezTo>
                  <a:lnTo>
                    <a:pt x="870" y="18437"/>
                  </a:lnTo>
                  <a:cubicBezTo>
                    <a:pt x="946" y="18377"/>
                    <a:pt x="1040" y="18348"/>
                    <a:pt x="1135" y="18348"/>
                  </a:cubicBezTo>
                  <a:cubicBezTo>
                    <a:pt x="1268" y="18348"/>
                    <a:pt x="1402" y="18404"/>
                    <a:pt x="1486" y="18510"/>
                  </a:cubicBezTo>
                  <a:cubicBezTo>
                    <a:pt x="2138" y="19198"/>
                    <a:pt x="2899" y="19850"/>
                    <a:pt x="3659" y="20393"/>
                  </a:cubicBezTo>
                  <a:lnTo>
                    <a:pt x="6340" y="19270"/>
                  </a:lnTo>
                  <a:cubicBezTo>
                    <a:pt x="6847" y="19017"/>
                    <a:pt x="7426" y="18836"/>
                    <a:pt x="8042" y="18799"/>
                  </a:cubicBezTo>
                  <a:cubicBezTo>
                    <a:pt x="8223" y="18799"/>
                    <a:pt x="8440" y="18836"/>
                    <a:pt x="8622" y="18908"/>
                  </a:cubicBezTo>
                  <a:cubicBezTo>
                    <a:pt x="9165" y="19089"/>
                    <a:pt x="9636" y="19451"/>
                    <a:pt x="9926" y="19958"/>
                  </a:cubicBezTo>
                  <a:lnTo>
                    <a:pt x="10034" y="20140"/>
                  </a:lnTo>
                  <a:cubicBezTo>
                    <a:pt x="10201" y="20474"/>
                    <a:pt x="10537" y="20652"/>
                    <a:pt x="10875" y="20652"/>
                  </a:cubicBezTo>
                  <a:cubicBezTo>
                    <a:pt x="11123" y="20652"/>
                    <a:pt x="11372" y="20556"/>
                    <a:pt x="11556" y="20357"/>
                  </a:cubicBezTo>
                  <a:lnTo>
                    <a:pt x="12497" y="19524"/>
                  </a:lnTo>
                  <a:cubicBezTo>
                    <a:pt x="12678" y="19343"/>
                    <a:pt x="12932" y="19234"/>
                    <a:pt x="13222" y="19198"/>
                  </a:cubicBezTo>
                  <a:lnTo>
                    <a:pt x="13258" y="19198"/>
                  </a:lnTo>
                  <a:cubicBezTo>
                    <a:pt x="13548" y="19198"/>
                    <a:pt x="13801" y="19306"/>
                    <a:pt x="14019" y="19451"/>
                  </a:cubicBezTo>
                  <a:cubicBezTo>
                    <a:pt x="14598" y="19850"/>
                    <a:pt x="15178" y="20284"/>
                    <a:pt x="15721" y="20755"/>
                  </a:cubicBezTo>
                  <a:cubicBezTo>
                    <a:pt x="16989" y="17133"/>
                    <a:pt x="17134" y="13294"/>
                    <a:pt x="17278" y="9599"/>
                  </a:cubicBezTo>
                  <a:cubicBezTo>
                    <a:pt x="17315" y="6919"/>
                    <a:pt x="17532" y="4238"/>
                    <a:pt x="17967" y="1594"/>
                  </a:cubicBezTo>
                  <a:lnTo>
                    <a:pt x="17967" y="1594"/>
                  </a:lnTo>
                  <a:lnTo>
                    <a:pt x="14924" y="2826"/>
                  </a:lnTo>
                  <a:cubicBezTo>
                    <a:pt x="14867" y="2854"/>
                    <a:pt x="14806" y="2868"/>
                    <a:pt x="14743" y="2868"/>
                  </a:cubicBezTo>
                  <a:cubicBezTo>
                    <a:pt x="14568" y="2868"/>
                    <a:pt x="14389" y="2760"/>
                    <a:pt x="14308" y="2572"/>
                  </a:cubicBezTo>
                  <a:cubicBezTo>
                    <a:pt x="14055" y="1993"/>
                    <a:pt x="13620" y="1522"/>
                    <a:pt x="13077" y="1160"/>
                  </a:cubicBezTo>
                  <a:cubicBezTo>
                    <a:pt x="12932" y="1015"/>
                    <a:pt x="12715" y="942"/>
                    <a:pt x="12461" y="906"/>
                  </a:cubicBezTo>
                  <a:cubicBezTo>
                    <a:pt x="12280" y="942"/>
                    <a:pt x="12099" y="979"/>
                    <a:pt x="11954" y="1051"/>
                  </a:cubicBezTo>
                  <a:cubicBezTo>
                    <a:pt x="11121" y="1413"/>
                    <a:pt x="10360" y="1775"/>
                    <a:pt x="9600" y="2210"/>
                  </a:cubicBezTo>
                  <a:cubicBezTo>
                    <a:pt x="9532" y="2251"/>
                    <a:pt x="9454" y="2271"/>
                    <a:pt x="9375" y="2271"/>
                  </a:cubicBezTo>
                  <a:cubicBezTo>
                    <a:pt x="9244" y="2271"/>
                    <a:pt x="9111" y="2215"/>
                    <a:pt x="9020" y="2101"/>
                  </a:cubicBezTo>
                  <a:cubicBezTo>
                    <a:pt x="8332" y="1413"/>
                    <a:pt x="7535" y="761"/>
                    <a:pt x="6702" y="145"/>
                  </a:cubicBezTo>
                  <a:cubicBezTo>
                    <a:pt x="6629" y="73"/>
                    <a:pt x="6521" y="37"/>
                    <a:pt x="64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r>
                <a:rPr lang="en" sz="2400"/>
                <a:t> </a:t>
              </a:r>
              <a:endParaRPr sz="2400"/>
            </a:p>
          </p:txBody>
        </p:sp>
      </p:grpSp>
      <p:grpSp>
        <p:nvGrpSpPr>
          <p:cNvPr id="1239" name="Google Shape;1239;p47"/>
          <p:cNvGrpSpPr/>
          <p:nvPr/>
        </p:nvGrpSpPr>
        <p:grpSpPr>
          <a:xfrm>
            <a:off x="4628508" y="2227575"/>
            <a:ext cx="2934968" cy="3348931"/>
            <a:chOff x="4875791" y="946666"/>
            <a:chExt cx="1263475" cy="1443671"/>
          </a:xfrm>
        </p:grpSpPr>
        <p:sp>
          <p:nvSpPr>
            <p:cNvPr id="1240" name="Google Shape;1240;p47"/>
            <p:cNvSpPr/>
            <p:nvPr/>
          </p:nvSpPr>
          <p:spPr>
            <a:xfrm>
              <a:off x="5455534" y="1055601"/>
              <a:ext cx="53695" cy="44148"/>
            </a:xfrm>
            <a:custGeom>
              <a:avLst/>
              <a:gdLst/>
              <a:ahLst/>
              <a:cxnLst/>
              <a:rect l="l" t="t" r="r" b="b"/>
              <a:pathLst>
                <a:path w="3442" h="2830" extrusionOk="0">
                  <a:moveTo>
                    <a:pt x="2902" y="0"/>
                  </a:moveTo>
                  <a:cubicBezTo>
                    <a:pt x="2802" y="0"/>
                    <a:pt x="2699" y="38"/>
                    <a:pt x="2608" y="113"/>
                  </a:cubicBezTo>
                  <a:cubicBezTo>
                    <a:pt x="2174" y="439"/>
                    <a:pt x="1666" y="838"/>
                    <a:pt x="1232" y="1200"/>
                  </a:cubicBezTo>
                  <a:cubicBezTo>
                    <a:pt x="906" y="1490"/>
                    <a:pt x="580" y="1743"/>
                    <a:pt x="254" y="1997"/>
                  </a:cubicBezTo>
                  <a:cubicBezTo>
                    <a:pt x="36" y="2142"/>
                    <a:pt x="0" y="2432"/>
                    <a:pt x="145" y="2649"/>
                  </a:cubicBezTo>
                  <a:cubicBezTo>
                    <a:pt x="254" y="2758"/>
                    <a:pt x="362" y="2830"/>
                    <a:pt x="507" y="2830"/>
                  </a:cubicBezTo>
                  <a:cubicBezTo>
                    <a:pt x="616" y="2830"/>
                    <a:pt x="725" y="2794"/>
                    <a:pt x="797" y="2721"/>
                  </a:cubicBezTo>
                  <a:cubicBezTo>
                    <a:pt x="1123" y="2504"/>
                    <a:pt x="1449" y="2214"/>
                    <a:pt x="1811" y="1924"/>
                  </a:cubicBezTo>
                  <a:cubicBezTo>
                    <a:pt x="2246" y="1562"/>
                    <a:pt x="2717" y="1200"/>
                    <a:pt x="3151" y="874"/>
                  </a:cubicBezTo>
                  <a:cubicBezTo>
                    <a:pt x="3369" y="729"/>
                    <a:pt x="3441" y="403"/>
                    <a:pt x="3260" y="222"/>
                  </a:cubicBezTo>
                  <a:cubicBezTo>
                    <a:pt x="3176" y="74"/>
                    <a:pt x="3042" y="0"/>
                    <a:pt x="29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41" name="Google Shape;1241;p47"/>
            <p:cNvSpPr/>
            <p:nvPr/>
          </p:nvSpPr>
          <p:spPr>
            <a:xfrm>
              <a:off x="4952637" y="2200313"/>
              <a:ext cx="1086088" cy="135782"/>
            </a:xfrm>
            <a:custGeom>
              <a:avLst/>
              <a:gdLst/>
              <a:ahLst/>
              <a:cxnLst/>
              <a:rect l="l" t="t" r="r" b="b"/>
              <a:pathLst>
                <a:path w="69621" h="8704" extrusionOk="0">
                  <a:moveTo>
                    <a:pt x="68963" y="1"/>
                  </a:moveTo>
                  <a:cubicBezTo>
                    <a:pt x="68838" y="1"/>
                    <a:pt x="68709" y="56"/>
                    <a:pt x="68603" y="191"/>
                  </a:cubicBezTo>
                  <a:cubicBezTo>
                    <a:pt x="68096" y="771"/>
                    <a:pt x="67589" y="1278"/>
                    <a:pt x="67010" y="1821"/>
                  </a:cubicBezTo>
                  <a:cubicBezTo>
                    <a:pt x="66539" y="2256"/>
                    <a:pt x="66032" y="2727"/>
                    <a:pt x="65561" y="3234"/>
                  </a:cubicBezTo>
                  <a:cubicBezTo>
                    <a:pt x="65380" y="3415"/>
                    <a:pt x="65380" y="3704"/>
                    <a:pt x="65597" y="3886"/>
                  </a:cubicBezTo>
                  <a:cubicBezTo>
                    <a:pt x="65670" y="3958"/>
                    <a:pt x="65814" y="3994"/>
                    <a:pt x="65923" y="3994"/>
                  </a:cubicBezTo>
                  <a:cubicBezTo>
                    <a:pt x="66032" y="3994"/>
                    <a:pt x="66177" y="3958"/>
                    <a:pt x="66249" y="3849"/>
                  </a:cubicBezTo>
                  <a:cubicBezTo>
                    <a:pt x="66684" y="3415"/>
                    <a:pt x="67191" y="2944"/>
                    <a:pt x="67662" y="2509"/>
                  </a:cubicBezTo>
                  <a:cubicBezTo>
                    <a:pt x="68241" y="1966"/>
                    <a:pt x="68821" y="1386"/>
                    <a:pt x="69328" y="771"/>
                  </a:cubicBezTo>
                  <a:cubicBezTo>
                    <a:pt x="69620" y="425"/>
                    <a:pt x="69308" y="1"/>
                    <a:pt x="68963" y="1"/>
                  </a:cubicBezTo>
                  <a:close/>
                  <a:moveTo>
                    <a:pt x="65670" y="481"/>
                  </a:moveTo>
                  <a:cubicBezTo>
                    <a:pt x="64329" y="481"/>
                    <a:pt x="61214" y="4393"/>
                    <a:pt x="60599" y="5407"/>
                  </a:cubicBezTo>
                  <a:cubicBezTo>
                    <a:pt x="60417" y="5624"/>
                    <a:pt x="60490" y="5914"/>
                    <a:pt x="60743" y="6059"/>
                  </a:cubicBezTo>
                  <a:cubicBezTo>
                    <a:pt x="60816" y="6095"/>
                    <a:pt x="60888" y="6131"/>
                    <a:pt x="60961" y="6131"/>
                  </a:cubicBezTo>
                  <a:cubicBezTo>
                    <a:pt x="61142" y="6131"/>
                    <a:pt x="61287" y="6059"/>
                    <a:pt x="61359" y="5914"/>
                  </a:cubicBezTo>
                  <a:cubicBezTo>
                    <a:pt x="62373" y="4320"/>
                    <a:pt x="65054" y="1459"/>
                    <a:pt x="65670" y="1423"/>
                  </a:cubicBezTo>
                  <a:cubicBezTo>
                    <a:pt x="66285" y="1423"/>
                    <a:pt x="66285" y="481"/>
                    <a:pt x="65670" y="481"/>
                  </a:cubicBezTo>
                  <a:close/>
                  <a:moveTo>
                    <a:pt x="2877" y="4720"/>
                  </a:moveTo>
                  <a:cubicBezTo>
                    <a:pt x="2764" y="4720"/>
                    <a:pt x="2645" y="4763"/>
                    <a:pt x="2536" y="4864"/>
                  </a:cubicBezTo>
                  <a:cubicBezTo>
                    <a:pt x="1956" y="5479"/>
                    <a:pt x="1377" y="6168"/>
                    <a:pt x="906" y="6892"/>
                  </a:cubicBezTo>
                  <a:cubicBezTo>
                    <a:pt x="652" y="7254"/>
                    <a:pt x="435" y="7616"/>
                    <a:pt x="145" y="7942"/>
                  </a:cubicBezTo>
                  <a:cubicBezTo>
                    <a:pt x="0" y="8160"/>
                    <a:pt x="36" y="8449"/>
                    <a:pt x="254" y="8631"/>
                  </a:cubicBezTo>
                  <a:cubicBezTo>
                    <a:pt x="326" y="8667"/>
                    <a:pt x="435" y="8703"/>
                    <a:pt x="507" y="8703"/>
                  </a:cubicBezTo>
                  <a:cubicBezTo>
                    <a:pt x="688" y="8703"/>
                    <a:pt x="797" y="8667"/>
                    <a:pt x="906" y="8522"/>
                  </a:cubicBezTo>
                  <a:cubicBezTo>
                    <a:pt x="1159" y="8196"/>
                    <a:pt x="1449" y="7797"/>
                    <a:pt x="1703" y="7435"/>
                  </a:cubicBezTo>
                  <a:cubicBezTo>
                    <a:pt x="2137" y="6747"/>
                    <a:pt x="2644" y="6131"/>
                    <a:pt x="3224" y="5516"/>
                  </a:cubicBezTo>
                  <a:cubicBezTo>
                    <a:pt x="3558" y="5182"/>
                    <a:pt x="3251" y="4720"/>
                    <a:pt x="2877" y="47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42" name="Google Shape;1242;p47"/>
            <p:cNvSpPr/>
            <p:nvPr/>
          </p:nvSpPr>
          <p:spPr>
            <a:xfrm>
              <a:off x="4875791" y="946666"/>
              <a:ext cx="1263475" cy="1443671"/>
            </a:xfrm>
            <a:custGeom>
              <a:avLst/>
              <a:gdLst/>
              <a:ahLst/>
              <a:cxnLst/>
              <a:rect l="l" t="t" r="r" b="b"/>
              <a:pathLst>
                <a:path w="80992" h="92543" extrusionOk="0">
                  <a:moveTo>
                    <a:pt x="38286" y="939"/>
                  </a:moveTo>
                  <a:cubicBezTo>
                    <a:pt x="38395" y="975"/>
                    <a:pt x="38503" y="1011"/>
                    <a:pt x="38576" y="1084"/>
                  </a:cubicBezTo>
                  <a:cubicBezTo>
                    <a:pt x="39409" y="1663"/>
                    <a:pt x="40206" y="2315"/>
                    <a:pt x="40894" y="3040"/>
                  </a:cubicBezTo>
                  <a:cubicBezTo>
                    <a:pt x="40982" y="3127"/>
                    <a:pt x="41109" y="3175"/>
                    <a:pt x="41237" y="3175"/>
                  </a:cubicBezTo>
                  <a:cubicBezTo>
                    <a:pt x="41319" y="3175"/>
                    <a:pt x="41402" y="3155"/>
                    <a:pt x="41474" y="3112"/>
                  </a:cubicBezTo>
                  <a:cubicBezTo>
                    <a:pt x="42234" y="2714"/>
                    <a:pt x="43031" y="2315"/>
                    <a:pt x="43828" y="1989"/>
                  </a:cubicBezTo>
                  <a:cubicBezTo>
                    <a:pt x="44009" y="1881"/>
                    <a:pt x="44190" y="1844"/>
                    <a:pt x="44371" y="1844"/>
                  </a:cubicBezTo>
                  <a:cubicBezTo>
                    <a:pt x="44589" y="1844"/>
                    <a:pt x="44806" y="1953"/>
                    <a:pt x="44987" y="2098"/>
                  </a:cubicBezTo>
                  <a:cubicBezTo>
                    <a:pt x="45494" y="2424"/>
                    <a:pt x="45929" y="2931"/>
                    <a:pt x="46219" y="3510"/>
                  </a:cubicBezTo>
                  <a:cubicBezTo>
                    <a:pt x="46298" y="3670"/>
                    <a:pt x="46455" y="3770"/>
                    <a:pt x="46633" y="3770"/>
                  </a:cubicBezTo>
                  <a:cubicBezTo>
                    <a:pt x="46698" y="3770"/>
                    <a:pt x="46766" y="3757"/>
                    <a:pt x="46834" y="3728"/>
                  </a:cubicBezTo>
                  <a:lnTo>
                    <a:pt x="49877" y="2532"/>
                  </a:lnTo>
                  <a:lnTo>
                    <a:pt x="49877" y="2532"/>
                  </a:lnTo>
                  <a:cubicBezTo>
                    <a:pt x="49442" y="5177"/>
                    <a:pt x="49189" y="7821"/>
                    <a:pt x="49152" y="10501"/>
                  </a:cubicBezTo>
                  <a:cubicBezTo>
                    <a:pt x="49008" y="14232"/>
                    <a:pt x="48863" y="18071"/>
                    <a:pt x="47595" y="21694"/>
                  </a:cubicBezTo>
                  <a:cubicBezTo>
                    <a:pt x="47052" y="21186"/>
                    <a:pt x="46508" y="20752"/>
                    <a:pt x="45893" y="20390"/>
                  </a:cubicBezTo>
                  <a:cubicBezTo>
                    <a:pt x="45675" y="20208"/>
                    <a:pt x="45422" y="20136"/>
                    <a:pt x="45168" y="20100"/>
                  </a:cubicBezTo>
                  <a:lnTo>
                    <a:pt x="45096" y="20100"/>
                  </a:lnTo>
                  <a:cubicBezTo>
                    <a:pt x="44842" y="20136"/>
                    <a:pt x="44589" y="20245"/>
                    <a:pt x="44371" y="20462"/>
                  </a:cubicBezTo>
                  <a:lnTo>
                    <a:pt x="43430" y="21295"/>
                  </a:lnTo>
                  <a:cubicBezTo>
                    <a:pt x="43246" y="21494"/>
                    <a:pt x="42997" y="21590"/>
                    <a:pt x="42749" y="21590"/>
                  </a:cubicBezTo>
                  <a:cubicBezTo>
                    <a:pt x="42411" y="21590"/>
                    <a:pt x="42075" y="21412"/>
                    <a:pt x="41908" y="21078"/>
                  </a:cubicBezTo>
                  <a:lnTo>
                    <a:pt x="41800" y="20897"/>
                  </a:lnTo>
                  <a:cubicBezTo>
                    <a:pt x="41510" y="20390"/>
                    <a:pt x="41039" y="20027"/>
                    <a:pt x="40496" y="19846"/>
                  </a:cubicBezTo>
                  <a:cubicBezTo>
                    <a:pt x="40314" y="19774"/>
                    <a:pt x="40097" y="19738"/>
                    <a:pt x="39916" y="19738"/>
                  </a:cubicBezTo>
                  <a:cubicBezTo>
                    <a:pt x="39300" y="19774"/>
                    <a:pt x="38721" y="19955"/>
                    <a:pt x="38214" y="20208"/>
                  </a:cubicBezTo>
                  <a:lnTo>
                    <a:pt x="35533" y="21331"/>
                  </a:lnTo>
                  <a:cubicBezTo>
                    <a:pt x="34773" y="20788"/>
                    <a:pt x="34012" y="20136"/>
                    <a:pt x="33360" y="19448"/>
                  </a:cubicBezTo>
                  <a:cubicBezTo>
                    <a:pt x="33276" y="19342"/>
                    <a:pt x="33142" y="19286"/>
                    <a:pt x="33009" y="19286"/>
                  </a:cubicBezTo>
                  <a:cubicBezTo>
                    <a:pt x="32914" y="19286"/>
                    <a:pt x="32820" y="19315"/>
                    <a:pt x="32744" y="19375"/>
                  </a:cubicBezTo>
                  <a:lnTo>
                    <a:pt x="31875" y="20027"/>
                  </a:lnTo>
                  <a:cubicBezTo>
                    <a:pt x="32020" y="13978"/>
                    <a:pt x="32636" y="7966"/>
                    <a:pt x="33795" y="2025"/>
                  </a:cubicBezTo>
                  <a:lnTo>
                    <a:pt x="35497" y="2750"/>
                  </a:lnTo>
                  <a:cubicBezTo>
                    <a:pt x="35557" y="2786"/>
                    <a:pt x="35622" y="2802"/>
                    <a:pt x="35686" y="2802"/>
                  </a:cubicBezTo>
                  <a:cubicBezTo>
                    <a:pt x="35815" y="2802"/>
                    <a:pt x="35944" y="2738"/>
                    <a:pt x="36040" y="2641"/>
                  </a:cubicBezTo>
                  <a:cubicBezTo>
                    <a:pt x="36620" y="2025"/>
                    <a:pt x="37272" y="1482"/>
                    <a:pt x="37996" y="1047"/>
                  </a:cubicBezTo>
                  <a:cubicBezTo>
                    <a:pt x="38069" y="1011"/>
                    <a:pt x="38177" y="939"/>
                    <a:pt x="38286" y="939"/>
                  </a:cubicBezTo>
                  <a:close/>
                  <a:moveTo>
                    <a:pt x="14090" y="12892"/>
                  </a:moveTo>
                  <a:cubicBezTo>
                    <a:pt x="19089" y="12892"/>
                    <a:pt x="25065" y="12928"/>
                    <a:pt x="31295" y="12964"/>
                  </a:cubicBezTo>
                  <a:cubicBezTo>
                    <a:pt x="31078" y="15645"/>
                    <a:pt x="30969" y="18289"/>
                    <a:pt x="30933" y="20969"/>
                  </a:cubicBezTo>
                  <a:cubicBezTo>
                    <a:pt x="30933" y="21114"/>
                    <a:pt x="31006" y="21295"/>
                    <a:pt x="31187" y="21368"/>
                  </a:cubicBezTo>
                  <a:cubicBezTo>
                    <a:pt x="31252" y="21400"/>
                    <a:pt x="31332" y="21418"/>
                    <a:pt x="31410" y="21418"/>
                  </a:cubicBezTo>
                  <a:cubicBezTo>
                    <a:pt x="31505" y="21418"/>
                    <a:pt x="31598" y="21391"/>
                    <a:pt x="31658" y="21331"/>
                  </a:cubicBezTo>
                  <a:lnTo>
                    <a:pt x="32962" y="20390"/>
                  </a:lnTo>
                  <a:cubicBezTo>
                    <a:pt x="33650" y="21078"/>
                    <a:pt x="34410" y="21694"/>
                    <a:pt x="35244" y="22237"/>
                  </a:cubicBezTo>
                  <a:cubicBezTo>
                    <a:pt x="35312" y="22306"/>
                    <a:pt x="35410" y="22331"/>
                    <a:pt x="35510" y="22331"/>
                  </a:cubicBezTo>
                  <a:cubicBezTo>
                    <a:pt x="35567" y="22331"/>
                    <a:pt x="35625" y="22323"/>
                    <a:pt x="35678" y="22309"/>
                  </a:cubicBezTo>
                  <a:lnTo>
                    <a:pt x="38576" y="21042"/>
                  </a:lnTo>
                  <a:cubicBezTo>
                    <a:pt x="38979" y="20840"/>
                    <a:pt x="39429" y="20730"/>
                    <a:pt x="39888" y="20730"/>
                  </a:cubicBezTo>
                  <a:cubicBezTo>
                    <a:pt x="40005" y="20730"/>
                    <a:pt x="40124" y="20737"/>
                    <a:pt x="40242" y="20752"/>
                  </a:cubicBezTo>
                  <a:cubicBezTo>
                    <a:pt x="40568" y="20824"/>
                    <a:pt x="40749" y="21078"/>
                    <a:pt x="41003" y="21440"/>
                  </a:cubicBezTo>
                  <a:lnTo>
                    <a:pt x="41184" y="21657"/>
                  </a:lnTo>
                  <a:cubicBezTo>
                    <a:pt x="41546" y="22164"/>
                    <a:pt x="42162" y="22490"/>
                    <a:pt x="42814" y="22527"/>
                  </a:cubicBezTo>
                  <a:cubicBezTo>
                    <a:pt x="42959" y="22527"/>
                    <a:pt x="43067" y="22490"/>
                    <a:pt x="43212" y="22490"/>
                  </a:cubicBezTo>
                  <a:cubicBezTo>
                    <a:pt x="43502" y="22382"/>
                    <a:pt x="43792" y="22201"/>
                    <a:pt x="44045" y="21983"/>
                  </a:cubicBezTo>
                  <a:lnTo>
                    <a:pt x="44987" y="21186"/>
                  </a:lnTo>
                  <a:cubicBezTo>
                    <a:pt x="45023" y="21150"/>
                    <a:pt x="45096" y="21078"/>
                    <a:pt x="45132" y="21078"/>
                  </a:cubicBezTo>
                  <a:cubicBezTo>
                    <a:pt x="45204" y="21078"/>
                    <a:pt x="45277" y="21114"/>
                    <a:pt x="45349" y="21186"/>
                  </a:cubicBezTo>
                  <a:cubicBezTo>
                    <a:pt x="46110" y="21657"/>
                    <a:pt x="46798" y="22237"/>
                    <a:pt x="47450" y="22853"/>
                  </a:cubicBezTo>
                  <a:cubicBezTo>
                    <a:pt x="47523" y="22925"/>
                    <a:pt x="47667" y="22997"/>
                    <a:pt x="47776" y="22997"/>
                  </a:cubicBezTo>
                  <a:lnTo>
                    <a:pt x="47885" y="22997"/>
                  </a:lnTo>
                  <a:cubicBezTo>
                    <a:pt x="48030" y="22961"/>
                    <a:pt x="48175" y="22853"/>
                    <a:pt x="48211" y="22708"/>
                  </a:cubicBezTo>
                  <a:cubicBezTo>
                    <a:pt x="49442" y="19593"/>
                    <a:pt x="49804" y="16369"/>
                    <a:pt x="49986" y="13182"/>
                  </a:cubicBezTo>
                  <a:cubicBezTo>
                    <a:pt x="64112" y="13363"/>
                    <a:pt x="76391" y="13544"/>
                    <a:pt x="78782" y="13580"/>
                  </a:cubicBezTo>
                  <a:cubicBezTo>
                    <a:pt x="79941" y="26982"/>
                    <a:pt x="77369" y="83559"/>
                    <a:pt x="77188" y="88087"/>
                  </a:cubicBezTo>
                  <a:cubicBezTo>
                    <a:pt x="72044" y="90369"/>
                    <a:pt x="57157" y="91637"/>
                    <a:pt x="36149" y="91637"/>
                  </a:cubicBezTo>
                  <a:cubicBezTo>
                    <a:pt x="18799" y="91637"/>
                    <a:pt x="3441" y="90695"/>
                    <a:pt x="2137" y="89934"/>
                  </a:cubicBezTo>
                  <a:cubicBezTo>
                    <a:pt x="725" y="87508"/>
                    <a:pt x="1304" y="42847"/>
                    <a:pt x="2029" y="13037"/>
                  </a:cubicBezTo>
                  <a:cubicBezTo>
                    <a:pt x="4274" y="12928"/>
                    <a:pt x="8331" y="12892"/>
                    <a:pt x="14090" y="12892"/>
                  </a:cubicBezTo>
                  <a:close/>
                  <a:moveTo>
                    <a:pt x="38269" y="0"/>
                  </a:moveTo>
                  <a:cubicBezTo>
                    <a:pt x="37999" y="0"/>
                    <a:pt x="37725" y="82"/>
                    <a:pt x="37489" y="251"/>
                  </a:cubicBezTo>
                  <a:cubicBezTo>
                    <a:pt x="36801" y="685"/>
                    <a:pt x="36149" y="1192"/>
                    <a:pt x="35569" y="1772"/>
                  </a:cubicBezTo>
                  <a:lnTo>
                    <a:pt x="33650" y="866"/>
                  </a:lnTo>
                  <a:cubicBezTo>
                    <a:pt x="33577" y="830"/>
                    <a:pt x="33505" y="812"/>
                    <a:pt x="33432" y="812"/>
                  </a:cubicBezTo>
                  <a:cubicBezTo>
                    <a:pt x="33360" y="812"/>
                    <a:pt x="33288" y="830"/>
                    <a:pt x="33215" y="866"/>
                  </a:cubicBezTo>
                  <a:cubicBezTo>
                    <a:pt x="33106" y="939"/>
                    <a:pt x="32998" y="1047"/>
                    <a:pt x="32998" y="1192"/>
                  </a:cubicBezTo>
                  <a:cubicBezTo>
                    <a:pt x="32273" y="4778"/>
                    <a:pt x="31730" y="8364"/>
                    <a:pt x="31404" y="12022"/>
                  </a:cubicBezTo>
                  <a:cubicBezTo>
                    <a:pt x="25102" y="11950"/>
                    <a:pt x="19125" y="11914"/>
                    <a:pt x="14090" y="11914"/>
                  </a:cubicBezTo>
                  <a:cubicBezTo>
                    <a:pt x="7933" y="11914"/>
                    <a:pt x="3695" y="11986"/>
                    <a:pt x="1521" y="12059"/>
                  </a:cubicBezTo>
                  <a:cubicBezTo>
                    <a:pt x="1268" y="12095"/>
                    <a:pt x="1087" y="12276"/>
                    <a:pt x="1051" y="12530"/>
                  </a:cubicBezTo>
                  <a:cubicBezTo>
                    <a:pt x="1051" y="12711"/>
                    <a:pt x="616" y="31691"/>
                    <a:pt x="399" y="50671"/>
                  </a:cubicBezTo>
                  <a:cubicBezTo>
                    <a:pt x="0" y="89282"/>
                    <a:pt x="1051" y="90188"/>
                    <a:pt x="1485" y="90586"/>
                  </a:cubicBezTo>
                  <a:cubicBezTo>
                    <a:pt x="2862" y="91782"/>
                    <a:pt x="20501" y="92542"/>
                    <a:pt x="36149" y="92542"/>
                  </a:cubicBezTo>
                  <a:cubicBezTo>
                    <a:pt x="46291" y="92542"/>
                    <a:pt x="70740" y="92180"/>
                    <a:pt x="77840" y="88811"/>
                  </a:cubicBezTo>
                  <a:cubicBezTo>
                    <a:pt x="77985" y="88739"/>
                    <a:pt x="78093" y="88558"/>
                    <a:pt x="78093" y="88413"/>
                  </a:cubicBezTo>
                  <a:cubicBezTo>
                    <a:pt x="78130" y="87761"/>
                    <a:pt x="80991" y="26185"/>
                    <a:pt x="79687" y="13037"/>
                  </a:cubicBezTo>
                  <a:cubicBezTo>
                    <a:pt x="79651" y="12819"/>
                    <a:pt x="79470" y="12638"/>
                    <a:pt x="79216" y="12602"/>
                  </a:cubicBezTo>
                  <a:cubicBezTo>
                    <a:pt x="78999" y="12602"/>
                    <a:pt x="65669" y="12421"/>
                    <a:pt x="50022" y="12204"/>
                  </a:cubicBezTo>
                  <a:cubicBezTo>
                    <a:pt x="50058" y="11660"/>
                    <a:pt x="50058" y="11117"/>
                    <a:pt x="50094" y="10537"/>
                  </a:cubicBezTo>
                  <a:cubicBezTo>
                    <a:pt x="50203" y="7676"/>
                    <a:pt x="50312" y="4706"/>
                    <a:pt x="50927" y="1881"/>
                  </a:cubicBezTo>
                  <a:cubicBezTo>
                    <a:pt x="51013" y="1565"/>
                    <a:pt x="50782" y="1318"/>
                    <a:pt x="50520" y="1318"/>
                  </a:cubicBezTo>
                  <a:cubicBezTo>
                    <a:pt x="50451" y="1318"/>
                    <a:pt x="50380" y="1336"/>
                    <a:pt x="50312" y="1373"/>
                  </a:cubicBezTo>
                  <a:lnTo>
                    <a:pt x="46834" y="2714"/>
                  </a:lnTo>
                  <a:cubicBezTo>
                    <a:pt x="46508" y="2170"/>
                    <a:pt x="46037" y="1699"/>
                    <a:pt x="45530" y="1337"/>
                  </a:cubicBezTo>
                  <a:cubicBezTo>
                    <a:pt x="45168" y="1047"/>
                    <a:pt x="44770" y="903"/>
                    <a:pt x="44371" y="903"/>
                  </a:cubicBezTo>
                  <a:cubicBezTo>
                    <a:pt x="44045" y="903"/>
                    <a:pt x="43719" y="975"/>
                    <a:pt x="43466" y="1120"/>
                  </a:cubicBezTo>
                  <a:cubicBezTo>
                    <a:pt x="42705" y="1446"/>
                    <a:pt x="42017" y="1772"/>
                    <a:pt x="41329" y="2134"/>
                  </a:cubicBezTo>
                  <a:cubicBezTo>
                    <a:pt x="40640" y="1482"/>
                    <a:pt x="39916" y="866"/>
                    <a:pt x="39119" y="323"/>
                  </a:cubicBezTo>
                  <a:cubicBezTo>
                    <a:pt x="38886" y="110"/>
                    <a:pt x="38581" y="0"/>
                    <a:pt x="38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r>
                <a:rPr lang="en" sz="2400"/>
                <a:t>   </a:t>
              </a:r>
              <a:endParaRPr sz="2400"/>
            </a:p>
          </p:txBody>
        </p:sp>
        <p:sp>
          <p:nvSpPr>
            <p:cNvPr id="1243" name="Google Shape;1243;p47"/>
            <p:cNvSpPr/>
            <p:nvPr/>
          </p:nvSpPr>
          <p:spPr>
            <a:xfrm>
              <a:off x="5451010" y="1048035"/>
              <a:ext cx="109075" cy="99419"/>
            </a:xfrm>
            <a:custGeom>
              <a:avLst/>
              <a:gdLst/>
              <a:ahLst/>
              <a:cxnLst/>
              <a:rect l="l" t="t" r="r" b="b"/>
              <a:pathLst>
                <a:path w="6992" h="6373" extrusionOk="0">
                  <a:moveTo>
                    <a:pt x="6448" y="1"/>
                  </a:moveTo>
                  <a:cubicBezTo>
                    <a:pt x="6330" y="1"/>
                    <a:pt x="6212" y="55"/>
                    <a:pt x="6122" y="164"/>
                  </a:cubicBezTo>
                  <a:cubicBezTo>
                    <a:pt x="4311" y="2011"/>
                    <a:pt x="2210" y="4148"/>
                    <a:pt x="326" y="5488"/>
                  </a:cubicBezTo>
                  <a:cubicBezTo>
                    <a:pt x="73" y="5633"/>
                    <a:pt x="0" y="5959"/>
                    <a:pt x="182" y="6176"/>
                  </a:cubicBezTo>
                  <a:cubicBezTo>
                    <a:pt x="269" y="6307"/>
                    <a:pt x="408" y="6372"/>
                    <a:pt x="552" y="6372"/>
                  </a:cubicBezTo>
                  <a:cubicBezTo>
                    <a:pt x="648" y="6372"/>
                    <a:pt x="747" y="6343"/>
                    <a:pt x="834" y="6285"/>
                  </a:cubicBezTo>
                  <a:cubicBezTo>
                    <a:pt x="2826" y="4872"/>
                    <a:pt x="4963" y="2735"/>
                    <a:pt x="6774" y="816"/>
                  </a:cubicBezTo>
                  <a:cubicBezTo>
                    <a:pt x="6991" y="635"/>
                    <a:pt x="6991" y="345"/>
                    <a:pt x="6774" y="164"/>
                  </a:cubicBezTo>
                  <a:cubicBezTo>
                    <a:pt x="6683" y="55"/>
                    <a:pt x="6566" y="1"/>
                    <a:pt x="64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44" name="Google Shape;1244;p47"/>
            <p:cNvSpPr/>
            <p:nvPr/>
          </p:nvSpPr>
          <p:spPr>
            <a:xfrm>
              <a:off x="5519557" y="1088423"/>
              <a:ext cx="44476" cy="37346"/>
            </a:xfrm>
            <a:custGeom>
              <a:avLst/>
              <a:gdLst/>
              <a:ahLst/>
              <a:cxnLst/>
              <a:rect l="l" t="t" r="r" b="b"/>
              <a:pathLst>
                <a:path w="2851" h="2394" extrusionOk="0">
                  <a:moveTo>
                    <a:pt x="2320" y="0"/>
                  </a:moveTo>
                  <a:cubicBezTo>
                    <a:pt x="2232" y="0"/>
                    <a:pt x="2141" y="24"/>
                    <a:pt x="2054" y="74"/>
                  </a:cubicBezTo>
                  <a:cubicBezTo>
                    <a:pt x="1366" y="472"/>
                    <a:pt x="786" y="980"/>
                    <a:pt x="315" y="1595"/>
                  </a:cubicBezTo>
                  <a:cubicBezTo>
                    <a:pt x="0" y="1910"/>
                    <a:pt x="226" y="2394"/>
                    <a:pt x="634" y="2394"/>
                  </a:cubicBezTo>
                  <a:cubicBezTo>
                    <a:pt x="648" y="2394"/>
                    <a:pt x="663" y="2393"/>
                    <a:pt x="677" y="2392"/>
                  </a:cubicBezTo>
                  <a:cubicBezTo>
                    <a:pt x="822" y="2356"/>
                    <a:pt x="931" y="2320"/>
                    <a:pt x="1040" y="2211"/>
                  </a:cubicBezTo>
                  <a:cubicBezTo>
                    <a:pt x="1438" y="1668"/>
                    <a:pt x="1945" y="1233"/>
                    <a:pt x="2525" y="907"/>
                  </a:cubicBezTo>
                  <a:cubicBezTo>
                    <a:pt x="2778" y="798"/>
                    <a:pt x="2851" y="472"/>
                    <a:pt x="2742" y="255"/>
                  </a:cubicBezTo>
                  <a:cubicBezTo>
                    <a:pt x="2647" y="89"/>
                    <a:pt x="2489" y="0"/>
                    <a:pt x="23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45" name="Google Shape;1245;p47"/>
            <p:cNvSpPr/>
            <p:nvPr/>
          </p:nvSpPr>
          <p:spPr>
            <a:xfrm>
              <a:off x="5895142" y="2207801"/>
              <a:ext cx="92118" cy="88171"/>
            </a:xfrm>
            <a:custGeom>
              <a:avLst/>
              <a:gdLst/>
              <a:ahLst/>
              <a:cxnLst/>
              <a:rect l="l" t="t" r="r" b="b"/>
              <a:pathLst>
                <a:path w="5905" h="5652" extrusionOk="0">
                  <a:moveTo>
                    <a:pt x="5253" y="1"/>
                  </a:moveTo>
                  <a:cubicBezTo>
                    <a:pt x="3912" y="1"/>
                    <a:pt x="797" y="3913"/>
                    <a:pt x="182" y="4927"/>
                  </a:cubicBezTo>
                  <a:cubicBezTo>
                    <a:pt x="0" y="5144"/>
                    <a:pt x="73" y="5434"/>
                    <a:pt x="326" y="5579"/>
                  </a:cubicBezTo>
                  <a:cubicBezTo>
                    <a:pt x="399" y="5615"/>
                    <a:pt x="471" y="5651"/>
                    <a:pt x="544" y="5651"/>
                  </a:cubicBezTo>
                  <a:cubicBezTo>
                    <a:pt x="725" y="5651"/>
                    <a:pt x="870" y="5579"/>
                    <a:pt x="942" y="5434"/>
                  </a:cubicBezTo>
                  <a:cubicBezTo>
                    <a:pt x="1956" y="3840"/>
                    <a:pt x="4637" y="979"/>
                    <a:pt x="5253" y="943"/>
                  </a:cubicBezTo>
                  <a:cubicBezTo>
                    <a:pt x="5904" y="943"/>
                    <a:pt x="5904" y="1"/>
                    <a:pt x="52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46" name="Google Shape;1246;p47"/>
            <p:cNvSpPr/>
            <p:nvPr/>
          </p:nvSpPr>
          <p:spPr>
            <a:xfrm>
              <a:off x="5972549" y="2200578"/>
              <a:ext cx="66768" cy="62618"/>
            </a:xfrm>
            <a:custGeom>
              <a:avLst/>
              <a:gdLst/>
              <a:ahLst/>
              <a:cxnLst/>
              <a:rect l="l" t="t" r="r" b="b"/>
              <a:pathLst>
                <a:path w="4280" h="4014" extrusionOk="0">
                  <a:moveTo>
                    <a:pt x="3613" y="0"/>
                  </a:moveTo>
                  <a:cubicBezTo>
                    <a:pt x="3490" y="0"/>
                    <a:pt x="3364" y="51"/>
                    <a:pt x="3261" y="174"/>
                  </a:cubicBezTo>
                  <a:cubicBezTo>
                    <a:pt x="2754" y="754"/>
                    <a:pt x="2210" y="1297"/>
                    <a:pt x="1631" y="1804"/>
                  </a:cubicBezTo>
                  <a:cubicBezTo>
                    <a:pt x="1160" y="2239"/>
                    <a:pt x="653" y="2710"/>
                    <a:pt x="182" y="3217"/>
                  </a:cubicBezTo>
                  <a:cubicBezTo>
                    <a:pt x="1" y="3398"/>
                    <a:pt x="37" y="3687"/>
                    <a:pt x="254" y="3869"/>
                  </a:cubicBezTo>
                  <a:cubicBezTo>
                    <a:pt x="327" y="3941"/>
                    <a:pt x="435" y="4013"/>
                    <a:pt x="544" y="4013"/>
                  </a:cubicBezTo>
                  <a:cubicBezTo>
                    <a:pt x="689" y="4013"/>
                    <a:pt x="798" y="3941"/>
                    <a:pt x="906" y="3832"/>
                  </a:cubicBezTo>
                  <a:cubicBezTo>
                    <a:pt x="1341" y="3398"/>
                    <a:pt x="1812" y="2927"/>
                    <a:pt x="2283" y="2492"/>
                  </a:cubicBezTo>
                  <a:cubicBezTo>
                    <a:pt x="2898" y="1949"/>
                    <a:pt x="3442" y="1369"/>
                    <a:pt x="3985" y="790"/>
                  </a:cubicBezTo>
                  <a:cubicBezTo>
                    <a:pt x="4280" y="415"/>
                    <a:pt x="3960" y="0"/>
                    <a:pt x="36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47" name="Google Shape;1247;p47"/>
            <p:cNvSpPr/>
            <p:nvPr/>
          </p:nvSpPr>
          <p:spPr>
            <a:xfrm>
              <a:off x="5653295" y="1253830"/>
              <a:ext cx="46348" cy="54990"/>
            </a:xfrm>
            <a:custGeom>
              <a:avLst/>
              <a:gdLst/>
              <a:ahLst/>
              <a:cxnLst/>
              <a:rect l="l" t="t" r="r" b="b"/>
              <a:pathLst>
                <a:path w="2971" h="3525" extrusionOk="0">
                  <a:moveTo>
                    <a:pt x="2423" y="1"/>
                  </a:moveTo>
                  <a:cubicBezTo>
                    <a:pt x="2312" y="1"/>
                    <a:pt x="2199" y="38"/>
                    <a:pt x="2102" y="120"/>
                  </a:cubicBezTo>
                  <a:cubicBezTo>
                    <a:pt x="1558" y="663"/>
                    <a:pt x="1087" y="1243"/>
                    <a:pt x="725" y="1931"/>
                  </a:cubicBezTo>
                  <a:cubicBezTo>
                    <a:pt x="544" y="2257"/>
                    <a:pt x="363" y="2547"/>
                    <a:pt x="182" y="2800"/>
                  </a:cubicBezTo>
                  <a:cubicBezTo>
                    <a:pt x="1" y="2981"/>
                    <a:pt x="37" y="3307"/>
                    <a:pt x="254" y="3452"/>
                  </a:cubicBezTo>
                  <a:cubicBezTo>
                    <a:pt x="327" y="3489"/>
                    <a:pt x="435" y="3525"/>
                    <a:pt x="544" y="3525"/>
                  </a:cubicBezTo>
                  <a:cubicBezTo>
                    <a:pt x="689" y="3525"/>
                    <a:pt x="834" y="3452"/>
                    <a:pt x="906" y="3344"/>
                  </a:cubicBezTo>
                  <a:cubicBezTo>
                    <a:pt x="1124" y="3054"/>
                    <a:pt x="1341" y="2764"/>
                    <a:pt x="1522" y="2402"/>
                  </a:cubicBezTo>
                  <a:cubicBezTo>
                    <a:pt x="1848" y="1822"/>
                    <a:pt x="2246" y="1315"/>
                    <a:pt x="2717" y="844"/>
                  </a:cubicBezTo>
                  <a:cubicBezTo>
                    <a:pt x="2935" y="663"/>
                    <a:pt x="2971" y="374"/>
                    <a:pt x="2790" y="156"/>
                  </a:cubicBezTo>
                  <a:cubicBezTo>
                    <a:pt x="2690" y="57"/>
                    <a:pt x="2558" y="1"/>
                    <a:pt x="24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48" name="Google Shape;1248;p47"/>
            <p:cNvSpPr/>
            <p:nvPr/>
          </p:nvSpPr>
          <p:spPr>
            <a:xfrm>
              <a:off x="5717458" y="1246482"/>
              <a:ext cx="39406" cy="33056"/>
            </a:xfrm>
            <a:custGeom>
              <a:avLst/>
              <a:gdLst/>
              <a:ahLst/>
              <a:cxnLst/>
              <a:rect l="l" t="t" r="r" b="b"/>
              <a:pathLst>
                <a:path w="2526" h="2119" extrusionOk="0">
                  <a:moveTo>
                    <a:pt x="1813" y="0"/>
                  </a:moveTo>
                  <a:cubicBezTo>
                    <a:pt x="1710" y="0"/>
                    <a:pt x="1602" y="36"/>
                    <a:pt x="1502" y="120"/>
                  </a:cubicBezTo>
                  <a:cubicBezTo>
                    <a:pt x="1104" y="482"/>
                    <a:pt x="705" y="917"/>
                    <a:pt x="307" y="1315"/>
                  </a:cubicBezTo>
                  <a:cubicBezTo>
                    <a:pt x="1" y="1621"/>
                    <a:pt x="205" y="2119"/>
                    <a:pt x="591" y="2119"/>
                  </a:cubicBezTo>
                  <a:cubicBezTo>
                    <a:pt x="616" y="2119"/>
                    <a:pt x="642" y="2117"/>
                    <a:pt x="669" y="2112"/>
                  </a:cubicBezTo>
                  <a:cubicBezTo>
                    <a:pt x="778" y="2112"/>
                    <a:pt x="922" y="2076"/>
                    <a:pt x="995" y="1967"/>
                  </a:cubicBezTo>
                  <a:cubicBezTo>
                    <a:pt x="1357" y="1569"/>
                    <a:pt x="1756" y="1171"/>
                    <a:pt x="2154" y="808"/>
                  </a:cubicBezTo>
                  <a:cubicBezTo>
                    <a:pt x="2525" y="494"/>
                    <a:pt x="2199" y="0"/>
                    <a:pt x="18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49" name="Google Shape;1249;p47"/>
            <p:cNvSpPr/>
            <p:nvPr/>
          </p:nvSpPr>
          <p:spPr>
            <a:xfrm>
              <a:off x="4952637" y="2273945"/>
              <a:ext cx="55505" cy="62150"/>
            </a:xfrm>
            <a:custGeom>
              <a:avLst/>
              <a:gdLst/>
              <a:ahLst/>
              <a:cxnLst/>
              <a:rect l="l" t="t" r="r" b="b"/>
              <a:pathLst>
                <a:path w="3558" h="3984" extrusionOk="0">
                  <a:moveTo>
                    <a:pt x="2894" y="0"/>
                  </a:moveTo>
                  <a:cubicBezTo>
                    <a:pt x="2786" y="0"/>
                    <a:pt x="2673" y="43"/>
                    <a:pt x="2572" y="144"/>
                  </a:cubicBezTo>
                  <a:cubicBezTo>
                    <a:pt x="1956" y="759"/>
                    <a:pt x="1377" y="1448"/>
                    <a:pt x="906" y="2172"/>
                  </a:cubicBezTo>
                  <a:cubicBezTo>
                    <a:pt x="688" y="2534"/>
                    <a:pt x="435" y="2896"/>
                    <a:pt x="145" y="3222"/>
                  </a:cubicBezTo>
                  <a:cubicBezTo>
                    <a:pt x="0" y="3440"/>
                    <a:pt x="36" y="3729"/>
                    <a:pt x="254" y="3911"/>
                  </a:cubicBezTo>
                  <a:cubicBezTo>
                    <a:pt x="326" y="3947"/>
                    <a:pt x="435" y="3983"/>
                    <a:pt x="544" y="3983"/>
                  </a:cubicBezTo>
                  <a:cubicBezTo>
                    <a:pt x="688" y="3983"/>
                    <a:pt x="797" y="3947"/>
                    <a:pt x="906" y="3802"/>
                  </a:cubicBezTo>
                  <a:cubicBezTo>
                    <a:pt x="1196" y="3476"/>
                    <a:pt x="1449" y="3077"/>
                    <a:pt x="1703" y="2715"/>
                  </a:cubicBezTo>
                  <a:cubicBezTo>
                    <a:pt x="2137" y="2027"/>
                    <a:pt x="2644" y="1411"/>
                    <a:pt x="3224" y="796"/>
                  </a:cubicBezTo>
                  <a:cubicBezTo>
                    <a:pt x="3558" y="462"/>
                    <a:pt x="3251" y="0"/>
                    <a:pt x="28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50" name="Google Shape;1250;p47"/>
            <p:cNvSpPr/>
            <p:nvPr/>
          </p:nvSpPr>
          <p:spPr>
            <a:xfrm>
              <a:off x="5373026" y="960737"/>
              <a:ext cx="280285" cy="323794"/>
            </a:xfrm>
            <a:custGeom>
              <a:avLst/>
              <a:gdLst/>
              <a:ahLst/>
              <a:cxnLst/>
              <a:rect l="l" t="t" r="r" b="b"/>
              <a:pathLst>
                <a:path w="17967" h="20756" extrusionOk="0">
                  <a:moveTo>
                    <a:pt x="8175" y="6081"/>
                  </a:moveTo>
                  <a:cubicBezTo>
                    <a:pt x="8318" y="6081"/>
                    <a:pt x="8465" y="6155"/>
                    <a:pt x="8549" y="6303"/>
                  </a:cubicBezTo>
                  <a:cubicBezTo>
                    <a:pt x="8694" y="6484"/>
                    <a:pt x="8658" y="6810"/>
                    <a:pt x="8440" y="6955"/>
                  </a:cubicBezTo>
                  <a:cubicBezTo>
                    <a:pt x="7970" y="7281"/>
                    <a:pt x="7535" y="7643"/>
                    <a:pt x="7064" y="8005"/>
                  </a:cubicBezTo>
                  <a:cubicBezTo>
                    <a:pt x="6738" y="8295"/>
                    <a:pt x="6412" y="8585"/>
                    <a:pt x="6086" y="8802"/>
                  </a:cubicBezTo>
                  <a:cubicBezTo>
                    <a:pt x="5977" y="8875"/>
                    <a:pt x="5905" y="8911"/>
                    <a:pt x="5796" y="8911"/>
                  </a:cubicBezTo>
                  <a:cubicBezTo>
                    <a:pt x="5651" y="8911"/>
                    <a:pt x="5507" y="8839"/>
                    <a:pt x="5398" y="8730"/>
                  </a:cubicBezTo>
                  <a:cubicBezTo>
                    <a:pt x="5253" y="8513"/>
                    <a:pt x="5289" y="8223"/>
                    <a:pt x="5507" y="8078"/>
                  </a:cubicBezTo>
                  <a:cubicBezTo>
                    <a:pt x="5833" y="7824"/>
                    <a:pt x="6159" y="7571"/>
                    <a:pt x="6485" y="7281"/>
                  </a:cubicBezTo>
                  <a:cubicBezTo>
                    <a:pt x="6955" y="6919"/>
                    <a:pt x="7390" y="6520"/>
                    <a:pt x="7897" y="6194"/>
                  </a:cubicBezTo>
                  <a:cubicBezTo>
                    <a:pt x="7973" y="6119"/>
                    <a:pt x="8073" y="6081"/>
                    <a:pt x="8175" y="6081"/>
                  </a:cubicBezTo>
                  <a:close/>
                  <a:moveTo>
                    <a:pt x="11674" y="8193"/>
                  </a:moveTo>
                  <a:cubicBezTo>
                    <a:pt x="11847" y="8193"/>
                    <a:pt x="12024" y="8291"/>
                    <a:pt x="12099" y="8440"/>
                  </a:cubicBezTo>
                  <a:cubicBezTo>
                    <a:pt x="12244" y="8657"/>
                    <a:pt x="12135" y="8983"/>
                    <a:pt x="11918" y="9092"/>
                  </a:cubicBezTo>
                  <a:cubicBezTo>
                    <a:pt x="11338" y="9418"/>
                    <a:pt x="10831" y="9853"/>
                    <a:pt x="10396" y="10396"/>
                  </a:cubicBezTo>
                  <a:cubicBezTo>
                    <a:pt x="10324" y="10505"/>
                    <a:pt x="10179" y="10541"/>
                    <a:pt x="10034" y="10577"/>
                  </a:cubicBezTo>
                  <a:cubicBezTo>
                    <a:pt x="10019" y="10578"/>
                    <a:pt x="10005" y="10579"/>
                    <a:pt x="9991" y="10579"/>
                  </a:cubicBezTo>
                  <a:cubicBezTo>
                    <a:pt x="9585" y="10579"/>
                    <a:pt x="9392" y="10095"/>
                    <a:pt x="9672" y="9780"/>
                  </a:cubicBezTo>
                  <a:cubicBezTo>
                    <a:pt x="10179" y="9165"/>
                    <a:pt x="10759" y="8657"/>
                    <a:pt x="11447" y="8259"/>
                  </a:cubicBezTo>
                  <a:cubicBezTo>
                    <a:pt x="11515" y="8214"/>
                    <a:pt x="11594" y="8193"/>
                    <a:pt x="11674" y="8193"/>
                  </a:cubicBezTo>
                  <a:close/>
                  <a:moveTo>
                    <a:pt x="11447" y="5624"/>
                  </a:moveTo>
                  <a:cubicBezTo>
                    <a:pt x="11565" y="5624"/>
                    <a:pt x="11682" y="5669"/>
                    <a:pt x="11773" y="5760"/>
                  </a:cubicBezTo>
                  <a:cubicBezTo>
                    <a:pt x="11954" y="5941"/>
                    <a:pt x="11954" y="6267"/>
                    <a:pt x="11773" y="6448"/>
                  </a:cubicBezTo>
                  <a:cubicBezTo>
                    <a:pt x="9926" y="8331"/>
                    <a:pt x="7789" y="10468"/>
                    <a:pt x="5833" y="11881"/>
                  </a:cubicBezTo>
                  <a:cubicBezTo>
                    <a:pt x="5748" y="11952"/>
                    <a:pt x="5652" y="11984"/>
                    <a:pt x="5558" y="11984"/>
                  </a:cubicBezTo>
                  <a:cubicBezTo>
                    <a:pt x="5411" y="11984"/>
                    <a:pt x="5269" y="11905"/>
                    <a:pt x="5181" y="11772"/>
                  </a:cubicBezTo>
                  <a:cubicBezTo>
                    <a:pt x="4999" y="11591"/>
                    <a:pt x="5072" y="11265"/>
                    <a:pt x="5289" y="11120"/>
                  </a:cubicBezTo>
                  <a:cubicBezTo>
                    <a:pt x="7209" y="9744"/>
                    <a:pt x="9310" y="7643"/>
                    <a:pt x="11121" y="5760"/>
                  </a:cubicBezTo>
                  <a:cubicBezTo>
                    <a:pt x="11211" y="5669"/>
                    <a:pt x="11329" y="5624"/>
                    <a:pt x="11447" y="5624"/>
                  </a:cubicBezTo>
                  <a:close/>
                  <a:moveTo>
                    <a:pt x="6412" y="1"/>
                  </a:moveTo>
                  <a:cubicBezTo>
                    <a:pt x="6303" y="37"/>
                    <a:pt x="6195" y="73"/>
                    <a:pt x="6122" y="145"/>
                  </a:cubicBezTo>
                  <a:cubicBezTo>
                    <a:pt x="5398" y="580"/>
                    <a:pt x="4746" y="1123"/>
                    <a:pt x="4166" y="1739"/>
                  </a:cubicBezTo>
                  <a:cubicBezTo>
                    <a:pt x="4070" y="1836"/>
                    <a:pt x="3941" y="1884"/>
                    <a:pt x="3812" y="1884"/>
                  </a:cubicBezTo>
                  <a:cubicBezTo>
                    <a:pt x="3748" y="1884"/>
                    <a:pt x="3683" y="1872"/>
                    <a:pt x="3623" y="1848"/>
                  </a:cubicBezTo>
                  <a:lnTo>
                    <a:pt x="1921" y="1051"/>
                  </a:lnTo>
                  <a:cubicBezTo>
                    <a:pt x="762" y="6991"/>
                    <a:pt x="146" y="13040"/>
                    <a:pt x="1" y="19089"/>
                  </a:cubicBezTo>
                  <a:lnTo>
                    <a:pt x="870" y="18437"/>
                  </a:lnTo>
                  <a:cubicBezTo>
                    <a:pt x="946" y="18377"/>
                    <a:pt x="1040" y="18348"/>
                    <a:pt x="1135" y="18348"/>
                  </a:cubicBezTo>
                  <a:cubicBezTo>
                    <a:pt x="1268" y="18348"/>
                    <a:pt x="1402" y="18404"/>
                    <a:pt x="1486" y="18510"/>
                  </a:cubicBezTo>
                  <a:cubicBezTo>
                    <a:pt x="2138" y="19198"/>
                    <a:pt x="2899" y="19850"/>
                    <a:pt x="3659" y="20393"/>
                  </a:cubicBezTo>
                  <a:lnTo>
                    <a:pt x="6340" y="19270"/>
                  </a:lnTo>
                  <a:cubicBezTo>
                    <a:pt x="6847" y="19017"/>
                    <a:pt x="7426" y="18836"/>
                    <a:pt x="8042" y="18799"/>
                  </a:cubicBezTo>
                  <a:cubicBezTo>
                    <a:pt x="8223" y="18799"/>
                    <a:pt x="8440" y="18836"/>
                    <a:pt x="8622" y="18908"/>
                  </a:cubicBezTo>
                  <a:cubicBezTo>
                    <a:pt x="9165" y="19089"/>
                    <a:pt x="9636" y="19451"/>
                    <a:pt x="9926" y="19958"/>
                  </a:cubicBezTo>
                  <a:lnTo>
                    <a:pt x="10034" y="20140"/>
                  </a:lnTo>
                  <a:cubicBezTo>
                    <a:pt x="10201" y="20474"/>
                    <a:pt x="10537" y="20652"/>
                    <a:pt x="10875" y="20652"/>
                  </a:cubicBezTo>
                  <a:cubicBezTo>
                    <a:pt x="11123" y="20652"/>
                    <a:pt x="11372" y="20556"/>
                    <a:pt x="11556" y="20357"/>
                  </a:cubicBezTo>
                  <a:lnTo>
                    <a:pt x="12497" y="19524"/>
                  </a:lnTo>
                  <a:cubicBezTo>
                    <a:pt x="12678" y="19343"/>
                    <a:pt x="12932" y="19234"/>
                    <a:pt x="13222" y="19198"/>
                  </a:cubicBezTo>
                  <a:lnTo>
                    <a:pt x="13258" y="19198"/>
                  </a:lnTo>
                  <a:cubicBezTo>
                    <a:pt x="13548" y="19198"/>
                    <a:pt x="13801" y="19306"/>
                    <a:pt x="14019" y="19451"/>
                  </a:cubicBezTo>
                  <a:cubicBezTo>
                    <a:pt x="14598" y="19850"/>
                    <a:pt x="15178" y="20284"/>
                    <a:pt x="15721" y="20755"/>
                  </a:cubicBezTo>
                  <a:cubicBezTo>
                    <a:pt x="16989" y="17133"/>
                    <a:pt x="17134" y="13294"/>
                    <a:pt x="17278" y="9599"/>
                  </a:cubicBezTo>
                  <a:cubicBezTo>
                    <a:pt x="17315" y="6919"/>
                    <a:pt x="17532" y="4238"/>
                    <a:pt x="17967" y="1594"/>
                  </a:cubicBezTo>
                  <a:lnTo>
                    <a:pt x="17967" y="1594"/>
                  </a:lnTo>
                  <a:lnTo>
                    <a:pt x="14924" y="2826"/>
                  </a:lnTo>
                  <a:cubicBezTo>
                    <a:pt x="14867" y="2854"/>
                    <a:pt x="14806" y="2868"/>
                    <a:pt x="14743" y="2868"/>
                  </a:cubicBezTo>
                  <a:cubicBezTo>
                    <a:pt x="14568" y="2868"/>
                    <a:pt x="14389" y="2760"/>
                    <a:pt x="14308" y="2572"/>
                  </a:cubicBezTo>
                  <a:cubicBezTo>
                    <a:pt x="14055" y="1993"/>
                    <a:pt x="13620" y="1522"/>
                    <a:pt x="13077" y="1160"/>
                  </a:cubicBezTo>
                  <a:cubicBezTo>
                    <a:pt x="12932" y="1015"/>
                    <a:pt x="12715" y="942"/>
                    <a:pt x="12461" y="906"/>
                  </a:cubicBezTo>
                  <a:cubicBezTo>
                    <a:pt x="12280" y="942"/>
                    <a:pt x="12099" y="979"/>
                    <a:pt x="11954" y="1051"/>
                  </a:cubicBezTo>
                  <a:cubicBezTo>
                    <a:pt x="11121" y="1413"/>
                    <a:pt x="10360" y="1775"/>
                    <a:pt x="9600" y="2210"/>
                  </a:cubicBezTo>
                  <a:cubicBezTo>
                    <a:pt x="9532" y="2251"/>
                    <a:pt x="9454" y="2271"/>
                    <a:pt x="9375" y="2271"/>
                  </a:cubicBezTo>
                  <a:cubicBezTo>
                    <a:pt x="9244" y="2271"/>
                    <a:pt x="9111" y="2215"/>
                    <a:pt x="9020" y="2101"/>
                  </a:cubicBezTo>
                  <a:cubicBezTo>
                    <a:pt x="8332" y="1413"/>
                    <a:pt x="7535" y="761"/>
                    <a:pt x="6702" y="145"/>
                  </a:cubicBezTo>
                  <a:cubicBezTo>
                    <a:pt x="6629" y="73"/>
                    <a:pt x="6521" y="37"/>
                    <a:pt x="64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r>
                <a:rPr lang="en" sz="2400"/>
                <a:t> </a:t>
              </a:r>
              <a:endParaRPr sz="2400"/>
            </a:p>
          </p:txBody>
        </p:sp>
      </p:grpSp>
      <p:grpSp>
        <p:nvGrpSpPr>
          <p:cNvPr id="1251" name="Google Shape;1251;p47"/>
          <p:cNvGrpSpPr/>
          <p:nvPr/>
        </p:nvGrpSpPr>
        <p:grpSpPr>
          <a:xfrm>
            <a:off x="1161281" y="2227575"/>
            <a:ext cx="2934968" cy="3348931"/>
            <a:chOff x="4875791" y="946666"/>
            <a:chExt cx="1263475" cy="1443671"/>
          </a:xfrm>
        </p:grpSpPr>
        <p:sp>
          <p:nvSpPr>
            <p:cNvPr id="1252" name="Google Shape;1252;p47"/>
            <p:cNvSpPr/>
            <p:nvPr/>
          </p:nvSpPr>
          <p:spPr>
            <a:xfrm>
              <a:off x="5455534" y="1055601"/>
              <a:ext cx="53695" cy="44148"/>
            </a:xfrm>
            <a:custGeom>
              <a:avLst/>
              <a:gdLst/>
              <a:ahLst/>
              <a:cxnLst/>
              <a:rect l="l" t="t" r="r" b="b"/>
              <a:pathLst>
                <a:path w="3442" h="2830" extrusionOk="0">
                  <a:moveTo>
                    <a:pt x="2902" y="0"/>
                  </a:moveTo>
                  <a:cubicBezTo>
                    <a:pt x="2802" y="0"/>
                    <a:pt x="2699" y="38"/>
                    <a:pt x="2608" y="113"/>
                  </a:cubicBezTo>
                  <a:cubicBezTo>
                    <a:pt x="2174" y="439"/>
                    <a:pt x="1666" y="838"/>
                    <a:pt x="1232" y="1200"/>
                  </a:cubicBezTo>
                  <a:cubicBezTo>
                    <a:pt x="906" y="1490"/>
                    <a:pt x="580" y="1743"/>
                    <a:pt x="254" y="1997"/>
                  </a:cubicBezTo>
                  <a:cubicBezTo>
                    <a:pt x="36" y="2142"/>
                    <a:pt x="0" y="2432"/>
                    <a:pt x="145" y="2649"/>
                  </a:cubicBezTo>
                  <a:cubicBezTo>
                    <a:pt x="254" y="2758"/>
                    <a:pt x="362" y="2830"/>
                    <a:pt x="507" y="2830"/>
                  </a:cubicBezTo>
                  <a:cubicBezTo>
                    <a:pt x="616" y="2830"/>
                    <a:pt x="725" y="2794"/>
                    <a:pt x="797" y="2721"/>
                  </a:cubicBezTo>
                  <a:cubicBezTo>
                    <a:pt x="1123" y="2504"/>
                    <a:pt x="1449" y="2214"/>
                    <a:pt x="1811" y="1924"/>
                  </a:cubicBezTo>
                  <a:cubicBezTo>
                    <a:pt x="2246" y="1562"/>
                    <a:pt x="2717" y="1200"/>
                    <a:pt x="3151" y="874"/>
                  </a:cubicBezTo>
                  <a:cubicBezTo>
                    <a:pt x="3369" y="729"/>
                    <a:pt x="3441" y="403"/>
                    <a:pt x="3260" y="222"/>
                  </a:cubicBezTo>
                  <a:cubicBezTo>
                    <a:pt x="3176" y="74"/>
                    <a:pt x="3042" y="0"/>
                    <a:pt x="29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53" name="Google Shape;1253;p47"/>
            <p:cNvSpPr/>
            <p:nvPr/>
          </p:nvSpPr>
          <p:spPr>
            <a:xfrm>
              <a:off x="4952637" y="2200313"/>
              <a:ext cx="1086088" cy="135782"/>
            </a:xfrm>
            <a:custGeom>
              <a:avLst/>
              <a:gdLst/>
              <a:ahLst/>
              <a:cxnLst/>
              <a:rect l="l" t="t" r="r" b="b"/>
              <a:pathLst>
                <a:path w="69621" h="8704" extrusionOk="0">
                  <a:moveTo>
                    <a:pt x="68963" y="1"/>
                  </a:moveTo>
                  <a:cubicBezTo>
                    <a:pt x="68838" y="1"/>
                    <a:pt x="68709" y="56"/>
                    <a:pt x="68603" y="191"/>
                  </a:cubicBezTo>
                  <a:cubicBezTo>
                    <a:pt x="68096" y="771"/>
                    <a:pt x="67589" y="1278"/>
                    <a:pt x="67010" y="1821"/>
                  </a:cubicBezTo>
                  <a:cubicBezTo>
                    <a:pt x="66539" y="2256"/>
                    <a:pt x="66032" y="2727"/>
                    <a:pt x="65561" y="3234"/>
                  </a:cubicBezTo>
                  <a:cubicBezTo>
                    <a:pt x="65380" y="3415"/>
                    <a:pt x="65380" y="3704"/>
                    <a:pt x="65597" y="3886"/>
                  </a:cubicBezTo>
                  <a:cubicBezTo>
                    <a:pt x="65670" y="3958"/>
                    <a:pt x="65814" y="3994"/>
                    <a:pt x="65923" y="3994"/>
                  </a:cubicBezTo>
                  <a:cubicBezTo>
                    <a:pt x="66032" y="3994"/>
                    <a:pt x="66177" y="3958"/>
                    <a:pt x="66249" y="3849"/>
                  </a:cubicBezTo>
                  <a:cubicBezTo>
                    <a:pt x="66684" y="3415"/>
                    <a:pt x="67191" y="2944"/>
                    <a:pt x="67662" y="2509"/>
                  </a:cubicBezTo>
                  <a:cubicBezTo>
                    <a:pt x="68241" y="1966"/>
                    <a:pt x="68821" y="1386"/>
                    <a:pt x="69328" y="771"/>
                  </a:cubicBezTo>
                  <a:cubicBezTo>
                    <a:pt x="69620" y="425"/>
                    <a:pt x="69308" y="1"/>
                    <a:pt x="68963" y="1"/>
                  </a:cubicBezTo>
                  <a:close/>
                  <a:moveTo>
                    <a:pt x="65670" y="481"/>
                  </a:moveTo>
                  <a:cubicBezTo>
                    <a:pt x="64329" y="481"/>
                    <a:pt x="61214" y="4393"/>
                    <a:pt x="60599" y="5407"/>
                  </a:cubicBezTo>
                  <a:cubicBezTo>
                    <a:pt x="60417" y="5624"/>
                    <a:pt x="60490" y="5914"/>
                    <a:pt x="60743" y="6059"/>
                  </a:cubicBezTo>
                  <a:cubicBezTo>
                    <a:pt x="60816" y="6095"/>
                    <a:pt x="60888" y="6131"/>
                    <a:pt x="60961" y="6131"/>
                  </a:cubicBezTo>
                  <a:cubicBezTo>
                    <a:pt x="61142" y="6131"/>
                    <a:pt x="61287" y="6059"/>
                    <a:pt x="61359" y="5914"/>
                  </a:cubicBezTo>
                  <a:cubicBezTo>
                    <a:pt x="62373" y="4320"/>
                    <a:pt x="65054" y="1459"/>
                    <a:pt x="65670" y="1423"/>
                  </a:cubicBezTo>
                  <a:cubicBezTo>
                    <a:pt x="66285" y="1423"/>
                    <a:pt x="66285" y="481"/>
                    <a:pt x="65670" y="481"/>
                  </a:cubicBezTo>
                  <a:close/>
                  <a:moveTo>
                    <a:pt x="2877" y="4720"/>
                  </a:moveTo>
                  <a:cubicBezTo>
                    <a:pt x="2764" y="4720"/>
                    <a:pt x="2645" y="4763"/>
                    <a:pt x="2536" y="4864"/>
                  </a:cubicBezTo>
                  <a:cubicBezTo>
                    <a:pt x="1956" y="5479"/>
                    <a:pt x="1377" y="6168"/>
                    <a:pt x="906" y="6892"/>
                  </a:cubicBezTo>
                  <a:cubicBezTo>
                    <a:pt x="652" y="7254"/>
                    <a:pt x="435" y="7616"/>
                    <a:pt x="145" y="7942"/>
                  </a:cubicBezTo>
                  <a:cubicBezTo>
                    <a:pt x="0" y="8160"/>
                    <a:pt x="36" y="8449"/>
                    <a:pt x="254" y="8631"/>
                  </a:cubicBezTo>
                  <a:cubicBezTo>
                    <a:pt x="326" y="8667"/>
                    <a:pt x="435" y="8703"/>
                    <a:pt x="507" y="8703"/>
                  </a:cubicBezTo>
                  <a:cubicBezTo>
                    <a:pt x="688" y="8703"/>
                    <a:pt x="797" y="8667"/>
                    <a:pt x="906" y="8522"/>
                  </a:cubicBezTo>
                  <a:cubicBezTo>
                    <a:pt x="1159" y="8196"/>
                    <a:pt x="1449" y="7797"/>
                    <a:pt x="1703" y="7435"/>
                  </a:cubicBezTo>
                  <a:cubicBezTo>
                    <a:pt x="2137" y="6747"/>
                    <a:pt x="2644" y="6131"/>
                    <a:pt x="3224" y="5516"/>
                  </a:cubicBezTo>
                  <a:cubicBezTo>
                    <a:pt x="3558" y="5182"/>
                    <a:pt x="3251" y="4720"/>
                    <a:pt x="2877" y="47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54" name="Google Shape;1254;p47"/>
            <p:cNvSpPr/>
            <p:nvPr/>
          </p:nvSpPr>
          <p:spPr>
            <a:xfrm>
              <a:off x="4875791" y="946666"/>
              <a:ext cx="1263475" cy="1443671"/>
            </a:xfrm>
            <a:custGeom>
              <a:avLst/>
              <a:gdLst/>
              <a:ahLst/>
              <a:cxnLst/>
              <a:rect l="l" t="t" r="r" b="b"/>
              <a:pathLst>
                <a:path w="80992" h="92543" extrusionOk="0">
                  <a:moveTo>
                    <a:pt x="38286" y="939"/>
                  </a:moveTo>
                  <a:cubicBezTo>
                    <a:pt x="38395" y="975"/>
                    <a:pt x="38503" y="1011"/>
                    <a:pt x="38576" y="1084"/>
                  </a:cubicBezTo>
                  <a:cubicBezTo>
                    <a:pt x="39409" y="1663"/>
                    <a:pt x="40206" y="2315"/>
                    <a:pt x="40894" y="3040"/>
                  </a:cubicBezTo>
                  <a:cubicBezTo>
                    <a:pt x="40982" y="3127"/>
                    <a:pt x="41109" y="3175"/>
                    <a:pt x="41237" y="3175"/>
                  </a:cubicBezTo>
                  <a:cubicBezTo>
                    <a:pt x="41319" y="3175"/>
                    <a:pt x="41402" y="3155"/>
                    <a:pt x="41474" y="3112"/>
                  </a:cubicBezTo>
                  <a:cubicBezTo>
                    <a:pt x="42234" y="2714"/>
                    <a:pt x="43031" y="2315"/>
                    <a:pt x="43828" y="1989"/>
                  </a:cubicBezTo>
                  <a:cubicBezTo>
                    <a:pt x="44009" y="1881"/>
                    <a:pt x="44190" y="1844"/>
                    <a:pt x="44371" y="1844"/>
                  </a:cubicBezTo>
                  <a:cubicBezTo>
                    <a:pt x="44589" y="1844"/>
                    <a:pt x="44806" y="1953"/>
                    <a:pt x="44987" y="2098"/>
                  </a:cubicBezTo>
                  <a:cubicBezTo>
                    <a:pt x="45494" y="2424"/>
                    <a:pt x="45929" y="2931"/>
                    <a:pt x="46219" y="3510"/>
                  </a:cubicBezTo>
                  <a:cubicBezTo>
                    <a:pt x="46298" y="3670"/>
                    <a:pt x="46455" y="3770"/>
                    <a:pt x="46633" y="3770"/>
                  </a:cubicBezTo>
                  <a:cubicBezTo>
                    <a:pt x="46698" y="3770"/>
                    <a:pt x="46766" y="3757"/>
                    <a:pt x="46834" y="3728"/>
                  </a:cubicBezTo>
                  <a:lnTo>
                    <a:pt x="49877" y="2532"/>
                  </a:lnTo>
                  <a:lnTo>
                    <a:pt x="49877" y="2532"/>
                  </a:lnTo>
                  <a:cubicBezTo>
                    <a:pt x="49442" y="5177"/>
                    <a:pt x="49189" y="7821"/>
                    <a:pt x="49152" y="10501"/>
                  </a:cubicBezTo>
                  <a:cubicBezTo>
                    <a:pt x="49008" y="14232"/>
                    <a:pt x="48863" y="18071"/>
                    <a:pt x="47595" y="21694"/>
                  </a:cubicBezTo>
                  <a:cubicBezTo>
                    <a:pt x="47052" y="21186"/>
                    <a:pt x="46508" y="20752"/>
                    <a:pt x="45893" y="20390"/>
                  </a:cubicBezTo>
                  <a:cubicBezTo>
                    <a:pt x="45675" y="20208"/>
                    <a:pt x="45422" y="20136"/>
                    <a:pt x="45168" y="20100"/>
                  </a:cubicBezTo>
                  <a:lnTo>
                    <a:pt x="45096" y="20100"/>
                  </a:lnTo>
                  <a:cubicBezTo>
                    <a:pt x="44842" y="20136"/>
                    <a:pt x="44589" y="20245"/>
                    <a:pt x="44371" y="20462"/>
                  </a:cubicBezTo>
                  <a:lnTo>
                    <a:pt x="43430" y="21295"/>
                  </a:lnTo>
                  <a:cubicBezTo>
                    <a:pt x="43246" y="21494"/>
                    <a:pt x="42997" y="21590"/>
                    <a:pt x="42749" y="21590"/>
                  </a:cubicBezTo>
                  <a:cubicBezTo>
                    <a:pt x="42411" y="21590"/>
                    <a:pt x="42075" y="21412"/>
                    <a:pt x="41908" y="21078"/>
                  </a:cubicBezTo>
                  <a:lnTo>
                    <a:pt x="41800" y="20897"/>
                  </a:lnTo>
                  <a:cubicBezTo>
                    <a:pt x="41510" y="20390"/>
                    <a:pt x="41039" y="20027"/>
                    <a:pt x="40496" y="19846"/>
                  </a:cubicBezTo>
                  <a:cubicBezTo>
                    <a:pt x="40314" y="19774"/>
                    <a:pt x="40097" y="19738"/>
                    <a:pt x="39916" y="19738"/>
                  </a:cubicBezTo>
                  <a:cubicBezTo>
                    <a:pt x="39300" y="19774"/>
                    <a:pt x="38721" y="19955"/>
                    <a:pt x="38214" y="20208"/>
                  </a:cubicBezTo>
                  <a:lnTo>
                    <a:pt x="35533" y="21331"/>
                  </a:lnTo>
                  <a:cubicBezTo>
                    <a:pt x="34773" y="20788"/>
                    <a:pt x="34012" y="20136"/>
                    <a:pt x="33360" y="19448"/>
                  </a:cubicBezTo>
                  <a:cubicBezTo>
                    <a:pt x="33276" y="19342"/>
                    <a:pt x="33142" y="19286"/>
                    <a:pt x="33009" y="19286"/>
                  </a:cubicBezTo>
                  <a:cubicBezTo>
                    <a:pt x="32914" y="19286"/>
                    <a:pt x="32820" y="19315"/>
                    <a:pt x="32744" y="19375"/>
                  </a:cubicBezTo>
                  <a:lnTo>
                    <a:pt x="31875" y="20027"/>
                  </a:lnTo>
                  <a:cubicBezTo>
                    <a:pt x="32020" y="13978"/>
                    <a:pt x="32636" y="7966"/>
                    <a:pt x="33795" y="2025"/>
                  </a:cubicBezTo>
                  <a:lnTo>
                    <a:pt x="35497" y="2750"/>
                  </a:lnTo>
                  <a:cubicBezTo>
                    <a:pt x="35557" y="2786"/>
                    <a:pt x="35622" y="2802"/>
                    <a:pt x="35686" y="2802"/>
                  </a:cubicBezTo>
                  <a:cubicBezTo>
                    <a:pt x="35815" y="2802"/>
                    <a:pt x="35944" y="2738"/>
                    <a:pt x="36040" y="2641"/>
                  </a:cubicBezTo>
                  <a:cubicBezTo>
                    <a:pt x="36620" y="2025"/>
                    <a:pt x="37272" y="1482"/>
                    <a:pt x="37996" y="1047"/>
                  </a:cubicBezTo>
                  <a:cubicBezTo>
                    <a:pt x="38069" y="1011"/>
                    <a:pt x="38177" y="939"/>
                    <a:pt x="38286" y="939"/>
                  </a:cubicBezTo>
                  <a:close/>
                  <a:moveTo>
                    <a:pt x="14090" y="12892"/>
                  </a:moveTo>
                  <a:cubicBezTo>
                    <a:pt x="19089" y="12892"/>
                    <a:pt x="25065" y="12928"/>
                    <a:pt x="31295" y="12964"/>
                  </a:cubicBezTo>
                  <a:cubicBezTo>
                    <a:pt x="31078" y="15645"/>
                    <a:pt x="30969" y="18289"/>
                    <a:pt x="30933" y="20969"/>
                  </a:cubicBezTo>
                  <a:cubicBezTo>
                    <a:pt x="30933" y="21114"/>
                    <a:pt x="31006" y="21295"/>
                    <a:pt x="31187" y="21368"/>
                  </a:cubicBezTo>
                  <a:cubicBezTo>
                    <a:pt x="31252" y="21400"/>
                    <a:pt x="31332" y="21418"/>
                    <a:pt x="31410" y="21418"/>
                  </a:cubicBezTo>
                  <a:cubicBezTo>
                    <a:pt x="31505" y="21418"/>
                    <a:pt x="31598" y="21391"/>
                    <a:pt x="31658" y="21331"/>
                  </a:cubicBezTo>
                  <a:lnTo>
                    <a:pt x="32962" y="20390"/>
                  </a:lnTo>
                  <a:cubicBezTo>
                    <a:pt x="33650" y="21078"/>
                    <a:pt x="34410" y="21694"/>
                    <a:pt x="35244" y="22237"/>
                  </a:cubicBezTo>
                  <a:cubicBezTo>
                    <a:pt x="35312" y="22306"/>
                    <a:pt x="35410" y="22331"/>
                    <a:pt x="35510" y="22331"/>
                  </a:cubicBezTo>
                  <a:cubicBezTo>
                    <a:pt x="35567" y="22331"/>
                    <a:pt x="35625" y="22323"/>
                    <a:pt x="35678" y="22309"/>
                  </a:cubicBezTo>
                  <a:lnTo>
                    <a:pt x="38576" y="21042"/>
                  </a:lnTo>
                  <a:cubicBezTo>
                    <a:pt x="38979" y="20840"/>
                    <a:pt x="39429" y="20730"/>
                    <a:pt x="39888" y="20730"/>
                  </a:cubicBezTo>
                  <a:cubicBezTo>
                    <a:pt x="40005" y="20730"/>
                    <a:pt x="40124" y="20737"/>
                    <a:pt x="40242" y="20752"/>
                  </a:cubicBezTo>
                  <a:cubicBezTo>
                    <a:pt x="40568" y="20824"/>
                    <a:pt x="40749" y="21078"/>
                    <a:pt x="41003" y="21440"/>
                  </a:cubicBezTo>
                  <a:lnTo>
                    <a:pt x="41184" y="21657"/>
                  </a:lnTo>
                  <a:cubicBezTo>
                    <a:pt x="41546" y="22164"/>
                    <a:pt x="42162" y="22490"/>
                    <a:pt x="42814" y="22527"/>
                  </a:cubicBezTo>
                  <a:cubicBezTo>
                    <a:pt x="42959" y="22527"/>
                    <a:pt x="43067" y="22490"/>
                    <a:pt x="43212" y="22490"/>
                  </a:cubicBezTo>
                  <a:cubicBezTo>
                    <a:pt x="43502" y="22382"/>
                    <a:pt x="43792" y="22201"/>
                    <a:pt x="44045" y="21983"/>
                  </a:cubicBezTo>
                  <a:lnTo>
                    <a:pt x="44987" y="21186"/>
                  </a:lnTo>
                  <a:cubicBezTo>
                    <a:pt x="45023" y="21150"/>
                    <a:pt x="45096" y="21078"/>
                    <a:pt x="45132" y="21078"/>
                  </a:cubicBezTo>
                  <a:cubicBezTo>
                    <a:pt x="45204" y="21078"/>
                    <a:pt x="45277" y="21114"/>
                    <a:pt x="45349" y="21186"/>
                  </a:cubicBezTo>
                  <a:cubicBezTo>
                    <a:pt x="46110" y="21657"/>
                    <a:pt x="46798" y="22237"/>
                    <a:pt x="47450" y="22853"/>
                  </a:cubicBezTo>
                  <a:cubicBezTo>
                    <a:pt x="47523" y="22925"/>
                    <a:pt x="47667" y="22997"/>
                    <a:pt x="47776" y="22997"/>
                  </a:cubicBezTo>
                  <a:lnTo>
                    <a:pt x="47885" y="22997"/>
                  </a:lnTo>
                  <a:cubicBezTo>
                    <a:pt x="48030" y="22961"/>
                    <a:pt x="48175" y="22853"/>
                    <a:pt x="48211" y="22708"/>
                  </a:cubicBezTo>
                  <a:cubicBezTo>
                    <a:pt x="49442" y="19593"/>
                    <a:pt x="49804" y="16369"/>
                    <a:pt x="49986" y="13182"/>
                  </a:cubicBezTo>
                  <a:cubicBezTo>
                    <a:pt x="64112" y="13363"/>
                    <a:pt x="76391" y="13544"/>
                    <a:pt x="78782" y="13580"/>
                  </a:cubicBezTo>
                  <a:cubicBezTo>
                    <a:pt x="79941" y="26982"/>
                    <a:pt x="77369" y="83559"/>
                    <a:pt x="77188" y="88087"/>
                  </a:cubicBezTo>
                  <a:cubicBezTo>
                    <a:pt x="72044" y="90369"/>
                    <a:pt x="57157" y="91637"/>
                    <a:pt x="36149" y="91637"/>
                  </a:cubicBezTo>
                  <a:cubicBezTo>
                    <a:pt x="18799" y="91637"/>
                    <a:pt x="3441" y="90695"/>
                    <a:pt x="2137" y="89934"/>
                  </a:cubicBezTo>
                  <a:cubicBezTo>
                    <a:pt x="725" y="87508"/>
                    <a:pt x="1304" y="42847"/>
                    <a:pt x="2029" y="13037"/>
                  </a:cubicBezTo>
                  <a:cubicBezTo>
                    <a:pt x="4274" y="12928"/>
                    <a:pt x="8331" y="12892"/>
                    <a:pt x="14090" y="12892"/>
                  </a:cubicBezTo>
                  <a:close/>
                  <a:moveTo>
                    <a:pt x="38269" y="0"/>
                  </a:moveTo>
                  <a:cubicBezTo>
                    <a:pt x="37999" y="0"/>
                    <a:pt x="37725" y="82"/>
                    <a:pt x="37489" y="251"/>
                  </a:cubicBezTo>
                  <a:cubicBezTo>
                    <a:pt x="36801" y="685"/>
                    <a:pt x="36149" y="1192"/>
                    <a:pt x="35569" y="1772"/>
                  </a:cubicBezTo>
                  <a:lnTo>
                    <a:pt x="33650" y="866"/>
                  </a:lnTo>
                  <a:cubicBezTo>
                    <a:pt x="33577" y="830"/>
                    <a:pt x="33505" y="812"/>
                    <a:pt x="33432" y="812"/>
                  </a:cubicBezTo>
                  <a:cubicBezTo>
                    <a:pt x="33360" y="812"/>
                    <a:pt x="33288" y="830"/>
                    <a:pt x="33215" y="866"/>
                  </a:cubicBezTo>
                  <a:cubicBezTo>
                    <a:pt x="33106" y="939"/>
                    <a:pt x="32998" y="1047"/>
                    <a:pt x="32998" y="1192"/>
                  </a:cubicBezTo>
                  <a:cubicBezTo>
                    <a:pt x="32273" y="4778"/>
                    <a:pt x="31730" y="8364"/>
                    <a:pt x="31404" y="12022"/>
                  </a:cubicBezTo>
                  <a:cubicBezTo>
                    <a:pt x="25102" y="11950"/>
                    <a:pt x="19125" y="11914"/>
                    <a:pt x="14090" y="11914"/>
                  </a:cubicBezTo>
                  <a:cubicBezTo>
                    <a:pt x="7933" y="11914"/>
                    <a:pt x="3695" y="11986"/>
                    <a:pt x="1521" y="12059"/>
                  </a:cubicBezTo>
                  <a:cubicBezTo>
                    <a:pt x="1268" y="12095"/>
                    <a:pt x="1087" y="12276"/>
                    <a:pt x="1051" y="12530"/>
                  </a:cubicBezTo>
                  <a:cubicBezTo>
                    <a:pt x="1051" y="12711"/>
                    <a:pt x="616" y="31691"/>
                    <a:pt x="399" y="50671"/>
                  </a:cubicBezTo>
                  <a:cubicBezTo>
                    <a:pt x="0" y="89282"/>
                    <a:pt x="1051" y="90188"/>
                    <a:pt x="1485" y="90586"/>
                  </a:cubicBezTo>
                  <a:cubicBezTo>
                    <a:pt x="2862" y="91782"/>
                    <a:pt x="20501" y="92542"/>
                    <a:pt x="36149" y="92542"/>
                  </a:cubicBezTo>
                  <a:cubicBezTo>
                    <a:pt x="46291" y="92542"/>
                    <a:pt x="70740" y="92180"/>
                    <a:pt x="77840" y="88811"/>
                  </a:cubicBezTo>
                  <a:cubicBezTo>
                    <a:pt x="77985" y="88739"/>
                    <a:pt x="78093" y="88558"/>
                    <a:pt x="78093" y="88413"/>
                  </a:cubicBezTo>
                  <a:cubicBezTo>
                    <a:pt x="78130" y="87761"/>
                    <a:pt x="80991" y="26185"/>
                    <a:pt x="79687" y="13037"/>
                  </a:cubicBezTo>
                  <a:cubicBezTo>
                    <a:pt x="79651" y="12819"/>
                    <a:pt x="79470" y="12638"/>
                    <a:pt x="79216" y="12602"/>
                  </a:cubicBezTo>
                  <a:cubicBezTo>
                    <a:pt x="78999" y="12602"/>
                    <a:pt x="65669" y="12421"/>
                    <a:pt x="50022" y="12204"/>
                  </a:cubicBezTo>
                  <a:cubicBezTo>
                    <a:pt x="50058" y="11660"/>
                    <a:pt x="50058" y="11117"/>
                    <a:pt x="50094" y="10537"/>
                  </a:cubicBezTo>
                  <a:cubicBezTo>
                    <a:pt x="50203" y="7676"/>
                    <a:pt x="50312" y="4706"/>
                    <a:pt x="50927" y="1881"/>
                  </a:cubicBezTo>
                  <a:cubicBezTo>
                    <a:pt x="51013" y="1565"/>
                    <a:pt x="50782" y="1318"/>
                    <a:pt x="50520" y="1318"/>
                  </a:cubicBezTo>
                  <a:cubicBezTo>
                    <a:pt x="50451" y="1318"/>
                    <a:pt x="50380" y="1336"/>
                    <a:pt x="50312" y="1373"/>
                  </a:cubicBezTo>
                  <a:lnTo>
                    <a:pt x="46834" y="2714"/>
                  </a:lnTo>
                  <a:cubicBezTo>
                    <a:pt x="46508" y="2170"/>
                    <a:pt x="46037" y="1699"/>
                    <a:pt x="45530" y="1337"/>
                  </a:cubicBezTo>
                  <a:cubicBezTo>
                    <a:pt x="45168" y="1047"/>
                    <a:pt x="44770" y="903"/>
                    <a:pt x="44371" y="903"/>
                  </a:cubicBezTo>
                  <a:cubicBezTo>
                    <a:pt x="44045" y="903"/>
                    <a:pt x="43719" y="975"/>
                    <a:pt x="43466" y="1120"/>
                  </a:cubicBezTo>
                  <a:cubicBezTo>
                    <a:pt x="42705" y="1446"/>
                    <a:pt x="42017" y="1772"/>
                    <a:pt x="41329" y="2134"/>
                  </a:cubicBezTo>
                  <a:cubicBezTo>
                    <a:pt x="40640" y="1482"/>
                    <a:pt x="39916" y="866"/>
                    <a:pt x="39119" y="323"/>
                  </a:cubicBezTo>
                  <a:cubicBezTo>
                    <a:pt x="38886" y="110"/>
                    <a:pt x="38581" y="0"/>
                    <a:pt x="38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r>
                <a:rPr lang="en" sz="2400"/>
                <a:t>   </a:t>
              </a:r>
              <a:endParaRPr sz="2400"/>
            </a:p>
          </p:txBody>
        </p:sp>
        <p:sp>
          <p:nvSpPr>
            <p:cNvPr id="1255" name="Google Shape;1255;p47"/>
            <p:cNvSpPr/>
            <p:nvPr/>
          </p:nvSpPr>
          <p:spPr>
            <a:xfrm>
              <a:off x="5451010" y="1048035"/>
              <a:ext cx="109075" cy="99419"/>
            </a:xfrm>
            <a:custGeom>
              <a:avLst/>
              <a:gdLst/>
              <a:ahLst/>
              <a:cxnLst/>
              <a:rect l="l" t="t" r="r" b="b"/>
              <a:pathLst>
                <a:path w="6992" h="6373" extrusionOk="0">
                  <a:moveTo>
                    <a:pt x="6448" y="1"/>
                  </a:moveTo>
                  <a:cubicBezTo>
                    <a:pt x="6330" y="1"/>
                    <a:pt x="6212" y="55"/>
                    <a:pt x="6122" y="164"/>
                  </a:cubicBezTo>
                  <a:cubicBezTo>
                    <a:pt x="4311" y="2011"/>
                    <a:pt x="2210" y="4148"/>
                    <a:pt x="326" y="5488"/>
                  </a:cubicBezTo>
                  <a:cubicBezTo>
                    <a:pt x="73" y="5633"/>
                    <a:pt x="0" y="5959"/>
                    <a:pt x="182" y="6176"/>
                  </a:cubicBezTo>
                  <a:cubicBezTo>
                    <a:pt x="269" y="6307"/>
                    <a:pt x="408" y="6372"/>
                    <a:pt x="552" y="6372"/>
                  </a:cubicBezTo>
                  <a:cubicBezTo>
                    <a:pt x="648" y="6372"/>
                    <a:pt x="747" y="6343"/>
                    <a:pt x="834" y="6285"/>
                  </a:cubicBezTo>
                  <a:cubicBezTo>
                    <a:pt x="2826" y="4872"/>
                    <a:pt x="4963" y="2735"/>
                    <a:pt x="6774" y="816"/>
                  </a:cubicBezTo>
                  <a:cubicBezTo>
                    <a:pt x="6991" y="635"/>
                    <a:pt x="6991" y="345"/>
                    <a:pt x="6774" y="164"/>
                  </a:cubicBezTo>
                  <a:cubicBezTo>
                    <a:pt x="6683" y="55"/>
                    <a:pt x="6566" y="1"/>
                    <a:pt x="64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56" name="Google Shape;1256;p47"/>
            <p:cNvSpPr/>
            <p:nvPr/>
          </p:nvSpPr>
          <p:spPr>
            <a:xfrm>
              <a:off x="5519557" y="1088423"/>
              <a:ext cx="44476" cy="37346"/>
            </a:xfrm>
            <a:custGeom>
              <a:avLst/>
              <a:gdLst/>
              <a:ahLst/>
              <a:cxnLst/>
              <a:rect l="l" t="t" r="r" b="b"/>
              <a:pathLst>
                <a:path w="2851" h="2394" extrusionOk="0">
                  <a:moveTo>
                    <a:pt x="2320" y="0"/>
                  </a:moveTo>
                  <a:cubicBezTo>
                    <a:pt x="2232" y="0"/>
                    <a:pt x="2141" y="24"/>
                    <a:pt x="2054" y="74"/>
                  </a:cubicBezTo>
                  <a:cubicBezTo>
                    <a:pt x="1366" y="472"/>
                    <a:pt x="786" y="980"/>
                    <a:pt x="315" y="1595"/>
                  </a:cubicBezTo>
                  <a:cubicBezTo>
                    <a:pt x="0" y="1910"/>
                    <a:pt x="226" y="2394"/>
                    <a:pt x="634" y="2394"/>
                  </a:cubicBezTo>
                  <a:cubicBezTo>
                    <a:pt x="648" y="2394"/>
                    <a:pt x="663" y="2393"/>
                    <a:pt x="677" y="2392"/>
                  </a:cubicBezTo>
                  <a:cubicBezTo>
                    <a:pt x="822" y="2356"/>
                    <a:pt x="931" y="2320"/>
                    <a:pt x="1040" y="2211"/>
                  </a:cubicBezTo>
                  <a:cubicBezTo>
                    <a:pt x="1438" y="1668"/>
                    <a:pt x="1945" y="1233"/>
                    <a:pt x="2525" y="907"/>
                  </a:cubicBezTo>
                  <a:cubicBezTo>
                    <a:pt x="2778" y="798"/>
                    <a:pt x="2851" y="472"/>
                    <a:pt x="2742" y="255"/>
                  </a:cubicBezTo>
                  <a:cubicBezTo>
                    <a:pt x="2647" y="89"/>
                    <a:pt x="2489" y="0"/>
                    <a:pt x="23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57" name="Google Shape;1257;p47"/>
            <p:cNvSpPr/>
            <p:nvPr/>
          </p:nvSpPr>
          <p:spPr>
            <a:xfrm>
              <a:off x="5895142" y="2207801"/>
              <a:ext cx="92118" cy="88171"/>
            </a:xfrm>
            <a:custGeom>
              <a:avLst/>
              <a:gdLst/>
              <a:ahLst/>
              <a:cxnLst/>
              <a:rect l="l" t="t" r="r" b="b"/>
              <a:pathLst>
                <a:path w="5905" h="5652" extrusionOk="0">
                  <a:moveTo>
                    <a:pt x="5253" y="1"/>
                  </a:moveTo>
                  <a:cubicBezTo>
                    <a:pt x="3912" y="1"/>
                    <a:pt x="797" y="3913"/>
                    <a:pt x="182" y="4927"/>
                  </a:cubicBezTo>
                  <a:cubicBezTo>
                    <a:pt x="0" y="5144"/>
                    <a:pt x="73" y="5434"/>
                    <a:pt x="326" y="5579"/>
                  </a:cubicBezTo>
                  <a:cubicBezTo>
                    <a:pt x="399" y="5615"/>
                    <a:pt x="471" y="5651"/>
                    <a:pt x="544" y="5651"/>
                  </a:cubicBezTo>
                  <a:cubicBezTo>
                    <a:pt x="725" y="5651"/>
                    <a:pt x="870" y="5579"/>
                    <a:pt x="942" y="5434"/>
                  </a:cubicBezTo>
                  <a:cubicBezTo>
                    <a:pt x="1956" y="3840"/>
                    <a:pt x="4637" y="979"/>
                    <a:pt x="5253" y="943"/>
                  </a:cubicBezTo>
                  <a:cubicBezTo>
                    <a:pt x="5904" y="943"/>
                    <a:pt x="5904" y="1"/>
                    <a:pt x="52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58" name="Google Shape;1258;p47"/>
            <p:cNvSpPr/>
            <p:nvPr/>
          </p:nvSpPr>
          <p:spPr>
            <a:xfrm>
              <a:off x="5972549" y="2200578"/>
              <a:ext cx="66768" cy="62618"/>
            </a:xfrm>
            <a:custGeom>
              <a:avLst/>
              <a:gdLst/>
              <a:ahLst/>
              <a:cxnLst/>
              <a:rect l="l" t="t" r="r" b="b"/>
              <a:pathLst>
                <a:path w="4280" h="4014" extrusionOk="0">
                  <a:moveTo>
                    <a:pt x="3613" y="0"/>
                  </a:moveTo>
                  <a:cubicBezTo>
                    <a:pt x="3490" y="0"/>
                    <a:pt x="3364" y="51"/>
                    <a:pt x="3261" y="174"/>
                  </a:cubicBezTo>
                  <a:cubicBezTo>
                    <a:pt x="2754" y="754"/>
                    <a:pt x="2210" y="1297"/>
                    <a:pt x="1631" y="1804"/>
                  </a:cubicBezTo>
                  <a:cubicBezTo>
                    <a:pt x="1160" y="2239"/>
                    <a:pt x="653" y="2710"/>
                    <a:pt x="182" y="3217"/>
                  </a:cubicBezTo>
                  <a:cubicBezTo>
                    <a:pt x="1" y="3398"/>
                    <a:pt x="37" y="3687"/>
                    <a:pt x="254" y="3869"/>
                  </a:cubicBezTo>
                  <a:cubicBezTo>
                    <a:pt x="327" y="3941"/>
                    <a:pt x="435" y="4013"/>
                    <a:pt x="544" y="4013"/>
                  </a:cubicBezTo>
                  <a:cubicBezTo>
                    <a:pt x="689" y="4013"/>
                    <a:pt x="798" y="3941"/>
                    <a:pt x="906" y="3832"/>
                  </a:cubicBezTo>
                  <a:cubicBezTo>
                    <a:pt x="1341" y="3398"/>
                    <a:pt x="1812" y="2927"/>
                    <a:pt x="2283" y="2492"/>
                  </a:cubicBezTo>
                  <a:cubicBezTo>
                    <a:pt x="2898" y="1949"/>
                    <a:pt x="3442" y="1369"/>
                    <a:pt x="3985" y="790"/>
                  </a:cubicBezTo>
                  <a:cubicBezTo>
                    <a:pt x="4280" y="415"/>
                    <a:pt x="3960" y="0"/>
                    <a:pt x="36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59" name="Google Shape;1259;p47"/>
            <p:cNvSpPr/>
            <p:nvPr/>
          </p:nvSpPr>
          <p:spPr>
            <a:xfrm>
              <a:off x="5653295" y="1253830"/>
              <a:ext cx="46348" cy="54990"/>
            </a:xfrm>
            <a:custGeom>
              <a:avLst/>
              <a:gdLst/>
              <a:ahLst/>
              <a:cxnLst/>
              <a:rect l="l" t="t" r="r" b="b"/>
              <a:pathLst>
                <a:path w="2971" h="3525" extrusionOk="0">
                  <a:moveTo>
                    <a:pt x="2423" y="1"/>
                  </a:moveTo>
                  <a:cubicBezTo>
                    <a:pt x="2312" y="1"/>
                    <a:pt x="2199" y="38"/>
                    <a:pt x="2102" y="120"/>
                  </a:cubicBezTo>
                  <a:cubicBezTo>
                    <a:pt x="1558" y="663"/>
                    <a:pt x="1087" y="1243"/>
                    <a:pt x="725" y="1931"/>
                  </a:cubicBezTo>
                  <a:cubicBezTo>
                    <a:pt x="544" y="2257"/>
                    <a:pt x="363" y="2547"/>
                    <a:pt x="182" y="2800"/>
                  </a:cubicBezTo>
                  <a:cubicBezTo>
                    <a:pt x="1" y="2981"/>
                    <a:pt x="37" y="3307"/>
                    <a:pt x="254" y="3452"/>
                  </a:cubicBezTo>
                  <a:cubicBezTo>
                    <a:pt x="327" y="3489"/>
                    <a:pt x="435" y="3525"/>
                    <a:pt x="544" y="3525"/>
                  </a:cubicBezTo>
                  <a:cubicBezTo>
                    <a:pt x="689" y="3525"/>
                    <a:pt x="834" y="3452"/>
                    <a:pt x="906" y="3344"/>
                  </a:cubicBezTo>
                  <a:cubicBezTo>
                    <a:pt x="1124" y="3054"/>
                    <a:pt x="1341" y="2764"/>
                    <a:pt x="1522" y="2402"/>
                  </a:cubicBezTo>
                  <a:cubicBezTo>
                    <a:pt x="1848" y="1822"/>
                    <a:pt x="2246" y="1315"/>
                    <a:pt x="2717" y="844"/>
                  </a:cubicBezTo>
                  <a:cubicBezTo>
                    <a:pt x="2935" y="663"/>
                    <a:pt x="2971" y="374"/>
                    <a:pt x="2790" y="156"/>
                  </a:cubicBezTo>
                  <a:cubicBezTo>
                    <a:pt x="2690" y="57"/>
                    <a:pt x="2558" y="1"/>
                    <a:pt x="24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60" name="Google Shape;1260;p47"/>
            <p:cNvSpPr/>
            <p:nvPr/>
          </p:nvSpPr>
          <p:spPr>
            <a:xfrm>
              <a:off x="5717458" y="1246482"/>
              <a:ext cx="39406" cy="33056"/>
            </a:xfrm>
            <a:custGeom>
              <a:avLst/>
              <a:gdLst/>
              <a:ahLst/>
              <a:cxnLst/>
              <a:rect l="l" t="t" r="r" b="b"/>
              <a:pathLst>
                <a:path w="2526" h="2119" extrusionOk="0">
                  <a:moveTo>
                    <a:pt x="1813" y="0"/>
                  </a:moveTo>
                  <a:cubicBezTo>
                    <a:pt x="1710" y="0"/>
                    <a:pt x="1602" y="36"/>
                    <a:pt x="1502" y="120"/>
                  </a:cubicBezTo>
                  <a:cubicBezTo>
                    <a:pt x="1104" y="482"/>
                    <a:pt x="705" y="917"/>
                    <a:pt x="307" y="1315"/>
                  </a:cubicBezTo>
                  <a:cubicBezTo>
                    <a:pt x="1" y="1621"/>
                    <a:pt x="205" y="2119"/>
                    <a:pt x="591" y="2119"/>
                  </a:cubicBezTo>
                  <a:cubicBezTo>
                    <a:pt x="616" y="2119"/>
                    <a:pt x="642" y="2117"/>
                    <a:pt x="669" y="2112"/>
                  </a:cubicBezTo>
                  <a:cubicBezTo>
                    <a:pt x="778" y="2112"/>
                    <a:pt x="922" y="2076"/>
                    <a:pt x="995" y="1967"/>
                  </a:cubicBezTo>
                  <a:cubicBezTo>
                    <a:pt x="1357" y="1569"/>
                    <a:pt x="1756" y="1171"/>
                    <a:pt x="2154" y="808"/>
                  </a:cubicBezTo>
                  <a:cubicBezTo>
                    <a:pt x="2525" y="494"/>
                    <a:pt x="2199" y="0"/>
                    <a:pt x="18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61" name="Google Shape;1261;p47"/>
            <p:cNvSpPr/>
            <p:nvPr/>
          </p:nvSpPr>
          <p:spPr>
            <a:xfrm>
              <a:off x="4952637" y="2273945"/>
              <a:ext cx="55505" cy="62150"/>
            </a:xfrm>
            <a:custGeom>
              <a:avLst/>
              <a:gdLst/>
              <a:ahLst/>
              <a:cxnLst/>
              <a:rect l="l" t="t" r="r" b="b"/>
              <a:pathLst>
                <a:path w="3558" h="3984" extrusionOk="0">
                  <a:moveTo>
                    <a:pt x="2894" y="0"/>
                  </a:moveTo>
                  <a:cubicBezTo>
                    <a:pt x="2786" y="0"/>
                    <a:pt x="2673" y="43"/>
                    <a:pt x="2572" y="144"/>
                  </a:cubicBezTo>
                  <a:cubicBezTo>
                    <a:pt x="1956" y="759"/>
                    <a:pt x="1377" y="1448"/>
                    <a:pt x="906" y="2172"/>
                  </a:cubicBezTo>
                  <a:cubicBezTo>
                    <a:pt x="688" y="2534"/>
                    <a:pt x="435" y="2896"/>
                    <a:pt x="145" y="3222"/>
                  </a:cubicBezTo>
                  <a:cubicBezTo>
                    <a:pt x="0" y="3440"/>
                    <a:pt x="36" y="3729"/>
                    <a:pt x="254" y="3911"/>
                  </a:cubicBezTo>
                  <a:cubicBezTo>
                    <a:pt x="326" y="3947"/>
                    <a:pt x="435" y="3983"/>
                    <a:pt x="544" y="3983"/>
                  </a:cubicBezTo>
                  <a:cubicBezTo>
                    <a:pt x="688" y="3983"/>
                    <a:pt x="797" y="3947"/>
                    <a:pt x="906" y="3802"/>
                  </a:cubicBezTo>
                  <a:cubicBezTo>
                    <a:pt x="1196" y="3476"/>
                    <a:pt x="1449" y="3077"/>
                    <a:pt x="1703" y="2715"/>
                  </a:cubicBezTo>
                  <a:cubicBezTo>
                    <a:pt x="2137" y="2027"/>
                    <a:pt x="2644" y="1411"/>
                    <a:pt x="3224" y="796"/>
                  </a:cubicBezTo>
                  <a:cubicBezTo>
                    <a:pt x="3558" y="462"/>
                    <a:pt x="3251" y="0"/>
                    <a:pt x="28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62" name="Google Shape;1262;p47"/>
            <p:cNvSpPr/>
            <p:nvPr/>
          </p:nvSpPr>
          <p:spPr>
            <a:xfrm>
              <a:off x="5373026" y="960737"/>
              <a:ext cx="280285" cy="323794"/>
            </a:xfrm>
            <a:custGeom>
              <a:avLst/>
              <a:gdLst/>
              <a:ahLst/>
              <a:cxnLst/>
              <a:rect l="l" t="t" r="r" b="b"/>
              <a:pathLst>
                <a:path w="17967" h="20756" extrusionOk="0">
                  <a:moveTo>
                    <a:pt x="8175" y="6081"/>
                  </a:moveTo>
                  <a:cubicBezTo>
                    <a:pt x="8318" y="6081"/>
                    <a:pt x="8465" y="6155"/>
                    <a:pt x="8549" y="6303"/>
                  </a:cubicBezTo>
                  <a:cubicBezTo>
                    <a:pt x="8694" y="6484"/>
                    <a:pt x="8658" y="6810"/>
                    <a:pt x="8440" y="6955"/>
                  </a:cubicBezTo>
                  <a:cubicBezTo>
                    <a:pt x="7970" y="7281"/>
                    <a:pt x="7535" y="7643"/>
                    <a:pt x="7064" y="8005"/>
                  </a:cubicBezTo>
                  <a:cubicBezTo>
                    <a:pt x="6738" y="8295"/>
                    <a:pt x="6412" y="8585"/>
                    <a:pt x="6086" y="8802"/>
                  </a:cubicBezTo>
                  <a:cubicBezTo>
                    <a:pt x="5977" y="8875"/>
                    <a:pt x="5905" y="8911"/>
                    <a:pt x="5796" y="8911"/>
                  </a:cubicBezTo>
                  <a:cubicBezTo>
                    <a:pt x="5651" y="8911"/>
                    <a:pt x="5507" y="8839"/>
                    <a:pt x="5398" y="8730"/>
                  </a:cubicBezTo>
                  <a:cubicBezTo>
                    <a:pt x="5253" y="8513"/>
                    <a:pt x="5289" y="8223"/>
                    <a:pt x="5507" y="8078"/>
                  </a:cubicBezTo>
                  <a:cubicBezTo>
                    <a:pt x="5833" y="7824"/>
                    <a:pt x="6159" y="7571"/>
                    <a:pt x="6485" y="7281"/>
                  </a:cubicBezTo>
                  <a:cubicBezTo>
                    <a:pt x="6955" y="6919"/>
                    <a:pt x="7390" y="6520"/>
                    <a:pt x="7897" y="6194"/>
                  </a:cubicBezTo>
                  <a:cubicBezTo>
                    <a:pt x="7973" y="6119"/>
                    <a:pt x="8073" y="6081"/>
                    <a:pt x="8175" y="6081"/>
                  </a:cubicBezTo>
                  <a:close/>
                  <a:moveTo>
                    <a:pt x="11674" y="8193"/>
                  </a:moveTo>
                  <a:cubicBezTo>
                    <a:pt x="11847" y="8193"/>
                    <a:pt x="12024" y="8291"/>
                    <a:pt x="12099" y="8440"/>
                  </a:cubicBezTo>
                  <a:cubicBezTo>
                    <a:pt x="12244" y="8657"/>
                    <a:pt x="12135" y="8983"/>
                    <a:pt x="11918" y="9092"/>
                  </a:cubicBezTo>
                  <a:cubicBezTo>
                    <a:pt x="11338" y="9418"/>
                    <a:pt x="10831" y="9853"/>
                    <a:pt x="10396" y="10396"/>
                  </a:cubicBezTo>
                  <a:cubicBezTo>
                    <a:pt x="10324" y="10505"/>
                    <a:pt x="10179" y="10541"/>
                    <a:pt x="10034" y="10577"/>
                  </a:cubicBezTo>
                  <a:cubicBezTo>
                    <a:pt x="10019" y="10578"/>
                    <a:pt x="10005" y="10579"/>
                    <a:pt x="9991" y="10579"/>
                  </a:cubicBezTo>
                  <a:cubicBezTo>
                    <a:pt x="9585" y="10579"/>
                    <a:pt x="9392" y="10095"/>
                    <a:pt x="9672" y="9780"/>
                  </a:cubicBezTo>
                  <a:cubicBezTo>
                    <a:pt x="10179" y="9165"/>
                    <a:pt x="10759" y="8657"/>
                    <a:pt x="11447" y="8259"/>
                  </a:cubicBezTo>
                  <a:cubicBezTo>
                    <a:pt x="11515" y="8214"/>
                    <a:pt x="11594" y="8193"/>
                    <a:pt x="11674" y="8193"/>
                  </a:cubicBezTo>
                  <a:close/>
                  <a:moveTo>
                    <a:pt x="11447" y="5624"/>
                  </a:moveTo>
                  <a:cubicBezTo>
                    <a:pt x="11565" y="5624"/>
                    <a:pt x="11682" y="5669"/>
                    <a:pt x="11773" y="5760"/>
                  </a:cubicBezTo>
                  <a:cubicBezTo>
                    <a:pt x="11954" y="5941"/>
                    <a:pt x="11954" y="6267"/>
                    <a:pt x="11773" y="6448"/>
                  </a:cubicBezTo>
                  <a:cubicBezTo>
                    <a:pt x="9926" y="8331"/>
                    <a:pt x="7789" y="10468"/>
                    <a:pt x="5833" y="11881"/>
                  </a:cubicBezTo>
                  <a:cubicBezTo>
                    <a:pt x="5748" y="11952"/>
                    <a:pt x="5652" y="11984"/>
                    <a:pt x="5558" y="11984"/>
                  </a:cubicBezTo>
                  <a:cubicBezTo>
                    <a:pt x="5411" y="11984"/>
                    <a:pt x="5269" y="11905"/>
                    <a:pt x="5181" y="11772"/>
                  </a:cubicBezTo>
                  <a:cubicBezTo>
                    <a:pt x="4999" y="11591"/>
                    <a:pt x="5072" y="11265"/>
                    <a:pt x="5289" y="11120"/>
                  </a:cubicBezTo>
                  <a:cubicBezTo>
                    <a:pt x="7209" y="9744"/>
                    <a:pt x="9310" y="7643"/>
                    <a:pt x="11121" y="5760"/>
                  </a:cubicBezTo>
                  <a:cubicBezTo>
                    <a:pt x="11211" y="5669"/>
                    <a:pt x="11329" y="5624"/>
                    <a:pt x="11447" y="5624"/>
                  </a:cubicBezTo>
                  <a:close/>
                  <a:moveTo>
                    <a:pt x="6412" y="1"/>
                  </a:moveTo>
                  <a:cubicBezTo>
                    <a:pt x="6303" y="37"/>
                    <a:pt x="6195" y="73"/>
                    <a:pt x="6122" y="145"/>
                  </a:cubicBezTo>
                  <a:cubicBezTo>
                    <a:pt x="5398" y="580"/>
                    <a:pt x="4746" y="1123"/>
                    <a:pt x="4166" y="1739"/>
                  </a:cubicBezTo>
                  <a:cubicBezTo>
                    <a:pt x="4070" y="1836"/>
                    <a:pt x="3941" y="1884"/>
                    <a:pt x="3812" y="1884"/>
                  </a:cubicBezTo>
                  <a:cubicBezTo>
                    <a:pt x="3748" y="1884"/>
                    <a:pt x="3683" y="1872"/>
                    <a:pt x="3623" y="1848"/>
                  </a:cubicBezTo>
                  <a:lnTo>
                    <a:pt x="1921" y="1051"/>
                  </a:lnTo>
                  <a:cubicBezTo>
                    <a:pt x="762" y="6991"/>
                    <a:pt x="146" y="13040"/>
                    <a:pt x="1" y="19089"/>
                  </a:cubicBezTo>
                  <a:lnTo>
                    <a:pt x="870" y="18437"/>
                  </a:lnTo>
                  <a:cubicBezTo>
                    <a:pt x="946" y="18377"/>
                    <a:pt x="1040" y="18348"/>
                    <a:pt x="1135" y="18348"/>
                  </a:cubicBezTo>
                  <a:cubicBezTo>
                    <a:pt x="1268" y="18348"/>
                    <a:pt x="1402" y="18404"/>
                    <a:pt x="1486" y="18510"/>
                  </a:cubicBezTo>
                  <a:cubicBezTo>
                    <a:pt x="2138" y="19198"/>
                    <a:pt x="2899" y="19850"/>
                    <a:pt x="3659" y="20393"/>
                  </a:cubicBezTo>
                  <a:lnTo>
                    <a:pt x="6340" y="19270"/>
                  </a:lnTo>
                  <a:cubicBezTo>
                    <a:pt x="6847" y="19017"/>
                    <a:pt x="7426" y="18836"/>
                    <a:pt x="8042" y="18799"/>
                  </a:cubicBezTo>
                  <a:cubicBezTo>
                    <a:pt x="8223" y="18799"/>
                    <a:pt x="8440" y="18836"/>
                    <a:pt x="8622" y="18908"/>
                  </a:cubicBezTo>
                  <a:cubicBezTo>
                    <a:pt x="9165" y="19089"/>
                    <a:pt x="9636" y="19451"/>
                    <a:pt x="9926" y="19958"/>
                  </a:cubicBezTo>
                  <a:lnTo>
                    <a:pt x="10034" y="20140"/>
                  </a:lnTo>
                  <a:cubicBezTo>
                    <a:pt x="10201" y="20474"/>
                    <a:pt x="10537" y="20652"/>
                    <a:pt x="10875" y="20652"/>
                  </a:cubicBezTo>
                  <a:cubicBezTo>
                    <a:pt x="11123" y="20652"/>
                    <a:pt x="11372" y="20556"/>
                    <a:pt x="11556" y="20357"/>
                  </a:cubicBezTo>
                  <a:lnTo>
                    <a:pt x="12497" y="19524"/>
                  </a:lnTo>
                  <a:cubicBezTo>
                    <a:pt x="12678" y="19343"/>
                    <a:pt x="12932" y="19234"/>
                    <a:pt x="13222" y="19198"/>
                  </a:cubicBezTo>
                  <a:lnTo>
                    <a:pt x="13258" y="19198"/>
                  </a:lnTo>
                  <a:cubicBezTo>
                    <a:pt x="13548" y="19198"/>
                    <a:pt x="13801" y="19306"/>
                    <a:pt x="14019" y="19451"/>
                  </a:cubicBezTo>
                  <a:cubicBezTo>
                    <a:pt x="14598" y="19850"/>
                    <a:pt x="15178" y="20284"/>
                    <a:pt x="15721" y="20755"/>
                  </a:cubicBezTo>
                  <a:cubicBezTo>
                    <a:pt x="16989" y="17133"/>
                    <a:pt x="17134" y="13294"/>
                    <a:pt x="17278" y="9599"/>
                  </a:cubicBezTo>
                  <a:cubicBezTo>
                    <a:pt x="17315" y="6919"/>
                    <a:pt x="17532" y="4238"/>
                    <a:pt x="17967" y="1594"/>
                  </a:cubicBezTo>
                  <a:lnTo>
                    <a:pt x="17967" y="1594"/>
                  </a:lnTo>
                  <a:lnTo>
                    <a:pt x="14924" y="2826"/>
                  </a:lnTo>
                  <a:cubicBezTo>
                    <a:pt x="14867" y="2854"/>
                    <a:pt x="14806" y="2868"/>
                    <a:pt x="14743" y="2868"/>
                  </a:cubicBezTo>
                  <a:cubicBezTo>
                    <a:pt x="14568" y="2868"/>
                    <a:pt x="14389" y="2760"/>
                    <a:pt x="14308" y="2572"/>
                  </a:cubicBezTo>
                  <a:cubicBezTo>
                    <a:pt x="14055" y="1993"/>
                    <a:pt x="13620" y="1522"/>
                    <a:pt x="13077" y="1160"/>
                  </a:cubicBezTo>
                  <a:cubicBezTo>
                    <a:pt x="12932" y="1015"/>
                    <a:pt x="12715" y="942"/>
                    <a:pt x="12461" y="906"/>
                  </a:cubicBezTo>
                  <a:cubicBezTo>
                    <a:pt x="12280" y="942"/>
                    <a:pt x="12099" y="979"/>
                    <a:pt x="11954" y="1051"/>
                  </a:cubicBezTo>
                  <a:cubicBezTo>
                    <a:pt x="11121" y="1413"/>
                    <a:pt x="10360" y="1775"/>
                    <a:pt x="9600" y="2210"/>
                  </a:cubicBezTo>
                  <a:cubicBezTo>
                    <a:pt x="9532" y="2251"/>
                    <a:pt x="9454" y="2271"/>
                    <a:pt x="9375" y="2271"/>
                  </a:cubicBezTo>
                  <a:cubicBezTo>
                    <a:pt x="9244" y="2271"/>
                    <a:pt x="9111" y="2215"/>
                    <a:pt x="9020" y="2101"/>
                  </a:cubicBezTo>
                  <a:cubicBezTo>
                    <a:pt x="8332" y="1413"/>
                    <a:pt x="7535" y="761"/>
                    <a:pt x="6702" y="145"/>
                  </a:cubicBezTo>
                  <a:cubicBezTo>
                    <a:pt x="6629" y="73"/>
                    <a:pt x="6521" y="37"/>
                    <a:pt x="64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r>
                <a:rPr lang="en" sz="2400"/>
                <a:t> </a:t>
              </a: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848840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0" name="Google Shape;1220;p47"/>
          <p:cNvSpPr txBox="1">
            <a:spLocks noGrp="1"/>
          </p:cNvSpPr>
          <p:nvPr>
            <p:ph type="title"/>
          </p:nvPr>
        </p:nvSpPr>
        <p:spPr>
          <a:xfrm>
            <a:off x="1030591" y="1335943"/>
            <a:ext cx="10290000" cy="637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algn="ctr"/>
            <a:r>
              <a:rPr lang="en" dirty="0" smtClean="0"/>
              <a:t>Yêu cầu cần đạt</a:t>
            </a:r>
            <a:endParaRPr dirty="0"/>
          </a:p>
        </p:txBody>
      </p:sp>
      <p:sp>
        <p:nvSpPr>
          <p:cNvPr id="1222" name="Google Shape;1222;p47"/>
          <p:cNvSpPr txBox="1">
            <a:spLocks noGrp="1"/>
          </p:cNvSpPr>
          <p:nvPr>
            <p:ph type="subTitle" idx="2"/>
          </p:nvPr>
        </p:nvSpPr>
        <p:spPr>
          <a:xfrm>
            <a:off x="1161275" y="3173325"/>
            <a:ext cx="2701424" cy="132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/>
            <a:r>
              <a:rPr lang="en" sz="2400" dirty="0" smtClean="0">
                <a:latin typeface="Bookman Old Style" panose="02050604050505020204" pitchFamily="18" charset="0"/>
              </a:rPr>
              <a:t>Biết cách </a:t>
            </a:r>
            <a:r>
              <a:rPr lang="en" sz="2400" dirty="0">
                <a:latin typeface="Bookman Old Style" panose="02050604050505020204" pitchFamily="18" charset="0"/>
              </a:rPr>
              <a:t>viết chữ hoa </a:t>
            </a:r>
            <a:r>
              <a:rPr lang="en" sz="2400" b="1" dirty="0" smtClean="0">
                <a:latin typeface="HP001 5 hàng" panose="020B0603050302020204" pitchFamily="34" charset="0"/>
              </a:rPr>
              <a:t>S, C, T </a:t>
            </a:r>
            <a:r>
              <a:rPr lang="en" sz="2400" dirty="0" smtClean="0">
                <a:latin typeface="Bookman Old Style" panose="02050604050505020204" pitchFamily="18" charset="0"/>
              </a:rPr>
              <a:t>thông </a:t>
            </a:r>
            <a:r>
              <a:rPr lang="en" sz="2400" dirty="0">
                <a:latin typeface="Bookman Old Style" panose="02050604050505020204" pitchFamily="18" charset="0"/>
              </a:rPr>
              <a:t>qua BT ứng dụng</a:t>
            </a:r>
            <a:endParaRPr sz="2400" dirty="0">
              <a:latin typeface="Bookman Old Style" panose="02050604050505020204" pitchFamily="18" charset="0"/>
            </a:endParaRPr>
          </a:p>
        </p:txBody>
      </p:sp>
      <p:sp>
        <p:nvSpPr>
          <p:cNvPr id="1224" name="Google Shape;1224;p47"/>
          <p:cNvSpPr txBox="1">
            <a:spLocks noGrp="1"/>
          </p:cNvSpPr>
          <p:nvPr>
            <p:ph type="subTitle" idx="4"/>
          </p:nvPr>
        </p:nvSpPr>
        <p:spPr>
          <a:xfrm>
            <a:off x="4603983" y="3262584"/>
            <a:ext cx="2856996" cy="132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lnSpc>
                <a:spcPct val="150000"/>
              </a:lnSpc>
            </a:pPr>
            <a:r>
              <a:rPr lang="en" sz="2400" dirty="0" smtClean="0">
                <a:latin typeface="Bookman Old Style" panose="02050604050505020204" pitchFamily="18" charset="0"/>
              </a:rPr>
              <a:t>Viết đúng </a:t>
            </a:r>
            <a:r>
              <a:rPr lang="en" sz="2400" dirty="0">
                <a:latin typeface="Bookman Old Style" panose="02050604050505020204" pitchFamily="18" charset="0"/>
              </a:rPr>
              <a:t>tên riêng </a:t>
            </a:r>
            <a:r>
              <a:rPr lang="en" sz="2400" b="1" dirty="0" smtClean="0">
                <a:latin typeface="HP001 5 hàng" panose="020B0603050302020204" pitchFamily="34" charset="0"/>
              </a:rPr>
              <a:t>Sầm Sơn</a:t>
            </a:r>
          </a:p>
          <a:p>
            <a:pPr marL="0" indent="0">
              <a:lnSpc>
                <a:spcPct val="150000"/>
              </a:lnSpc>
            </a:pPr>
            <a:r>
              <a:rPr lang="en" sz="2400" dirty="0" smtClean="0">
                <a:latin typeface="Bookman Old Style" panose="02050604050505020204" pitchFamily="18" charset="0"/>
              </a:rPr>
              <a:t>bằng cỡ chữ </a:t>
            </a:r>
            <a:r>
              <a:rPr lang="en" sz="2400" dirty="0">
                <a:latin typeface="Bookman Old Style" panose="02050604050505020204" pitchFamily="18" charset="0"/>
              </a:rPr>
              <a:t>nhỏ</a:t>
            </a:r>
            <a:endParaRPr sz="2400" dirty="0">
              <a:latin typeface="Bookman Old Style" panose="02050604050505020204" pitchFamily="18" charset="0"/>
            </a:endParaRPr>
          </a:p>
        </p:txBody>
      </p:sp>
      <p:sp>
        <p:nvSpPr>
          <p:cNvPr id="1226" name="Google Shape;1226;p47"/>
          <p:cNvSpPr txBox="1">
            <a:spLocks noGrp="1"/>
          </p:cNvSpPr>
          <p:nvPr>
            <p:ph type="subTitle" idx="6"/>
          </p:nvPr>
        </p:nvSpPr>
        <p:spPr>
          <a:xfrm>
            <a:off x="8416835" y="3662800"/>
            <a:ext cx="2290800" cy="132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/>
            <a:r>
              <a:rPr lang="en" sz="2400" dirty="0">
                <a:latin typeface="Bookman Old Style" panose="02050604050505020204" pitchFamily="18" charset="0"/>
              </a:rPr>
              <a:t>Viết </a:t>
            </a:r>
            <a:r>
              <a:rPr lang="en" sz="2400" dirty="0" smtClean="0">
                <a:latin typeface="Bookman Old Style" panose="02050604050505020204" pitchFamily="18" charset="0"/>
              </a:rPr>
              <a:t>đúng câu ứng dụng bằng cỡ chữ nhỏ</a:t>
            </a:r>
          </a:p>
          <a:p>
            <a:pPr marL="0" indent="0"/>
            <a:endParaRPr lang="en" sz="2400" dirty="0">
              <a:latin typeface="Bookman Old Style" panose="02050604050505020204" pitchFamily="18" charset="0"/>
            </a:endParaRPr>
          </a:p>
        </p:txBody>
      </p:sp>
      <p:grpSp>
        <p:nvGrpSpPr>
          <p:cNvPr id="1227" name="Google Shape;1227;p47"/>
          <p:cNvGrpSpPr/>
          <p:nvPr/>
        </p:nvGrpSpPr>
        <p:grpSpPr>
          <a:xfrm>
            <a:off x="8095733" y="2227575"/>
            <a:ext cx="2934968" cy="3348931"/>
            <a:chOff x="4875791" y="946666"/>
            <a:chExt cx="1263475" cy="1443671"/>
          </a:xfrm>
        </p:grpSpPr>
        <p:sp>
          <p:nvSpPr>
            <p:cNvPr id="1228" name="Google Shape;1228;p47"/>
            <p:cNvSpPr/>
            <p:nvPr/>
          </p:nvSpPr>
          <p:spPr>
            <a:xfrm>
              <a:off x="5455534" y="1055601"/>
              <a:ext cx="53695" cy="44148"/>
            </a:xfrm>
            <a:custGeom>
              <a:avLst/>
              <a:gdLst/>
              <a:ahLst/>
              <a:cxnLst/>
              <a:rect l="l" t="t" r="r" b="b"/>
              <a:pathLst>
                <a:path w="3442" h="2830" extrusionOk="0">
                  <a:moveTo>
                    <a:pt x="2902" y="0"/>
                  </a:moveTo>
                  <a:cubicBezTo>
                    <a:pt x="2802" y="0"/>
                    <a:pt x="2699" y="38"/>
                    <a:pt x="2608" y="113"/>
                  </a:cubicBezTo>
                  <a:cubicBezTo>
                    <a:pt x="2174" y="439"/>
                    <a:pt x="1666" y="838"/>
                    <a:pt x="1232" y="1200"/>
                  </a:cubicBezTo>
                  <a:cubicBezTo>
                    <a:pt x="906" y="1490"/>
                    <a:pt x="580" y="1743"/>
                    <a:pt x="254" y="1997"/>
                  </a:cubicBezTo>
                  <a:cubicBezTo>
                    <a:pt x="36" y="2142"/>
                    <a:pt x="0" y="2432"/>
                    <a:pt x="145" y="2649"/>
                  </a:cubicBezTo>
                  <a:cubicBezTo>
                    <a:pt x="254" y="2758"/>
                    <a:pt x="362" y="2830"/>
                    <a:pt x="507" y="2830"/>
                  </a:cubicBezTo>
                  <a:cubicBezTo>
                    <a:pt x="616" y="2830"/>
                    <a:pt x="725" y="2794"/>
                    <a:pt x="797" y="2721"/>
                  </a:cubicBezTo>
                  <a:cubicBezTo>
                    <a:pt x="1123" y="2504"/>
                    <a:pt x="1449" y="2214"/>
                    <a:pt x="1811" y="1924"/>
                  </a:cubicBezTo>
                  <a:cubicBezTo>
                    <a:pt x="2246" y="1562"/>
                    <a:pt x="2717" y="1200"/>
                    <a:pt x="3151" y="874"/>
                  </a:cubicBezTo>
                  <a:cubicBezTo>
                    <a:pt x="3369" y="729"/>
                    <a:pt x="3441" y="403"/>
                    <a:pt x="3260" y="222"/>
                  </a:cubicBezTo>
                  <a:cubicBezTo>
                    <a:pt x="3176" y="74"/>
                    <a:pt x="3042" y="0"/>
                    <a:pt x="29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9" name="Google Shape;1229;p47"/>
            <p:cNvSpPr/>
            <p:nvPr/>
          </p:nvSpPr>
          <p:spPr>
            <a:xfrm>
              <a:off x="4952637" y="2200313"/>
              <a:ext cx="1086088" cy="135782"/>
            </a:xfrm>
            <a:custGeom>
              <a:avLst/>
              <a:gdLst/>
              <a:ahLst/>
              <a:cxnLst/>
              <a:rect l="l" t="t" r="r" b="b"/>
              <a:pathLst>
                <a:path w="69621" h="8704" extrusionOk="0">
                  <a:moveTo>
                    <a:pt x="68963" y="1"/>
                  </a:moveTo>
                  <a:cubicBezTo>
                    <a:pt x="68838" y="1"/>
                    <a:pt x="68709" y="56"/>
                    <a:pt x="68603" y="191"/>
                  </a:cubicBezTo>
                  <a:cubicBezTo>
                    <a:pt x="68096" y="771"/>
                    <a:pt x="67589" y="1278"/>
                    <a:pt x="67010" y="1821"/>
                  </a:cubicBezTo>
                  <a:cubicBezTo>
                    <a:pt x="66539" y="2256"/>
                    <a:pt x="66032" y="2727"/>
                    <a:pt x="65561" y="3234"/>
                  </a:cubicBezTo>
                  <a:cubicBezTo>
                    <a:pt x="65380" y="3415"/>
                    <a:pt x="65380" y="3704"/>
                    <a:pt x="65597" y="3886"/>
                  </a:cubicBezTo>
                  <a:cubicBezTo>
                    <a:pt x="65670" y="3958"/>
                    <a:pt x="65814" y="3994"/>
                    <a:pt x="65923" y="3994"/>
                  </a:cubicBezTo>
                  <a:cubicBezTo>
                    <a:pt x="66032" y="3994"/>
                    <a:pt x="66177" y="3958"/>
                    <a:pt x="66249" y="3849"/>
                  </a:cubicBezTo>
                  <a:cubicBezTo>
                    <a:pt x="66684" y="3415"/>
                    <a:pt x="67191" y="2944"/>
                    <a:pt x="67662" y="2509"/>
                  </a:cubicBezTo>
                  <a:cubicBezTo>
                    <a:pt x="68241" y="1966"/>
                    <a:pt x="68821" y="1386"/>
                    <a:pt x="69328" y="771"/>
                  </a:cubicBezTo>
                  <a:cubicBezTo>
                    <a:pt x="69620" y="425"/>
                    <a:pt x="69308" y="1"/>
                    <a:pt x="68963" y="1"/>
                  </a:cubicBezTo>
                  <a:close/>
                  <a:moveTo>
                    <a:pt x="65670" y="481"/>
                  </a:moveTo>
                  <a:cubicBezTo>
                    <a:pt x="64329" y="481"/>
                    <a:pt x="61214" y="4393"/>
                    <a:pt x="60599" y="5407"/>
                  </a:cubicBezTo>
                  <a:cubicBezTo>
                    <a:pt x="60417" y="5624"/>
                    <a:pt x="60490" y="5914"/>
                    <a:pt x="60743" y="6059"/>
                  </a:cubicBezTo>
                  <a:cubicBezTo>
                    <a:pt x="60816" y="6095"/>
                    <a:pt x="60888" y="6131"/>
                    <a:pt x="60961" y="6131"/>
                  </a:cubicBezTo>
                  <a:cubicBezTo>
                    <a:pt x="61142" y="6131"/>
                    <a:pt x="61287" y="6059"/>
                    <a:pt x="61359" y="5914"/>
                  </a:cubicBezTo>
                  <a:cubicBezTo>
                    <a:pt x="62373" y="4320"/>
                    <a:pt x="65054" y="1459"/>
                    <a:pt x="65670" y="1423"/>
                  </a:cubicBezTo>
                  <a:cubicBezTo>
                    <a:pt x="66285" y="1423"/>
                    <a:pt x="66285" y="481"/>
                    <a:pt x="65670" y="481"/>
                  </a:cubicBezTo>
                  <a:close/>
                  <a:moveTo>
                    <a:pt x="2877" y="4720"/>
                  </a:moveTo>
                  <a:cubicBezTo>
                    <a:pt x="2764" y="4720"/>
                    <a:pt x="2645" y="4763"/>
                    <a:pt x="2536" y="4864"/>
                  </a:cubicBezTo>
                  <a:cubicBezTo>
                    <a:pt x="1956" y="5479"/>
                    <a:pt x="1377" y="6168"/>
                    <a:pt x="906" y="6892"/>
                  </a:cubicBezTo>
                  <a:cubicBezTo>
                    <a:pt x="652" y="7254"/>
                    <a:pt x="435" y="7616"/>
                    <a:pt x="145" y="7942"/>
                  </a:cubicBezTo>
                  <a:cubicBezTo>
                    <a:pt x="0" y="8160"/>
                    <a:pt x="36" y="8449"/>
                    <a:pt x="254" y="8631"/>
                  </a:cubicBezTo>
                  <a:cubicBezTo>
                    <a:pt x="326" y="8667"/>
                    <a:pt x="435" y="8703"/>
                    <a:pt x="507" y="8703"/>
                  </a:cubicBezTo>
                  <a:cubicBezTo>
                    <a:pt x="688" y="8703"/>
                    <a:pt x="797" y="8667"/>
                    <a:pt x="906" y="8522"/>
                  </a:cubicBezTo>
                  <a:cubicBezTo>
                    <a:pt x="1159" y="8196"/>
                    <a:pt x="1449" y="7797"/>
                    <a:pt x="1703" y="7435"/>
                  </a:cubicBezTo>
                  <a:cubicBezTo>
                    <a:pt x="2137" y="6747"/>
                    <a:pt x="2644" y="6131"/>
                    <a:pt x="3224" y="5516"/>
                  </a:cubicBezTo>
                  <a:cubicBezTo>
                    <a:pt x="3558" y="5182"/>
                    <a:pt x="3251" y="4720"/>
                    <a:pt x="2877" y="47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30" name="Google Shape;1230;p47"/>
            <p:cNvSpPr/>
            <p:nvPr/>
          </p:nvSpPr>
          <p:spPr>
            <a:xfrm>
              <a:off x="4875791" y="946666"/>
              <a:ext cx="1263475" cy="1443671"/>
            </a:xfrm>
            <a:custGeom>
              <a:avLst/>
              <a:gdLst/>
              <a:ahLst/>
              <a:cxnLst/>
              <a:rect l="l" t="t" r="r" b="b"/>
              <a:pathLst>
                <a:path w="80992" h="92543" extrusionOk="0">
                  <a:moveTo>
                    <a:pt x="38286" y="939"/>
                  </a:moveTo>
                  <a:cubicBezTo>
                    <a:pt x="38395" y="975"/>
                    <a:pt x="38503" y="1011"/>
                    <a:pt x="38576" y="1084"/>
                  </a:cubicBezTo>
                  <a:cubicBezTo>
                    <a:pt x="39409" y="1663"/>
                    <a:pt x="40206" y="2315"/>
                    <a:pt x="40894" y="3040"/>
                  </a:cubicBezTo>
                  <a:cubicBezTo>
                    <a:pt x="40982" y="3127"/>
                    <a:pt x="41109" y="3175"/>
                    <a:pt x="41237" y="3175"/>
                  </a:cubicBezTo>
                  <a:cubicBezTo>
                    <a:pt x="41319" y="3175"/>
                    <a:pt x="41402" y="3155"/>
                    <a:pt x="41474" y="3112"/>
                  </a:cubicBezTo>
                  <a:cubicBezTo>
                    <a:pt x="42234" y="2714"/>
                    <a:pt x="43031" y="2315"/>
                    <a:pt x="43828" y="1989"/>
                  </a:cubicBezTo>
                  <a:cubicBezTo>
                    <a:pt x="44009" y="1881"/>
                    <a:pt x="44190" y="1844"/>
                    <a:pt x="44371" y="1844"/>
                  </a:cubicBezTo>
                  <a:cubicBezTo>
                    <a:pt x="44589" y="1844"/>
                    <a:pt x="44806" y="1953"/>
                    <a:pt x="44987" y="2098"/>
                  </a:cubicBezTo>
                  <a:cubicBezTo>
                    <a:pt x="45494" y="2424"/>
                    <a:pt x="45929" y="2931"/>
                    <a:pt x="46219" y="3510"/>
                  </a:cubicBezTo>
                  <a:cubicBezTo>
                    <a:pt x="46298" y="3670"/>
                    <a:pt x="46455" y="3770"/>
                    <a:pt x="46633" y="3770"/>
                  </a:cubicBezTo>
                  <a:cubicBezTo>
                    <a:pt x="46698" y="3770"/>
                    <a:pt x="46766" y="3757"/>
                    <a:pt x="46834" y="3728"/>
                  </a:cubicBezTo>
                  <a:lnTo>
                    <a:pt x="49877" y="2532"/>
                  </a:lnTo>
                  <a:lnTo>
                    <a:pt x="49877" y="2532"/>
                  </a:lnTo>
                  <a:cubicBezTo>
                    <a:pt x="49442" y="5177"/>
                    <a:pt x="49189" y="7821"/>
                    <a:pt x="49152" y="10501"/>
                  </a:cubicBezTo>
                  <a:cubicBezTo>
                    <a:pt x="49008" y="14232"/>
                    <a:pt x="48863" y="18071"/>
                    <a:pt x="47595" y="21694"/>
                  </a:cubicBezTo>
                  <a:cubicBezTo>
                    <a:pt x="47052" y="21186"/>
                    <a:pt x="46508" y="20752"/>
                    <a:pt x="45893" y="20390"/>
                  </a:cubicBezTo>
                  <a:cubicBezTo>
                    <a:pt x="45675" y="20208"/>
                    <a:pt x="45422" y="20136"/>
                    <a:pt x="45168" y="20100"/>
                  </a:cubicBezTo>
                  <a:lnTo>
                    <a:pt x="45096" y="20100"/>
                  </a:lnTo>
                  <a:cubicBezTo>
                    <a:pt x="44842" y="20136"/>
                    <a:pt x="44589" y="20245"/>
                    <a:pt x="44371" y="20462"/>
                  </a:cubicBezTo>
                  <a:lnTo>
                    <a:pt x="43430" y="21295"/>
                  </a:lnTo>
                  <a:cubicBezTo>
                    <a:pt x="43246" y="21494"/>
                    <a:pt x="42997" y="21590"/>
                    <a:pt x="42749" y="21590"/>
                  </a:cubicBezTo>
                  <a:cubicBezTo>
                    <a:pt x="42411" y="21590"/>
                    <a:pt x="42075" y="21412"/>
                    <a:pt x="41908" y="21078"/>
                  </a:cubicBezTo>
                  <a:lnTo>
                    <a:pt x="41800" y="20897"/>
                  </a:lnTo>
                  <a:cubicBezTo>
                    <a:pt x="41510" y="20390"/>
                    <a:pt x="41039" y="20027"/>
                    <a:pt x="40496" y="19846"/>
                  </a:cubicBezTo>
                  <a:cubicBezTo>
                    <a:pt x="40314" y="19774"/>
                    <a:pt x="40097" y="19738"/>
                    <a:pt x="39916" y="19738"/>
                  </a:cubicBezTo>
                  <a:cubicBezTo>
                    <a:pt x="39300" y="19774"/>
                    <a:pt x="38721" y="19955"/>
                    <a:pt x="38214" y="20208"/>
                  </a:cubicBezTo>
                  <a:lnTo>
                    <a:pt x="35533" y="21331"/>
                  </a:lnTo>
                  <a:cubicBezTo>
                    <a:pt x="34773" y="20788"/>
                    <a:pt x="34012" y="20136"/>
                    <a:pt x="33360" y="19448"/>
                  </a:cubicBezTo>
                  <a:cubicBezTo>
                    <a:pt x="33276" y="19342"/>
                    <a:pt x="33142" y="19286"/>
                    <a:pt x="33009" y="19286"/>
                  </a:cubicBezTo>
                  <a:cubicBezTo>
                    <a:pt x="32914" y="19286"/>
                    <a:pt x="32820" y="19315"/>
                    <a:pt x="32744" y="19375"/>
                  </a:cubicBezTo>
                  <a:lnTo>
                    <a:pt x="31875" y="20027"/>
                  </a:lnTo>
                  <a:cubicBezTo>
                    <a:pt x="32020" y="13978"/>
                    <a:pt x="32636" y="7966"/>
                    <a:pt x="33795" y="2025"/>
                  </a:cubicBezTo>
                  <a:lnTo>
                    <a:pt x="35497" y="2750"/>
                  </a:lnTo>
                  <a:cubicBezTo>
                    <a:pt x="35557" y="2786"/>
                    <a:pt x="35622" y="2802"/>
                    <a:pt x="35686" y="2802"/>
                  </a:cubicBezTo>
                  <a:cubicBezTo>
                    <a:pt x="35815" y="2802"/>
                    <a:pt x="35944" y="2738"/>
                    <a:pt x="36040" y="2641"/>
                  </a:cubicBezTo>
                  <a:cubicBezTo>
                    <a:pt x="36620" y="2025"/>
                    <a:pt x="37272" y="1482"/>
                    <a:pt x="37996" y="1047"/>
                  </a:cubicBezTo>
                  <a:cubicBezTo>
                    <a:pt x="38069" y="1011"/>
                    <a:pt x="38177" y="939"/>
                    <a:pt x="38286" y="939"/>
                  </a:cubicBezTo>
                  <a:close/>
                  <a:moveTo>
                    <a:pt x="14090" y="12892"/>
                  </a:moveTo>
                  <a:cubicBezTo>
                    <a:pt x="19089" y="12892"/>
                    <a:pt x="25065" y="12928"/>
                    <a:pt x="31295" y="12964"/>
                  </a:cubicBezTo>
                  <a:cubicBezTo>
                    <a:pt x="31078" y="15645"/>
                    <a:pt x="30969" y="18289"/>
                    <a:pt x="30933" y="20969"/>
                  </a:cubicBezTo>
                  <a:cubicBezTo>
                    <a:pt x="30933" y="21114"/>
                    <a:pt x="31006" y="21295"/>
                    <a:pt x="31187" y="21368"/>
                  </a:cubicBezTo>
                  <a:cubicBezTo>
                    <a:pt x="31252" y="21400"/>
                    <a:pt x="31332" y="21418"/>
                    <a:pt x="31410" y="21418"/>
                  </a:cubicBezTo>
                  <a:cubicBezTo>
                    <a:pt x="31505" y="21418"/>
                    <a:pt x="31598" y="21391"/>
                    <a:pt x="31658" y="21331"/>
                  </a:cubicBezTo>
                  <a:lnTo>
                    <a:pt x="32962" y="20390"/>
                  </a:lnTo>
                  <a:cubicBezTo>
                    <a:pt x="33650" y="21078"/>
                    <a:pt x="34410" y="21694"/>
                    <a:pt x="35244" y="22237"/>
                  </a:cubicBezTo>
                  <a:cubicBezTo>
                    <a:pt x="35312" y="22306"/>
                    <a:pt x="35410" y="22331"/>
                    <a:pt x="35510" y="22331"/>
                  </a:cubicBezTo>
                  <a:cubicBezTo>
                    <a:pt x="35567" y="22331"/>
                    <a:pt x="35625" y="22323"/>
                    <a:pt x="35678" y="22309"/>
                  </a:cubicBezTo>
                  <a:lnTo>
                    <a:pt x="38576" y="21042"/>
                  </a:lnTo>
                  <a:cubicBezTo>
                    <a:pt x="38979" y="20840"/>
                    <a:pt x="39429" y="20730"/>
                    <a:pt x="39888" y="20730"/>
                  </a:cubicBezTo>
                  <a:cubicBezTo>
                    <a:pt x="40005" y="20730"/>
                    <a:pt x="40124" y="20737"/>
                    <a:pt x="40242" y="20752"/>
                  </a:cubicBezTo>
                  <a:cubicBezTo>
                    <a:pt x="40568" y="20824"/>
                    <a:pt x="40749" y="21078"/>
                    <a:pt x="41003" y="21440"/>
                  </a:cubicBezTo>
                  <a:lnTo>
                    <a:pt x="41184" y="21657"/>
                  </a:lnTo>
                  <a:cubicBezTo>
                    <a:pt x="41546" y="22164"/>
                    <a:pt x="42162" y="22490"/>
                    <a:pt x="42814" y="22527"/>
                  </a:cubicBezTo>
                  <a:cubicBezTo>
                    <a:pt x="42959" y="22527"/>
                    <a:pt x="43067" y="22490"/>
                    <a:pt x="43212" y="22490"/>
                  </a:cubicBezTo>
                  <a:cubicBezTo>
                    <a:pt x="43502" y="22382"/>
                    <a:pt x="43792" y="22201"/>
                    <a:pt x="44045" y="21983"/>
                  </a:cubicBezTo>
                  <a:lnTo>
                    <a:pt x="44987" y="21186"/>
                  </a:lnTo>
                  <a:cubicBezTo>
                    <a:pt x="45023" y="21150"/>
                    <a:pt x="45096" y="21078"/>
                    <a:pt x="45132" y="21078"/>
                  </a:cubicBezTo>
                  <a:cubicBezTo>
                    <a:pt x="45204" y="21078"/>
                    <a:pt x="45277" y="21114"/>
                    <a:pt x="45349" y="21186"/>
                  </a:cubicBezTo>
                  <a:cubicBezTo>
                    <a:pt x="46110" y="21657"/>
                    <a:pt x="46798" y="22237"/>
                    <a:pt x="47450" y="22853"/>
                  </a:cubicBezTo>
                  <a:cubicBezTo>
                    <a:pt x="47523" y="22925"/>
                    <a:pt x="47667" y="22997"/>
                    <a:pt x="47776" y="22997"/>
                  </a:cubicBezTo>
                  <a:lnTo>
                    <a:pt x="47885" y="22997"/>
                  </a:lnTo>
                  <a:cubicBezTo>
                    <a:pt x="48030" y="22961"/>
                    <a:pt x="48175" y="22853"/>
                    <a:pt x="48211" y="22708"/>
                  </a:cubicBezTo>
                  <a:cubicBezTo>
                    <a:pt x="49442" y="19593"/>
                    <a:pt x="49804" y="16369"/>
                    <a:pt x="49986" y="13182"/>
                  </a:cubicBezTo>
                  <a:cubicBezTo>
                    <a:pt x="64112" y="13363"/>
                    <a:pt x="76391" y="13544"/>
                    <a:pt x="78782" y="13580"/>
                  </a:cubicBezTo>
                  <a:cubicBezTo>
                    <a:pt x="79941" y="26982"/>
                    <a:pt x="77369" y="83559"/>
                    <a:pt x="77188" y="88087"/>
                  </a:cubicBezTo>
                  <a:cubicBezTo>
                    <a:pt x="72044" y="90369"/>
                    <a:pt x="57157" y="91637"/>
                    <a:pt x="36149" y="91637"/>
                  </a:cubicBezTo>
                  <a:cubicBezTo>
                    <a:pt x="18799" y="91637"/>
                    <a:pt x="3441" y="90695"/>
                    <a:pt x="2137" y="89934"/>
                  </a:cubicBezTo>
                  <a:cubicBezTo>
                    <a:pt x="725" y="87508"/>
                    <a:pt x="1304" y="42847"/>
                    <a:pt x="2029" y="13037"/>
                  </a:cubicBezTo>
                  <a:cubicBezTo>
                    <a:pt x="4274" y="12928"/>
                    <a:pt x="8331" y="12892"/>
                    <a:pt x="14090" y="12892"/>
                  </a:cubicBezTo>
                  <a:close/>
                  <a:moveTo>
                    <a:pt x="38269" y="0"/>
                  </a:moveTo>
                  <a:cubicBezTo>
                    <a:pt x="37999" y="0"/>
                    <a:pt x="37725" y="82"/>
                    <a:pt x="37489" y="251"/>
                  </a:cubicBezTo>
                  <a:cubicBezTo>
                    <a:pt x="36801" y="685"/>
                    <a:pt x="36149" y="1192"/>
                    <a:pt x="35569" y="1772"/>
                  </a:cubicBezTo>
                  <a:lnTo>
                    <a:pt x="33650" y="866"/>
                  </a:lnTo>
                  <a:cubicBezTo>
                    <a:pt x="33577" y="830"/>
                    <a:pt x="33505" y="812"/>
                    <a:pt x="33432" y="812"/>
                  </a:cubicBezTo>
                  <a:cubicBezTo>
                    <a:pt x="33360" y="812"/>
                    <a:pt x="33288" y="830"/>
                    <a:pt x="33215" y="866"/>
                  </a:cubicBezTo>
                  <a:cubicBezTo>
                    <a:pt x="33106" y="939"/>
                    <a:pt x="32998" y="1047"/>
                    <a:pt x="32998" y="1192"/>
                  </a:cubicBezTo>
                  <a:cubicBezTo>
                    <a:pt x="32273" y="4778"/>
                    <a:pt x="31730" y="8364"/>
                    <a:pt x="31404" y="12022"/>
                  </a:cubicBezTo>
                  <a:cubicBezTo>
                    <a:pt x="25102" y="11950"/>
                    <a:pt x="19125" y="11914"/>
                    <a:pt x="14090" y="11914"/>
                  </a:cubicBezTo>
                  <a:cubicBezTo>
                    <a:pt x="7933" y="11914"/>
                    <a:pt x="3695" y="11986"/>
                    <a:pt x="1521" y="12059"/>
                  </a:cubicBezTo>
                  <a:cubicBezTo>
                    <a:pt x="1268" y="12095"/>
                    <a:pt x="1087" y="12276"/>
                    <a:pt x="1051" y="12530"/>
                  </a:cubicBezTo>
                  <a:cubicBezTo>
                    <a:pt x="1051" y="12711"/>
                    <a:pt x="616" y="31691"/>
                    <a:pt x="399" y="50671"/>
                  </a:cubicBezTo>
                  <a:cubicBezTo>
                    <a:pt x="0" y="89282"/>
                    <a:pt x="1051" y="90188"/>
                    <a:pt x="1485" y="90586"/>
                  </a:cubicBezTo>
                  <a:cubicBezTo>
                    <a:pt x="2862" y="91782"/>
                    <a:pt x="20501" y="92542"/>
                    <a:pt x="36149" y="92542"/>
                  </a:cubicBezTo>
                  <a:cubicBezTo>
                    <a:pt x="46291" y="92542"/>
                    <a:pt x="70740" y="92180"/>
                    <a:pt x="77840" y="88811"/>
                  </a:cubicBezTo>
                  <a:cubicBezTo>
                    <a:pt x="77985" y="88739"/>
                    <a:pt x="78093" y="88558"/>
                    <a:pt x="78093" y="88413"/>
                  </a:cubicBezTo>
                  <a:cubicBezTo>
                    <a:pt x="78130" y="87761"/>
                    <a:pt x="80991" y="26185"/>
                    <a:pt x="79687" y="13037"/>
                  </a:cubicBezTo>
                  <a:cubicBezTo>
                    <a:pt x="79651" y="12819"/>
                    <a:pt x="79470" y="12638"/>
                    <a:pt x="79216" y="12602"/>
                  </a:cubicBezTo>
                  <a:cubicBezTo>
                    <a:pt x="78999" y="12602"/>
                    <a:pt x="65669" y="12421"/>
                    <a:pt x="50022" y="12204"/>
                  </a:cubicBezTo>
                  <a:cubicBezTo>
                    <a:pt x="50058" y="11660"/>
                    <a:pt x="50058" y="11117"/>
                    <a:pt x="50094" y="10537"/>
                  </a:cubicBezTo>
                  <a:cubicBezTo>
                    <a:pt x="50203" y="7676"/>
                    <a:pt x="50312" y="4706"/>
                    <a:pt x="50927" y="1881"/>
                  </a:cubicBezTo>
                  <a:cubicBezTo>
                    <a:pt x="51013" y="1565"/>
                    <a:pt x="50782" y="1318"/>
                    <a:pt x="50520" y="1318"/>
                  </a:cubicBezTo>
                  <a:cubicBezTo>
                    <a:pt x="50451" y="1318"/>
                    <a:pt x="50380" y="1336"/>
                    <a:pt x="50312" y="1373"/>
                  </a:cubicBezTo>
                  <a:lnTo>
                    <a:pt x="46834" y="2714"/>
                  </a:lnTo>
                  <a:cubicBezTo>
                    <a:pt x="46508" y="2170"/>
                    <a:pt x="46037" y="1699"/>
                    <a:pt x="45530" y="1337"/>
                  </a:cubicBezTo>
                  <a:cubicBezTo>
                    <a:pt x="45168" y="1047"/>
                    <a:pt x="44770" y="903"/>
                    <a:pt x="44371" y="903"/>
                  </a:cubicBezTo>
                  <a:cubicBezTo>
                    <a:pt x="44045" y="903"/>
                    <a:pt x="43719" y="975"/>
                    <a:pt x="43466" y="1120"/>
                  </a:cubicBezTo>
                  <a:cubicBezTo>
                    <a:pt x="42705" y="1446"/>
                    <a:pt x="42017" y="1772"/>
                    <a:pt x="41329" y="2134"/>
                  </a:cubicBezTo>
                  <a:cubicBezTo>
                    <a:pt x="40640" y="1482"/>
                    <a:pt x="39916" y="866"/>
                    <a:pt x="39119" y="323"/>
                  </a:cubicBezTo>
                  <a:cubicBezTo>
                    <a:pt x="38886" y="110"/>
                    <a:pt x="38581" y="0"/>
                    <a:pt x="38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</a:t>
              </a: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31" name="Google Shape;1231;p47"/>
            <p:cNvSpPr/>
            <p:nvPr/>
          </p:nvSpPr>
          <p:spPr>
            <a:xfrm>
              <a:off x="5451010" y="1048035"/>
              <a:ext cx="109075" cy="99419"/>
            </a:xfrm>
            <a:custGeom>
              <a:avLst/>
              <a:gdLst/>
              <a:ahLst/>
              <a:cxnLst/>
              <a:rect l="l" t="t" r="r" b="b"/>
              <a:pathLst>
                <a:path w="6992" h="6373" extrusionOk="0">
                  <a:moveTo>
                    <a:pt x="6448" y="1"/>
                  </a:moveTo>
                  <a:cubicBezTo>
                    <a:pt x="6330" y="1"/>
                    <a:pt x="6212" y="55"/>
                    <a:pt x="6122" y="164"/>
                  </a:cubicBezTo>
                  <a:cubicBezTo>
                    <a:pt x="4311" y="2011"/>
                    <a:pt x="2210" y="4148"/>
                    <a:pt x="326" y="5488"/>
                  </a:cubicBezTo>
                  <a:cubicBezTo>
                    <a:pt x="73" y="5633"/>
                    <a:pt x="0" y="5959"/>
                    <a:pt x="182" y="6176"/>
                  </a:cubicBezTo>
                  <a:cubicBezTo>
                    <a:pt x="269" y="6307"/>
                    <a:pt x="408" y="6372"/>
                    <a:pt x="552" y="6372"/>
                  </a:cubicBezTo>
                  <a:cubicBezTo>
                    <a:pt x="648" y="6372"/>
                    <a:pt x="747" y="6343"/>
                    <a:pt x="834" y="6285"/>
                  </a:cubicBezTo>
                  <a:cubicBezTo>
                    <a:pt x="2826" y="4872"/>
                    <a:pt x="4963" y="2735"/>
                    <a:pt x="6774" y="816"/>
                  </a:cubicBezTo>
                  <a:cubicBezTo>
                    <a:pt x="6991" y="635"/>
                    <a:pt x="6991" y="345"/>
                    <a:pt x="6774" y="164"/>
                  </a:cubicBezTo>
                  <a:cubicBezTo>
                    <a:pt x="6683" y="55"/>
                    <a:pt x="6566" y="1"/>
                    <a:pt x="64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32" name="Google Shape;1232;p47"/>
            <p:cNvSpPr/>
            <p:nvPr/>
          </p:nvSpPr>
          <p:spPr>
            <a:xfrm>
              <a:off x="5519557" y="1088423"/>
              <a:ext cx="44476" cy="37346"/>
            </a:xfrm>
            <a:custGeom>
              <a:avLst/>
              <a:gdLst/>
              <a:ahLst/>
              <a:cxnLst/>
              <a:rect l="l" t="t" r="r" b="b"/>
              <a:pathLst>
                <a:path w="2851" h="2394" extrusionOk="0">
                  <a:moveTo>
                    <a:pt x="2320" y="0"/>
                  </a:moveTo>
                  <a:cubicBezTo>
                    <a:pt x="2232" y="0"/>
                    <a:pt x="2141" y="24"/>
                    <a:pt x="2054" y="74"/>
                  </a:cubicBezTo>
                  <a:cubicBezTo>
                    <a:pt x="1366" y="472"/>
                    <a:pt x="786" y="980"/>
                    <a:pt x="315" y="1595"/>
                  </a:cubicBezTo>
                  <a:cubicBezTo>
                    <a:pt x="0" y="1910"/>
                    <a:pt x="226" y="2394"/>
                    <a:pt x="634" y="2394"/>
                  </a:cubicBezTo>
                  <a:cubicBezTo>
                    <a:pt x="648" y="2394"/>
                    <a:pt x="663" y="2393"/>
                    <a:pt x="677" y="2392"/>
                  </a:cubicBezTo>
                  <a:cubicBezTo>
                    <a:pt x="822" y="2356"/>
                    <a:pt x="931" y="2320"/>
                    <a:pt x="1040" y="2211"/>
                  </a:cubicBezTo>
                  <a:cubicBezTo>
                    <a:pt x="1438" y="1668"/>
                    <a:pt x="1945" y="1233"/>
                    <a:pt x="2525" y="907"/>
                  </a:cubicBezTo>
                  <a:cubicBezTo>
                    <a:pt x="2778" y="798"/>
                    <a:pt x="2851" y="472"/>
                    <a:pt x="2742" y="255"/>
                  </a:cubicBezTo>
                  <a:cubicBezTo>
                    <a:pt x="2647" y="89"/>
                    <a:pt x="2489" y="0"/>
                    <a:pt x="23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33" name="Google Shape;1233;p47"/>
            <p:cNvSpPr/>
            <p:nvPr/>
          </p:nvSpPr>
          <p:spPr>
            <a:xfrm>
              <a:off x="5895142" y="2207801"/>
              <a:ext cx="92118" cy="88171"/>
            </a:xfrm>
            <a:custGeom>
              <a:avLst/>
              <a:gdLst/>
              <a:ahLst/>
              <a:cxnLst/>
              <a:rect l="l" t="t" r="r" b="b"/>
              <a:pathLst>
                <a:path w="5905" h="5652" extrusionOk="0">
                  <a:moveTo>
                    <a:pt x="5253" y="1"/>
                  </a:moveTo>
                  <a:cubicBezTo>
                    <a:pt x="3912" y="1"/>
                    <a:pt x="797" y="3913"/>
                    <a:pt x="182" y="4927"/>
                  </a:cubicBezTo>
                  <a:cubicBezTo>
                    <a:pt x="0" y="5144"/>
                    <a:pt x="73" y="5434"/>
                    <a:pt x="326" y="5579"/>
                  </a:cubicBezTo>
                  <a:cubicBezTo>
                    <a:pt x="399" y="5615"/>
                    <a:pt x="471" y="5651"/>
                    <a:pt x="544" y="5651"/>
                  </a:cubicBezTo>
                  <a:cubicBezTo>
                    <a:pt x="725" y="5651"/>
                    <a:pt x="870" y="5579"/>
                    <a:pt x="942" y="5434"/>
                  </a:cubicBezTo>
                  <a:cubicBezTo>
                    <a:pt x="1956" y="3840"/>
                    <a:pt x="4637" y="979"/>
                    <a:pt x="5253" y="943"/>
                  </a:cubicBezTo>
                  <a:cubicBezTo>
                    <a:pt x="5904" y="943"/>
                    <a:pt x="5904" y="1"/>
                    <a:pt x="52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34" name="Google Shape;1234;p47"/>
            <p:cNvSpPr/>
            <p:nvPr/>
          </p:nvSpPr>
          <p:spPr>
            <a:xfrm>
              <a:off x="5972549" y="2200578"/>
              <a:ext cx="66768" cy="62618"/>
            </a:xfrm>
            <a:custGeom>
              <a:avLst/>
              <a:gdLst/>
              <a:ahLst/>
              <a:cxnLst/>
              <a:rect l="l" t="t" r="r" b="b"/>
              <a:pathLst>
                <a:path w="4280" h="4014" extrusionOk="0">
                  <a:moveTo>
                    <a:pt x="3613" y="0"/>
                  </a:moveTo>
                  <a:cubicBezTo>
                    <a:pt x="3490" y="0"/>
                    <a:pt x="3364" y="51"/>
                    <a:pt x="3261" y="174"/>
                  </a:cubicBezTo>
                  <a:cubicBezTo>
                    <a:pt x="2754" y="754"/>
                    <a:pt x="2210" y="1297"/>
                    <a:pt x="1631" y="1804"/>
                  </a:cubicBezTo>
                  <a:cubicBezTo>
                    <a:pt x="1160" y="2239"/>
                    <a:pt x="653" y="2710"/>
                    <a:pt x="182" y="3217"/>
                  </a:cubicBezTo>
                  <a:cubicBezTo>
                    <a:pt x="1" y="3398"/>
                    <a:pt x="37" y="3687"/>
                    <a:pt x="254" y="3869"/>
                  </a:cubicBezTo>
                  <a:cubicBezTo>
                    <a:pt x="327" y="3941"/>
                    <a:pt x="435" y="4013"/>
                    <a:pt x="544" y="4013"/>
                  </a:cubicBezTo>
                  <a:cubicBezTo>
                    <a:pt x="689" y="4013"/>
                    <a:pt x="798" y="3941"/>
                    <a:pt x="906" y="3832"/>
                  </a:cubicBezTo>
                  <a:cubicBezTo>
                    <a:pt x="1341" y="3398"/>
                    <a:pt x="1812" y="2927"/>
                    <a:pt x="2283" y="2492"/>
                  </a:cubicBezTo>
                  <a:cubicBezTo>
                    <a:pt x="2898" y="1949"/>
                    <a:pt x="3442" y="1369"/>
                    <a:pt x="3985" y="790"/>
                  </a:cubicBezTo>
                  <a:cubicBezTo>
                    <a:pt x="4280" y="415"/>
                    <a:pt x="3960" y="0"/>
                    <a:pt x="36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35" name="Google Shape;1235;p47"/>
            <p:cNvSpPr/>
            <p:nvPr/>
          </p:nvSpPr>
          <p:spPr>
            <a:xfrm>
              <a:off x="5653295" y="1253830"/>
              <a:ext cx="46348" cy="54990"/>
            </a:xfrm>
            <a:custGeom>
              <a:avLst/>
              <a:gdLst/>
              <a:ahLst/>
              <a:cxnLst/>
              <a:rect l="l" t="t" r="r" b="b"/>
              <a:pathLst>
                <a:path w="2971" h="3525" extrusionOk="0">
                  <a:moveTo>
                    <a:pt x="2423" y="1"/>
                  </a:moveTo>
                  <a:cubicBezTo>
                    <a:pt x="2312" y="1"/>
                    <a:pt x="2199" y="38"/>
                    <a:pt x="2102" y="120"/>
                  </a:cubicBezTo>
                  <a:cubicBezTo>
                    <a:pt x="1558" y="663"/>
                    <a:pt x="1087" y="1243"/>
                    <a:pt x="725" y="1931"/>
                  </a:cubicBezTo>
                  <a:cubicBezTo>
                    <a:pt x="544" y="2257"/>
                    <a:pt x="363" y="2547"/>
                    <a:pt x="182" y="2800"/>
                  </a:cubicBezTo>
                  <a:cubicBezTo>
                    <a:pt x="1" y="2981"/>
                    <a:pt x="37" y="3307"/>
                    <a:pt x="254" y="3452"/>
                  </a:cubicBezTo>
                  <a:cubicBezTo>
                    <a:pt x="327" y="3489"/>
                    <a:pt x="435" y="3525"/>
                    <a:pt x="544" y="3525"/>
                  </a:cubicBezTo>
                  <a:cubicBezTo>
                    <a:pt x="689" y="3525"/>
                    <a:pt x="834" y="3452"/>
                    <a:pt x="906" y="3344"/>
                  </a:cubicBezTo>
                  <a:cubicBezTo>
                    <a:pt x="1124" y="3054"/>
                    <a:pt x="1341" y="2764"/>
                    <a:pt x="1522" y="2402"/>
                  </a:cubicBezTo>
                  <a:cubicBezTo>
                    <a:pt x="1848" y="1822"/>
                    <a:pt x="2246" y="1315"/>
                    <a:pt x="2717" y="844"/>
                  </a:cubicBezTo>
                  <a:cubicBezTo>
                    <a:pt x="2935" y="663"/>
                    <a:pt x="2971" y="374"/>
                    <a:pt x="2790" y="156"/>
                  </a:cubicBezTo>
                  <a:cubicBezTo>
                    <a:pt x="2690" y="57"/>
                    <a:pt x="2558" y="1"/>
                    <a:pt x="24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36" name="Google Shape;1236;p47"/>
            <p:cNvSpPr/>
            <p:nvPr/>
          </p:nvSpPr>
          <p:spPr>
            <a:xfrm>
              <a:off x="5717458" y="1246482"/>
              <a:ext cx="39406" cy="33056"/>
            </a:xfrm>
            <a:custGeom>
              <a:avLst/>
              <a:gdLst/>
              <a:ahLst/>
              <a:cxnLst/>
              <a:rect l="l" t="t" r="r" b="b"/>
              <a:pathLst>
                <a:path w="2526" h="2119" extrusionOk="0">
                  <a:moveTo>
                    <a:pt x="1813" y="0"/>
                  </a:moveTo>
                  <a:cubicBezTo>
                    <a:pt x="1710" y="0"/>
                    <a:pt x="1602" y="36"/>
                    <a:pt x="1502" y="120"/>
                  </a:cubicBezTo>
                  <a:cubicBezTo>
                    <a:pt x="1104" y="482"/>
                    <a:pt x="705" y="917"/>
                    <a:pt x="307" y="1315"/>
                  </a:cubicBezTo>
                  <a:cubicBezTo>
                    <a:pt x="1" y="1621"/>
                    <a:pt x="205" y="2119"/>
                    <a:pt x="591" y="2119"/>
                  </a:cubicBezTo>
                  <a:cubicBezTo>
                    <a:pt x="616" y="2119"/>
                    <a:pt x="642" y="2117"/>
                    <a:pt x="669" y="2112"/>
                  </a:cubicBezTo>
                  <a:cubicBezTo>
                    <a:pt x="778" y="2112"/>
                    <a:pt x="922" y="2076"/>
                    <a:pt x="995" y="1967"/>
                  </a:cubicBezTo>
                  <a:cubicBezTo>
                    <a:pt x="1357" y="1569"/>
                    <a:pt x="1756" y="1171"/>
                    <a:pt x="2154" y="808"/>
                  </a:cubicBezTo>
                  <a:cubicBezTo>
                    <a:pt x="2525" y="494"/>
                    <a:pt x="2199" y="0"/>
                    <a:pt x="18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37" name="Google Shape;1237;p47"/>
            <p:cNvSpPr/>
            <p:nvPr/>
          </p:nvSpPr>
          <p:spPr>
            <a:xfrm>
              <a:off x="4952637" y="2273945"/>
              <a:ext cx="55505" cy="62150"/>
            </a:xfrm>
            <a:custGeom>
              <a:avLst/>
              <a:gdLst/>
              <a:ahLst/>
              <a:cxnLst/>
              <a:rect l="l" t="t" r="r" b="b"/>
              <a:pathLst>
                <a:path w="3558" h="3984" extrusionOk="0">
                  <a:moveTo>
                    <a:pt x="2894" y="0"/>
                  </a:moveTo>
                  <a:cubicBezTo>
                    <a:pt x="2786" y="0"/>
                    <a:pt x="2673" y="43"/>
                    <a:pt x="2572" y="144"/>
                  </a:cubicBezTo>
                  <a:cubicBezTo>
                    <a:pt x="1956" y="759"/>
                    <a:pt x="1377" y="1448"/>
                    <a:pt x="906" y="2172"/>
                  </a:cubicBezTo>
                  <a:cubicBezTo>
                    <a:pt x="688" y="2534"/>
                    <a:pt x="435" y="2896"/>
                    <a:pt x="145" y="3222"/>
                  </a:cubicBezTo>
                  <a:cubicBezTo>
                    <a:pt x="0" y="3440"/>
                    <a:pt x="36" y="3729"/>
                    <a:pt x="254" y="3911"/>
                  </a:cubicBezTo>
                  <a:cubicBezTo>
                    <a:pt x="326" y="3947"/>
                    <a:pt x="435" y="3983"/>
                    <a:pt x="544" y="3983"/>
                  </a:cubicBezTo>
                  <a:cubicBezTo>
                    <a:pt x="688" y="3983"/>
                    <a:pt x="797" y="3947"/>
                    <a:pt x="906" y="3802"/>
                  </a:cubicBezTo>
                  <a:cubicBezTo>
                    <a:pt x="1196" y="3476"/>
                    <a:pt x="1449" y="3077"/>
                    <a:pt x="1703" y="2715"/>
                  </a:cubicBezTo>
                  <a:cubicBezTo>
                    <a:pt x="2137" y="2027"/>
                    <a:pt x="2644" y="1411"/>
                    <a:pt x="3224" y="796"/>
                  </a:cubicBezTo>
                  <a:cubicBezTo>
                    <a:pt x="3558" y="462"/>
                    <a:pt x="3251" y="0"/>
                    <a:pt x="28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38" name="Google Shape;1238;p47"/>
            <p:cNvSpPr/>
            <p:nvPr/>
          </p:nvSpPr>
          <p:spPr>
            <a:xfrm>
              <a:off x="5373026" y="960737"/>
              <a:ext cx="280285" cy="323794"/>
            </a:xfrm>
            <a:custGeom>
              <a:avLst/>
              <a:gdLst/>
              <a:ahLst/>
              <a:cxnLst/>
              <a:rect l="l" t="t" r="r" b="b"/>
              <a:pathLst>
                <a:path w="17967" h="20756" extrusionOk="0">
                  <a:moveTo>
                    <a:pt x="8175" y="6081"/>
                  </a:moveTo>
                  <a:cubicBezTo>
                    <a:pt x="8318" y="6081"/>
                    <a:pt x="8465" y="6155"/>
                    <a:pt x="8549" y="6303"/>
                  </a:cubicBezTo>
                  <a:cubicBezTo>
                    <a:pt x="8694" y="6484"/>
                    <a:pt x="8658" y="6810"/>
                    <a:pt x="8440" y="6955"/>
                  </a:cubicBezTo>
                  <a:cubicBezTo>
                    <a:pt x="7970" y="7281"/>
                    <a:pt x="7535" y="7643"/>
                    <a:pt x="7064" y="8005"/>
                  </a:cubicBezTo>
                  <a:cubicBezTo>
                    <a:pt x="6738" y="8295"/>
                    <a:pt x="6412" y="8585"/>
                    <a:pt x="6086" y="8802"/>
                  </a:cubicBezTo>
                  <a:cubicBezTo>
                    <a:pt x="5977" y="8875"/>
                    <a:pt x="5905" y="8911"/>
                    <a:pt x="5796" y="8911"/>
                  </a:cubicBezTo>
                  <a:cubicBezTo>
                    <a:pt x="5651" y="8911"/>
                    <a:pt x="5507" y="8839"/>
                    <a:pt x="5398" y="8730"/>
                  </a:cubicBezTo>
                  <a:cubicBezTo>
                    <a:pt x="5253" y="8513"/>
                    <a:pt x="5289" y="8223"/>
                    <a:pt x="5507" y="8078"/>
                  </a:cubicBezTo>
                  <a:cubicBezTo>
                    <a:pt x="5833" y="7824"/>
                    <a:pt x="6159" y="7571"/>
                    <a:pt x="6485" y="7281"/>
                  </a:cubicBezTo>
                  <a:cubicBezTo>
                    <a:pt x="6955" y="6919"/>
                    <a:pt x="7390" y="6520"/>
                    <a:pt x="7897" y="6194"/>
                  </a:cubicBezTo>
                  <a:cubicBezTo>
                    <a:pt x="7973" y="6119"/>
                    <a:pt x="8073" y="6081"/>
                    <a:pt x="8175" y="6081"/>
                  </a:cubicBezTo>
                  <a:close/>
                  <a:moveTo>
                    <a:pt x="11674" y="8193"/>
                  </a:moveTo>
                  <a:cubicBezTo>
                    <a:pt x="11847" y="8193"/>
                    <a:pt x="12024" y="8291"/>
                    <a:pt x="12099" y="8440"/>
                  </a:cubicBezTo>
                  <a:cubicBezTo>
                    <a:pt x="12244" y="8657"/>
                    <a:pt x="12135" y="8983"/>
                    <a:pt x="11918" y="9092"/>
                  </a:cubicBezTo>
                  <a:cubicBezTo>
                    <a:pt x="11338" y="9418"/>
                    <a:pt x="10831" y="9853"/>
                    <a:pt x="10396" y="10396"/>
                  </a:cubicBezTo>
                  <a:cubicBezTo>
                    <a:pt x="10324" y="10505"/>
                    <a:pt x="10179" y="10541"/>
                    <a:pt x="10034" y="10577"/>
                  </a:cubicBezTo>
                  <a:cubicBezTo>
                    <a:pt x="10019" y="10578"/>
                    <a:pt x="10005" y="10579"/>
                    <a:pt x="9991" y="10579"/>
                  </a:cubicBezTo>
                  <a:cubicBezTo>
                    <a:pt x="9585" y="10579"/>
                    <a:pt x="9392" y="10095"/>
                    <a:pt x="9672" y="9780"/>
                  </a:cubicBezTo>
                  <a:cubicBezTo>
                    <a:pt x="10179" y="9165"/>
                    <a:pt x="10759" y="8657"/>
                    <a:pt x="11447" y="8259"/>
                  </a:cubicBezTo>
                  <a:cubicBezTo>
                    <a:pt x="11515" y="8214"/>
                    <a:pt x="11594" y="8193"/>
                    <a:pt x="11674" y="8193"/>
                  </a:cubicBezTo>
                  <a:close/>
                  <a:moveTo>
                    <a:pt x="11447" y="5624"/>
                  </a:moveTo>
                  <a:cubicBezTo>
                    <a:pt x="11565" y="5624"/>
                    <a:pt x="11682" y="5669"/>
                    <a:pt x="11773" y="5760"/>
                  </a:cubicBezTo>
                  <a:cubicBezTo>
                    <a:pt x="11954" y="5941"/>
                    <a:pt x="11954" y="6267"/>
                    <a:pt x="11773" y="6448"/>
                  </a:cubicBezTo>
                  <a:cubicBezTo>
                    <a:pt x="9926" y="8331"/>
                    <a:pt x="7789" y="10468"/>
                    <a:pt x="5833" y="11881"/>
                  </a:cubicBezTo>
                  <a:cubicBezTo>
                    <a:pt x="5748" y="11952"/>
                    <a:pt x="5652" y="11984"/>
                    <a:pt x="5558" y="11984"/>
                  </a:cubicBezTo>
                  <a:cubicBezTo>
                    <a:pt x="5411" y="11984"/>
                    <a:pt x="5269" y="11905"/>
                    <a:pt x="5181" y="11772"/>
                  </a:cubicBezTo>
                  <a:cubicBezTo>
                    <a:pt x="4999" y="11591"/>
                    <a:pt x="5072" y="11265"/>
                    <a:pt x="5289" y="11120"/>
                  </a:cubicBezTo>
                  <a:cubicBezTo>
                    <a:pt x="7209" y="9744"/>
                    <a:pt x="9310" y="7643"/>
                    <a:pt x="11121" y="5760"/>
                  </a:cubicBezTo>
                  <a:cubicBezTo>
                    <a:pt x="11211" y="5669"/>
                    <a:pt x="11329" y="5624"/>
                    <a:pt x="11447" y="5624"/>
                  </a:cubicBezTo>
                  <a:close/>
                  <a:moveTo>
                    <a:pt x="6412" y="1"/>
                  </a:moveTo>
                  <a:cubicBezTo>
                    <a:pt x="6303" y="37"/>
                    <a:pt x="6195" y="73"/>
                    <a:pt x="6122" y="145"/>
                  </a:cubicBezTo>
                  <a:cubicBezTo>
                    <a:pt x="5398" y="580"/>
                    <a:pt x="4746" y="1123"/>
                    <a:pt x="4166" y="1739"/>
                  </a:cubicBezTo>
                  <a:cubicBezTo>
                    <a:pt x="4070" y="1836"/>
                    <a:pt x="3941" y="1884"/>
                    <a:pt x="3812" y="1884"/>
                  </a:cubicBezTo>
                  <a:cubicBezTo>
                    <a:pt x="3748" y="1884"/>
                    <a:pt x="3683" y="1872"/>
                    <a:pt x="3623" y="1848"/>
                  </a:cubicBezTo>
                  <a:lnTo>
                    <a:pt x="1921" y="1051"/>
                  </a:lnTo>
                  <a:cubicBezTo>
                    <a:pt x="762" y="6991"/>
                    <a:pt x="146" y="13040"/>
                    <a:pt x="1" y="19089"/>
                  </a:cubicBezTo>
                  <a:lnTo>
                    <a:pt x="870" y="18437"/>
                  </a:lnTo>
                  <a:cubicBezTo>
                    <a:pt x="946" y="18377"/>
                    <a:pt x="1040" y="18348"/>
                    <a:pt x="1135" y="18348"/>
                  </a:cubicBezTo>
                  <a:cubicBezTo>
                    <a:pt x="1268" y="18348"/>
                    <a:pt x="1402" y="18404"/>
                    <a:pt x="1486" y="18510"/>
                  </a:cubicBezTo>
                  <a:cubicBezTo>
                    <a:pt x="2138" y="19198"/>
                    <a:pt x="2899" y="19850"/>
                    <a:pt x="3659" y="20393"/>
                  </a:cubicBezTo>
                  <a:lnTo>
                    <a:pt x="6340" y="19270"/>
                  </a:lnTo>
                  <a:cubicBezTo>
                    <a:pt x="6847" y="19017"/>
                    <a:pt x="7426" y="18836"/>
                    <a:pt x="8042" y="18799"/>
                  </a:cubicBezTo>
                  <a:cubicBezTo>
                    <a:pt x="8223" y="18799"/>
                    <a:pt x="8440" y="18836"/>
                    <a:pt x="8622" y="18908"/>
                  </a:cubicBezTo>
                  <a:cubicBezTo>
                    <a:pt x="9165" y="19089"/>
                    <a:pt x="9636" y="19451"/>
                    <a:pt x="9926" y="19958"/>
                  </a:cubicBezTo>
                  <a:lnTo>
                    <a:pt x="10034" y="20140"/>
                  </a:lnTo>
                  <a:cubicBezTo>
                    <a:pt x="10201" y="20474"/>
                    <a:pt x="10537" y="20652"/>
                    <a:pt x="10875" y="20652"/>
                  </a:cubicBezTo>
                  <a:cubicBezTo>
                    <a:pt x="11123" y="20652"/>
                    <a:pt x="11372" y="20556"/>
                    <a:pt x="11556" y="20357"/>
                  </a:cubicBezTo>
                  <a:lnTo>
                    <a:pt x="12497" y="19524"/>
                  </a:lnTo>
                  <a:cubicBezTo>
                    <a:pt x="12678" y="19343"/>
                    <a:pt x="12932" y="19234"/>
                    <a:pt x="13222" y="19198"/>
                  </a:cubicBezTo>
                  <a:lnTo>
                    <a:pt x="13258" y="19198"/>
                  </a:lnTo>
                  <a:cubicBezTo>
                    <a:pt x="13548" y="19198"/>
                    <a:pt x="13801" y="19306"/>
                    <a:pt x="14019" y="19451"/>
                  </a:cubicBezTo>
                  <a:cubicBezTo>
                    <a:pt x="14598" y="19850"/>
                    <a:pt x="15178" y="20284"/>
                    <a:pt x="15721" y="20755"/>
                  </a:cubicBezTo>
                  <a:cubicBezTo>
                    <a:pt x="16989" y="17133"/>
                    <a:pt x="17134" y="13294"/>
                    <a:pt x="17278" y="9599"/>
                  </a:cubicBezTo>
                  <a:cubicBezTo>
                    <a:pt x="17315" y="6919"/>
                    <a:pt x="17532" y="4238"/>
                    <a:pt x="17967" y="1594"/>
                  </a:cubicBezTo>
                  <a:lnTo>
                    <a:pt x="17967" y="1594"/>
                  </a:lnTo>
                  <a:lnTo>
                    <a:pt x="14924" y="2826"/>
                  </a:lnTo>
                  <a:cubicBezTo>
                    <a:pt x="14867" y="2854"/>
                    <a:pt x="14806" y="2868"/>
                    <a:pt x="14743" y="2868"/>
                  </a:cubicBezTo>
                  <a:cubicBezTo>
                    <a:pt x="14568" y="2868"/>
                    <a:pt x="14389" y="2760"/>
                    <a:pt x="14308" y="2572"/>
                  </a:cubicBezTo>
                  <a:cubicBezTo>
                    <a:pt x="14055" y="1993"/>
                    <a:pt x="13620" y="1522"/>
                    <a:pt x="13077" y="1160"/>
                  </a:cubicBezTo>
                  <a:cubicBezTo>
                    <a:pt x="12932" y="1015"/>
                    <a:pt x="12715" y="942"/>
                    <a:pt x="12461" y="906"/>
                  </a:cubicBezTo>
                  <a:cubicBezTo>
                    <a:pt x="12280" y="942"/>
                    <a:pt x="12099" y="979"/>
                    <a:pt x="11954" y="1051"/>
                  </a:cubicBezTo>
                  <a:cubicBezTo>
                    <a:pt x="11121" y="1413"/>
                    <a:pt x="10360" y="1775"/>
                    <a:pt x="9600" y="2210"/>
                  </a:cubicBezTo>
                  <a:cubicBezTo>
                    <a:pt x="9532" y="2251"/>
                    <a:pt x="9454" y="2271"/>
                    <a:pt x="9375" y="2271"/>
                  </a:cubicBezTo>
                  <a:cubicBezTo>
                    <a:pt x="9244" y="2271"/>
                    <a:pt x="9111" y="2215"/>
                    <a:pt x="9020" y="2101"/>
                  </a:cubicBezTo>
                  <a:cubicBezTo>
                    <a:pt x="8332" y="1413"/>
                    <a:pt x="7535" y="761"/>
                    <a:pt x="6702" y="145"/>
                  </a:cubicBezTo>
                  <a:cubicBezTo>
                    <a:pt x="6629" y="73"/>
                    <a:pt x="6521" y="37"/>
                    <a:pt x="64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239" name="Google Shape;1239;p47"/>
          <p:cNvGrpSpPr/>
          <p:nvPr/>
        </p:nvGrpSpPr>
        <p:grpSpPr>
          <a:xfrm>
            <a:off x="4628508" y="2227575"/>
            <a:ext cx="2934968" cy="3348931"/>
            <a:chOff x="4875791" y="946666"/>
            <a:chExt cx="1263475" cy="1443671"/>
          </a:xfrm>
        </p:grpSpPr>
        <p:sp>
          <p:nvSpPr>
            <p:cNvPr id="1240" name="Google Shape;1240;p47"/>
            <p:cNvSpPr/>
            <p:nvPr/>
          </p:nvSpPr>
          <p:spPr>
            <a:xfrm>
              <a:off x="5455534" y="1055601"/>
              <a:ext cx="53695" cy="44148"/>
            </a:xfrm>
            <a:custGeom>
              <a:avLst/>
              <a:gdLst/>
              <a:ahLst/>
              <a:cxnLst/>
              <a:rect l="l" t="t" r="r" b="b"/>
              <a:pathLst>
                <a:path w="3442" h="2830" extrusionOk="0">
                  <a:moveTo>
                    <a:pt x="2902" y="0"/>
                  </a:moveTo>
                  <a:cubicBezTo>
                    <a:pt x="2802" y="0"/>
                    <a:pt x="2699" y="38"/>
                    <a:pt x="2608" y="113"/>
                  </a:cubicBezTo>
                  <a:cubicBezTo>
                    <a:pt x="2174" y="439"/>
                    <a:pt x="1666" y="838"/>
                    <a:pt x="1232" y="1200"/>
                  </a:cubicBezTo>
                  <a:cubicBezTo>
                    <a:pt x="906" y="1490"/>
                    <a:pt x="580" y="1743"/>
                    <a:pt x="254" y="1997"/>
                  </a:cubicBezTo>
                  <a:cubicBezTo>
                    <a:pt x="36" y="2142"/>
                    <a:pt x="0" y="2432"/>
                    <a:pt x="145" y="2649"/>
                  </a:cubicBezTo>
                  <a:cubicBezTo>
                    <a:pt x="254" y="2758"/>
                    <a:pt x="362" y="2830"/>
                    <a:pt x="507" y="2830"/>
                  </a:cubicBezTo>
                  <a:cubicBezTo>
                    <a:pt x="616" y="2830"/>
                    <a:pt x="725" y="2794"/>
                    <a:pt x="797" y="2721"/>
                  </a:cubicBezTo>
                  <a:cubicBezTo>
                    <a:pt x="1123" y="2504"/>
                    <a:pt x="1449" y="2214"/>
                    <a:pt x="1811" y="1924"/>
                  </a:cubicBezTo>
                  <a:cubicBezTo>
                    <a:pt x="2246" y="1562"/>
                    <a:pt x="2717" y="1200"/>
                    <a:pt x="3151" y="874"/>
                  </a:cubicBezTo>
                  <a:cubicBezTo>
                    <a:pt x="3369" y="729"/>
                    <a:pt x="3441" y="403"/>
                    <a:pt x="3260" y="222"/>
                  </a:cubicBezTo>
                  <a:cubicBezTo>
                    <a:pt x="3176" y="74"/>
                    <a:pt x="3042" y="0"/>
                    <a:pt x="29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41" name="Google Shape;1241;p47"/>
            <p:cNvSpPr/>
            <p:nvPr/>
          </p:nvSpPr>
          <p:spPr>
            <a:xfrm>
              <a:off x="4952637" y="2200313"/>
              <a:ext cx="1086088" cy="135782"/>
            </a:xfrm>
            <a:custGeom>
              <a:avLst/>
              <a:gdLst/>
              <a:ahLst/>
              <a:cxnLst/>
              <a:rect l="l" t="t" r="r" b="b"/>
              <a:pathLst>
                <a:path w="69621" h="8704" extrusionOk="0">
                  <a:moveTo>
                    <a:pt x="68963" y="1"/>
                  </a:moveTo>
                  <a:cubicBezTo>
                    <a:pt x="68838" y="1"/>
                    <a:pt x="68709" y="56"/>
                    <a:pt x="68603" y="191"/>
                  </a:cubicBezTo>
                  <a:cubicBezTo>
                    <a:pt x="68096" y="771"/>
                    <a:pt x="67589" y="1278"/>
                    <a:pt x="67010" y="1821"/>
                  </a:cubicBezTo>
                  <a:cubicBezTo>
                    <a:pt x="66539" y="2256"/>
                    <a:pt x="66032" y="2727"/>
                    <a:pt x="65561" y="3234"/>
                  </a:cubicBezTo>
                  <a:cubicBezTo>
                    <a:pt x="65380" y="3415"/>
                    <a:pt x="65380" y="3704"/>
                    <a:pt x="65597" y="3886"/>
                  </a:cubicBezTo>
                  <a:cubicBezTo>
                    <a:pt x="65670" y="3958"/>
                    <a:pt x="65814" y="3994"/>
                    <a:pt x="65923" y="3994"/>
                  </a:cubicBezTo>
                  <a:cubicBezTo>
                    <a:pt x="66032" y="3994"/>
                    <a:pt x="66177" y="3958"/>
                    <a:pt x="66249" y="3849"/>
                  </a:cubicBezTo>
                  <a:cubicBezTo>
                    <a:pt x="66684" y="3415"/>
                    <a:pt x="67191" y="2944"/>
                    <a:pt x="67662" y="2509"/>
                  </a:cubicBezTo>
                  <a:cubicBezTo>
                    <a:pt x="68241" y="1966"/>
                    <a:pt x="68821" y="1386"/>
                    <a:pt x="69328" y="771"/>
                  </a:cubicBezTo>
                  <a:cubicBezTo>
                    <a:pt x="69620" y="425"/>
                    <a:pt x="69308" y="1"/>
                    <a:pt x="68963" y="1"/>
                  </a:cubicBezTo>
                  <a:close/>
                  <a:moveTo>
                    <a:pt x="65670" y="481"/>
                  </a:moveTo>
                  <a:cubicBezTo>
                    <a:pt x="64329" y="481"/>
                    <a:pt x="61214" y="4393"/>
                    <a:pt x="60599" y="5407"/>
                  </a:cubicBezTo>
                  <a:cubicBezTo>
                    <a:pt x="60417" y="5624"/>
                    <a:pt x="60490" y="5914"/>
                    <a:pt x="60743" y="6059"/>
                  </a:cubicBezTo>
                  <a:cubicBezTo>
                    <a:pt x="60816" y="6095"/>
                    <a:pt x="60888" y="6131"/>
                    <a:pt x="60961" y="6131"/>
                  </a:cubicBezTo>
                  <a:cubicBezTo>
                    <a:pt x="61142" y="6131"/>
                    <a:pt x="61287" y="6059"/>
                    <a:pt x="61359" y="5914"/>
                  </a:cubicBezTo>
                  <a:cubicBezTo>
                    <a:pt x="62373" y="4320"/>
                    <a:pt x="65054" y="1459"/>
                    <a:pt x="65670" y="1423"/>
                  </a:cubicBezTo>
                  <a:cubicBezTo>
                    <a:pt x="66285" y="1423"/>
                    <a:pt x="66285" y="481"/>
                    <a:pt x="65670" y="481"/>
                  </a:cubicBezTo>
                  <a:close/>
                  <a:moveTo>
                    <a:pt x="2877" y="4720"/>
                  </a:moveTo>
                  <a:cubicBezTo>
                    <a:pt x="2764" y="4720"/>
                    <a:pt x="2645" y="4763"/>
                    <a:pt x="2536" y="4864"/>
                  </a:cubicBezTo>
                  <a:cubicBezTo>
                    <a:pt x="1956" y="5479"/>
                    <a:pt x="1377" y="6168"/>
                    <a:pt x="906" y="6892"/>
                  </a:cubicBezTo>
                  <a:cubicBezTo>
                    <a:pt x="652" y="7254"/>
                    <a:pt x="435" y="7616"/>
                    <a:pt x="145" y="7942"/>
                  </a:cubicBezTo>
                  <a:cubicBezTo>
                    <a:pt x="0" y="8160"/>
                    <a:pt x="36" y="8449"/>
                    <a:pt x="254" y="8631"/>
                  </a:cubicBezTo>
                  <a:cubicBezTo>
                    <a:pt x="326" y="8667"/>
                    <a:pt x="435" y="8703"/>
                    <a:pt x="507" y="8703"/>
                  </a:cubicBezTo>
                  <a:cubicBezTo>
                    <a:pt x="688" y="8703"/>
                    <a:pt x="797" y="8667"/>
                    <a:pt x="906" y="8522"/>
                  </a:cubicBezTo>
                  <a:cubicBezTo>
                    <a:pt x="1159" y="8196"/>
                    <a:pt x="1449" y="7797"/>
                    <a:pt x="1703" y="7435"/>
                  </a:cubicBezTo>
                  <a:cubicBezTo>
                    <a:pt x="2137" y="6747"/>
                    <a:pt x="2644" y="6131"/>
                    <a:pt x="3224" y="5516"/>
                  </a:cubicBezTo>
                  <a:cubicBezTo>
                    <a:pt x="3558" y="5182"/>
                    <a:pt x="3251" y="4720"/>
                    <a:pt x="2877" y="47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42" name="Google Shape;1242;p47"/>
            <p:cNvSpPr/>
            <p:nvPr/>
          </p:nvSpPr>
          <p:spPr>
            <a:xfrm>
              <a:off x="4875791" y="946666"/>
              <a:ext cx="1263475" cy="1443671"/>
            </a:xfrm>
            <a:custGeom>
              <a:avLst/>
              <a:gdLst/>
              <a:ahLst/>
              <a:cxnLst/>
              <a:rect l="l" t="t" r="r" b="b"/>
              <a:pathLst>
                <a:path w="80992" h="92543" extrusionOk="0">
                  <a:moveTo>
                    <a:pt x="38286" y="939"/>
                  </a:moveTo>
                  <a:cubicBezTo>
                    <a:pt x="38395" y="975"/>
                    <a:pt x="38503" y="1011"/>
                    <a:pt x="38576" y="1084"/>
                  </a:cubicBezTo>
                  <a:cubicBezTo>
                    <a:pt x="39409" y="1663"/>
                    <a:pt x="40206" y="2315"/>
                    <a:pt x="40894" y="3040"/>
                  </a:cubicBezTo>
                  <a:cubicBezTo>
                    <a:pt x="40982" y="3127"/>
                    <a:pt x="41109" y="3175"/>
                    <a:pt x="41237" y="3175"/>
                  </a:cubicBezTo>
                  <a:cubicBezTo>
                    <a:pt x="41319" y="3175"/>
                    <a:pt x="41402" y="3155"/>
                    <a:pt x="41474" y="3112"/>
                  </a:cubicBezTo>
                  <a:cubicBezTo>
                    <a:pt x="42234" y="2714"/>
                    <a:pt x="43031" y="2315"/>
                    <a:pt x="43828" y="1989"/>
                  </a:cubicBezTo>
                  <a:cubicBezTo>
                    <a:pt x="44009" y="1881"/>
                    <a:pt x="44190" y="1844"/>
                    <a:pt x="44371" y="1844"/>
                  </a:cubicBezTo>
                  <a:cubicBezTo>
                    <a:pt x="44589" y="1844"/>
                    <a:pt x="44806" y="1953"/>
                    <a:pt x="44987" y="2098"/>
                  </a:cubicBezTo>
                  <a:cubicBezTo>
                    <a:pt x="45494" y="2424"/>
                    <a:pt x="45929" y="2931"/>
                    <a:pt x="46219" y="3510"/>
                  </a:cubicBezTo>
                  <a:cubicBezTo>
                    <a:pt x="46298" y="3670"/>
                    <a:pt x="46455" y="3770"/>
                    <a:pt x="46633" y="3770"/>
                  </a:cubicBezTo>
                  <a:cubicBezTo>
                    <a:pt x="46698" y="3770"/>
                    <a:pt x="46766" y="3757"/>
                    <a:pt x="46834" y="3728"/>
                  </a:cubicBezTo>
                  <a:lnTo>
                    <a:pt x="49877" y="2532"/>
                  </a:lnTo>
                  <a:lnTo>
                    <a:pt x="49877" y="2532"/>
                  </a:lnTo>
                  <a:cubicBezTo>
                    <a:pt x="49442" y="5177"/>
                    <a:pt x="49189" y="7821"/>
                    <a:pt x="49152" y="10501"/>
                  </a:cubicBezTo>
                  <a:cubicBezTo>
                    <a:pt x="49008" y="14232"/>
                    <a:pt x="48863" y="18071"/>
                    <a:pt x="47595" y="21694"/>
                  </a:cubicBezTo>
                  <a:cubicBezTo>
                    <a:pt x="47052" y="21186"/>
                    <a:pt x="46508" y="20752"/>
                    <a:pt x="45893" y="20390"/>
                  </a:cubicBezTo>
                  <a:cubicBezTo>
                    <a:pt x="45675" y="20208"/>
                    <a:pt x="45422" y="20136"/>
                    <a:pt x="45168" y="20100"/>
                  </a:cubicBezTo>
                  <a:lnTo>
                    <a:pt x="45096" y="20100"/>
                  </a:lnTo>
                  <a:cubicBezTo>
                    <a:pt x="44842" y="20136"/>
                    <a:pt x="44589" y="20245"/>
                    <a:pt x="44371" y="20462"/>
                  </a:cubicBezTo>
                  <a:lnTo>
                    <a:pt x="43430" y="21295"/>
                  </a:lnTo>
                  <a:cubicBezTo>
                    <a:pt x="43246" y="21494"/>
                    <a:pt x="42997" y="21590"/>
                    <a:pt x="42749" y="21590"/>
                  </a:cubicBezTo>
                  <a:cubicBezTo>
                    <a:pt x="42411" y="21590"/>
                    <a:pt x="42075" y="21412"/>
                    <a:pt x="41908" y="21078"/>
                  </a:cubicBezTo>
                  <a:lnTo>
                    <a:pt x="41800" y="20897"/>
                  </a:lnTo>
                  <a:cubicBezTo>
                    <a:pt x="41510" y="20390"/>
                    <a:pt x="41039" y="20027"/>
                    <a:pt x="40496" y="19846"/>
                  </a:cubicBezTo>
                  <a:cubicBezTo>
                    <a:pt x="40314" y="19774"/>
                    <a:pt x="40097" y="19738"/>
                    <a:pt x="39916" y="19738"/>
                  </a:cubicBezTo>
                  <a:cubicBezTo>
                    <a:pt x="39300" y="19774"/>
                    <a:pt x="38721" y="19955"/>
                    <a:pt x="38214" y="20208"/>
                  </a:cubicBezTo>
                  <a:lnTo>
                    <a:pt x="35533" y="21331"/>
                  </a:lnTo>
                  <a:cubicBezTo>
                    <a:pt x="34773" y="20788"/>
                    <a:pt x="34012" y="20136"/>
                    <a:pt x="33360" y="19448"/>
                  </a:cubicBezTo>
                  <a:cubicBezTo>
                    <a:pt x="33276" y="19342"/>
                    <a:pt x="33142" y="19286"/>
                    <a:pt x="33009" y="19286"/>
                  </a:cubicBezTo>
                  <a:cubicBezTo>
                    <a:pt x="32914" y="19286"/>
                    <a:pt x="32820" y="19315"/>
                    <a:pt x="32744" y="19375"/>
                  </a:cubicBezTo>
                  <a:lnTo>
                    <a:pt x="31875" y="20027"/>
                  </a:lnTo>
                  <a:cubicBezTo>
                    <a:pt x="32020" y="13978"/>
                    <a:pt x="32636" y="7966"/>
                    <a:pt x="33795" y="2025"/>
                  </a:cubicBezTo>
                  <a:lnTo>
                    <a:pt x="35497" y="2750"/>
                  </a:lnTo>
                  <a:cubicBezTo>
                    <a:pt x="35557" y="2786"/>
                    <a:pt x="35622" y="2802"/>
                    <a:pt x="35686" y="2802"/>
                  </a:cubicBezTo>
                  <a:cubicBezTo>
                    <a:pt x="35815" y="2802"/>
                    <a:pt x="35944" y="2738"/>
                    <a:pt x="36040" y="2641"/>
                  </a:cubicBezTo>
                  <a:cubicBezTo>
                    <a:pt x="36620" y="2025"/>
                    <a:pt x="37272" y="1482"/>
                    <a:pt x="37996" y="1047"/>
                  </a:cubicBezTo>
                  <a:cubicBezTo>
                    <a:pt x="38069" y="1011"/>
                    <a:pt x="38177" y="939"/>
                    <a:pt x="38286" y="939"/>
                  </a:cubicBezTo>
                  <a:close/>
                  <a:moveTo>
                    <a:pt x="14090" y="12892"/>
                  </a:moveTo>
                  <a:cubicBezTo>
                    <a:pt x="19089" y="12892"/>
                    <a:pt x="25065" y="12928"/>
                    <a:pt x="31295" y="12964"/>
                  </a:cubicBezTo>
                  <a:cubicBezTo>
                    <a:pt x="31078" y="15645"/>
                    <a:pt x="30969" y="18289"/>
                    <a:pt x="30933" y="20969"/>
                  </a:cubicBezTo>
                  <a:cubicBezTo>
                    <a:pt x="30933" y="21114"/>
                    <a:pt x="31006" y="21295"/>
                    <a:pt x="31187" y="21368"/>
                  </a:cubicBezTo>
                  <a:cubicBezTo>
                    <a:pt x="31252" y="21400"/>
                    <a:pt x="31332" y="21418"/>
                    <a:pt x="31410" y="21418"/>
                  </a:cubicBezTo>
                  <a:cubicBezTo>
                    <a:pt x="31505" y="21418"/>
                    <a:pt x="31598" y="21391"/>
                    <a:pt x="31658" y="21331"/>
                  </a:cubicBezTo>
                  <a:lnTo>
                    <a:pt x="32962" y="20390"/>
                  </a:lnTo>
                  <a:cubicBezTo>
                    <a:pt x="33650" y="21078"/>
                    <a:pt x="34410" y="21694"/>
                    <a:pt x="35244" y="22237"/>
                  </a:cubicBezTo>
                  <a:cubicBezTo>
                    <a:pt x="35312" y="22306"/>
                    <a:pt x="35410" y="22331"/>
                    <a:pt x="35510" y="22331"/>
                  </a:cubicBezTo>
                  <a:cubicBezTo>
                    <a:pt x="35567" y="22331"/>
                    <a:pt x="35625" y="22323"/>
                    <a:pt x="35678" y="22309"/>
                  </a:cubicBezTo>
                  <a:lnTo>
                    <a:pt x="38576" y="21042"/>
                  </a:lnTo>
                  <a:cubicBezTo>
                    <a:pt x="38979" y="20840"/>
                    <a:pt x="39429" y="20730"/>
                    <a:pt x="39888" y="20730"/>
                  </a:cubicBezTo>
                  <a:cubicBezTo>
                    <a:pt x="40005" y="20730"/>
                    <a:pt x="40124" y="20737"/>
                    <a:pt x="40242" y="20752"/>
                  </a:cubicBezTo>
                  <a:cubicBezTo>
                    <a:pt x="40568" y="20824"/>
                    <a:pt x="40749" y="21078"/>
                    <a:pt x="41003" y="21440"/>
                  </a:cubicBezTo>
                  <a:lnTo>
                    <a:pt x="41184" y="21657"/>
                  </a:lnTo>
                  <a:cubicBezTo>
                    <a:pt x="41546" y="22164"/>
                    <a:pt x="42162" y="22490"/>
                    <a:pt x="42814" y="22527"/>
                  </a:cubicBezTo>
                  <a:cubicBezTo>
                    <a:pt x="42959" y="22527"/>
                    <a:pt x="43067" y="22490"/>
                    <a:pt x="43212" y="22490"/>
                  </a:cubicBezTo>
                  <a:cubicBezTo>
                    <a:pt x="43502" y="22382"/>
                    <a:pt x="43792" y="22201"/>
                    <a:pt x="44045" y="21983"/>
                  </a:cubicBezTo>
                  <a:lnTo>
                    <a:pt x="44987" y="21186"/>
                  </a:lnTo>
                  <a:cubicBezTo>
                    <a:pt x="45023" y="21150"/>
                    <a:pt x="45096" y="21078"/>
                    <a:pt x="45132" y="21078"/>
                  </a:cubicBezTo>
                  <a:cubicBezTo>
                    <a:pt x="45204" y="21078"/>
                    <a:pt x="45277" y="21114"/>
                    <a:pt x="45349" y="21186"/>
                  </a:cubicBezTo>
                  <a:cubicBezTo>
                    <a:pt x="46110" y="21657"/>
                    <a:pt x="46798" y="22237"/>
                    <a:pt x="47450" y="22853"/>
                  </a:cubicBezTo>
                  <a:cubicBezTo>
                    <a:pt x="47523" y="22925"/>
                    <a:pt x="47667" y="22997"/>
                    <a:pt x="47776" y="22997"/>
                  </a:cubicBezTo>
                  <a:lnTo>
                    <a:pt x="47885" y="22997"/>
                  </a:lnTo>
                  <a:cubicBezTo>
                    <a:pt x="48030" y="22961"/>
                    <a:pt x="48175" y="22853"/>
                    <a:pt x="48211" y="22708"/>
                  </a:cubicBezTo>
                  <a:cubicBezTo>
                    <a:pt x="49442" y="19593"/>
                    <a:pt x="49804" y="16369"/>
                    <a:pt x="49986" y="13182"/>
                  </a:cubicBezTo>
                  <a:cubicBezTo>
                    <a:pt x="64112" y="13363"/>
                    <a:pt x="76391" y="13544"/>
                    <a:pt x="78782" y="13580"/>
                  </a:cubicBezTo>
                  <a:cubicBezTo>
                    <a:pt x="79941" y="26982"/>
                    <a:pt x="77369" y="83559"/>
                    <a:pt x="77188" y="88087"/>
                  </a:cubicBezTo>
                  <a:cubicBezTo>
                    <a:pt x="72044" y="90369"/>
                    <a:pt x="57157" y="91637"/>
                    <a:pt x="36149" y="91637"/>
                  </a:cubicBezTo>
                  <a:cubicBezTo>
                    <a:pt x="18799" y="91637"/>
                    <a:pt x="3441" y="90695"/>
                    <a:pt x="2137" y="89934"/>
                  </a:cubicBezTo>
                  <a:cubicBezTo>
                    <a:pt x="725" y="87508"/>
                    <a:pt x="1304" y="42847"/>
                    <a:pt x="2029" y="13037"/>
                  </a:cubicBezTo>
                  <a:cubicBezTo>
                    <a:pt x="4274" y="12928"/>
                    <a:pt x="8331" y="12892"/>
                    <a:pt x="14090" y="12892"/>
                  </a:cubicBezTo>
                  <a:close/>
                  <a:moveTo>
                    <a:pt x="38269" y="0"/>
                  </a:moveTo>
                  <a:cubicBezTo>
                    <a:pt x="37999" y="0"/>
                    <a:pt x="37725" y="82"/>
                    <a:pt x="37489" y="251"/>
                  </a:cubicBezTo>
                  <a:cubicBezTo>
                    <a:pt x="36801" y="685"/>
                    <a:pt x="36149" y="1192"/>
                    <a:pt x="35569" y="1772"/>
                  </a:cubicBezTo>
                  <a:lnTo>
                    <a:pt x="33650" y="866"/>
                  </a:lnTo>
                  <a:cubicBezTo>
                    <a:pt x="33577" y="830"/>
                    <a:pt x="33505" y="812"/>
                    <a:pt x="33432" y="812"/>
                  </a:cubicBezTo>
                  <a:cubicBezTo>
                    <a:pt x="33360" y="812"/>
                    <a:pt x="33288" y="830"/>
                    <a:pt x="33215" y="866"/>
                  </a:cubicBezTo>
                  <a:cubicBezTo>
                    <a:pt x="33106" y="939"/>
                    <a:pt x="32998" y="1047"/>
                    <a:pt x="32998" y="1192"/>
                  </a:cubicBezTo>
                  <a:cubicBezTo>
                    <a:pt x="32273" y="4778"/>
                    <a:pt x="31730" y="8364"/>
                    <a:pt x="31404" y="12022"/>
                  </a:cubicBezTo>
                  <a:cubicBezTo>
                    <a:pt x="25102" y="11950"/>
                    <a:pt x="19125" y="11914"/>
                    <a:pt x="14090" y="11914"/>
                  </a:cubicBezTo>
                  <a:cubicBezTo>
                    <a:pt x="7933" y="11914"/>
                    <a:pt x="3695" y="11986"/>
                    <a:pt x="1521" y="12059"/>
                  </a:cubicBezTo>
                  <a:cubicBezTo>
                    <a:pt x="1268" y="12095"/>
                    <a:pt x="1087" y="12276"/>
                    <a:pt x="1051" y="12530"/>
                  </a:cubicBezTo>
                  <a:cubicBezTo>
                    <a:pt x="1051" y="12711"/>
                    <a:pt x="616" y="31691"/>
                    <a:pt x="399" y="50671"/>
                  </a:cubicBezTo>
                  <a:cubicBezTo>
                    <a:pt x="0" y="89282"/>
                    <a:pt x="1051" y="90188"/>
                    <a:pt x="1485" y="90586"/>
                  </a:cubicBezTo>
                  <a:cubicBezTo>
                    <a:pt x="2862" y="91782"/>
                    <a:pt x="20501" y="92542"/>
                    <a:pt x="36149" y="92542"/>
                  </a:cubicBezTo>
                  <a:cubicBezTo>
                    <a:pt x="46291" y="92542"/>
                    <a:pt x="70740" y="92180"/>
                    <a:pt x="77840" y="88811"/>
                  </a:cubicBezTo>
                  <a:cubicBezTo>
                    <a:pt x="77985" y="88739"/>
                    <a:pt x="78093" y="88558"/>
                    <a:pt x="78093" y="88413"/>
                  </a:cubicBezTo>
                  <a:cubicBezTo>
                    <a:pt x="78130" y="87761"/>
                    <a:pt x="80991" y="26185"/>
                    <a:pt x="79687" y="13037"/>
                  </a:cubicBezTo>
                  <a:cubicBezTo>
                    <a:pt x="79651" y="12819"/>
                    <a:pt x="79470" y="12638"/>
                    <a:pt x="79216" y="12602"/>
                  </a:cubicBezTo>
                  <a:cubicBezTo>
                    <a:pt x="78999" y="12602"/>
                    <a:pt x="65669" y="12421"/>
                    <a:pt x="50022" y="12204"/>
                  </a:cubicBezTo>
                  <a:cubicBezTo>
                    <a:pt x="50058" y="11660"/>
                    <a:pt x="50058" y="11117"/>
                    <a:pt x="50094" y="10537"/>
                  </a:cubicBezTo>
                  <a:cubicBezTo>
                    <a:pt x="50203" y="7676"/>
                    <a:pt x="50312" y="4706"/>
                    <a:pt x="50927" y="1881"/>
                  </a:cubicBezTo>
                  <a:cubicBezTo>
                    <a:pt x="51013" y="1565"/>
                    <a:pt x="50782" y="1318"/>
                    <a:pt x="50520" y="1318"/>
                  </a:cubicBezTo>
                  <a:cubicBezTo>
                    <a:pt x="50451" y="1318"/>
                    <a:pt x="50380" y="1336"/>
                    <a:pt x="50312" y="1373"/>
                  </a:cubicBezTo>
                  <a:lnTo>
                    <a:pt x="46834" y="2714"/>
                  </a:lnTo>
                  <a:cubicBezTo>
                    <a:pt x="46508" y="2170"/>
                    <a:pt x="46037" y="1699"/>
                    <a:pt x="45530" y="1337"/>
                  </a:cubicBezTo>
                  <a:cubicBezTo>
                    <a:pt x="45168" y="1047"/>
                    <a:pt x="44770" y="903"/>
                    <a:pt x="44371" y="903"/>
                  </a:cubicBezTo>
                  <a:cubicBezTo>
                    <a:pt x="44045" y="903"/>
                    <a:pt x="43719" y="975"/>
                    <a:pt x="43466" y="1120"/>
                  </a:cubicBezTo>
                  <a:cubicBezTo>
                    <a:pt x="42705" y="1446"/>
                    <a:pt x="42017" y="1772"/>
                    <a:pt x="41329" y="2134"/>
                  </a:cubicBezTo>
                  <a:cubicBezTo>
                    <a:pt x="40640" y="1482"/>
                    <a:pt x="39916" y="866"/>
                    <a:pt x="39119" y="323"/>
                  </a:cubicBezTo>
                  <a:cubicBezTo>
                    <a:pt x="38886" y="110"/>
                    <a:pt x="38581" y="0"/>
                    <a:pt x="38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</a:t>
              </a: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43" name="Google Shape;1243;p47"/>
            <p:cNvSpPr/>
            <p:nvPr/>
          </p:nvSpPr>
          <p:spPr>
            <a:xfrm>
              <a:off x="5451010" y="1048035"/>
              <a:ext cx="109075" cy="99419"/>
            </a:xfrm>
            <a:custGeom>
              <a:avLst/>
              <a:gdLst/>
              <a:ahLst/>
              <a:cxnLst/>
              <a:rect l="l" t="t" r="r" b="b"/>
              <a:pathLst>
                <a:path w="6992" h="6373" extrusionOk="0">
                  <a:moveTo>
                    <a:pt x="6448" y="1"/>
                  </a:moveTo>
                  <a:cubicBezTo>
                    <a:pt x="6330" y="1"/>
                    <a:pt x="6212" y="55"/>
                    <a:pt x="6122" y="164"/>
                  </a:cubicBezTo>
                  <a:cubicBezTo>
                    <a:pt x="4311" y="2011"/>
                    <a:pt x="2210" y="4148"/>
                    <a:pt x="326" y="5488"/>
                  </a:cubicBezTo>
                  <a:cubicBezTo>
                    <a:pt x="73" y="5633"/>
                    <a:pt x="0" y="5959"/>
                    <a:pt x="182" y="6176"/>
                  </a:cubicBezTo>
                  <a:cubicBezTo>
                    <a:pt x="269" y="6307"/>
                    <a:pt x="408" y="6372"/>
                    <a:pt x="552" y="6372"/>
                  </a:cubicBezTo>
                  <a:cubicBezTo>
                    <a:pt x="648" y="6372"/>
                    <a:pt x="747" y="6343"/>
                    <a:pt x="834" y="6285"/>
                  </a:cubicBezTo>
                  <a:cubicBezTo>
                    <a:pt x="2826" y="4872"/>
                    <a:pt x="4963" y="2735"/>
                    <a:pt x="6774" y="816"/>
                  </a:cubicBezTo>
                  <a:cubicBezTo>
                    <a:pt x="6991" y="635"/>
                    <a:pt x="6991" y="345"/>
                    <a:pt x="6774" y="164"/>
                  </a:cubicBezTo>
                  <a:cubicBezTo>
                    <a:pt x="6683" y="55"/>
                    <a:pt x="6566" y="1"/>
                    <a:pt x="64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44" name="Google Shape;1244;p47"/>
            <p:cNvSpPr/>
            <p:nvPr/>
          </p:nvSpPr>
          <p:spPr>
            <a:xfrm>
              <a:off x="5519557" y="1088423"/>
              <a:ext cx="44476" cy="37346"/>
            </a:xfrm>
            <a:custGeom>
              <a:avLst/>
              <a:gdLst/>
              <a:ahLst/>
              <a:cxnLst/>
              <a:rect l="l" t="t" r="r" b="b"/>
              <a:pathLst>
                <a:path w="2851" h="2394" extrusionOk="0">
                  <a:moveTo>
                    <a:pt x="2320" y="0"/>
                  </a:moveTo>
                  <a:cubicBezTo>
                    <a:pt x="2232" y="0"/>
                    <a:pt x="2141" y="24"/>
                    <a:pt x="2054" y="74"/>
                  </a:cubicBezTo>
                  <a:cubicBezTo>
                    <a:pt x="1366" y="472"/>
                    <a:pt x="786" y="980"/>
                    <a:pt x="315" y="1595"/>
                  </a:cubicBezTo>
                  <a:cubicBezTo>
                    <a:pt x="0" y="1910"/>
                    <a:pt x="226" y="2394"/>
                    <a:pt x="634" y="2394"/>
                  </a:cubicBezTo>
                  <a:cubicBezTo>
                    <a:pt x="648" y="2394"/>
                    <a:pt x="663" y="2393"/>
                    <a:pt x="677" y="2392"/>
                  </a:cubicBezTo>
                  <a:cubicBezTo>
                    <a:pt x="822" y="2356"/>
                    <a:pt x="931" y="2320"/>
                    <a:pt x="1040" y="2211"/>
                  </a:cubicBezTo>
                  <a:cubicBezTo>
                    <a:pt x="1438" y="1668"/>
                    <a:pt x="1945" y="1233"/>
                    <a:pt x="2525" y="907"/>
                  </a:cubicBezTo>
                  <a:cubicBezTo>
                    <a:pt x="2778" y="798"/>
                    <a:pt x="2851" y="472"/>
                    <a:pt x="2742" y="255"/>
                  </a:cubicBezTo>
                  <a:cubicBezTo>
                    <a:pt x="2647" y="89"/>
                    <a:pt x="2489" y="0"/>
                    <a:pt x="23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45" name="Google Shape;1245;p47"/>
            <p:cNvSpPr/>
            <p:nvPr/>
          </p:nvSpPr>
          <p:spPr>
            <a:xfrm>
              <a:off x="5895142" y="2207801"/>
              <a:ext cx="92118" cy="88171"/>
            </a:xfrm>
            <a:custGeom>
              <a:avLst/>
              <a:gdLst/>
              <a:ahLst/>
              <a:cxnLst/>
              <a:rect l="l" t="t" r="r" b="b"/>
              <a:pathLst>
                <a:path w="5905" h="5652" extrusionOk="0">
                  <a:moveTo>
                    <a:pt x="5253" y="1"/>
                  </a:moveTo>
                  <a:cubicBezTo>
                    <a:pt x="3912" y="1"/>
                    <a:pt x="797" y="3913"/>
                    <a:pt x="182" y="4927"/>
                  </a:cubicBezTo>
                  <a:cubicBezTo>
                    <a:pt x="0" y="5144"/>
                    <a:pt x="73" y="5434"/>
                    <a:pt x="326" y="5579"/>
                  </a:cubicBezTo>
                  <a:cubicBezTo>
                    <a:pt x="399" y="5615"/>
                    <a:pt x="471" y="5651"/>
                    <a:pt x="544" y="5651"/>
                  </a:cubicBezTo>
                  <a:cubicBezTo>
                    <a:pt x="725" y="5651"/>
                    <a:pt x="870" y="5579"/>
                    <a:pt x="942" y="5434"/>
                  </a:cubicBezTo>
                  <a:cubicBezTo>
                    <a:pt x="1956" y="3840"/>
                    <a:pt x="4637" y="979"/>
                    <a:pt x="5253" y="943"/>
                  </a:cubicBezTo>
                  <a:cubicBezTo>
                    <a:pt x="5904" y="943"/>
                    <a:pt x="5904" y="1"/>
                    <a:pt x="52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46" name="Google Shape;1246;p47"/>
            <p:cNvSpPr/>
            <p:nvPr/>
          </p:nvSpPr>
          <p:spPr>
            <a:xfrm>
              <a:off x="5972549" y="2200578"/>
              <a:ext cx="66768" cy="62618"/>
            </a:xfrm>
            <a:custGeom>
              <a:avLst/>
              <a:gdLst/>
              <a:ahLst/>
              <a:cxnLst/>
              <a:rect l="l" t="t" r="r" b="b"/>
              <a:pathLst>
                <a:path w="4280" h="4014" extrusionOk="0">
                  <a:moveTo>
                    <a:pt x="3613" y="0"/>
                  </a:moveTo>
                  <a:cubicBezTo>
                    <a:pt x="3490" y="0"/>
                    <a:pt x="3364" y="51"/>
                    <a:pt x="3261" y="174"/>
                  </a:cubicBezTo>
                  <a:cubicBezTo>
                    <a:pt x="2754" y="754"/>
                    <a:pt x="2210" y="1297"/>
                    <a:pt x="1631" y="1804"/>
                  </a:cubicBezTo>
                  <a:cubicBezTo>
                    <a:pt x="1160" y="2239"/>
                    <a:pt x="653" y="2710"/>
                    <a:pt x="182" y="3217"/>
                  </a:cubicBezTo>
                  <a:cubicBezTo>
                    <a:pt x="1" y="3398"/>
                    <a:pt x="37" y="3687"/>
                    <a:pt x="254" y="3869"/>
                  </a:cubicBezTo>
                  <a:cubicBezTo>
                    <a:pt x="327" y="3941"/>
                    <a:pt x="435" y="4013"/>
                    <a:pt x="544" y="4013"/>
                  </a:cubicBezTo>
                  <a:cubicBezTo>
                    <a:pt x="689" y="4013"/>
                    <a:pt x="798" y="3941"/>
                    <a:pt x="906" y="3832"/>
                  </a:cubicBezTo>
                  <a:cubicBezTo>
                    <a:pt x="1341" y="3398"/>
                    <a:pt x="1812" y="2927"/>
                    <a:pt x="2283" y="2492"/>
                  </a:cubicBezTo>
                  <a:cubicBezTo>
                    <a:pt x="2898" y="1949"/>
                    <a:pt x="3442" y="1369"/>
                    <a:pt x="3985" y="790"/>
                  </a:cubicBezTo>
                  <a:cubicBezTo>
                    <a:pt x="4280" y="415"/>
                    <a:pt x="3960" y="0"/>
                    <a:pt x="36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47" name="Google Shape;1247;p47"/>
            <p:cNvSpPr/>
            <p:nvPr/>
          </p:nvSpPr>
          <p:spPr>
            <a:xfrm>
              <a:off x="5653295" y="1253830"/>
              <a:ext cx="46348" cy="54990"/>
            </a:xfrm>
            <a:custGeom>
              <a:avLst/>
              <a:gdLst/>
              <a:ahLst/>
              <a:cxnLst/>
              <a:rect l="l" t="t" r="r" b="b"/>
              <a:pathLst>
                <a:path w="2971" h="3525" extrusionOk="0">
                  <a:moveTo>
                    <a:pt x="2423" y="1"/>
                  </a:moveTo>
                  <a:cubicBezTo>
                    <a:pt x="2312" y="1"/>
                    <a:pt x="2199" y="38"/>
                    <a:pt x="2102" y="120"/>
                  </a:cubicBezTo>
                  <a:cubicBezTo>
                    <a:pt x="1558" y="663"/>
                    <a:pt x="1087" y="1243"/>
                    <a:pt x="725" y="1931"/>
                  </a:cubicBezTo>
                  <a:cubicBezTo>
                    <a:pt x="544" y="2257"/>
                    <a:pt x="363" y="2547"/>
                    <a:pt x="182" y="2800"/>
                  </a:cubicBezTo>
                  <a:cubicBezTo>
                    <a:pt x="1" y="2981"/>
                    <a:pt x="37" y="3307"/>
                    <a:pt x="254" y="3452"/>
                  </a:cubicBezTo>
                  <a:cubicBezTo>
                    <a:pt x="327" y="3489"/>
                    <a:pt x="435" y="3525"/>
                    <a:pt x="544" y="3525"/>
                  </a:cubicBezTo>
                  <a:cubicBezTo>
                    <a:pt x="689" y="3525"/>
                    <a:pt x="834" y="3452"/>
                    <a:pt x="906" y="3344"/>
                  </a:cubicBezTo>
                  <a:cubicBezTo>
                    <a:pt x="1124" y="3054"/>
                    <a:pt x="1341" y="2764"/>
                    <a:pt x="1522" y="2402"/>
                  </a:cubicBezTo>
                  <a:cubicBezTo>
                    <a:pt x="1848" y="1822"/>
                    <a:pt x="2246" y="1315"/>
                    <a:pt x="2717" y="844"/>
                  </a:cubicBezTo>
                  <a:cubicBezTo>
                    <a:pt x="2935" y="663"/>
                    <a:pt x="2971" y="374"/>
                    <a:pt x="2790" y="156"/>
                  </a:cubicBezTo>
                  <a:cubicBezTo>
                    <a:pt x="2690" y="57"/>
                    <a:pt x="2558" y="1"/>
                    <a:pt x="24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48" name="Google Shape;1248;p47"/>
            <p:cNvSpPr/>
            <p:nvPr/>
          </p:nvSpPr>
          <p:spPr>
            <a:xfrm>
              <a:off x="5717458" y="1246482"/>
              <a:ext cx="39406" cy="33056"/>
            </a:xfrm>
            <a:custGeom>
              <a:avLst/>
              <a:gdLst/>
              <a:ahLst/>
              <a:cxnLst/>
              <a:rect l="l" t="t" r="r" b="b"/>
              <a:pathLst>
                <a:path w="2526" h="2119" extrusionOk="0">
                  <a:moveTo>
                    <a:pt x="1813" y="0"/>
                  </a:moveTo>
                  <a:cubicBezTo>
                    <a:pt x="1710" y="0"/>
                    <a:pt x="1602" y="36"/>
                    <a:pt x="1502" y="120"/>
                  </a:cubicBezTo>
                  <a:cubicBezTo>
                    <a:pt x="1104" y="482"/>
                    <a:pt x="705" y="917"/>
                    <a:pt x="307" y="1315"/>
                  </a:cubicBezTo>
                  <a:cubicBezTo>
                    <a:pt x="1" y="1621"/>
                    <a:pt x="205" y="2119"/>
                    <a:pt x="591" y="2119"/>
                  </a:cubicBezTo>
                  <a:cubicBezTo>
                    <a:pt x="616" y="2119"/>
                    <a:pt x="642" y="2117"/>
                    <a:pt x="669" y="2112"/>
                  </a:cubicBezTo>
                  <a:cubicBezTo>
                    <a:pt x="778" y="2112"/>
                    <a:pt x="922" y="2076"/>
                    <a:pt x="995" y="1967"/>
                  </a:cubicBezTo>
                  <a:cubicBezTo>
                    <a:pt x="1357" y="1569"/>
                    <a:pt x="1756" y="1171"/>
                    <a:pt x="2154" y="808"/>
                  </a:cubicBezTo>
                  <a:cubicBezTo>
                    <a:pt x="2525" y="494"/>
                    <a:pt x="2199" y="0"/>
                    <a:pt x="18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49" name="Google Shape;1249;p47"/>
            <p:cNvSpPr/>
            <p:nvPr/>
          </p:nvSpPr>
          <p:spPr>
            <a:xfrm>
              <a:off x="4952637" y="2273945"/>
              <a:ext cx="55505" cy="62150"/>
            </a:xfrm>
            <a:custGeom>
              <a:avLst/>
              <a:gdLst/>
              <a:ahLst/>
              <a:cxnLst/>
              <a:rect l="l" t="t" r="r" b="b"/>
              <a:pathLst>
                <a:path w="3558" h="3984" extrusionOk="0">
                  <a:moveTo>
                    <a:pt x="2894" y="0"/>
                  </a:moveTo>
                  <a:cubicBezTo>
                    <a:pt x="2786" y="0"/>
                    <a:pt x="2673" y="43"/>
                    <a:pt x="2572" y="144"/>
                  </a:cubicBezTo>
                  <a:cubicBezTo>
                    <a:pt x="1956" y="759"/>
                    <a:pt x="1377" y="1448"/>
                    <a:pt x="906" y="2172"/>
                  </a:cubicBezTo>
                  <a:cubicBezTo>
                    <a:pt x="688" y="2534"/>
                    <a:pt x="435" y="2896"/>
                    <a:pt x="145" y="3222"/>
                  </a:cubicBezTo>
                  <a:cubicBezTo>
                    <a:pt x="0" y="3440"/>
                    <a:pt x="36" y="3729"/>
                    <a:pt x="254" y="3911"/>
                  </a:cubicBezTo>
                  <a:cubicBezTo>
                    <a:pt x="326" y="3947"/>
                    <a:pt x="435" y="3983"/>
                    <a:pt x="544" y="3983"/>
                  </a:cubicBezTo>
                  <a:cubicBezTo>
                    <a:pt x="688" y="3983"/>
                    <a:pt x="797" y="3947"/>
                    <a:pt x="906" y="3802"/>
                  </a:cubicBezTo>
                  <a:cubicBezTo>
                    <a:pt x="1196" y="3476"/>
                    <a:pt x="1449" y="3077"/>
                    <a:pt x="1703" y="2715"/>
                  </a:cubicBezTo>
                  <a:cubicBezTo>
                    <a:pt x="2137" y="2027"/>
                    <a:pt x="2644" y="1411"/>
                    <a:pt x="3224" y="796"/>
                  </a:cubicBezTo>
                  <a:cubicBezTo>
                    <a:pt x="3558" y="462"/>
                    <a:pt x="3251" y="0"/>
                    <a:pt x="28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50" name="Google Shape;1250;p47"/>
            <p:cNvSpPr/>
            <p:nvPr/>
          </p:nvSpPr>
          <p:spPr>
            <a:xfrm>
              <a:off x="5373026" y="960737"/>
              <a:ext cx="280285" cy="323794"/>
            </a:xfrm>
            <a:custGeom>
              <a:avLst/>
              <a:gdLst/>
              <a:ahLst/>
              <a:cxnLst/>
              <a:rect l="l" t="t" r="r" b="b"/>
              <a:pathLst>
                <a:path w="17967" h="20756" extrusionOk="0">
                  <a:moveTo>
                    <a:pt x="8175" y="6081"/>
                  </a:moveTo>
                  <a:cubicBezTo>
                    <a:pt x="8318" y="6081"/>
                    <a:pt x="8465" y="6155"/>
                    <a:pt x="8549" y="6303"/>
                  </a:cubicBezTo>
                  <a:cubicBezTo>
                    <a:pt x="8694" y="6484"/>
                    <a:pt x="8658" y="6810"/>
                    <a:pt x="8440" y="6955"/>
                  </a:cubicBezTo>
                  <a:cubicBezTo>
                    <a:pt x="7970" y="7281"/>
                    <a:pt x="7535" y="7643"/>
                    <a:pt x="7064" y="8005"/>
                  </a:cubicBezTo>
                  <a:cubicBezTo>
                    <a:pt x="6738" y="8295"/>
                    <a:pt x="6412" y="8585"/>
                    <a:pt x="6086" y="8802"/>
                  </a:cubicBezTo>
                  <a:cubicBezTo>
                    <a:pt x="5977" y="8875"/>
                    <a:pt x="5905" y="8911"/>
                    <a:pt x="5796" y="8911"/>
                  </a:cubicBezTo>
                  <a:cubicBezTo>
                    <a:pt x="5651" y="8911"/>
                    <a:pt x="5507" y="8839"/>
                    <a:pt x="5398" y="8730"/>
                  </a:cubicBezTo>
                  <a:cubicBezTo>
                    <a:pt x="5253" y="8513"/>
                    <a:pt x="5289" y="8223"/>
                    <a:pt x="5507" y="8078"/>
                  </a:cubicBezTo>
                  <a:cubicBezTo>
                    <a:pt x="5833" y="7824"/>
                    <a:pt x="6159" y="7571"/>
                    <a:pt x="6485" y="7281"/>
                  </a:cubicBezTo>
                  <a:cubicBezTo>
                    <a:pt x="6955" y="6919"/>
                    <a:pt x="7390" y="6520"/>
                    <a:pt x="7897" y="6194"/>
                  </a:cubicBezTo>
                  <a:cubicBezTo>
                    <a:pt x="7973" y="6119"/>
                    <a:pt x="8073" y="6081"/>
                    <a:pt x="8175" y="6081"/>
                  </a:cubicBezTo>
                  <a:close/>
                  <a:moveTo>
                    <a:pt x="11674" y="8193"/>
                  </a:moveTo>
                  <a:cubicBezTo>
                    <a:pt x="11847" y="8193"/>
                    <a:pt x="12024" y="8291"/>
                    <a:pt x="12099" y="8440"/>
                  </a:cubicBezTo>
                  <a:cubicBezTo>
                    <a:pt x="12244" y="8657"/>
                    <a:pt x="12135" y="8983"/>
                    <a:pt x="11918" y="9092"/>
                  </a:cubicBezTo>
                  <a:cubicBezTo>
                    <a:pt x="11338" y="9418"/>
                    <a:pt x="10831" y="9853"/>
                    <a:pt x="10396" y="10396"/>
                  </a:cubicBezTo>
                  <a:cubicBezTo>
                    <a:pt x="10324" y="10505"/>
                    <a:pt x="10179" y="10541"/>
                    <a:pt x="10034" y="10577"/>
                  </a:cubicBezTo>
                  <a:cubicBezTo>
                    <a:pt x="10019" y="10578"/>
                    <a:pt x="10005" y="10579"/>
                    <a:pt x="9991" y="10579"/>
                  </a:cubicBezTo>
                  <a:cubicBezTo>
                    <a:pt x="9585" y="10579"/>
                    <a:pt x="9392" y="10095"/>
                    <a:pt x="9672" y="9780"/>
                  </a:cubicBezTo>
                  <a:cubicBezTo>
                    <a:pt x="10179" y="9165"/>
                    <a:pt x="10759" y="8657"/>
                    <a:pt x="11447" y="8259"/>
                  </a:cubicBezTo>
                  <a:cubicBezTo>
                    <a:pt x="11515" y="8214"/>
                    <a:pt x="11594" y="8193"/>
                    <a:pt x="11674" y="8193"/>
                  </a:cubicBezTo>
                  <a:close/>
                  <a:moveTo>
                    <a:pt x="11447" y="5624"/>
                  </a:moveTo>
                  <a:cubicBezTo>
                    <a:pt x="11565" y="5624"/>
                    <a:pt x="11682" y="5669"/>
                    <a:pt x="11773" y="5760"/>
                  </a:cubicBezTo>
                  <a:cubicBezTo>
                    <a:pt x="11954" y="5941"/>
                    <a:pt x="11954" y="6267"/>
                    <a:pt x="11773" y="6448"/>
                  </a:cubicBezTo>
                  <a:cubicBezTo>
                    <a:pt x="9926" y="8331"/>
                    <a:pt x="7789" y="10468"/>
                    <a:pt x="5833" y="11881"/>
                  </a:cubicBezTo>
                  <a:cubicBezTo>
                    <a:pt x="5748" y="11952"/>
                    <a:pt x="5652" y="11984"/>
                    <a:pt x="5558" y="11984"/>
                  </a:cubicBezTo>
                  <a:cubicBezTo>
                    <a:pt x="5411" y="11984"/>
                    <a:pt x="5269" y="11905"/>
                    <a:pt x="5181" y="11772"/>
                  </a:cubicBezTo>
                  <a:cubicBezTo>
                    <a:pt x="4999" y="11591"/>
                    <a:pt x="5072" y="11265"/>
                    <a:pt x="5289" y="11120"/>
                  </a:cubicBezTo>
                  <a:cubicBezTo>
                    <a:pt x="7209" y="9744"/>
                    <a:pt x="9310" y="7643"/>
                    <a:pt x="11121" y="5760"/>
                  </a:cubicBezTo>
                  <a:cubicBezTo>
                    <a:pt x="11211" y="5669"/>
                    <a:pt x="11329" y="5624"/>
                    <a:pt x="11447" y="5624"/>
                  </a:cubicBezTo>
                  <a:close/>
                  <a:moveTo>
                    <a:pt x="6412" y="1"/>
                  </a:moveTo>
                  <a:cubicBezTo>
                    <a:pt x="6303" y="37"/>
                    <a:pt x="6195" y="73"/>
                    <a:pt x="6122" y="145"/>
                  </a:cubicBezTo>
                  <a:cubicBezTo>
                    <a:pt x="5398" y="580"/>
                    <a:pt x="4746" y="1123"/>
                    <a:pt x="4166" y="1739"/>
                  </a:cubicBezTo>
                  <a:cubicBezTo>
                    <a:pt x="4070" y="1836"/>
                    <a:pt x="3941" y="1884"/>
                    <a:pt x="3812" y="1884"/>
                  </a:cubicBezTo>
                  <a:cubicBezTo>
                    <a:pt x="3748" y="1884"/>
                    <a:pt x="3683" y="1872"/>
                    <a:pt x="3623" y="1848"/>
                  </a:cubicBezTo>
                  <a:lnTo>
                    <a:pt x="1921" y="1051"/>
                  </a:lnTo>
                  <a:cubicBezTo>
                    <a:pt x="762" y="6991"/>
                    <a:pt x="146" y="13040"/>
                    <a:pt x="1" y="19089"/>
                  </a:cubicBezTo>
                  <a:lnTo>
                    <a:pt x="870" y="18437"/>
                  </a:lnTo>
                  <a:cubicBezTo>
                    <a:pt x="946" y="18377"/>
                    <a:pt x="1040" y="18348"/>
                    <a:pt x="1135" y="18348"/>
                  </a:cubicBezTo>
                  <a:cubicBezTo>
                    <a:pt x="1268" y="18348"/>
                    <a:pt x="1402" y="18404"/>
                    <a:pt x="1486" y="18510"/>
                  </a:cubicBezTo>
                  <a:cubicBezTo>
                    <a:pt x="2138" y="19198"/>
                    <a:pt x="2899" y="19850"/>
                    <a:pt x="3659" y="20393"/>
                  </a:cubicBezTo>
                  <a:lnTo>
                    <a:pt x="6340" y="19270"/>
                  </a:lnTo>
                  <a:cubicBezTo>
                    <a:pt x="6847" y="19017"/>
                    <a:pt x="7426" y="18836"/>
                    <a:pt x="8042" y="18799"/>
                  </a:cubicBezTo>
                  <a:cubicBezTo>
                    <a:pt x="8223" y="18799"/>
                    <a:pt x="8440" y="18836"/>
                    <a:pt x="8622" y="18908"/>
                  </a:cubicBezTo>
                  <a:cubicBezTo>
                    <a:pt x="9165" y="19089"/>
                    <a:pt x="9636" y="19451"/>
                    <a:pt x="9926" y="19958"/>
                  </a:cubicBezTo>
                  <a:lnTo>
                    <a:pt x="10034" y="20140"/>
                  </a:lnTo>
                  <a:cubicBezTo>
                    <a:pt x="10201" y="20474"/>
                    <a:pt x="10537" y="20652"/>
                    <a:pt x="10875" y="20652"/>
                  </a:cubicBezTo>
                  <a:cubicBezTo>
                    <a:pt x="11123" y="20652"/>
                    <a:pt x="11372" y="20556"/>
                    <a:pt x="11556" y="20357"/>
                  </a:cubicBezTo>
                  <a:lnTo>
                    <a:pt x="12497" y="19524"/>
                  </a:lnTo>
                  <a:cubicBezTo>
                    <a:pt x="12678" y="19343"/>
                    <a:pt x="12932" y="19234"/>
                    <a:pt x="13222" y="19198"/>
                  </a:cubicBezTo>
                  <a:lnTo>
                    <a:pt x="13258" y="19198"/>
                  </a:lnTo>
                  <a:cubicBezTo>
                    <a:pt x="13548" y="19198"/>
                    <a:pt x="13801" y="19306"/>
                    <a:pt x="14019" y="19451"/>
                  </a:cubicBezTo>
                  <a:cubicBezTo>
                    <a:pt x="14598" y="19850"/>
                    <a:pt x="15178" y="20284"/>
                    <a:pt x="15721" y="20755"/>
                  </a:cubicBezTo>
                  <a:cubicBezTo>
                    <a:pt x="16989" y="17133"/>
                    <a:pt x="17134" y="13294"/>
                    <a:pt x="17278" y="9599"/>
                  </a:cubicBezTo>
                  <a:cubicBezTo>
                    <a:pt x="17315" y="6919"/>
                    <a:pt x="17532" y="4238"/>
                    <a:pt x="17967" y="1594"/>
                  </a:cubicBezTo>
                  <a:lnTo>
                    <a:pt x="17967" y="1594"/>
                  </a:lnTo>
                  <a:lnTo>
                    <a:pt x="14924" y="2826"/>
                  </a:lnTo>
                  <a:cubicBezTo>
                    <a:pt x="14867" y="2854"/>
                    <a:pt x="14806" y="2868"/>
                    <a:pt x="14743" y="2868"/>
                  </a:cubicBezTo>
                  <a:cubicBezTo>
                    <a:pt x="14568" y="2868"/>
                    <a:pt x="14389" y="2760"/>
                    <a:pt x="14308" y="2572"/>
                  </a:cubicBezTo>
                  <a:cubicBezTo>
                    <a:pt x="14055" y="1993"/>
                    <a:pt x="13620" y="1522"/>
                    <a:pt x="13077" y="1160"/>
                  </a:cubicBezTo>
                  <a:cubicBezTo>
                    <a:pt x="12932" y="1015"/>
                    <a:pt x="12715" y="942"/>
                    <a:pt x="12461" y="906"/>
                  </a:cubicBezTo>
                  <a:cubicBezTo>
                    <a:pt x="12280" y="942"/>
                    <a:pt x="12099" y="979"/>
                    <a:pt x="11954" y="1051"/>
                  </a:cubicBezTo>
                  <a:cubicBezTo>
                    <a:pt x="11121" y="1413"/>
                    <a:pt x="10360" y="1775"/>
                    <a:pt x="9600" y="2210"/>
                  </a:cubicBezTo>
                  <a:cubicBezTo>
                    <a:pt x="9532" y="2251"/>
                    <a:pt x="9454" y="2271"/>
                    <a:pt x="9375" y="2271"/>
                  </a:cubicBezTo>
                  <a:cubicBezTo>
                    <a:pt x="9244" y="2271"/>
                    <a:pt x="9111" y="2215"/>
                    <a:pt x="9020" y="2101"/>
                  </a:cubicBezTo>
                  <a:cubicBezTo>
                    <a:pt x="8332" y="1413"/>
                    <a:pt x="7535" y="761"/>
                    <a:pt x="6702" y="145"/>
                  </a:cubicBezTo>
                  <a:cubicBezTo>
                    <a:pt x="6629" y="73"/>
                    <a:pt x="6521" y="37"/>
                    <a:pt x="64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251" name="Google Shape;1251;p47"/>
          <p:cNvGrpSpPr/>
          <p:nvPr/>
        </p:nvGrpSpPr>
        <p:grpSpPr>
          <a:xfrm>
            <a:off x="1161281" y="2227575"/>
            <a:ext cx="2934968" cy="3348931"/>
            <a:chOff x="4875791" y="946666"/>
            <a:chExt cx="1263475" cy="1443671"/>
          </a:xfrm>
        </p:grpSpPr>
        <p:sp>
          <p:nvSpPr>
            <p:cNvPr id="1252" name="Google Shape;1252;p47"/>
            <p:cNvSpPr/>
            <p:nvPr/>
          </p:nvSpPr>
          <p:spPr>
            <a:xfrm>
              <a:off x="5455534" y="1055601"/>
              <a:ext cx="53695" cy="44148"/>
            </a:xfrm>
            <a:custGeom>
              <a:avLst/>
              <a:gdLst/>
              <a:ahLst/>
              <a:cxnLst/>
              <a:rect l="l" t="t" r="r" b="b"/>
              <a:pathLst>
                <a:path w="3442" h="2830" extrusionOk="0">
                  <a:moveTo>
                    <a:pt x="2902" y="0"/>
                  </a:moveTo>
                  <a:cubicBezTo>
                    <a:pt x="2802" y="0"/>
                    <a:pt x="2699" y="38"/>
                    <a:pt x="2608" y="113"/>
                  </a:cubicBezTo>
                  <a:cubicBezTo>
                    <a:pt x="2174" y="439"/>
                    <a:pt x="1666" y="838"/>
                    <a:pt x="1232" y="1200"/>
                  </a:cubicBezTo>
                  <a:cubicBezTo>
                    <a:pt x="906" y="1490"/>
                    <a:pt x="580" y="1743"/>
                    <a:pt x="254" y="1997"/>
                  </a:cubicBezTo>
                  <a:cubicBezTo>
                    <a:pt x="36" y="2142"/>
                    <a:pt x="0" y="2432"/>
                    <a:pt x="145" y="2649"/>
                  </a:cubicBezTo>
                  <a:cubicBezTo>
                    <a:pt x="254" y="2758"/>
                    <a:pt x="362" y="2830"/>
                    <a:pt x="507" y="2830"/>
                  </a:cubicBezTo>
                  <a:cubicBezTo>
                    <a:pt x="616" y="2830"/>
                    <a:pt x="725" y="2794"/>
                    <a:pt x="797" y="2721"/>
                  </a:cubicBezTo>
                  <a:cubicBezTo>
                    <a:pt x="1123" y="2504"/>
                    <a:pt x="1449" y="2214"/>
                    <a:pt x="1811" y="1924"/>
                  </a:cubicBezTo>
                  <a:cubicBezTo>
                    <a:pt x="2246" y="1562"/>
                    <a:pt x="2717" y="1200"/>
                    <a:pt x="3151" y="874"/>
                  </a:cubicBezTo>
                  <a:cubicBezTo>
                    <a:pt x="3369" y="729"/>
                    <a:pt x="3441" y="403"/>
                    <a:pt x="3260" y="222"/>
                  </a:cubicBezTo>
                  <a:cubicBezTo>
                    <a:pt x="3176" y="74"/>
                    <a:pt x="3042" y="0"/>
                    <a:pt x="29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53" name="Google Shape;1253;p47"/>
            <p:cNvSpPr/>
            <p:nvPr/>
          </p:nvSpPr>
          <p:spPr>
            <a:xfrm>
              <a:off x="4952637" y="2200313"/>
              <a:ext cx="1086088" cy="135782"/>
            </a:xfrm>
            <a:custGeom>
              <a:avLst/>
              <a:gdLst/>
              <a:ahLst/>
              <a:cxnLst/>
              <a:rect l="l" t="t" r="r" b="b"/>
              <a:pathLst>
                <a:path w="69621" h="8704" extrusionOk="0">
                  <a:moveTo>
                    <a:pt x="68963" y="1"/>
                  </a:moveTo>
                  <a:cubicBezTo>
                    <a:pt x="68838" y="1"/>
                    <a:pt x="68709" y="56"/>
                    <a:pt x="68603" y="191"/>
                  </a:cubicBezTo>
                  <a:cubicBezTo>
                    <a:pt x="68096" y="771"/>
                    <a:pt x="67589" y="1278"/>
                    <a:pt x="67010" y="1821"/>
                  </a:cubicBezTo>
                  <a:cubicBezTo>
                    <a:pt x="66539" y="2256"/>
                    <a:pt x="66032" y="2727"/>
                    <a:pt x="65561" y="3234"/>
                  </a:cubicBezTo>
                  <a:cubicBezTo>
                    <a:pt x="65380" y="3415"/>
                    <a:pt x="65380" y="3704"/>
                    <a:pt x="65597" y="3886"/>
                  </a:cubicBezTo>
                  <a:cubicBezTo>
                    <a:pt x="65670" y="3958"/>
                    <a:pt x="65814" y="3994"/>
                    <a:pt x="65923" y="3994"/>
                  </a:cubicBezTo>
                  <a:cubicBezTo>
                    <a:pt x="66032" y="3994"/>
                    <a:pt x="66177" y="3958"/>
                    <a:pt x="66249" y="3849"/>
                  </a:cubicBezTo>
                  <a:cubicBezTo>
                    <a:pt x="66684" y="3415"/>
                    <a:pt x="67191" y="2944"/>
                    <a:pt x="67662" y="2509"/>
                  </a:cubicBezTo>
                  <a:cubicBezTo>
                    <a:pt x="68241" y="1966"/>
                    <a:pt x="68821" y="1386"/>
                    <a:pt x="69328" y="771"/>
                  </a:cubicBezTo>
                  <a:cubicBezTo>
                    <a:pt x="69620" y="425"/>
                    <a:pt x="69308" y="1"/>
                    <a:pt x="68963" y="1"/>
                  </a:cubicBezTo>
                  <a:close/>
                  <a:moveTo>
                    <a:pt x="65670" y="481"/>
                  </a:moveTo>
                  <a:cubicBezTo>
                    <a:pt x="64329" y="481"/>
                    <a:pt x="61214" y="4393"/>
                    <a:pt x="60599" y="5407"/>
                  </a:cubicBezTo>
                  <a:cubicBezTo>
                    <a:pt x="60417" y="5624"/>
                    <a:pt x="60490" y="5914"/>
                    <a:pt x="60743" y="6059"/>
                  </a:cubicBezTo>
                  <a:cubicBezTo>
                    <a:pt x="60816" y="6095"/>
                    <a:pt x="60888" y="6131"/>
                    <a:pt x="60961" y="6131"/>
                  </a:cubicBezTo>
                  <a:cubicBezTo>
                    <a:pt x="61142" y="6131"/>
                    <a:pt x="61287" y="6059"/>
                    <a:pt x="61359" y="5914"/>
                  </a:cubicBezTo>
                  <a:cubicBezTo>
                    <a:pt x="62373" y="4320"/>
                    <a:pt x="65054" y="1459"/>
                    <a:pt x="65670" y="1423"/>
                  </a:cubicBezTo>
                  <a:cubicBezTo>
                    <a:pt x="66285" y="1423"/>
                    <a:pt x="66285" y="481"/>
                    <a:pt x="65670" y="481"/>
                  </a:cubicBezTo>
                  <a:close/>
                  <a:moveTo>
                    <a:pt x="2877" y="4720"/>
                  </a:moveTo>
                  <a:cubicBezTo>
                    <a:pt x="2764" y="4720"/>
                    <a:pt x="2645" y="4763"/>
                    <a:pt x="2536" y="4864"/>
                  </a:cubicBezTo>
                  <a:cubicBezTo>
                    <a:pt x="1956" y="5479"/>
                    <a:pt x="1377" y="6168"/>
                    <a:pt x="906" y="6892"/>
                  </a:cubicBezTo>
                  <a:cubicBezTo>
                    <a:pt x="652" y="7254"/>
                    <a:pt x="435" y="7616"/>
                    <a:pt x="145" y="7942"/>
                  </a:cubicBezTo>
                  <a:cubicBezTo>
                    <a:pt x="0" y="8160"/>
                    <a:pt x="36" y="8449"/>
                    <a:pt x="254" y="8631"/>
                  </a:cubicBezTo>
                  <a:cubicBezTo>
                    <a:pt x="326" y="8667"/>
                    <a:pt x="435" y="8703"/>
                    <a:pt x="507" y="8703"/>
                  </a:cubicBezTo>
                  <a:cubicBezTo>
                    <a:pt x="688" y="8703"/>
                    <a:pt x="797" y="8667"/>
                    <a:pt x="906" y="8522"/>
                  </a:cubicBezTo>
                  <a:cubicBezTo>
                    <a:pt x="1159" y="8196"/>
                    <a:pt x="1449" y="7797"/>
                    <a:pt x="1703" y="7435"/>
                  </a:cubicBezTo>
                  <a:cubicBezTo>
                    <a:pt x="2137" y="6747"/>
                    <a:pt x="2644" y="6131"/>
                    <a:pt x="3224" y="5516"/>
                  </a:cubicBezTo>
                  <a:cubicBezTo>
                    <a:pt x="3558" y="5182"/>
                    <a:pt x="3251" y="4720"/>
                    <a:pt x="2877" y="47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54" name="Google Shape;1254;p47"/>
            <p:cNvSpPr/>
            <p:nvPr/>
          </p:nvSpPr>
          <p:spPr>
            <a:xfrm>
              <a:off x="4875791" y="946666"/>
              <a:ext cx="1263475" cy="1443671"/>
            </a:xfrm>
            <a:custGeom>
              <a:avLst/>
              <a:gdLst/>
              <a:ahLst/>
              <a:cxnLst/>
              <a:rect l="l" t="t" r="r" b="b"/>
              <a:pathLst>
                <a:path w="80992" h="92543" extrusionOk="0">
                  <a:moveTo>
                    <a:pt x="38286" y="939"/>
                  </a:moveTo>
                  <a:cubicBezTo>
                    <a:pt x="38395" y="975"/>
                    <a:pt x="38503" y="1011"/>
                    <a:pt x="38576" y="1084"/>
                  </a:cubicBezTo>
                  <a:cubicBezTo>
                    <a:pt x="39409" y="1663"/>
                    <a:pt x="40206" y="2315"/>
                    <a:pt x="40894" y="3040"/>
                  </a:cubicBezTo>
                  <a:cubicBezTo>
                    <a:pt x="40982" y="3127"/>
                    <a:pt x="41109" y="3175"/>
                    <a:pt x="41237" y="3175"/>
                  </a:cubicBezTo>
                  <a:cubicBezTo>
                    <a:pt x="41319" y="3175"/>
                    <a:pt x="41402" y="3155"/>
                    <a:pt x="41474" y="3112"/>
                  </a:cubicBezTo>
                  <a:cubicBezTo>
                    <a:pt x="42234" y="2714"/>
                    <a:pt x="43031" y="2315"/>
                    <a:pt x="43828" y="1989"/>
                  </a:cubicBezTo>
                  <a:cubicBezTo>
                    <a:pt x="44009" y="1881"/>
                    <a:pt x="44190" y="1844"/>
                    <a:pt x="44371" y="1844"/>
                  </a:cubicBezTo>
                  <a:cubicBezTo>
                    <a:pt x="44589" y="1844"/>
                    <a:pt x="44806" y="1953"/>
                    <a:pt x="44987" y="2098"/>
                  </a:cubicBezTo>
                  <a:cubicBezTo>
                    <a:pt x="45494" y="2424"/>
                    <a:pt x="45929" y="2931"/>
                    <a:pt x="46219" y="3510"/>
                  </a:cubicBezTo>
                  <a:cubicBezTo>
                    <a:pt x="46298" y="3670"/>
                    <a:pt x="46455" y="3770"/>
                    <a:pt x="46633" y="3770"/>
                  </a:cubicBezTo>
                  <a:cubicBezTo>
                    <a:pt x="46698" y="3770"/>
                    <a:pt x="46766" y="3757"/>
                    <a:pt x="46834" y="3728"/>
                  </a:cubicBezTo>
                  <a:lnTo>
                    <a:pt x="49877" y="2532"/>
                  </a:lnTo>
                  <a:lnTo>
                    <a:pt x="49877" y="2532"/>
                  </a:lnTo>
                  <a:cubicBezTo>
                    <a:pt x="49442" y="5177"/>
                    <a:pt x="49189" y="7821"/>
                    <a:pt x="49152" y="10501"/>
                  </a:cubicBezTo>
                  <a:cubicBezTo>
                    <a:pt x="49008" y="14232"/>
                    <a:pt x="48863" y="18071"/>
                    <a:pt x="47595" y="21694"/>
                  </a:cubicBezTo>
                  <a:cubicBezTo>
                    <a:pt x="47052" y="21186"/>
                    <a:pt x="46508" y="20752"/>
                    <a:pt x="45893" y="20390"/>
                  </a:cubicBezTo>
                  <a:cubicBezTo>
                    <a:pt x="45675" y="20208"/>
                    <a:pt x="45422" y="20136"/>
                    <a:pt x="45168" y="20100"/>
                  </a:cubicBezTo>
                  <a:lnTo>
                    <a:pt x="45096" y="20100"/>
                  </a:lnTo>
                  <a:cubicBezTo>
                    <a:pt x="44842" y="20136"/>
                    <a:pt x="44589" y="20245"/>
                    <a:pt x="44371" y="20462"/>
                  </a:cubicBezTo>
                  <a:lnTo>
                    <a:pt x="43430" y="21295"/>
                  </a:lnTo>
                  <a:cubicBezTo>
                    <a:pt x="43246" y="21494"/>
                    <a:pt x="42997" y="21590"/>
                    <a:pt x="42749" y="21590"/>
                  </a:cubicBezTo>
                  <a:cubicBezTo>
                    <a:pt x="42411" y="21590"/>
                    <a:pt x="42075" y="21412"/>
                    <a:pt x="41908" y="21078"/>
                  </a:cubicBezTo>
                  <a:lnTo>
                    <a:pt x="41800" y="20897"/>
                  </a:lnTo>
                  <a:cubicBezTo>
                    <a:pt x="41510" y="20390"/>
                    <a:pt x="41039" y="20027"/>
                    <a:pt x="40496" y="19846"/>
                  </a:cubicBezTo>
                  <a:cubicBezTo>
                    <a:pt x="40314" y="19774"/>
                    <a:pt x="40097" y="19738"/>
                    <a:pt x="39916" y="19738"/>
                  </a:cubicBezTo>
                  <a:cubicBezTo>
                    <a:pt x="39300" y="19774"/>
                    <a:pt x="38721" y="19955"/>
                    <a:pt x="38214" y="20208"/>
                  </a:cubicBezTo>
                  <a:lnTo>
                    <a:pt x="35533" y="21331"/>
                  </a:lnTo>
                  <a:cubicBezTo>
                    <a:pt x="34773" y="20788"/>
                    <a:pt x="34012" y="20136"/>
                    <a:pt x="33360" y="19448"/>
                  </a:cubicBezTo>
                  <a:cubicBezTo>
                    <a:pt x="33276" y="19342"/>
                    <a:pt x="33142" y="19286"/>
                    <a:pt x="33009" y="19286"/>
                  </a:cubicBezTo>
                  <a:cubicBezTo>
                    <a:pt x="32914" y="19286"/>
                    <a:pt x="32820" y="19315"/>
                    <a:pt x="32744" y="19375"/>
                  </a:cubicBezTo>
                  <a:lnTo>
                    <a:pt x="31875" y="20027"/>
                  </a:lnTo>
                  <a:cubicBezTo>
                    <a:pt x="32020" y="13978"/>
                    <a:pt x="32636" y="7966"/>
                    <a:pt x="33795" y="2025"/>
                  </a:cubicBezTo>
                  <a:lnTo>
                    <a:pt x="35497" y="2750"/>
                  </a:lnTo>
                  <a:cubicBezTo>
                    <a:pt x="35557" y="2786"/>
                    <a:pt x="35622" y="2802"/>
                    <a:pt x="35686" y="2802"/>
                  </a:cubicBezTo>
                  <a:cubicBezTo>
                    <a:pt x="35815" y="2802"/>
                    <a:pt x="35944" y="2738"/>
                    <a:pt x="36040" y="2641"/>
                  </a:cubicBezTo>
                  <a:cubicBezTo>
                    <a:pt x="36620" y="2025"/>
                    <a:pt x="37272" y="1482"/>
                    <a:pt x="37996" y="1047"/>
                  </a:cubicBezTo>
                  <a:cubicBezTo>
                    <a:pt x="38069" y="1011"/>
                    <a:pt x="38177" y="939"/>
                    <a:pt x="38286" y="939"/>
                  </a:cubicBezTo>
                  <a:close/>
                  <a:moveTo>
                    <a:pt x="14090" y="12892"/>
                  </a:moveTo>
                  <a:cubicBezTo>
                    <a:pt x="19089" y="12892"/>
                    <a:pt x="25065" y="12928"/>
                    <a:pt x="31295" y="12964"/>
                  </a:cubicBezTo>
                  <a:cubicBezTo>
                    <a:pt x="31078" y="15645"/>
                    <a:pt x="30969" y="18289"/>
                    <a:pt x="30933" y="20969"/>
                  </a:cubicBezTo>
                  <a:cubicBezTo>
                    <a:pt x="30933" y="21114"/>
                    <a:pt x="31006" y="21295"/>
                    <a:pt x="31187" y="21368"/>
                  </a:cubicBezTo>
                  <a:cubicBezTo>
                    <a:pt x="31252" y="21400"/>
                    <a:pt x="31332" y="21418"/>
                    <a:pt x="31410" y="21418"/>
                  </a:cubicBezTo>
                  <a:cubicBezTo>
                    <a:pt x="31505" y="21418"/>
                    <a:pt x="31598" y="21391"/>
                    <a:pt x="31658" y="21331"/>
                  </a:cubicBezTo>
                  <a:lnTo>
                    <a:pt x="32962" y="20390"/>
                  </a:lnTo>
                  <a:cubicBezTo>
                    <a:pt x="33650" y="21078"/>
                    <a:pt x="34410" y="21694"/>
                    <a:pt x="35244" y="22237"/>
                  </a:cubicBezTo>
                  <a:cubicBezTo>
                    <a:pt x="35312" y="22306"/>
                    <a:pt x="35410" y="22331"/>
                    <a:pt x="35510" y="22331"/>
                  </a:cubicBezTo>
                  <a:cubicBezTo>
                    <a:pt x="35567" y="22331"/>
                    <a:pt x="35625" y="22323"/>
                    <a:pt x="35678" y="22309"/>
                  </a:cubicBezTo>
                  <a:lnTo>
                    <a:pt x="38576" y="21042"/>
                  </a:lnTo>
                  <a:cubicBezTo>
                    <a:pt x="38979" y="20840"/>
                    <a:pt x="39429" y="20730"/>
                    <a:pt x="39888" y="20730"/>
                  </a:cubicBezTo>
                  <a:cubicBezTo>
                    <a:pt x="40005" y="20730"/>
                    <a:pt x="40124" y="20737"/>
                    <a:pt x="40242" y="20752"/>
                  </a:cubicBezTo>
                  <a:cubicBezTo>
                    <a:pt x="40568" y="20824"/>
                    <a:pt x="40749" y="21078"/>
                    <a:pt x="41003" y="21440"/>
                  </a:cubicBezTo>
                  <a:lnTo>
                    <a:pt x="41184" y="21657"/>
                  </a:lnTo>
                  <a:cubicBezTo>
                    <a:pt x="41546" y="22164"/>
                    <a:pt x="42162" y="22490"/>
                    <a:pt x="42814" y="22527"/>
                  </a:cubicBezTo>
                  <a:cubicBezTo>
                    <a:pt x="42959" y="22527"/>
                    <a:pt x="43067" y="22490"/>
                    <a:pt x="43212" y="22490"/>
                  </a:cubicBezTo>
                  <a:cubicBezTo>
                    <a:pt x="43502" y="22382"/>
                    <a:pt x="43792" y="22201"/>
                    <a:pt x="44045" y="21983"/>
                  </a:cubicBezTo>
                  <a:lnTo>
                    <a:pt x="44987" y="21186"/>
                  </a:lnTo>
                  <a:cubicBezTo>
                    <a:pt x="45023" y="21150"/>
                    <a:pt x="45096" y="21078"/>
                    <a:pt x="45132" y="21078"/>
                  </a:cubicBezTo>
                  <a:cubicBezTo>
                    <a:pt x="45204" y="21078"/>
                    <a:pt x="45277" y="21114"/>
                    <a:pt x="45349" y="21186"/>
                  </a:cubicBezTo>
                  <a:cubicBezTo>
                    <a:pt x="46110" y="21657"/>
                    <a:pt x="46798" y="22237"/>
                    <a:pt x="47450" y="22853"/>
                  </a:cubicBezTo>
                  <a:cubicBezTo>
                    <a:pt x="47523" y="22925"/>
                    <a:pt x="47667" y="22997"/>
                    <a:pt x="47776" y="22997"/>
                  </a:cubicBezTo>
                  <a:lnTo>
                    <a:pt x="47885" y="22997"/>
                  </a:lnTo>
                  <a:cubicBezTo>
                    <a:pt x="48030" y="22961"/>
                    <a:pt x="48175" y="22853"/>
                    <a:pt x="48211" y="22708"/>
                  </a:cubicBezTo>
                  <a:cubicBezTo>
                    <a:pt x="49442" y="19593"/>
                    <a:pt x="49804" y="16369"/>
                    <a:pt x="49986" y="13182"/>
                  </a:cubicBezTo>
                  <a:cubicBezTo>
                    <a:pt x="64112" y="13363"/>
                    <a:pt x="76391" y="13544"/>
                    <a:pt x="78782" y="13580"/>
                  </a:cubicBezTo>
                  <a:cubicBezTo>
                    <a:pt x="79941" y="26982"/>
                    <a:pt x="77369" y="83559"/>
                    <a:pt x="77188" y="88087"/>
                  </a:cubicBezTo>
                  <a:cubicBezTo>
                    <a:pt x="72044" y="90369"/>
                    <a:pt x="57157" y="91637"/>
                    <a:pt x="36149" y="91637"/>
                  </a:cubicBezTo>
                  <a:cubicBezTo>
                    <a:pt x="18799" y="91637"/>
                    <a:pt x="3441" y="90695"/>
                    <a:pt x="2137" y="89934"/>
                  </a:cubicBezTo>
                  <a:cubicBezTo>
                    <a:pt x="725" y="87508"/>
                    <a:pt x="1304" y="42847"/>
                    <a:pt x="2029" y="13037"/>
                  </a:cubicBezTo>
                  <a:cubicBezTo>
                    <a:pt x="4274" y="12928"/>
                    <a:pt x="8331" y="12892"/>
                    <a:pt x="14090" y="12892"/>
                  </a:cubicBezTo>
                  <a:close/>
                  <a:moveTo>
                    <a:pt x="38269" y="0"/>
                  </a:moveTo>
                  <a:cubicBezTo>
                    <a:pt x="37999" y="0"/>
                    <a:pt x="37725" y="82"/>
                    <a:pt x="37489" y="251"/>
                  </a:cubicBezTo>
                  <a:cubicBezTo>
                    <a:pt x="36801" y="685"/>
                    <a:pt x="36149" y="1192"/>
                    <a:pt x="35569" y="1772"/>
                  </a:cubicBezTo>
                  <a:lnTo>
                    <a:pt x="33650" y="866"/>
                  </a:lnTo>
                  <a:cubicBezTo>
                    <a:pt x="33577" y="830"/>
                    <a:pt x="33505" y="812"/>
                    <a:pt x="33432" y="812"/>
                  </a:cubicBezTo>
                  <a:cubicBezTo>
                    <a:pt x="33360" y="812"/>
                    <a:pt x="33288" y="830"/>
                    <a:pt x="33215" y="866"/>
                  </a:cubicBezTo>
                  <a:cubicBezTo>
                    <a:pt x="33106" y="939"/>
                    <a:pt x="32998" y="1047"/>
                    <a:pt x="32998" y="1192"/>
                  </a:cubicBezTo>
                  <a:cubicBezTo>
                    <a:pt x="32273" y="4778"/>
                    <a:pt x="31730" y="8364"/>
                    <a:pt x="31404" y="12022"/>
                  </a:cubicBezTo>
                  <a:cubicBezTo>
                    <a:pt x="25102" y="11950"/>
                    <a:pt x="19125" y="11914"/>
                    <a:pt x="14090" y="11914"/>
                  </a:cubicBezTo>
                  <a:cubicBezTo>
                    <a:pt x="7933" y="11914"/>
                    <a:pt x="3695" y="11986"/>
                    <a:pt x="1521" y="12059"/>
                  </a:cubicBezTo>
                  <a:cubicBezTo>
                    <a:pt x="1268" y="12095"/>
                    <a:pt x="1087" y="12276"/>
                    <a:pt x="1051" y="12530"/>
                  </a:cubicBezTo>
                  <a:cubicBezTo>
                    <a:pt x="1051" y="12711"/>
                    <a:pt x="616" y="31691"/>
                    <a:pt x="399" y="50671"/>
                  </a:cubicBezTo>
                  <a:cubicBezTo>
                    <a:pt x="0" y="89282"/>
                    <a:pt x="1051" y="90188"/>
                    <a:pt x="1485" y="90586"/>
                  </a:cubicBezTo>
                  <a:cubicBezTo>
                    <a:pt x="2862" y="91782"/>
                    <a:pt x="20501" y="92542"/>
                    <a:pt x="36149" y="92542"/>
                  </a:cubicBezTo>
                  <a:cubicBezTo>
                    <a:pt x="46291" y="92542"/>
                    <a:pt x="70740" y="92180"/>
                    <a:pt x="77840" y="88811"/>
                  </a:cubicBezTo>
                  <a:cubicBezTo>
                    <a:pt x="77985" y="88739"/>
                    <a:pt x="78093" y="88558"/>
                    <a:pt x="78093" y="88413"/>
                  </a:cubicBezTo>
                  <a:cubicBezTo>
                    <a:pt x="78130" y="87761"/>
                    <a:pt x="80991" y="26185"/>
                    <a:pt x="79687" y="13037"/>
                  </a:cubicBezTo>
                  <a:cubicBezTo>
                    <a:pt x="79651" y="12819"/>
                    <a:pt x="79470" y="12638"/>
                    <a:pt x="79216" y="12602"/>
                  </a:cubicBezTo>
                  <a:cubicBezTo>
                    <a:pt x="78999" y="12602"/>
                    <a:pt x="65669" y="12421"/>
                    <a:pt x="50022" y="12204"/>
                  </a:cubicBezTo>
                  <a:cubicBezTo>
                    <a:pt x="50058" y="11660"/>
                    <a:pt x="50058" y="11117"/>
                    <a:pt x="50094" y="10537"/>
                  </a:cubicBezTo>
                  <a:cubicBezTo>
                    <a:pt x="50203" y="7676"/>
                    <a:pt x="50312" y="4706"/>
                    <a:pt x="50927" y="1881"/>
                  </a:cubicBezTo>
                  <a:cubicBezTo>
                    <a:pt x="51013" y="1565"/>
                    <a:pt x="50782" y="1318"/>
                    <a:pt x="50520" y="1318"/>
                  </a:cubicBezTo>
                  <a:cubicBezTo>
                    <a:pt x="50451" y="1318"/>
                    <a:pt x="50380" y="1336"/>
                    <a:pt x="50312" y="1373"/>
                  </a:cubicBezTo>
                  <a:lnTo>
                    <a:pt x="46834" y="2714"/>
                  </a:lnTo>
                  <a:cubicBezTo>
                    <a:pt x="46508" y="2170"/>
                    <a:pt x="46037" y="1699"/>
                    <a:pt x="45530" y="1337"/>
                  </a:cubicBezTo>
                  <a:cubicBezTo>
                    <a:pt x="45168" y="1047"/>
                    <a:pt x="44770" y="903"/>
                    <a:pt x="44371" y="903"/>
                  </a:cubicBezTo>
                  <a:cubicBezTo>
                    <a:pt x="44045" y="903"/>
                    <a:pt x="43719" y="975"/>
                    <a:pt x="43466" y="1120"/>
                  </a:cubicBezTo>
                  <a:cubicBezTo>
                    <a:pt x="42705" y="1446"/>
                    <a:pt x="42017" y="1772"/>
                    <a:pt x="41329" y="2134"/>
                  </a:cubicBezTo>
                  <a:cubicBezTo>
                    <a:pt x="40640" y="1482"/>
                    <a:pt x="39916" y="866"/>
                    <a:pt x="39119" y="323"/>
                  </a:cubicBezTo>
                  <a:cubicBezTo>
                    <a:pt x="38886" y="110"/>
                    <a:pt x="38581" y="0"/>
                    <a:pt x="38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</a:t>
              </a: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55" name="Google Shape;1255;p47"/>
            <p:cNvSpPr/>
            <p:nvPr/>
          </p:nvSpPr>
          <p:spPr>
            <a:xfrm>
              <a:off x="5451010" y="1048035"/>
              <a:ext cx="109075" cy="99419"/>
            </a:xfrm>
            <a:custGeom>
              <a:avLst/>
              <a:gdLst/>
              <a:ahLst/>
              <a:cxnLst/>
              <a:rect l="l" t="t" r="r" b="b"/>
              <a:pathLst>
                <a:path w="6992" h="6373" extrusionOk="0">
                  <a:moveTo>
                    <a:pt x="6448" y="1"/>
                  </a:moveTo>
                  <a:cubicBezTo>
                    <a:pt x="6330" y="1"/>
                    <a:pt x="6212" y="55"/>
                    <a:pt x="6122" y="164"/>
                  </a:cubicBezTo>
                  <a:cubicBezTo>
                    <a:pt x="4311" y="2011"/>
                    <a:pt x="2210" y="4148"/>
                    <a:pt x="326" y="5488"/>
                  </a:cubicBezTo>
                  <a:cubicBezTo>
                    <a:pt x="73" y="5633"/>
                    <a:pt x="0" y="5959"/>
                    <a:pt x="182" y="6176"/>
                  </a:cubicBezTo>
                  <a:cubicBezTo>
                    <a:pt x="269" y="6307"/>
                    <a:pt x="408" y="6372"/>
                    <a:pt x="552" y="6372"/>
                  </a:cubicBezTo>
                  <a:cubicBezTo>
                    <a:pt x="648" y="6372"/>
                    <a:pt x="747" y="6343"/>
                    <a:pt x="834" y="6285"/>
                  </a:cubicBezTo>
                  <a:cubicBezTo>
                    <a:pt x="2826" y="4872"/>
                    <a:pt x="4963" y="2735"/>
                    <a:pt x="6774" y="816"/>
                  </a:cubicBezTo>
                  <a:cubicBezTo>
                    <a:pt x="6991" y="635"/>
                    <a:pt x="6991" y="345"/>
                    <a:pt x="6774" y="164"/>
                  </a:cubicBezTo>
                  <a:cubicBezTo>
                    <a:pt x="6683" y="55"/>
                    <a:pt x="6566" y="1"/>
                    <a:pt x="64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56" name="Google Shape;1256;p47"/>
            <p:cNvSpPr/>
            <p:nvPr/>
          </p:nvSpPr>
          <p:spPr>
            <a:xfrm>
              <a:off x="5519557" y="1088423"/>
              <a:ext cx="44476" cy="37346"/>
            </a:xfrm>
            <a:custGeom>
              <a:avLst/>
              <a:gdLst/>
              <a:ahLst/>
              <a:cxnLst/>
              <a:rect l="l" t="t" r="r" b="b"/>
              <a:pathLst>
                <a:path w="2851" h="2394" extrusionOk="0">
                  <a:moveTo>
                    <a:pt x="2320" y="0"/>
                  </a:moveTo>
                  <a:cubicBezTo>
                    <a:pt x="2232" y="0"/>
                    <a:pt x="2141" y="24"/>
                    <a:pt x="2054" y="74"/>
                  </a:cubicBezTo>
                  <a:cubicBezTo>
                    <a:pt x="1366" y="472"/>
                    <a:pt x="786" y="980"/>
                    <a:pt x="315" y="1595"/>
                  </a:cubicBezTo>
                  <a:cubicBezTo>
                    <a:pt x="0" y="1910"/>
                    <a:pt x="226" y="2394"/>
                    <a:pt x="634" y="2394"/>
                  </a:cubicBezTo>
                  <a:cubicBezTo>
                    <a:pt x="648" y="2394"/>
                    <a:pt x="663" y="2393"/>
                    <a:pt x="677" y="2392"/>
                  </a:cubicBezTo>
                  <a:cubicBezTo>
                    <a:pt x="822" y="2356"/>
                    <a:pt x="931" y="2320"/>
                    <a:pt x="1040" y="2211"/>
                  </a:cubicBezTo>
                  <a:cubicBezTo>
                    <a:pt x="1438" y="1668"/>
                    <a:pt x="1945" y="1233"/>
                    <a:pt x="2525" y="907"/>
                  </a:cubicBezTo>
                  <a:cubicBezTo>
                    <a:pt x="2778" y="798"/>
                    <a:pt x="2851" y="472"/>
                    <a:pt x="2742" y="255"/>
                  </a:cubicBezTo>
                  <a:cubicBezTo>
                    <a:pt x="2647" y="89"/>
                    <a:pt x="2489" y="0"/>
                    <a:pt x="23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57" name="Google Shape;1257;p47"/>
            <p:cNvSpPr/>
            <p:nvPr/>
          </p:nvSpPr>
          <p:spPr>
            <a:xfrm>
              <a:off x="5895142" y="2207801"/>
              <a:ext cx="92118" cy="88171"/>
            </a:xfrm>
            <a:custGeom>
              <a:avLst/>
              <a:gdLst/>
              <a:ahLst/>
              <a:cxnLst/>
              <a:rect l="l" t="t" r="r" b="b"/>
              <a:pathLst>
                <a:path w="5905" h="5652" extrusionOk="0">
                  <a:moveTo>
                    <a:pt x="5253" y="1"/>
                  </a:moveTo>
                  <a:cubicBezTo>
                    <a:pt x="3912" y="1"/>
                    <a:pt x="797" y="3913"/>
                    <a:pt x="182" y="4927"/>
                  </a:cubicBezTo>
                  <a:cubicBezTo>
                    <a:pt x="0" y="5144"/>
                    <a:pt x="73" y="5434"/>
                    <a:pt x="326" y="5579"/>
                  </a:cubicBezTo>
                  <a:cubicBezTo>
                    <a:pt x="399" y="5615"/>
                    <a:pt x="471" y="5651"/>
                    <a:pt x="544" y="5651"/>
                  </a:cubicBezTo>
                  <a:cubicBezTo>
                    <a:pt x="725" y="5651"/>
                    <a:pt x="870" y="5579"/>
                    <a:pt x="942" y="5434"/>
                  </a:cubicBezTo>
                  <a:cubicBezTo>
                    <a:pt x="1956" y="3840"/>
                    <a:pt x="4637" y="979"/>
                    <a:pt x="5253" y="943"/>
                  </a:cubicBezTo>
                  <a:cubicBezTo>
                    <a:pt x="5904" y="943"/>
                    <a:pt x="5904" y="1"/>
                    <a:pt x="52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58" name="Google Shape;1258;p47"/>
            <p:cNvSpPr/>
            <p:nvPr/>
          </p:nvSpPr>
          <p:spPr>
            <a:xfrm>
              <a:off x="5972549" y="2200578"/>
              <a:ext cx="66768" cy="62618"/>
            </a:xfrm>
            <a:custGeom>
              <a:avLst/>
              <a:gdLst/>
              <a:ahLst/>
              <a:cxnLst/>
              <a:rect l="l" t="t" r="r" b="b"/>
              <a:pathLst>
                <a:path w="4280" h="4014" extrusionOk="0">
                  <a:moveTo>
                    <a:pt x="3613" y="0"/>
                  </a:moveTo>
                  <a:cubicBezTo>
                    <a:pt x="3490" y="0"/>
                    <a:pt x="3364" y="51"/>
                    <a:pt x="3261" y="174"/>
                  </a:cubicBezTo>
                  <a:cubicBezTo>
                    <a:pt x="2754" y="754"/>
                    <a:pt x="2210" y="1297"/>
                    <a:pt x="1631" y="1804"/>
                  </a:cubicBezTo>
                  <a:cubicBezTo>
                    <a:pt x="1160" y="2239"/>
                    <a:pt x="653" y="2710"/>
                    <a:pt x="182" y="3217"/>
                  </a:cubicBezTo>
                  <a:cubicBezTo>
                    <a:pt x="1" y="3398"/>
                    <a:pt x="37" y="3687"/>
                    <a:pt x="254" y="3869"/>
                  </a:cubicBezTo>
                  <a:cubicBezTo>
                    <a:pt x="327" y="3941"/>
                    <a:pt x="435" y="4013"/>
                    <a:pt x="544" y="4013"/>
                  </a:cubicBezTo>
                  <a:cubicBezTo>
                    <a:pt x="689" y="4013"/>
                    <a:pt x="798" y="3941"/>
                    <a:pt x="906" y="3832"/>
                  </a:cubicBezTo>
                  <a:cubicBezTo>
                    <a:pt x="1341" y="3398"/>
                    <a:pt x="1812" y="2927"/>
                    <a:pt x="2283" y="2492"/>
                  </a:cubicBezTo>
                  <a:cubicBezTo>
                    <a:pt x="2898" y="1949"/>
                    <a:pt x="3442" y="1369"/>
                    <a:pt x="3985" y="790"/>
                  </a:cubicBezTo>
                  <a:cubicBezTo>
                    <a:pt x="4280" y="415"/>
                    <a:pt x="3960" y="0"/>
                    <a:pt x="36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59" name="Google Shape;1259;p47"/>
            <p:cNvSpPr/>
            <p:nvPr/>
          </p:nvSpPr>
          <p:spPr>
            <a:xfrm>
              <a:off x="5653295" y="1253830"/>
              <a:ext cx="46348" cy="54990"/>
            </a:xfrm>
            <a:custGeom>
              <a:avLst/>
              <a:gdLst/>
              <a:ahLst/>
              <a:cxnLst/>
              <a:rect l="l" t="t" r="r" b="b"/>
              <a:pathLst>
                <a:path w="2971" h="3525" extrusionOk="0">
                  <a:moveTo>
                    <a:pt x="2423" y="1"/>
                  </a:moveTo>
                  <a:cubicBezTo>
                    <a:pt x="2312" y="1"/>
                    <a:pt x="2199" y="38"/>
                    <a:pt x="2102" y="120"/>
                  </a:cubicBezTo>
                  <a:cubicBezTo>
                    <a:pt x="1558" y="663"/>
                    <a:pt x="1087" y="1243"/>
                    <a:pt x="725" y="1931"/>
                  </a:cubicBezTo>
                  <a:cubicBezTo>
                    <a:pt x="544" y="2257"/>
                    <a:pt x="363" y="2547"/>
                    <a:pt x="182" y="2800"/>
                  </a:cubicBezTo>
                  <a:cubicBezTo>
                    <a:pt x="1" y="2981"/>
                    <a:pt x="37" y="3307"/>
                    <a:pt x="254" y="3452"/>
                  </a:cubicBezTo>
                  <a:cubicBezTo>
                    <a:pt x="327" y="3489"/>
                    <a:pt x="435" y="3525"/>
                    <a:pt x="544" y="3525"/>
                  </a:cubicBezTo>
                  <a:cubicBezTo>
                    <a:pt x="689" y="3525"/>
                    <a:pt x="834" y="3452"/>
                    <a:pt x="906" y="3344"/>
                  </a:cubicBezTo>
                  <a:cubicBezTo>
                    <a:pt x="1124" y="3054"/>
                    <a:pt x="1341" y="2764"/>
                    <a:pt x="1522" y="2402"/>
                  </a:cubicBezTo>
                  <a:cubicBezTo>
                    <a:pt x="1848" y="1822"/>
                    <a:pt x="2246" y="1315"/>
                    <a:pt x="2717" y="844"/>
                  </a:cubicBezTo>
                  <a:cubicBezTo>
                    <a:pt x="2935" y="663"/>
                    <a:pt x="2971" y="374"/>
                    <a:pt x="2790" y="156"/>
                  </a:cubicBezTo>
                  <a:cubicBezTo>
                    <a:pt x="2690" y="57"/>
                    <a:pt x="2558" y="1"/>
                    <a:pt x="24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60" name="Google Shape;1260;p47"/>
            <p:cNvSpPr/>
            <p:nvPr/>
          </p:nvSpPr>
          <p:spPr>
            <a:xfrm>
              <a:off x="5717458" y="1246482"/>
              <a:ext cx="39406" cy="33056"/>
            </a:xfrm>
            <a:custGeom>
              <a:avLst/>
              <a:gdLst/>
              <a:ahLst/>
              <a:cxnLst/>
              <a:rect l="l" t="t" r="r" b="b"/>
              <a:pathLst>
                <a:path w="2526" h="2119" extrusionOk="0">
                  <a:moveTo>
                    <a:pt x="1813" y="0"/>
                  </a:moveTo>
                  <a:cubicBezTo>
                    <a:pt x="1710" y="0"/>
                    <a:pt x="1602" y="36"/>
                    <a:pt x="1502" y="120"/>
                  </a:cubicBezTo>
                  <a:cubicBezTo>
                    <a:pt x="1104" y="482"/>
                    <a:pt x="705" y="917"/>
                    <a:pt x="307" y="1315"/>
                  </a:cubicBezTo>
                  <a:cubicBezTo>
                    <a:pt x="1" y="1621"/>
                    <a:pt x="205" y="2119"/>
                    <a:pt x="591" y="2119"/>
                  </a:cubicBezTo>
                  <a:cubicBezTo>
                    <a:pt x="616" y="2119"/>
                    <a:pt x="642" y="2117"/>
                    <a:pt x="669" y="2112"/>
                  </a:cubicBezTo>
                  <a:cubicBezTo>
                    <a:pt x="778" y="2112"/>
                    <a:pt x="922" y="2076"/>
                    <a:pt x="995" y="1967"/>
                  </a:cubicBezTo>
                  <a:cubicBezTo>
                    <a:pt x="1357" y="1569"/>
                    <a:pt x="1756" y="1171"/>
                    <a:pt x="2154" y="808"/>
                  </a:cubicBezTo>
                  <a:cubicBezTo>
                    <a:pt x="2525" y="494"/>
                    <a:pt x="2199" y="0"/>
                    <a:pt x="18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61" name="Google Shape;1261;p47"/>
            <p:cNvSpPr/>
            <p:nvPr/>
          </p:nvSpPr>
          <p:spPr>
            <a:xfrm>
              <a:off x="4952637" y="2273945"/>
              <a:ext cx="55505" cy="62150"/>
            </a:xfrm>
            <a:custGeom>
              <a:avLst/>
              <a:gdLst/>
              <a:ahLst/>
              <a:cxnLst/>
              <a:rect l="l" t="t" r="r" b="b"/>
              <a:pathLst>
                <a:path w="3558" h="3984" extrusionOk="0">
                  <a:moveTo>
                    <a:pt x="2894" y="0"/>
                  </a:moveTo>
                  <a:cubicBezTo>
                    <a:pt x="2786" y="0"/>
                    <a:pt x="2673" y="43"/>
                    <a:pt x="2572" y="144"/>
                  </a:cubicBezTo>
                  <a:cubicBezTo>
                    <a:pt x="1956" y="759"/>
                    <a:pt x="1377" y="1448"/>
                    <a:pt x="906" y="2172"/>
                  </a:cubicBezTo>
                  <a:cubicBezTo>
                    <a:pt x="688" y="2534"/>
                    <a:pt x="435" y="2896"/>
                    <a:pt x="145" y="3222"/>
                  </a:cubicBezTo>
                  <a:cubicBezTo>
                    <a:pt x="0" y="3440"/>
                    <a:pt x="36" y="3729"/>
                    <a:pt x="254" y="3911"/>
                  </a:cubicBezTo>
                  <a:cubicBezTo>
                    <a:pt x="326" y="3947"/>
                    <a:pt x="435" y="3983"/>
                    <a:pt x="544" y="3983"/>
                  </a:cubicBezTo>
                  <a:cubicBezTo>
                    <a:pt x="688" y="3983"/>
                    <a:pt x="797" y="3947"/>
                    <a:pt x="906" y="3802"/>
                  </a:cubicBezTo>
                  <a:cubicBezTo>
                    <a:pt x="1196" y="3476"/>
                    <a:pt x="1449" y="3077"/>
                    <a:pt x="1703" y="2715"/>
                  </a:cubicBezTo>
                  <a:cubicBezTo>
                    <a:pt x="2137" y="2027"/>
                    <a:pt x="2644" y="1411"/>
                    <a:pt x="3224" y="796"/>
                  </a:cubicBezTo>
                  <a:cubicBezTo>
                    <a:pt x="3558" y="462"/>
                    <a:pt x="3251" y="0"/>
                    <a:pt x="28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62" name="Google Shape;1262;p47"/>
            <p:cNvSpPr/>
            <p:nvPr/>
          </p:nvSpPr>
          <p:spPr>
            <a:xfrm>
              <a:off x="5373026" y="960737"/>
              <a:ext cx="280285" cy="323794"/>
            </a:xfrm>
            <a:custGeom>
              <a:avLst/>
              <a:gdLst/>
              <a:ahLst/>
              <a:cxnLst/>
              <a:rect l="l" t="t" r="r" b="b"/>
              <a:pathLst>
                <a:path w="17967" h="20756" extrusionOk="0">
                  <a:moveTo>
                    <a:pt x="8175" y="6081"/>
                  </a:moveTo>
                  <a:cubicBezTo>
                    <a:pt x="8318" y="6081"/>
                    <a:pt x="8465" y="6155"/>
                    <a:pt x="8549" y="6303"/>
                  </a:cubicBezTo>
                  <a:cubicBezTo>
                    <a:pt x="8694" y="6484"/>
                    <a:pt x="8658" y="6810"/>
                    <a:pt x="8440" y="6955"/>
                  </a:cubicBezTo>
                  <a:cubicBezTo>
                    <a:pt x="7970" y="7281"/>
                    <a:pt x="7535" y="7643"/>
                    <a:pt x="7064" y="8005"/>
                  </a:cubicBezTo>
                  <a:cubicBezTo>
                    <a:pt x="6738" y="8295"/>
                    <a:pt x="6412" y="8585"/>
                    <a:pt x="6086" y="8802"/>
                  </a:cubicBezTo>
                  <a:cubicBezTo>
                    <a:pt x="5977" y="8875"/>
                    <a:pt x="5905" y="8911"/>
                    <a:pt x="5796" y="8911"/>
                  </a:cubicBezTo>
                  <a:cubicBezTo>
                    <a:pt x="5651" y="8911"/>
                    <a:pt x="5507" y="8839"/>
                    <a:pt x="5398" y="8730"/>
                  </a:cubicBezTo>
                  <a:cubicBezTo>
                    <a:pt x="5253" y="8513"/>
                    <a:pt x="5289" y="8223"/>
                    <a:pt x="5507" y="8078"/>
                  </a:cubicBezTo>
                  <a:cubicBezTo>
                    <a:pt x="5833" y="7824"/>
                    <a:pt x="6159" y="7571"/>
                    <a:pt x="6485" y="7281"/>
                  </a:cubicBezTo>
                  <a:cubicBezTo>
                    <a:pt x="6955" y="6919"/>
                    <a:pt x="7390" y="6520"/>
                    <a:pt x="7897" y="6194"/>
                  </a:cubicBezTo>
                  <a:cubicBezTo>
                    <a:pt x="7973" y="6119"/>
                    <a:pt x="8073" y="6081"/>
                    <a:pt x="8175" y="6081"/>
                  </a:cubicBezTo>
                  <a:close/>
                  <a:moveTo>
                    <a:pt x="11674" y="8193"/>
                  </a:moveTo>
                  <a:cubicBezTo>
                    <a:pt x="11847" y="8193"/>
                    <a:pt x="12024" y="8291"/>
                    <a:pt x="12099" y="8440"/>
                  </a:cubicBezTo>
                  <a:cubicBezTo>
                    <a:pt x="12244" y="8657"/>
                    <a:pt x="12135" y="8983"/>
                    <a:pt x="11918" y="9092"/>
                  </a:cubicBezTo>
                  <a:cubicBezTo>
                    <a:pt x="11338" y="9418"/>
                    <a:pt x="10831" y="9853"/>
                    <a:pt x="10396" y="10396"/>
                  </a:cubicBezTo>
                  <a:cubicBezTo>
                    <a:pt x="10324" y="10505"/>
                    <a:pt x="10179" y="10541"/>
                    <a:pt x="10034" y="10577"/>
                  </a:cubicBezTo>
                  <a:cubicBezTo>
                    <a:pt x="10019" y="10578"/>
                    <a:pt x="10005" y="10579"/>
                    <a:pt x="9991" y="10579"/>
                  </a:cubicBezTo>
                  <a:cubicBezTo>
                    <a:pt x="9585" y="10579"/>
                    <a:pt x="9392" y="10095"/>
                    <a:pt x="9672" y="9780"/>
                  </a:cubicBezTo>
                  <a:cubicBezTo>
                    <a:pt x="10179" y="9165"/>
                    <a:pt x="10759" y="8657"/>
                    <a:pt x="11447" y="8259"/>
                  </a:cubicBezTo>
                  <a:cubicBezTo>
                    <a:pt x="11515" y="8214"/>
                    <a:pt x="11594" y="8193"/>
                    <a:pt x="11674" y="8193"/>
                  </a:cubicBezTo>
                  <a:close/>
                  <a:moveTo>
                    <a:pt x="11447" y="5624"/>
                  </a:moveTo>
                  <a:cubicBezTo>
                    <a:pt x="11565" y="5624"/>
                    <a:pt x="11682" y="5669"/>
                    <a:pt x="11773" y="5760"/>
                  </a:cubicBezTo>
                  <a:cubicBezTo>
                    <a:pt x="11954" y="5941"/>
                    <a:pt x="11954" y="6267"/>
                    <a:pt x="11773" y="6448"/>
                  </a:cubicBezTo>
                  <a:cubicBezTo>
                    <a:pt x="9926" y="8331"/>
                    <a:pt x="7789" y="10468"/>
                    <a:pt x="5833" y="11881"/>
                  </a:cubicBezTo>
                  <a:cubicBezTo>
                    <a:pt x="5748" y="11952"/>
                    <a:pt x="5652" y="11984"/>
                    <a:pt x="5558" y="11984"/>
                  </a:cubicBezTo>
                  <a:cubicBezTo>
                    <a:pt x="5411" y="11984"/>
                    <a:pt x="5269" y="11905"/>
                    <a:pt x="5181" y="11772"/>
                  </a:cubicBezTo>
                  <a:cubicBezTo>
                    <a:pt x="4999" y="11591"/>
                    <a:pt x="5072" y="11265"/>
                    <a:pt x="5289" y="11120"/>
                  </a:cubicBezTo>
                  <a:cubicBezTo>
                    <a:pt x="7209" y="9744"/>
                    <a:pt x="9310" y="7643"/>
                    <a:pt x="11121" y="5760"/>
                  </a:cubicBezTo>
                  <a:cubicBezTo>
                    <a:pt x="11211" y="5669"/>
                    <a:pt x="11329" y="5624"/>
                    <a:pt x="11447" y="5624"/>
                  </a:cubicBezTo>
                  <a:close/>
                  <a:moveTo>
                    <a:pt x="6412" y="1"/>
                  </a:moveTo>
                  <a:cubicBezTo>
                    <a:pt x="6303" y="37"/>
                    <a:pt x="6195" y="73"/>
                    <a:pt x="6122" y="145"/>
                  </a:cubicBezTo>
                  <a:cubicBezTo>
                    <a:pt x="5398" y="580"/>
                    <a:pt x="4746" y="1123"/>
                    <a:pt x="4166" y="1739"/>
                  </a:cubicBezTo>
                  <a:cubicBezTo>
                    <a:pt x="4070" y="1836"/>
                    <a:pt x="3941" y="1884"/>
                    <a:pt x="3812" y="1884"/>
                  </a:cubicBezTo>
                  <a:cubicBezTo>
                    <a:pt x="3748" y="1884"/>
                    <a:pt x="3683" y="1872"/>
                    <a:pt x="3623" y="1848"/>
                  </a:cubicBezTo>
                  <a:lnTo>
                    <a:pt x="1921" y="1051"/>
                  </a:lnTo>
                  <a:cubicBezTo>
                    <a:pt x="762" y="6991"/>
                    <a:pt x="146" y="13040"/>
                    <a:pt x="1" y="19089"/>
                  </a:cubicBezTo>
                  <a:lnTo>
                    <a:pt x="870" y="18437"/>
                  </a:lnTo>
                  <a:cubicBezTo>
                    <a:pt x="946" y="18377"/>
                    <a:pt x="1040" y="18348"/>
                    <a:pt x="1135" y="18348"/>
                  </a:cubicBezTo>
                  <a:cubicBezTo>
                    <a:pt x="1268" y="18348"/>
                    <a:pt x="1402" y="18404"/>
                    <a:pt x="1486" y="18510"/>
                  </a:cubicBezTo>
                  <a:cubicBezTo>
                    <a:pt x="2138" y="19198"/>
                    <a:pt x="2899" y="19850"/>
                    <a:pt x="3659" y="20393"/>
                  </a:cubicBezTo>
                  <a:lnTo>
                    <a:pt x="6340" y="19270"/>
                  </a:lnTo>
                  <a:cubicBezTo>
                    <a:pt x="6847" y="19017"/>
                    <a:pt x="7426" y="18836"/>
                    <a:pt x="8042" y="18799"/>
                  </a:cubicBezTo>
                  <a:cubicBezTo>
                    <a:pt x="8223" y="18799"/>
                    <a:pt x="8440" y="18836"/>
                    <a:pt x="8622" y="18908"/>
                  </a:cubicBezTo>
                  <a:cubicBezTo>
                    <a:pt x="9165" y="19089"/>
                    <a:pt x="9636" y="19451"/>
                    <a:pt x="9926" y="19958"/>
                  </a:cubicBezTo>
                  <a:lnTo>
                    <a:pt x="10034" y="20140"/>
                  </a:lnTo>
                  <a:cubicBezTo>
                    <a:pt x="10201" y="20474"/>
                    <a:pt x="10537" y="20652"/>
                    <a:pt x="10875" y="20652"/>
                  </a:cubicBezTo>
                  <a:cubicBezTo>
                    <a:pt x="11123" y="20652"/>
                    <a:pt x="11372" y="20556"/>
                    <a:pt x="11556" y="20357"/>
                  </a:cubicBezTo>
                  <a:lnTo>
                    <a:pt x="12497" y="19524"/>
                  </a:lnTo>
                  <a:cubicBezTo>
                    <a:pt x="12678" y="19343"/>
                    <a:pt x="12932" y="19234"/>
                    <a:pt x="13222" y="19198"/>
                  </a:cubicBezTo>
                  <a:lnTo>
                    <a:pt x="13258" y="19198"/>
                  </a:lnTo>
                  <a:cubicBezTo>
                    <a:pt x="13548" y="19198"/>
                    <a:pt x="13801" y="19306"/>
                    <a:pt x="14019" y="19451"/>
                  </a:cubicBezTo>
                  <a:cubicBezTo>
                    <a:pt x="14598" y="19850"/>
                    <a:pt x="15178" y="20284"/>
                    <a:pt x="15721" y="20755"/>
                  </a:cubicBezTo>
                  <a:cubicBezTo>
                    <a:pt x="16989" y="17133"/>
                    <a:pt x="17134" y="13294"/>
                    <a:pt x="17278" y="9599"/>
                  </a:cubicBezTo>
                  <a:cubicBezTo>
                    <a:pt x="17315" y="6919"/>
                    <a:pt x="17532" y="4238"/>
                    <a:pt x="17967" y="1594"/>
                  </a:cubicBezTo>
                  <a:lnTo>
                    <a:pt x="17967" y="1594"/>
                  </a:lnTo>
                  <a:lnTo>
                    <a:pt x="14924" y="2826"/>
                  </a:lnTo>
                  <a:cubicBezTo>
                    <a:pt x="14867" y="2854"/>
                    <a:pt x="14806" y="2868"/>
                    <a:pt x="14743" y="2868"/>
                  </a:cubicBezTo>
                  <a:cubicBezTo>
                    <a:pt x="14568" y="2868"/>
                    <a:pt x="14389" y="2760"/>
                    <a:pt x="14308" y="2572"/>
                  </a:cubicBezTo>
                  <a:cubicBezTo>
                    <a:pt x="14055" y="1993"/>
                    <a:pt x="13620" y="1522"/>
                    <a:pt x="13077" y="1160"/>
                  </a:cubicBezTo>
                  <a:cubicBezTo>
                    <a:pt x="12932" y="1015"/>
                    <a:pt x="12715" y="942"/>
                    <a:pt x="12461" y="906"/>
                  </a:cubicBezTo>
                  <a:cubicBezTo>
                    <a:pt x="12280" y="942"/>
                    <a:pt x="12099" y="979"/>
                    <a:pt x="11954" y="1051"/>
                  </a:cubicBezTo>
                  <a:cubicBezTo>
                    <a:pt x="11121" y="1413"/>
                    <a:pt x="10360" y="1775"/>
                    <a:pt x="9600" y="2210"/>
                  </a:cubicBezTo>
                  <a:cubicBezTo>
                    <a:pt x="9532" y="2251"/>
                    <a:pt x="9454" y="2271"/>
                    <a:pt x="9375" y="2271"/>
                  </a:cubicBezTo>
                  <a:cubicBezTo>
                    <a:pt x="9244" y="2271"/>
                    <a:pt x="9111" y="2215"/>
                    <a:pt x="9020" y="2101"/>
                  </a:cubicBezTo>
                  <a:cubicBezTo>
                    <a:pt x="8332" y="1413"/>
                    <a:pt x="7535" y="761"/>
                    <a:pt x="6702" y="145"/>
                  </a:cubicBezTo>
                  <a:cubicBezTo>
                    <a:pt x="6629" y="73"/>
                    <a:pt x="6521" y="37"/>
                    <a:pt x="64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16933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WordArt 3">
            <a:extLst>
              <a:ext uri="{FF2B5EF4-FFF2-40B4-BE49-F238E27FC236}">
                <a16:creationId xmlns:a16="http://schemas.microsoft.com/office/drawing/2014/main" id="{6F109D24-385F-4DD4-9F02-AB81B2A371C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47936" y="2111297"/>
            <a:ext cx="6858000" cy="209708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 dirty="0">
                <a:solidFill>
                  <a:srgbClr val="FF0000">
                    <a:alpha val="85097"/>
                  </a:srgbClr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Xin </a:t>
            </a:r>
            <a:r>
              <a:rPr lang="en-US" sz="3600" b="1" i="1" kern="10" dirty="0" err="1">
                <a:solidFill>
                  <a:srgbClr val="FF0000">
                    <a:alpha val="85097"/>
                  </a:srgbClr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600" b="1" i="1" kern="10" dirty="0">
                <a:solidFill>
                  <a:srgbClr val="FF0000">
                    <a:alpha val="85097"/>
                  </a:srgbClr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kern="10" dirty="0" err="1">
                <a:solidFill>
                  <a:srgbClr val="FF0000">
                    <a:alpha val="85097"/>
                  </a:srgbClr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i="1" kern="10" dirty="0">
                <a:solidFill>
                  <a:srgbClr val="FF0000">
                    <a:alpha val="85097"/>
                  </a:srgbClr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kern="10" dirty="0" err="1">
                <a:solidFill>
                  <a:srgbClr val="FF0000">
                    <a:alpha val="85097"/>
                  </a:srgbClr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3600" b="1" i="1" kern="10" dirty="0">
                <a:solidFill>
                  <a:srgbClr val="FF0000">
                    <a:alpha val="85097"/>
                  </a:srgbClr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kern="10" dirty="0" err="1">
                <a:solidFill>
                  <a:srgbClr val="FF0000">
                    <a:alpha val="85097"/>
                  </a:srgbClr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600" b="1" i="1" kern="10" dirty="0">
                <a:solidFill>
                  <a:srgbClr val="FF0000">
                    <a:alpha val="85097"/>
                  </a:srgbClr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kern="10" dirty="0" err="1">
                <a:solidFill>
                  <a:srgbClr val="FF0000">
                    <a:alpha val="85097"/>
                  </a:srgbClr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b="1" i="1" kern="10" dirty="0">
                <a:solidFill>
                  <a:srgbClr val="FF0000">
                    <a:alpha val="85097"/>
                  </a:srgbClr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2">
            <a:extLst>
              <a:ext uri="{FF2B5EF4-FFF2-40B4-BE49-F238E27FC236}">
                <a16:creationId xmlns:a16="http://schemas.microsoft.com/office/drawing/2014/main" id="{16FA5BB7-1EDB-44B7-BB35-06213719DBCF}"/>
              </a:ext>
            </a:extLst>
          </p:cNvPr>
          <p:cNvGrpSpPr>
            <a:grpSpLocks/>
          </p:cNvGrpSpPr>
          <p:nvPr/>
        </p:nvGrpSpPr>
        <p:grpSpPr bwMode="auto">
          <a:xfrm>
            <a:off x="1822450" y="222250"/>
            <a:ext cx="8763000" cy="1747838"/>
            <a:chOff x="188" y="140"/>
            <a:chExt cx="5520" cy="1101"/>
          </a:xfrm>
        </p:grpSpPr>
        <p:pic>
          <p:nvPicPr>
            <p:cNvPr id="4116" name="Picture 3" descr="toan bai day du">
              <a:extLst>
                <a:ext uri="{FF2B5EF4-FFF2-40B4-BE49-F238E27FC236}">
                  <a16:creationId xmlns:a16="http://schemas.microsoft.com/office/drawing/2014/main" id="{264F087A-5F9B-4007-B619-4C9DAF98CBF6}"/>
                </a:ext>
              </a:extLst>
            </p:cNvPr>
            <p:cNvPicPr preferRelativeResize="0"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99"/>
            <a:stretch>
              <a:fillRect/>
            </a:stretch>
          </p:blipFill>
          <p:spPr bwMode="auto">
            <a:xfrm>
              <a:off x="188" y="140"/>
              <a:ext cx="5520" cy="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 cmpd="dbl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7" name="Picture 4" descr="toan bai day du">
              <a:extLst>
                <a:ext uri="{FF2B5EF4-FFF2-40B4-BE49-F238E27FC236}">
                  <a16:creationId xmlns:a16="http://schemas.microsoft.com/office/drawing/2014/main" id="{FB56E03A-1367-40C1-BFCD-D49EFE963079}"/>
                </a:ext>
              </a:extLst>
            </p:cNvPr>
            <p:cNvPicPr preferRelativeResize="0"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99"/>
            <a:stretch>
              <a:fillRect/>
            </a:stretch>
          </p:blipFill>
          <p:spPr bwMode="auto">
            <a:xfrm>
              <a:off x="188" y="506"/>
              <a:ext cx="5520" cy="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 cmpd="dbl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099" name="Group 5">
            <a:extLst>
              <a:ext uri="{FF2B5EF4-FFF2-40B4-BE49-F238E27FC236}">
                <a16:creationId xmlns:a16="http://schemas.microsoft.com/office/drawing/2014/main" id="{A369372D-BB73-470A-A530-7BC23AB212F2}"/>
              </a:ext>
            </a:extLst>
          </p:cNvPr>
          <p:cNvGrpSpPr>
            <a:grpSpLocks/>
          </p:cNvGrpSpPr>
          <p:nvPr/>
        </p:nvGrpSpPr>
        <p:grpSpPr bwMode="auto">
          <a:xfrm>
            <a:off x="1822450" y="2133600"/>
            <a:ext cx="8763000" cy="1747838"/>
            <a:chOff x="188" y="140"/>
            <a:chExt cx="5520" cy="1101"/>
          </a:xfrm>
        </p:grpSpPr>
        <p:pic>
          <p:nvPicPr>
            <p:cNvPr id="4114" name="Picture 6" descr="toan bai day du">
              <a:extLst>
                <a:ext uri="{FF2B5EF4-FFF2-40B4-BE49-F238E27FC236}">
                  <a16:creationId xmlns:a16="http://schemas.microsoft.com/office/drawing/2014/main" id="{2000647C-D339-45BA-A297-EE3496812989}"/>
                </a:ext>
              </a:extLst>
            </p:cNvPr>
            <p:cNvPicPr preferRelativeResize="0"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99"/>
            <a:stretch>
              <a:fillRect/>
            </a:stretch>
          </p:blipFill>
          <p:spPr bwMode="auto">
            <a:xfrm>
              <a:off x="188" y="140"/>
              <a:ext cx="5520" cy="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 cmpd="dbl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5" name="Picture 7" descr="toan bai day du">
              <a:extLst>
                <a:ext uri="{FF2B5EF4-FFF2-40B4-BE49-F238E27FC236}">
                  <a16:creationId xmlns:a16="http://schemas.microsoft.com/office/drawing/2014/main" id="{A366B8D7-8E8C-4372-859D-7A0AD76159F1}"/>
                </a:ext>
              </a:extLst>
            </p:cNvPr>
            <p:cNvPicPr preferRelativeResize="0"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99"/>
            <a:stretch>
              <a:fillRect/>
            </a:stretch>
          </p:blipFill>
          <p:spPr bwMode="auto">
            <a:xfrm>
              <a:off x="188" y="506"/>
              <a:ext cx="5520" cy="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 cmpd="dbl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100" name="Group 8">
            <a:extLst>
              <a:ext uri="{FF2B5EF4-FFF2-40B4-BE49-F238E27FC236}">
                <a16:creationId xmlns:a16="http://schemas.microsoft.com/office/drawing/2014/main" id="{D8DA6D90-9E74-41FE-AD58-7A7F5FA9C136}"/>
              </a:ext>
            </a:extLst>
          </p:cNvPr>
          <p:cNvGrpSpPr>
            <a:grpSpLocks/>
          </p:cNvGrpSpPr>
          <p:nvPr/>
        </p:nvGrpSpPr>
        <p:grpSpPr bwMode="auto">
          <a:xfrm>
            <a:off x="1809750" y="3990976"/>
            <a:ext cx="8763000" cy="2322513"/>
            <a:chOff x="188" y="2514"/>
            <a:chExt cx="5520" cy="1463"/>
          </a:xfrm>
        </p:grpSpPr>
        <p:grpSp>
          <p:nvGrpSpPr>
            <p:cNvPr id="4108" name="Group 9">
              <a:extLst>
                <a:ext uri="{FF2B5EF4-FFF2-40B4-BE49-F238E27FC236}">
                  <a16:creationId xmlns:a16="http://schemas.microsoft.com/office/drawing/2014/main" id="{C09A7069-AE06-4BFB-B5FF-C5B768F1AA6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8" y="2514"/>
              <a:ext cx="5520" cy="1101"/>
              <a:chOff x="188" y="140"/>
              <a:chExt cx="5520" cy="1101"/>
            </a:xfrm>
          </p:grpSpPr>
          <p:pic>
            <p:nvPicPr>
              <p:cNvPr id="4112" name="Picture 10" descr="toan bai day du">
                <a:extLst>
                  <a:ext uri="{FF2B5EF4-FFF2-40B4-BE49-F238E27FC236}">
                    <a16:creationId xmlns:a16="http://schemas.microsoft.com/office/drawing/2014/main" id="{BDECCE4A-FF08-4688-A79E-B90C12775270}"/>
                  </a:ext>
                </a:extLst>
              </p:cNvPr>
              <p:cNvPicPr preferRelativeResize="0">
                <a:picLocks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2599"/>
              <a:stretch>
                <a:fillRect/>
              </a:stretch>
            </p:blipFill>
            <p:spPr bwMode="auto">
              <a:xfrm>
                <a:off x="188" y="140"/>
                <a:ext cx="5520" cy="7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8100" cmpd="dbl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13" name="Picture 11" descr="toan bai day du">
                <a:extLst>
                  <a:ext uri="{FF2B5EF4-FFF2-40B4-BE49-F238E27FC236}">
                    <a16:creationId xmlns:a16="http://schemas.microsoft.com/office/drawing/2014/main" id="{3F4FA97D-F9FF-4A92-AA57-99F78B82489D}"/>
                  </a:ext>
                </a:extLst>
              </p:cNvPr>
              <p:cNvPicPr preferRelativeResize="0">
                <a:picLocks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2599"/>
              <a:stretch>
                <a:fillRect/>
              </a:stretch>
            </p:blipFill>
            <p:spPr bwMode="auto">
              <a:xfrm>
                <a:off x="188" y="506"/>
                <a:ext cx="5520" cy="7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8100" cmpd="dbl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109" name="Group 12">
              <a:extLst>
                <a:ext uri="{FF2B5EF4-FFF2-40B4-BE49-F238E27FC236}">
                  <a16:creationId xmlns:a16="http://schemas.microsoft.com/office/drawing/2014/main" id="{003F6570-A3DA-48B7-97A7-9E79C113341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8" y="2876"/>
              <a:ext cx="5520" cy="1101"/>
              <a:chOff x="188" y="140"/>
              <a:chExt cx="5520" cy="1101"/>
            </a:xfrm>
          </p:grpSpPr>
          <p:pic>
            <p:nvPicPr>
              <p:cNvPr id="4110" name="Picture 13" descr="toan bai day du">
                <a:extLst>
                  <a:ext uri="{FF2B5EF4-FFF2-40B4-BE49-F238E27FC236}">
                    <a16:creationId xmlns:a16="http://schemas.microsoft.com/office/drawing/2014/main" id="{48C41EB1-991D-4DC1-BE96-7F89DD7CE9A8}"/>
                  </a:ext>
                </a:extLst>
              </p:cNvPr>
              <p:cNvPicPr preferRelativeResize="0">
                <a:picLocks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2599"/>
              <a:stretch>
                <a:fillRect/>
              </a:stretch>
            </p:blipFill>
            <p:spPr bwMode="auto">
              <a:xfrm>
                <a:off x="188" y="140"/>
                <a:ext cx="5520" cy="7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8100" cmpd="dbl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11" name="Picture 14" descr="toan bai day du">
                <a:extLst>
                  <a:ext uri="{FF2B5EF4-FFF2-40B4-BE49-F238E27FC236}">
                    <a16:creationId xmlns:a16="http://schemas.microsoft.com/office/drawing/2014/main" id="{6CF5F2C7-C0F4-4CA5-BCC3-D54FFB285430}"/>
                  </a:ext>
                </a:extLst>
              </p:cNvPr>
              <p:cNvPicPr preferRelativeResize="0">
                <a:picLocks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2599"/>
              <a:stretch>
                <a:fillRect/>
              </a:stretch>
            </p:blipFill>
            <p:spPr bwMode="auto">
              <a:xfrm>
                <a:off x="188" y="506"/>
                <a:ext cx="5520" cy="7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8100" cmpd="dbl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67599" name="Text Box 15">
            <a:extLst>
              <a:ext uri="{FF2B5EF4-FFF2-40B4-BE49-F238E27FC236}">
                <a16:creationId xmlns:a16="http://schemas.microsoft.com/office/drawing/2014/main" id="{9C6F0162-59E8-40D6-9B0E-9D755D4022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1725" y="-153988"/>
            <a:ext cx="1219200" cy="116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2800" b="1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itchFamily="34" charset="0"/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S</a:t>
            </a:r>
          </a:p>
        </p:txBody>
      </p:sp>
      <p:sp>
        <p:nvSpPr>
          <p:cNvPr id="67602" name="Text Box 18">
            <a:extLst>
              <a:ext uri="{FF2B5EF4-FFF2-40B4-BE49-F238E27FC236}">
                <a16:creationId xmlns:a16="http://schemas.microsoft.com/office/drawing/2014/main" id="{482A9037-8780-420F-AF25-E41A51E625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7438" y="1757364"/>
            <a:ext cx="4621212" cy="1169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2800" b="1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P001 4 hàng" pitchFamily="34" charset="0"/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itchFamily="34" charset="0"/>
              </a:rPr>
              <a:t>Sầm S</a:t>
            </a:r>
            <a:r>
              <a:rPr lang="vi-VN" sz="2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itchFamily="34" charset="0"/>
              </a:rPr>
              <a:t>ơ</a:t>
            </a:r>
            <a:r>
              <a:rPr lang="en-US" sz="2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itchFamily="34" charset="0"/>
              </a:rPr>
              <a:t>n</a:t>
            </a:r>
          </a:p>
        </p:txBody>
      </p:sp>
      <p:sp>
        <p:nvSpPr>
          <p:cNvPr id="67603" name="Text Box 19">
            <a:extLst>
              <a:ext uri="{FF2B5EF4-FFF2-40B4-BE49-F238E27FC236}">
                <a16:creationId xmlns:a16="http://schemas.microsoft.com/office/drawing/2014/main" id="{BF3A4FFD-3BB0-4900-91A3-035E759D92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3788" y="4243389"/>
            <a:ext cx="7974012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itchFamily="34" charset="0"/>
              </a:rPr>
              <a:t>Côn S</a:t>
            </a:r>
            <a:r>
              <a:rPr lang="vi-VN" sz="2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itchFamily="34" charset="0"/>
              </a:rPr>
              <a:t>ơ</a:t>
            </a:r>
            <a:r>
              <a:rPr lang="en-US" sz="2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itchFamily="34" charset="0"/>
              </a:rPr>
              <a:t>n suối chảy rì rầm</a:t>
            </a:r>
          </a:p>
        </p:txBody>
      </p:sp>
      <p:sp>
        <p:nvSpPr>
          <p:cNvPr id="67604" name="Text Box 20">
            <a:extLst>
              <a:ext uri="{FF2B5EF4-FFF2-40B4-BE49-F238E27FC236}">
                <a16:creationId xmlns:a16="http://schemas.microsoft.com/office/drawing/2014/main" id="{00A2CD4D-03A3-4405-90FE-1823FCB559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7038" y="4832351"/>
            <a:ext cx="7974012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itchFamily="34" charset="0"/>
              </a:rPr>
              <a:t>Ta nghe nh</a:t>
            </a:r>
            <a:r>
              <a:rPr lang="vi-VN" sz="2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itchFamily="34" charset="0"/>
              </a:rPr>
              <a:t>ư</a:t>
            </a:r>
            <a:r>
              <a:rPr lang="en-US" sz="2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itchFamily="34" charset="0"/>
              </a:rPr>
              <a:t> tiếng </a:t>
            </a:r>
            <a:r>
              <a:rPr lang="vi-VN" sz="2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itchFamily="34" charset="0"/>
              </a:rPr>
              <a:t>đàn</a:t>
            </a:r>
            <a:r>
              <a:rPr lang="en-US" sz="2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itchFamily="34" charset="0"/>
              </a:rPr>
              <a:t> cầm bên tai.</a:t>
            </a:r>
          </a:p>
        </p:txBody>
      </p:sp>
      <p:sp>
        <p:nvSpPr>
          <p:cNvPr id="67605" name="Text Box 21">
            <a:extLst>
              <a:ext uri="{FF2B5EF4-FFF2-40B4-BE49-F238E27FC236}">
                <a16:creationId xmlns:a16="http://schemas.microsoft.com/office/drawing/2014/main" id="{3D5F276A-C6A8-4619-AAC8-8005D144BF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1725" y="1058863"/>
            <a:ext cx="12192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itchFamily="34" charset="0"/>
              </a:rPr>
              <a:t>C</a:t>
            </a:r>
          </a:p>
        </p:txBody>
      </p:sp>
      <p:sp>
        <p:nvSpPr>
          <p:cNvPr id="67606" name="Text Box 22">
            <a:extLst>
              <a:ext uri="{FF2B5EF4-FFF2-40B4-BE49-F238E27FC236}">
                <a16:creationId xmlns:a16="http://schemas.microsoft.com/office/drawing/2014/main" id="{27F05E90-0B4D-48BE-A06E-B71BD43F8D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38863" y="1058863"/>
            <a:ext cx="12192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itchFamily="34" charset="0"/>
              </a:rPr>
              <a:t>T</a:t>
            </a:r>
          </a:p>
        </p:txBody>
      </p:sp>
      <p:sp>
        <p:nvSpPr>
          <p:cNvPr id="21" name="Rectangle 3">
            <a:extLst>
              <a:ext uri="{FF2B5EF4-FFF2-40B4-BE49-F238E27FC236}">
                <a16:creationId xmlns:a16="http://schemas.microsoft.com/office/drawing/2014/main" id="{2CF2FF8C-1967-4A97-B145-605FCFD446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1" y="6296026"/>
            <a:ext cx="51212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>
                <a:solidFill>
                  <a:srgbClr val="000000"/>
                </a:solidFill>
                <a:latin typeface="Times New Roman" panose="02020603050405020304" pitchFamily="18" charset="0"/>
              </a:rPr>
              <a:t>-  Bài viết có những chữ hoa nào ?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5" name="Text Box 5">
            <a:extLst>
              <a:ext uri="{FF2B5EF4-FFF2-40B4-BE49-F238E27FC236}">
                <a16:creationId xmlns:a16="http://schemas.microsoft.com/office/drawing/2014/main" id="{C7AD7660-0C00-4D11-BA5E-C46E711686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4600" y="1676400"/>
            <a:ext cx="476576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80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* </a:t>
            </a:r>
            <a:r>
              <a:rPr lang="en-US" altLang="en-US" sz="2800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80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FF3300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S</a:t>
            </a:r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80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80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altLang="en-US" sz="28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altLang="en-US" sz="2800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altLang="en-US" sz="280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8" name="Rectangle 47">
            <a:extLst>
              <a:ext uri="{FF2B5EF4-FFF2-40B4-BE49-F238E27FC236}">
                <a16:creationId xmlns:a16="http://schemas.microsoft.com/office/drawing/2014/main" id="{EE302932-EDC9-4361-A172-D2DD2256EC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43113" y="641350"/>
            <a:ext cx="8488362" cy="579438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>
                <a:solidFill>
                  <a:srgbClr val="000000"/>
                </a:solidFill>
                <a:latin typeface="Times New Roman" panose="02020603050405020304" pitchFamily="18" charset="0"/>
              </a:rPr>
              <a:t>- Chữ hoa S được tạo bởi mấy nét?</a:t>
            </a:r>
            <a:r>
              <a:rPr lang="en-US" altLang="en-US" i="1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>
                <a:solidFill>
                  <a:srgbClr val="000000"/>
                </a:solidFill>
                <a:latin typeface="Times New Roman" panose="02020603050405020304" pitchFamily="18" charset="0"/>
              </a:rPr>
              <a:t>Đó là những nét nào ?</a:t>
            </a: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5EB86B8C-06EC-454F-990C-D1FE09B7A1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3200" y="0"/>
            <a:ext cx="6629400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Quan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sát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nhận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xét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chữ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hoa</a:t>
            </a:r>
            <a:r>
              <a:rPr lang="en-US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S. 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5145" name="Rectangle 3">
            <a:extLst>
              <a:ext uri="{FF2B5EF4-FFF2-40B4-BE49-F238E27FC236}">
                <a16:creationId xmlns:a16="http://schemas.microsoft.com/office/drawing/2014/main" id="{67D170B0-FEDD-4571-84BD-EEE9185A21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9176" y="2622550"/>
            <a:ext cx="5692774" cy="3246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fontAlgn="base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00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S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cong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cong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xoắn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</p:txBody>
      </p:sp>
      <p:pic>
        <p:nvPicPr>
          <p:cNvPr id="6" name="Content Placeholder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609600" y="1441417"/>
            <a:ext cx="4406020" cy="4452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47"/>
          <p:cNvSpPr>
            <a:spLocks noChangeArrowheads="1"/>
          </p:cNvSpPr>
          <p:nvPr/>
        </p:nvSpPr>
        <p:spPr bwMode="auto">
          <a:xfrm>
            <a:off x="755210" y="6019801"/>
            <a:ext cx="4114800" cy="51911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</a:rPr>
              <a:t>-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</a:rPr>
              <a:t>Chữ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</a:rPr>
              <a:t>hoa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</a:rPr>
              <a:t>S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</a:rPr>
              <a:t>cao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</a:rPr>
              <a:t>mấy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</a:rPr>
              <a:t>li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</a:rPr>
              <a:t>?</a:t>
            </a:r>
            <a:endParaRPr kumimoji="0" lang="en-US" sz="28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4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4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5" grpId="0"/>
      <p:bldP spid="8" grpId="0" animBg="1"/>
      <p:bldP spid="5145" grpId="0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09600" y="929087"/>
            <a:ext cx="4913014" cy="4964719"/>
          </a:xfrm>
          <a:prstGeom prst="rect">
            <a:avLst/>
          </a:prstGeom>
        </p:spPr>
      </p:pic>
      <p:pic>
        <p:nvPicPr>
          <p:cNvPr id="4" name="HƯỚNG DẪN VIẾT CHỮ HOA S - -KIẾN THỨC TIỂU HỌC-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48535" t="16952" r="6465" b="8191"/>
          <a:stretch/>
        </p:blipFill>
        <p:spPr>
          <a:xfrm>
            <a:off x="5218816" y="846138"/>
            <a:ext cx="5486400" cy="5133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267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47"/>
          <p:cNvSpPr>
            <a:spLocks noChangeArrowheads="1"/>
          </p:cNvSpPr>
          <p:nvPr/>
        </p:nvSpPr>
        <p:spPr bwMode="auto">
          <a:xfrm>
            <a:off x="5834063" y="2444198"/>
            <a:ext cx="5663393" cy="181588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Gồm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1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nét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: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kết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hợp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2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nét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cơ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bản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cong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dưới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cong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trái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nối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liền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nhau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tạo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vòng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xoắn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to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đầu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.</a:t>
            </a:r>
          </a:p>
        </p:txBody>
      </p:sp>
      <p:sp>
        <p:nvSpPr>
          <p:cNvPr id="6" name="Rectangle 47"/>
          <p:cNvSpPr>
            <a:spLocks noChangeArrowheads="1"/>
          </p:cNvSpPr>
          <p:nvPr/>
        </p:nvSpPr>
        <p:spPr bwMode="auto">
          <a:xfrm>
            <a:off x="1981201" y="1117600"/>
            <a:ext cx="8488363" cy="579438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hoa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C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tạo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bởi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mấy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nét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?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nét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?</a:t>
            </a:r>
          </a:p>
        </p:txBody>
      </p:sp>
      <p:sp>
        <p:nvSpPr>
          <p:cNvPr id="8" name="Rectangle 47"/>
          <p:cNvSpPr>
            <a:spLocks noChangeArrowheads="1"/>
          </p:cNvSpPr>
          <p:nvPr/>
        </p:nvSpPr>
        <p:spPr bwMode="auto">
          <a:xfrm>
            <a:off x="1393338" y="5760243"/>
            <a:ext cx="4114800" cy="519113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hoa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C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cao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mấy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li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?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2743200" y="239713"/>
            <a:ext cx="6629400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Quan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sát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nhận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xét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hoa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C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9D077FF-5E53-4370-8BA8-B4068420AA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263" y="2258530"/>
            <a:ext cx="3259143" cy="3199778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21176567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38454"/>
    </mc:Choice>
    <mc:Fallback xmlns="">
      <p:transition spd="slow" advTm="384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6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ƯỚNG DẪN VIẾT CHỮ HOA C - -KIẾN THỨC TIỂU HỌC-">
            <a:hlinkClick r:id="" action="ppaction://media"/>
            <a:extLst>
              <a:ext uri="{FF2B5EF4-FFF2-40B4-BE49-F238E27FC236}">
                <a16:creationId xmlns:a16="http://schemas.microsoft.com/office/drawing/2014/main" id="{B4A624DA-0E62-4EEE-BCF2-D44A73D0FBF4}"/>
              </a:ext>
            </a:extLst>
          </p:cNvPr>
          <p:cNvPicPr>
            <a:picLocks noGrp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4041" y="703196"/>
            <a:ext cx="10128720" cy="5697905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78194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25"/>
    </mc:Choice>
    <mc:Fallback xmlns="">
      <p:transition spd="slow" advTm="81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8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5420" objId="5"/>
        <p14:stopEvt time="8125" objId="5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3" name="Rectangle 47"/>
          <p:cNvSpPr>
            <a:spLocks noChangeArrowheads="1"/>
          </p:cNvSpPr>
          <p:nvPr/>
        </p:nvSpPr>
        <p:spPr bwMode="auto">
          <a:xfrm>
            <a:off x="1676400" y="1066800"/>
            <a:ext cx="8610600" cy="579438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-  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Chữ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hoa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T 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tạo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bởi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mấy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nét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? 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Đó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nét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nào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?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4124" name="Rectangle 28"/>
          <p:cNvSpPr>
            <a:spLocks noChangeArrowheads="1"/>
          </p:cNvSpPr>
          <p:nvPr/>
        </p:nvSpPr>
        <p:spPr bwMode="auto">
          <a:xfrm>
            <a:off x="5638800" y="1754188"/>
            <a:ext cx="2514600" cy="519112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Gồm 3 nét:</a:t>
            </a:r>
          </a:p>
        </p:txBody>
      </p:sp>
      <p:sp>
        <p:nvSpPr>
          <p:cNvPr id="2" name="Rectangle 47"/>
          <p:cNvSpPr>
            <a:spLocks noChangeArrowheads="1"/>
          </p:cNvSpPr>
          <p:nvPr/>
        </p:nvSpPr>
        <p:spPr bwMode="auto">
          <a:xfrm>
            <a:off x="1828800" y="5867401"/>
            <a:ext cx="4114800" cy="519113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-  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Chữ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hoa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T 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cao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mấy</a:t>
            </a:r>
            <a:r>
              <a: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li 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?</a:t>
            </a:r>
            <a:endParaRPr lang="en-US" sz="2800" i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866" name="Rectangle 2"/>
          <p:cNvSpPr>
            <a:spLocks noChangeArrowheads="1"/>
          </p:cNvSpPr>
          <p:nvPr/>
        </p:nvSpPr>
        <p:spPr bwMode="auto">
          <a:xfrm>
            <a:off x="2743200" y="239713"/>
            <a:ext cx="6629400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Quan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sát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nhận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xét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chữ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hoa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T. </a:t>
            </a:r>
          </a:p>
        </p:txBody>
      </p:sp>
      <p:sp>
        <p:nvSpPr>
          <p:cNvPr id="132107" name="Text Box 11"/>
          <p:cNvSpPr txBox="1">
            <a:spLocks noChangeArrowheads="1"/>
          </p:cNvSpPr>
          <p:nvPr/>
        </p:nvSpPr>
        <p:spPr bwMode="auto">
          <a:xfrm>
            <a:off x="5589589" y="2362201"/>
            <a:ext cx="50006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800" i="1">
                <a:solidFill>
                  <a:srgbClr val="000000"/>
                </a:solidFill>
                <a:latin typeface="Times New Roman" panose="02020603050405020304" pitchFamily="18" charset="0"/>
              </a:rPr>
              <a:t>+ Nét 1: Nét cong trái (nhỏ)</a:t>
            </a:r>
          </a:p>
        </p:txBody>
      </p:sp>
      <p:sp>
        <p:nvSpPr>
          <p:cNvPr id="132108" name="Text Box 12"/>
          <p:cNvSpPr txBox="1">
            <a:spLocks noChangeArrowheads="1"/>
          </p:cNvSpPr>
          <p:nvPr/>
        </p:nvSpPr>
        <p:spPr bwMode="auto">
          <a:xfrm>
            <a:off x="5715001" y="3048000"/>
            <a:ext cx="425767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800" i="1">
                <a:solidFill>
                  <a:srgbClr val="000000"/>
                </a:solidFill>
                <a:latin typeface="Times New Roman" panose="02020603050405020304" pitchFamily="18" charset="0"/>
              </a:rPr>
              <a:t>+ Nét 2: là nét lượn ngang (ngắn). </a:t>
            </a:r>
          </a:p>
        </p:txBody>
      </p:sp>
      <p:sp>
        <p:nvSpPr>
          <p:cNvPr id="132109" name="Text Box 13"/>
          <p:cNvSpPr txBox="1">
            <a:spLocks noChangeArrowheads="1"/>
          </p:cNvSpPr>
          <p:nvPr/>
        </p:nvSpPr>
        <p:spPr bwMode="auto">
          <a:xfrm>
            <a:off x="5737226" y="4191000"/>
            <a:ext cx="4930775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800" b="1" i="1">
                <a:solidFill>
                  <a:srgbClr val="000000"/>
                </a:solidFill>
                <a:latin typeface="Times New Roman" panose="02020603050405020304" pitchFamily="18" charset="0"/>
              </a:rPr>
              <a:t>+ </a:t>
            </a:r>
            <a:r>
              <a:rPr lang="en-US" altLang="en-US" sz="2800" i="1">
                <a:solidFill>
                  <a:srgbClr val="000000"/>
                </a:solidFill>
                <a:latin typeface="Times New Roman" panose="02020603050405020304" pitchFamily="18" charset="0"/>
              </a:rPr>
              <a:t>Nét 3: là nét cong trái (to) nối liền nhau, tạo thành xoắn nhỏ ở đầu chữ. </a:t>
            </a:r>
          </a:p>
        </p:txBody>
      </p:sp>
      <p:pic>
        <p:nvPicPr>
          <p:cNvPr id="4096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75" b="20126"/>
          <a:stretch>
            <a:fillRect/>
          </a:stretch>
        </p:blipFill>
        <p:spPr bwMode="auto">
          <a:xfrm>
            <a:off x="2189164" y="2057401"/>
            <a:ext cx="3144837" cy="304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66689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132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2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132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43" grpId="0" animBg="1"/>
      <p:bldP spid="4124" grpId="0" animBg="1"/>
      <p:bldP spid="2" grpId="0" animBg="1"/>
      <p:bldP spid="132107" grpId="0"/>
      <p:bldP spid="132108" grpId="0"/>
      <p:bldP spid="13210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ƯỚNG DẪN VIẾT CHỮ HOA T - -KIẾN THỨC TIỂU HỌC-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4931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|7.3|13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efault Design">
  <a:themeElements>
    <a:clrScheme name="Default Design 4">
      <a:dk1>
        <a:srgbClr val="000000"/>
      </a:dk1>
      <a:lt1>
        <a:srgbClr val="DEF6F1"/>
      </a:lt1>
      <a:dk2>
        <a:srgbClr val="000000"/>
      </a:dk2>
      <a:lt2>
        <a:srgbClr val="969696"/>
      </a:lt2>
      <a:accent1>
        <a:srgbClr val="FFFFFF"/>
      </a:accent1>
      <a:accent2>
        <a:srgbClr val="8DC6FF"/>
      </a:accent2>
      <a:accent3>
        <a:srgbClr val="ECFAF7"/>
      </a:accent3>
      <a:accent4>
        <a:srgbClr val="000000"/>
      </a:accent4>
      <a:accent5>
        <a:srgbClr val="FFFFFF"/>
      </a:accent5>
      <a:accent6>
        <a:srgbClr val="7FB3E7"/>
      </a:accent6>
      <a:hlink>
        <a:srgbClr val="0066CC"/>
      </a:hlink>
      <a:folHlink>
        <a:srgbClr val="00A8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2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137</TotalTime>
  <Words>828</Words>
  <Application>Microsoft Office PowerPoint</Application>
  <PresentationFormat>Widescreen</PresentationFormat>
  <Paragraphs>101</Paragraphs>
  <Slides>21</Slides>
  <Notes>4</Notes>
  <HiddenSlides>0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5" baseType="lpstr">
      <vt:lpstr>.VnAristote</vt:lpstr>
      <vt:lpstr>Arial</vt:lpstr>
      <vt:lpstr>Bookman Old Style</vt:lpstr>
      <vt:lpstr>Calibri</vt:lpstr>
      <vt:lpstr>Calibri Light</vt:lpstr>
      <vt:lpstr>HP001 4 hàng</vt:lpstr>
      <vt:lpstr>HP001 4 hang 1 ô ly</vt:lpstr>
      <vt:lpstr>HP001 5 hàng</vt:lpstr>
      <vt:lpstr>Kalam</vt:lpstr>
      <vt:lpstr>Montserrat</vt:lpstr>
      <vt:lpstr>Times New Roman</vt:lpstr>
      <vt:lpstr>Office Theme</vt:lpstr>
      <vt:lpstr>Default Design</vt:lpstr>
      <vt:lpstr>1_Default Design</vt:lpstr>
      <vt:lpstr>PowerPoint Presentation</vt:lpstr>
      <vt:lpstr>Yêu cầu cần đạt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viết từ ứng dụng</vt:lpstr>
      <vt:lpstr>PowerPoint Presentation</vt:lpstr>
      <vt:lpstr>Luyện viết từ ứng dụng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Yêu cầu cần đạt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Admin</dc:creator>
  <dc:description>9Slide.vn</dc:description>
  <cp:lastModifiedBy>Admin</cp:lastModifiedBy>
  <cp:revision>16</cp:revision>
  <dcterms:created xsi:type="dcterms:W3CDTF">2022-03-04T16:21:12Z</dcterms:created>
  <dcterms:modified xsi:type="dcterms:W3CDTF">2022-03-08T10:23:17Z</dcterms:modified>
  <cp:category>9Slide.vn</cp:category>
</cp:coreProperties>
</file>