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6" r:id="rId3"/>
  </p:sldMasterIdLst>
  <p:notesMasterIdLst>
    <p:notesMasterId r:id="rId25"/>
  </p:notesMasterIdLst>
  <p:sldIdLst>
    <p:sldId id="262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71" r:id="rId16"/>
    <p:sldId id="270" r:id="rId17"/>
    <p:sldId id="269" r:id="rId18"/>
    <p:sldId id="272" r:id="rId19"/>
    <p:sldId id="273" r:id="rId20"/>
    <p:sldId id="274" r:id="rId21"/>
    <p:sldId id="278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13FF4-970E-4928-884A-EC66DC8932B7}" type="datetimeFigureOut">
              <a:rPr lang="en-US" smtClean="0"/>
              <a:t>04/03/2022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CA1CA-03E7-41B5-B528-E5EACA2A6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8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66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7" name="Google Shape;3767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8" name="Google Shape;3768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06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62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4BEFC-4FAC-429A-95D4-F73E3CC3E2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3" name="Google Shape;3013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298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2" name="Google Shape;2652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80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2" name="Google Shape;2652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157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gad7b17bcf5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2" name="Google Shape;4992;gad7b17bcf5_0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831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3" name="Google Shape;3013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732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Google Shape;3064;ga32d4ff23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5" name="Google Shape;3065;ga32d4ff23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73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2C19-261A-4B09-A85C-777EA883401A}" type="datetimeFigureOut">
              <a:rPr lang="en-US" smtClean="0"/>
              <a:t>04/03/2022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F093-8082-4E3E-8A0C-DD96686B0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2C19-261A-4B09-A85C-777EA883401A}" type="datetimeFigureOut">
              <a:rPr lang="en-US" smtClean="0"/>
              <a:t>04/03/2022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F093-8082-4E3E-8A0C-DD96686B0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837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82940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443944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338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7" name="Google Shape;197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8" name="Google Shape;198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7799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7" name="Google Shape;197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8" name="Google Shape;198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56933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7" name="Google Shape;197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8" name="Google Shape;198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9962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97617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7536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5151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23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2C19-261A-4B09-A85C-777EA883401A}" type="datetimeFigureOut">
              <a:rPr lang="en-US" smtClean="0"/>
              <a:t>04/03/2022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F093-8082-4E3E-8A0C-DD96686B0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208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3693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8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18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18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8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18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18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18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18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18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8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8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8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8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8"/>
          <p:cNvSpPr txBox="1">
            <a:spLocks noGrp="1"/>
          </p:cNvSpPr>
          <p:nvPr>
            <p:ph type="ctrTitle"/>
          </p:nvPr>
        </p:nvSpPr>
        <p:spPr>
          <a:xfrm rot="-248">
            <a:off x="47570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1"/>
          </p:nvPr>
        </p:nvSpPr>
        <p:spPr>
          <a:xfrm rot="992">
            <a:off x="47569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 idx="2" hasCustomPrompt="1"/>
          </p:nvPr>
        </p:nvSpPr>
        <p:spPr>
          <a:xfrm>
            <a:off x="47569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16840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8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18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18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8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18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18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18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18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18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8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8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8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8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8"/>
          <p:cNvSpPr txBox="1">
            <a:spLocks noGrp="1"/>
          </p:cNvSpPr>
          <p:nvPr>
            <p:ph type="ctrTitle"/>
          </p:nvPr>
        </p:nvSpPr>
        <p:spPr>
          <a:xfrm rot="-248">
            <a:off x="47570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1"/>
          </p:nvPr>
        </p:nvSpPr>
        <p:spPr>
          <a:xfrm rot="992">
            <a:off x="47569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 idx="2" hasCustomPrompt="1"/>
          </p:nvPr>
        </p:nvSpPr>
        <p:spPr>
          <a:xfrm>
            <a:off x="47569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924527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245546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244362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128586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275994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2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86" name="Google Shape;486;p2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2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2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2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2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2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2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2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26"/>
          <p:cNvSpPr txBox="1">
            <a:spLocks noGrp="1"/>
          </p:cNvSpPr>
          <p:nvPr>
            <p:ph type="title" idx="2"/>
          </p:nvPr>
        </p:nvSpPr>
        <p:spPr>
          <a:xfrm>
            <a:off x="2492717" y="4225484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1"/>
          </p:nvPr>
        </p:nvSpPr>
        <p:spPr>
          <a:xfrm flipH="1">
            <a:off x="2493084" y="4865083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title" idx="3"/>
          </p:nvPr>
        </p:nvSpPr>
        <p:spPr>
          <a:xfrm>
            <a:off x="7530917" y="42255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4"/>
          </p:nvPr>
        </p:nvSpPr>
        <p:spPr>
          <a:xfrm flipH="1">
            <a:off x="7531284" y="48651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0863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2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2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7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408113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6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7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8276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5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7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7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60939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6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7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736362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6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7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296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909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2769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7091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074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2963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464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897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2C19-261A-4B09-A85C-777EA883401A}" type="datetimeFigureOut">
              <a:rPr lang="en-US" smtClean="0"/>
              <a:t>04/03/2022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F093-8082-4E3E-8A0C-DD96686B0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37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533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62909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8621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1919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1093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8726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5610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3600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8017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228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2C19-261A-4B09-A85C-777EA883401A}" type="datetimeFigureOut">
              <a:rPr lang="en-US" smtClean="0"/>
              <a:t>04/03/2022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F093-8082-4E3E-8A0C-DD96686B0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9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620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4155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29416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50234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4947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3292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4712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98620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5998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660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2C19-261A-4B09-A85C-777EA883401A}" type="datetimeFigureOut">
              <a:rPr lang="en-US" smtClean="0"/>
              <a:t>04/03/2022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F093-8082-4E3E-8A0C-DD96686B0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3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56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72033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0575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163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1980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316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50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3941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7" name="Google Shape;197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8" name="Google Shape;198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585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7" name="Google Shape;197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8" name="Google Shape;198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8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2C19-261A-4B09-A85C-777EA883401A}" type="datetimeFigureOut">
              <a:rPr lang="en-US" smtClean="0"/>
              <a:t>04/03/2022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F093-8082-4E3E-8A0C-DD96686B0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6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7" name="Google Shape;197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8" name="Google Shape;198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268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625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656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093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6843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414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8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18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18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8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18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18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18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18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18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8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8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8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8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8"/>
          <p:cNvSpPr txBox="1">
            <a:spLocks noGrp="1"/>
          </p:cNvSpPr>
          <p:nvPr>
            <p:ph type="ctrTitle"/>
          </p:nvPr>
        </p:nvSpPr>
        <p:spPr>
          <a:xfrm rot="-248">
            <a:off x="47570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1"/>
          </p:nvPr>
        </p:nvSpPr>
        <p:spPr>
          <a:xfrm rot="992">
            <a:off x="47569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 idx="2" hasCustomPrompt="1"/>
          </p:nvPr>
        </p:nvSpPr>
        <p:spPr>
          <a:xfrm>
            <a:off x="47569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384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8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18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18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8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18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18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18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18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18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8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8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8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8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8"/>
          <p:cNvSpPr txBox="1">
            <a:spLocks noGrp="1"/>
          </p:cNvSpPr>
          <p:nvPr>
            <p:ph type="ctrTitle"/>
          </p:nvPr>
        </p:nvSpPr>
        <p:spPr>
          <a:xfrm rot="-248">
            <a:off x="47570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1"/>
          </p:nvPr>
        </p:nvSpPr>
        <p:spPr>
          <a:xfrm rot="992">
            <a:off x="47569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 idx="2" hasCustomPrompt="1"/>
          </p:nvPr>
        </p:nvSpPr>
        <p:spPr>
          <a:xfrm>
            <a:off x="47569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643622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55665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15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2C19-261A-4B09-A85C-777EA883401A}" type="datetimeFigureOut">
              <a:rPr lang="en-US" smtClean="0"/>
              <a:t>04/03/2022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F093-8082-4E3E-8A0C-DD96686B0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99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0691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2257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2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86" name="Google Shape;486;p2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2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2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2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2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2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2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2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26"/>
          <p:cNvSpPr txBox="1">
            <a:spLocks noGrp="1"/>
          </p:cNvSpPr>
          <p:nvPr>
            <p:ph type="title" idx="2"/>
          </p:nvPr>
        </p:nvSpPr>
        <p:spPr>
          <a:xfrm>
            <a:off x="2492717" y="4225484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1"/>
          </p:nvPr>
        </p:nvSpPr>
        <p:spPr>
          <a:xfrm flipH="1">
            <a:off x="2493084" y="4865083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title" idx="3"/>
          </p:nvPr>
        </p:nvSpPr>
        <p:spPr>
          <a:xfrm>
            <a:off x="7530917" y="42255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4"/>
          </p:nvPr>
        </p:nvSpPr>
        <p:spPr>
          <a:xfrm flipH="1">
            <a:off x="7531284" y="48651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739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2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2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7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790199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1">
            <a:hlinkClick r:id="" action="ppaction://noaction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6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1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7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396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1">
            <a:hlinkClick r:id="" action="ppaction://noaction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6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1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7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541287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1">
            <a:hlinkClick r:id="" action="ppaction://noaction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6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1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7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6565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5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7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7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48054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48033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901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2C19-261A-4B09-A85C-777EA883401A}" type="datetimeFigureOut">
              <a:rPr lang="en-US" smtClean="0"/>
              <a:t>04/03/2022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F093-8082-4E3E-8A0C-DD96686B0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277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6174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90796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9457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72630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831294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42291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3727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720140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74059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718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2C19-261A-4B09-A85C-777EA883401A}" type="datetimeFigureOut">
              <a:rPr lang="en-US" smtClean="0"/>
              <a:t>04/03/2022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F093-8082-4E3E-8A0C-DD96686B0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54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755851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506823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724195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10786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39222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76558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87778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568269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83706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160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2C19-261A-4B09-A85C-777EA883401A}" type="datetimeFigureOut">
              <a:rPr lang="en-US" smtClean="0"/>
              <a:t>04/03/2022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F093-8082-4E3E-8A0C-DD96686B0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949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34264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067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63113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175253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01396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503942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656076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30362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003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433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B2C19-261A-4B09-A85C-777EA883401A}" type="datetimeFigureOut">
              <a:rPr lang="en-US" smtClean="0"/>
              <a:t>04/03/2022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EF093-8082-4E3E-8A0C-DD96686B0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350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446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18" Type="http://schemas.openxmlformats.org/officeDocument/2006/relationships/image" Target="../media/image11.png"/><Relationship Id="rId3" Type="http://schemas.openxmlformats.org/officeDocument/2006/relationships/image" Target="../media/image1.gif"/><Relationship Id="rId7" Type="http://schemas.openxmlformats.org/officeDocument/2006/relationships/slide" Target="slide12.xml"/><Relationship Id="rId12" Type="http://schemas.openxmlformats.org/officeDocument/2006/relationships/image" Target="../media/image8.png"/><Relationship Id="rId17" Type="http://schemas.openxmlformats.org/officeDocument/2006/relationships/slide" Target="slide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slide" Target="slide4.xml"/><Relationship Id="rId5" Type="http://schemas.openxmlformats.org/officeDocument/2006/relationships/image" Target="../media/image3.gif"/><Relationship Id="rId15" Type="http://schemas.openxmlformats.org/officeDocument/2006/relationships/slide" Target="slide6.xml"/><Relationship Id="rId10" Type="http://schemas.openxmlformats.org/officeDocument/2006/relationships/image" Target="../media/image7.png"/><Relationship Id="rId19" Type="http://schemas.openxmlformats.org/officeDocument/2006/relationships/slide" Target="slide11.xml"/><Relationship Id="rId4" Type="http://schemas.openxmlformats.org/officeDocument/2006/relationships/image" Target="../media/image2.gif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1"/>
          <p:cNvSpPr/>
          <p:nvPr/>
        </p:nvSpPr>
        <p:spPr>
          <a:xfrm rot="-180842">
            <a:off x="2159902" y="1818403"/>
            <a:ext cx="9503261" cy="3422736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34" name="Google Shape;734;p41"/>
          <p:cNvGrpSpPr/>
          <p:nvPr/>
        </p:nvGrpSpPr>
        <p:grpSpPr>
          <a:xfrm rot="889286">
            <a:off x="9845448" y="766738"/>
            <a:ext cx="2550365" cy="1346908"/>
            <a:chOff x="5862862" y="867279"/>
            <a:chExt cx="1912829" cy="1010210"/>
          </a:xfrm>
        </p:grpSpPr>
        <p:sp>
          <p:nvSpPr>
            <p:cNvPr id="735" name="Google Shape;735;p41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1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1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1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1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1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1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1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3" name="Google Shape;743;p41"/>
          <p:cNvGrpSpPr/>
          <p:nvPr/>
        </p:nvGrpSpPr>
        <p:grpSpPr>
          <a:xfrm>
            <a:off x="1207940" y="397826"/>
            <a:ext cx="1761121" cy="1639676"/>
            <a:chOff x="1376172" y="452280"/>
            <a:chExt cx="1320841" cy="1229757"/>
          </a:xfrm>
        </p:grpSpPr>
        <p:sp>
          <p:nvSpPr>
            <p:cNvPr id="744" name="Google Shape;744;p41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1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1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1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1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1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1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1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1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1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1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1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1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1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1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1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41"/>
          <p:cNvGrpSpPr/>
          <p:nvPr/>
        </p:nvGrpSpPr>
        <p:grpSpPr>
          <a:xfrm>
            <a:off x="8863741" y="3167006"/>
            <a:ext cx="2445428" cy="3615519"/>
            <a:chOff x="6557130" y="2325091"/>
            <a:chExt cx="1834071" cy="2711639"/>
          </a:xfrm>
        </p:grpSpPr>
        <p:sp>
          <p:nvSpPr>
            <p:cNvPr id="761" name="Google Shape;761;p41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1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1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1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1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1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1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1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1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1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1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1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1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1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1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1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1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1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1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1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1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1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1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1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1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1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1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1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1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1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1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1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1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1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1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1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1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1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1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1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1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1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1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1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1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1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1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1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1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1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5" name="Google Shape;825;p41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6" name="Google Shape;826;p41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27" name="Google Shape;827;p41"/>
          <p:cNvGrpSpPr/>
          <p:nvPr/>
        </p:nvGrpSpPr>
        <p:grpSpPr>
          <a:xfrm>
            <a:off x="2159811" y="4038302"/>
            <a:ext cx="2349776" cy="1872932"/>
            <a:chOff x="1619858" y="3028726"/>
            <a:chExt cx="1762332" cy="1404699"/>
          </a:xfrm>
        </p:grpSpPr>
        <p:sp>
          <p:nvSpPr>
            <p:cNvPr id="828" name="Google Shape;828;p41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1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41"/>
          <p:cNvGrpSpPr/>
          <p:nvPr/>
        </p:nvGrpSpPr>
        <p:grpSpPr>
          <a:xfrm>
            <a:off x="6438200" y="285234"/>
            <a:ext cx="661837" cy="845623"/>
            <a:chOff x="4257150" y="439500"/>
            <a:chExt cx="496378" cy="634217"/>
          </a:xfrm>
        </p:grpSpPr>
        <p:sp>
          <p:nvSpPr>
            <p:cNvPr id="851" name="Google Shape;851;p41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58" name="Google Shape;858;p41"/>
          <p:cNvSpPr/>
          <p:nvPr/>
        </p:nvSpPr>
        <p:spPr>
          <a:xfrm>
            <a:off x="4757767" y="1408133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859" name="Google Shape;859;p41"/>
          <p:cNvGrpSpPr/>
          <p:nvPr/>
        </p:nvGrpSpPr>
        <p:grpSpPr>
          <a:xfrm>
            <a:off x="5655300" y="5038584"/>
            <a:ext cx="978267" cy="949933"/>
            <a:chOff x="-2648475" y="3766325"/>
            <a:chExt cx="733700" cy="712450"/>
          </a:xfrm>
        </p:grpSpPr>
        <p:sp>
          <p:nvSpPr>
            <p:cNvPr id="860" name="Google Shape;860;p41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1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3" name="Google Shape;873;p41"/>
          <p:cNvSpPr txBox="1">
            <a:spLocks noGrp="1"/>
          </p:cNvSpPr>
          <p:nvPr>
            <p:ph type="ctrTitle" idx="2"/>
          </p:nvPr>
        </p:nvSpPr>
        <p:spPr>
          <a:xfrm rot="-192093">
            <a:off x="2045468" y="2144690"/>
            <a:ext cx="10026261" cy="219823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rgbClr val="002060"/>
                </a:solidFill>
                <a:latin typeface="Playbill" panose="040506030A0602020202" pitchFamily="82" charset="0"/>
                <a:ea typeface="Nirmala UI" panose="020B0502040204020203" pitchFamily="34" charset="0"/>
                <a:cs typeface="Nirmala UI" panose="020B0502040204020203" pitchFamily="34" charset="0"/>
              </a:rPr>
              <a:t>CHÀO MỪNG CÁC CON ĐẾN VỚI TIẾT HỌC </a:t>
            </a:r>
            <a:br>
              <a:rPr lang="en-US" sz="5867" dirty="0">
                <a:solidFill>
                  <a:srgbClr val="002060"/>
                </a:solidFill>
                <a:latin typeface="Playbill" panose="040506030A0602020202" pitchFamily="82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sz="5867" dirty="0">
                <a:solidFill>
                  <a:srgbClr val="002060"/>
                </a:solidFill>
                <a:latin typeface="Playbill" panose="040506030A0602020202" pitchFamily="82" charset="0"/>
                <a:ea typeface="Nirmala UI" panose="020B0502040204020203" pitchFamily="34" charset="0"/>
                <a:cs typeface="Nirmala UI" panose="020B0502040204020203" pitchFamily="34" charset="0"/>
              </a:rPr>
              <a:t>MÔN : TOÁN </a:t>
            </a:r>
            <a:endParaRPr sz="5867" dirty="0">
              <a:solidFill>
                <a:srgbClr val="002060"/>
              </a:solidFill>
              <a:latin typeface="Playbill" panose="040506030A0602020202" pitchFamily="82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61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5" name="Google Shape;2655;p61"/>
          <p:cNvSpPr/>
          <p:nvPr/>
        </p:nvSpPr>
        <p:spPr>
          <a:xfrm rot="-8603968">
            <a:off x="2165539" y="5127009"/>
            <a:ext cx="1860903" cy="63104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6" name="Google Shape;2656;p6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 smtClean="0"/>
              <a:t>Khám phá</a:t>
            </a:r>
            <a:endParaRPr dirty="0"/>
          </a:p>
        </p:txBody>
      </p:sp>
      <p:grpSp>
        <p:nvGrpSpPr>
          <p:cNvPr id="2658" name="Google Shape;2658;p61"/>
          <p:cNvGrpSpPr/>
          <p:nvPr/>
        </p:nvGrpSpPr>
        <p:grpSpPr>
          <a:xfrm>
            <a:off x="11068234" y="-18735"/>
            <a:ext cx="539543" cy="2411120"/>
            <a:chOff x="8574475" y="-14051"/>
            <a:chExt cx="404657" cy="1808340"/>
          </a:xfrm>
        </p:grpSpPr>
        <p:sp>
          <p:nvSpPr>
            <p:cNvPr id="2659" name="Google Shape;2659;p61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61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61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61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61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61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61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61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61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61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61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70" name="Google Shape;2670;p61"/>
          <p:cNvGrpSpPr/>
          <p:nvPr/>
        </p:nvGrpSpPr>
        <p:grpSpPr>
          <a:xfrm rot="-616622">
            <a:off x="5670366" y="1345518"/>
            <a:ext cx="1440948" cy="1733071"/>
            <a:chOff x="3368409" y="1154615"/>
            <a:chExt cx="994364" cy="1195950"/>
          </a:xfrm>
        </p:grpSpPr>
        <p:sp>
          <p:nvSpPr>
            <p:cNvPr id="2671" name="Google Shape;2671;p61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61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61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61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61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61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61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61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61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61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61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61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61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61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61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61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61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61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61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61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61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61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61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61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61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1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61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61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61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61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61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3" name="Google Shape;2703;p61"/>
          <p:cNvGrpSpPr/>
          <p:nvPr/>
        </p:nvGrpSpPr>
        <p:grpSpPr>
          <a:xfrm rot="407631">
            <a:off x="10030079" y="5078114"/>
            <a:ext cx="1651135" cy="1447495"/>
            <a:chOff x="7611038" y="3431425"/>
            <a:chExt cx="1238324" cy="1085597"/>
          </a:xfrm>
        </p:grpSpPr>
        <p:sp>
          <p:nvSpPr>
            <p:cNvPr id="2704" name="Google Shape;2704;p61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61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6" name="Google Shape;2706;p61"/>
          <p:cNvGrpSpPr/>
          <p:nvPr/>
        </p:nvGrpSpPr>
        <p:grpSpPr>
          <a:xfrm rot="-8615533">
            <a:off x="8940503" y="3149759"/>
            <a:ext cx="2696365" cy="438728"/>
            <a:chOff x="1777900" y="2356875"/>
            <a:chExt cx="5003236" cy="814081"/>
          </a:xfrm>
        </p:grpSpPr>
        <p:sp>
          <p:nvSpPr>
            <p:cNvPr id="2707" name="Google Shape;2707;p61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61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61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61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61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61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61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61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61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61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61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61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61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61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61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61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61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61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61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61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61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61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61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61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61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61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61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61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61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61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61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61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61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61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61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61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61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44" name="Google Shape;2744;p61"/>
          <p:cNvGrpSpPr/>
          <p:nvPr/>
        </p:nvGrpSpPr>
        <p:grpSpPr>
          <a:xfrm>
            <a:off x="2007382" y="650959"/>
            <a:ext cx="1349969" cy="1262779"/>
            <a:chOff x="1178193" y="539992"/>
            <a:chExt cx="1573391" cy="1471771"/>
          </a:xfrm>
        </p:grpSpPr>
        <p:sp>
          <p:nvSpPr>
            <p:cNvPr id="2745" name="Google Shape;2745;p61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61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61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61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61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61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61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61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61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61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61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61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61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61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61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61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61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61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61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61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4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75375" y="2162175"/>
            <a:ext cx="4038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 10 phút</a:t>
            </a:r>
          </a:p>
        </p:txBody>
      </p:sp>
      <p:pic>
        <p:nvPicPr>
          <p:cNvPr id="5" name="Picture 6" descr="dong 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6475"/>
            <a:ext cx="2895600" cy="2955925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2743200" y="2474913"/>
            <a:ext cx="71438" cy="669925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2814638" y="2109788"/>
            <a:ext cx="646112" cy="3746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981200" y="47244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5486400" y="1455738"/>
            <a:ext cx="50673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Đồng hồ chỉ mấy giờ?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4638" y="5200996"/>
            <a:ext cx="9144000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743200" y="407114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3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ong 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837467"/>
            <a:ext cx="2438400" cy="2286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232400" y="1504217"/>
            <a:ext cx="34036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2336800" y="1980467"/>
            <a:ext cx="87313" cy="50482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2398713" y="1799492"/>
            <a:ext cx="700087" cy="1698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546600" y="724755"/>
            <a:ext cx="43434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295748" y="2961546"/>
            <a:ext cx="8712200" cy="104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193800" y="4398791"/>
            <a:ext cx="10325100" cy="20621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Kim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784600" y="2194776"/>
            <a:ext cx="8407400" cy="584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432686" y="539484"/>
            <a:ext cx="40005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756481" y="961062"/>
            <a:ext cx="4443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5" descr="dong 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677863"/>
            <a:ext cx="2438400" cy="2286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6"/>
          <p:cNvSpPr>
            <a:spLocks noChangeShapeType="1"/>
          </p:cNvSpPr>
          <p:nvPr/>
        </p:nvSpPr>
        <p:spPr bwMode="auto">
          <a:xfrm flipH="1">
            <a:off x="2514600" y="1830388"/>
            <a:ext cx="228600" cy="52387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H="1" flipV="1">
            <a:off x="2514600" y="1219200"/>
            <a:ext cx="22860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77938" y="100364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76388" y="4351980"/>
            <a:ext cx="10287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56.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108796" y="2889446"/>
            <a:ext cx="733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007877" y="328738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41058" y="1597967"/>
            <a:ext cx="8407400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81412" y="1901787"/>
            <a:ext cx="8712200" cy="104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endParaRPr lang="en-US" alt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61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5" name="Google Shape;2655;p61"/>
          <p:cNvSpPr/>
          <p:nvPr/>
        </p:nvSpPr>
        <p:spPr>
          <a:xfrm rot="-8603968">
            <a:off x="2165539" y="5127009"/>
            <a:ext cx="1860903" cy="63104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6" name="Google Shape;2656;p6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 smtClean="0"/>
              <a:t>Luyện tập</a:t>
            </a:r>
            <a:endParaRPr dirty="0"/>
          </a:p>
        </p:txBody>
      </p:sp>
      <p:grpSp>
        <p:nvGrpSpPr>
          <p:cNvPr id="2658" name="Google Shape;2658;p61"/>
          <p:cNvGrpSpPr/>
          <p:nvPr/>
        </p:nvGrpSpPr>
        <p:grpSpPr>
          <a:xfrm>
            <a:off x="11068234" y="-18735"/>
            <a:ext cx="539543" cy="2411120"/>
            <a:chOff x="8574475" y="-14051"/>
            <a:chExt cx="404657" cy="1808340"/>
          </a:xfrm>
        </p:grpSpPr>
        <p:sp>
          <p:nvSpPr>
            <p:cNvPr id="2659" name="Google Shape;2659;p61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61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61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61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61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61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61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61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61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61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61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70" name="Google Shape;2670;p61"/>
          <p:cNvGrpSpPr/>
          <p:nvPr/>
        </p:nvGrpSpPr>
        <p:grpSpPr>
          <a:xfrm rot="-616622">
            <a:off x="5670366" y="1345518"/>
            <a:ext cx="1440948" cy="1733071"/>
            <a:chOff x="3368409" y="1154615"/>
            <a:chExt cx="994364" cy="1195950"/>
          </a:xfrm>
        </p:grpSpPr>
        <p:sp>
          <p:nvSpPr>
            <p:cNvPr id="2671" name="Google Shape;2671;p61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61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61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61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61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61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61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61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61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61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61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61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61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61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61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61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61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61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61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61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61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61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61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61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61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1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61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61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61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61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61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3" name="Google Shape;2703;p61"/>
          <p:cNvGrpSpPr/>
          <p:nvPr/>
        </p:nvGrpSpPr>
        <p:grpSpPr>
          <a:xfrm rot="407631">
            <a:off x="10030079" y="5078114"/>
            <a:ext cx="1651135" cy="1447495"/>
            <a:chOff x="7611038" y="3431425"/>
            <a:chExt cx="1238324" cy="1085597"/>
          </a:xfrm>
        </p:grpSpPr>
        <p:sp>
          <p:nvSpPr>
            <p:cNvPr id="2704" name="Google Shape;2704;p61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61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6" name="Google Shape;2706;p61"/>
          <p:cNvGrpSpPr/>
          <p:nvPr/>
        </p:nvGrpSpPr>
        <p:grpSpPr>
          <a:xfrm rot="-8615533">
            <a:off x="8940503" y="3149759"/>
            <a:ext cx="2696365" cy="438728"/>
            <a:chOff x="1777900" y="2356875"/>
            <a:chExt cx="5003236" cy="814081"/>
          </a:xfrm>
        </p:grpSpPr>
        <p:sp>
          <p:nvSpPr>
            <p:cNvPr id="2707" name="Google Shape;2707;p61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61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61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61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61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61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61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61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61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61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61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61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61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61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61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61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61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61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61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61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61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61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61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61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61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61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61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61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61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61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61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61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61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61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61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61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61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44" name="Google Shape;2744;p61"/>
          <p:cNvGrpSpPr/>
          <p:nvPr/>
        </p:nvGrpSpPr>
        <p:grpSpPr>
          <a:xfrm>
            <a:off x="2007382" y="650959"/>
            <a:ext cx="1349969" cy="1262779"/>
            <a:chOff x="1178193" y="539992"/>
            <a:chExt cx="1573391" cy="1471771"/>
          </a:xfrm>
        </p:grpSpPr>
        <p:sp>
          <p:nvSpPr>
            <p:cNvPr id="2745" name="Google Shape;2745;p61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61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61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61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61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61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61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61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61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61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61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61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61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61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61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61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61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61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61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61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8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182">
            <a:off x="3328581" y="3589763"/>
            <a:ext cx="7546400" cy="1194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989">
            <a:off x="3624980" y="4602331"/>
            <a:ext cx="6953600" cy="64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87880" y="221011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09330" y="294513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4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1180" y="602646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990918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926080" y="1848168"/>
            <a:ext cx="600075" cy="17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21567706" flipV="1">
            <a:off x="2919730" y="1698943"/>
            <a:ext cx="769938" cy="3159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06880" y="83851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199380" y="982980"/>
            <a:ext cx="2565400" cy="2286000"/>
            <a:chOff x="1984" y="576"/>
            <a:chExt cx="1616" cy="144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112" y="576"/>
              <a:ext cx="1488" cy="1344"/>
              <a:chOff x="2160" y="528"/>
              <a:chExt cx="1488" cy="1344"/>
            </a:xfrm>
          </p:grpSpPr>
          <p:pic>
            <p:nvPicPr>
              <p:cNvPr id="14" name="Picture 12" descr="dong h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528"/>
                <a:ext cx="1488" cy="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2880" y="1176"/>
                <a:ext cx="144" cy="31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2880" y="1176"/>
                <a:ext cx="480" cy="72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984" y="172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914130" y="963930"/>
            <a:ext cx="2362200" cy="2133600"/>
            <a:chOff x="3888" y="576"/>
            <a:chExt cx="1488" cy="1344"/>
          </a:xfrm>
        </p:grpSpPr>
        <p:pic>
          <p:nvPicPr>
            <p:cNvPr id="18" name="Picture 17" descr="dong h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76"/>
              <a:ext cx="148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 flipV="1">
              <a:off x="4464" y="864"/>
              <a:ext cx="144" cy="3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608" y="1224"/>
              <a:ext cx="432" cy="31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083993" y="887730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2" name="Picture 21" descr="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05" y="3588068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22"/>
          <p:cNvSpPr>
            <a:spLocks noChangeShapeType="1"/>
          </p:cNvSpPr>
          <p:nvPr/>
        </p:nvSpPr>
        <p:spPr bwMode="auto">
          <a:xfrm flipH="1" flipV="1">
            <a:off x="2491105" y="4426268"/>
            <a:ext cx="533400" cy="190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2756218" y="4616768"/>
            <a:ext cx="268287" cy="5715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818005" y="366426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8895080" y="3573780"/>
            <a:ext cx="2514600" cy="2133600"/>
            <a:chOff x="3936" y="2304"/>
            <a:chExt cx="1488" cy="1344"/>
          </a:xfrm>
        </p:grpSpPr>
        <p:pic>
          <p:nvPicPr>
            <p:cNvPr id="27" name="Picture 26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304"/>
              <a:ext cx="148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4656" y="2952"/>
              <a:ext cx="384" cy="21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 flipV="1">
              <a:off x="4512" y="2544"/>
              <a:ext cx="144" cy="40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931593" y="364998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478280" y="3048318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giờ 10 phút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250180" y="304038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giờ 16 phút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1460818" y="565975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 giờ 34 phút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8761730" y="302133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 giờ 21 phút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1041718" y="6128068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10 giờ kém 26 phút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5173980" y="5721668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 giờ 39 phút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8895080" y="5721668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giờ 57 phút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754880" y="6096318"/>
            <a:ext cx="3854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11 giờ kém 21 phút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8731568" y="6178868"/>
            <a:ext cx="307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4 giờ kém 3 phút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697980" y="151955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1" descr="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80" y="357378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42"/>
          <p:cNvSpPr>
            <a:spLocks noChangeShapeType="1"/>
          </p:cNvSpPr>
          <p:nvPr/>
        </p:nvSpPr>
        <p:spPr bwMode="auto">
          <a:xfrm flipH="1" flipV="1">
            <a:off x="6164580" y="4183380"/>
            <a:ext cx="381000" cy="419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>
            <a:off x="6012180" y="4602480"/>
            <a:ext cx="533400" cy="4191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4578668" y="366426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125980" y="213043"/>
            <a:ext cx="254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3472180" y="18288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đồng hồ chỉ mấy giờ?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5326380" y="90678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202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76400" y="15382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8 giờ 7 phút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95800" y="1538288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12 giờ 34 phút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62800" y="1538288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4 giờ kém 13 phút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752600" y="2514600"/>
            <a:ext cx="2438400" cy="2286000"/>
            <a:chOff x="192" y="1248"/>
            <a:chExt cx="1536" cy="1440"/>
          </a:xfrm>
        </p:grpSpPr>
        <p:pic>
          <p:nvPicPr>
            <p:cNvPr id="8" name="Picture 8" descr="dong h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48"/>
              <a:ext cx="1536" cy="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672" y="1968"/>
              <a:ext cx="288" cy="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953000" y="2590800"/>
            <a:ext cx="2438400" cy="2286000"/>
            <a:chOff x="2160" y="1296"/>
            <a:chExt cx="1536" cy="1440"/>
          </a:xfrm>
        </p:grpSpPr>
        <p:pic>
          <p:nvPicPr>
            <p:cNvPr id="11" name="Picture 11" descr="dong h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296"/>
              <a:ext cx="1536" cy="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2928" y="1632"/>
              <a:ext cx="96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924800" y="2590800"/>
            <a:ext cx="2438400" cy="2286000"/>
            <a:chOff x="4032" y="1296"/>
            <a:chExt cx="1536" cy="1440"/>
          </a:xfrm>
        </p:grpSpPr>
        <p:pic>
          <p:nvPicPr>
            <p:cNvPr id="14" name="Picture 14" descr="dong h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296"/>
              <a:ext cx="1536" cy="14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800" y="2016"/>
              <a:ext cx="288" cy="14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2971800" y="3025775"/>
            <a:ext cx="609600" cy="60007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5845175" y="3648075"/>
            <a:ext cx="333375" cy="7334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8277225" y="3559175"/>
            <a:ext cx="866775" cy="1746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828800" y="547688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thêm kim phút để đồng hồ chỉ:</a:t>
            </a:r>
          </a:p>
        </p:txBody>
      </p:sp>
    </p:spTree>
    <p:extLst>
      <p:ext uri="{BB962C8B-B14F-4D97-AF65-F5344CB8AC3E}">
        <p14:creationId xmlns:p14="http://schemas.microsoft.com/office/powerpoint/2010/main" val="27559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" name="Google Shape;4994;p89"/>
          <p:cNvSpPr/>
          <p:nvPr/>
        </p:nvSpPr>
        <p:spPr>
          <a:xfrm rot="-5400000">
            <a:off x="5203884" y="42605"/>
            <a:ext cx="4143701" cy="7912524"/>
          </a:xfrm>
          <a:custGeom>
            <a:avLst/>
            <a:gdLst/>
            <a:ahLst/>
            <a:cxnLst/>
            <a:rect l="l" t="t" r="r" b="b"/>
            <a:pathLst>
              <a:path w="5817" h="11108" extrusionOk="0">
                <a:moveTo>
                  <a:pt x="2828" y="732"/>
                </a:moveTo>
                <a:cubicBezTo>
                  <a:pt x="3069" y="732"/>
                  <a:pt x="3256" y="929"/>
                  <a:pt x="3256" y="1161"/>
                </a:cubicBezTo>
                <a:cubicBezTo>
                  <a:pt x="3256" y="1393"/>
                  <a:pt x="3069" y="1580"/>
                  <a:pt x="2828" y="1580"/>
                </a:cubicBezTo>
                <a:cubicBezTo>
                  <a:pt x="2587" y="1580"/>
                  <a:pt x="2391" y="1393"/>
                  <a:pt x="2391" y="1161"/>
                </a:cubicBezTo>
                <a:cubicBezTo>
                  <a:pt x="2391" y="929"/>
                  <a:pt x="2587" y="732"/>
                  <a:pt x="2828" y="732"/>
                </a:cubicBezTo>
                <a:close/>
                <a:moveTo>
                  <a:pt x="2828" y="1"/>
                </a:moveTo>
                <a:cubicBezTo>
                  <a:pt x="2293" y="1"/>
                  <a:pt x="1847" y="429"/>
                  <a:pt x="1749" y="875"/>
                </a:cubicBezTo>
                <a:lnTo>
                  <a:pt x="1383" y="875"/>
                </a:lnTo>
                <a:cubicBezTo>
                  <a:pt x="580" y="875"/>
                  <a:pt x="0" y="1607"/>
                  <a:pt x="0" y="2383"/>
                </a:cubicBezTo>
                <a:lnTo>
                  <a:pt x="0" y="9734"/>
                </a:lnTo>
                <a:cubicBezTo>
                  <a:pt x="0" y="10510"/>
                  <a:pt x="580" y="11108"/>
                  <a:pt x="1383" y="11108"/>
                </a:cubicBezTo>
                <a:lnTo>
                  <a:pt x="4273" y="11108"/>
                </a:lnTo>
                <a:cubicBezTo>
                  <a:pt x="5076" y="11108"/>
                  <a:pt x="5817" y="10510"/>
                  <a:pt x="5817" y="9734"/>
                </a:cubicBezTo>
                <a:lnTo>
                  <a:pt x="5817" y="2383"/>
                </a:lnTo>
                <a:cubicBezTo>
                  <a:pt x="5817" y="1607"/>
                  <a:pt x="5076" y="875"/>
                  <a:pt x="4273" y="875"/>
                </a:cubicBezTo>
                <a:lnTo>
                  <a:pt x="3899" y="875"/>
                </a:lnTo>
                <a:cubicBezTo>
                  <a:pt x="3810" y="429"/>
                  <a:pt x="3364" y="1"/>
                  <a:pt x="2828" y="1"/>
                </a:cubicBez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193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95" name="Google Shape;4995;p89"/>
          <p:cNvSpPr txBox="1">
            <a:spLocks noGrp="1"/>
          </p:cNvSpPr>
          <p:nvPr>
            <p:ph type="ctrTitle"/>
          </p:nvPr>
        </p:nvSpPr>
        <p:spPr>
          <a:xfrm rot="358" flipH="1">
            <a:off x="4643338" y="3676780"/>
            <a:ext cx="5855488" cy="14245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VẬN DỤNG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997" name="Google Shape;4997;p89"/>
          <p:cNvSpPr txBox="1">
            <a:spLocks noGrp="1"/>
          </p:cNvSpPr>
          <p:nvPr>
            <p:ph type="title" idx="2"/>
          </p:nvPr>
        </p:nvSpPr>
        <p:spPr>
          <a:xfrm flipH="1">
            <a:off x="4203425" y="2367828"/>
            <a:ext cx="2814020" cy="119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04.</a:t>
            </a:r>
            <a:endParaRPr dirty="0"/>
          </a:p>
        </p:txBody>
      </p:sp>
      <p:grpSp>
        <p:nvGrpSpPr>
          <p:cNvPr id="4998" name="Google Shape;4998;p89"/>
          <p:cNvGrpSpPr/>
          <p:nvPr/>
        </p:nvGrpSpPr>
        <p:grpSpPr>
          <a:xfrm>
            <a:off x="1312054" y="720000"/>
            <a:ext cx="2244037" cy="2352496"/>
            <a:chOff x="984040" y="540000"/>
            <a:chExt cx="1683028" cy="1764372"/>
          </a:xfrm>
        </p:grpSpPr>
        <p:sp>
          <p:nvSpPr>
            <p:cNvPr id="4999" name="Google Shape;4999;p89"/>
            <p:cNvSpPr/>
            <p:nvPr/>
          </p:nvSpPr>
          <p:spPr>
            <a:xfrm rot="1349824">
              <a:off x="1203469" y="724977"/>
              <a:ext cx="1244171" cy="1394417"/>
            </a:xfrm>
            <a:custGeom>
              <a:avLst/>
              <a:gdLst/>
              <a:ahLst/>
              <a:cxnLst/>
              <a:rect l="l" t="t" r="r" b="b"/>
              <a:pathLst>
                <a:path w="14926" h="16728" fill="none" extrusionOk="0">
                  <a:moveTo>
                    <a:pt x="6335" y="1714"/>
                  </a:moveTo>
                  <a:lnTo>
                    <a:pt x="6335" y="1624"/>
                  </a:lnTo>
                  <a:cubicBezTo>
                    <a:pt x="6335" y="1036"/>
                    <a:pt x="6799" y="545"/>
                    <a:pt x="7379" y="509"/>
                  </a:cubicBezTo>
                  <a:cubicBezTo>
                    <a:pt x="8021" y="474"/>
                    <a:pt x="8556" y="1000"/>
                    <a:pt x="8556" y="1642"/>
                  </a:cubicBezTo>
                  <a:lnTo>
                    <a:pt x="8556" y="1722"/>
                  </a:lnTo>
                  <a:cubicBezTo>
                    <a:pt x="8556" y="1731"/>
                    <a:pt x="8556" y="1740"/>
                    <a:pt x="8556" y="1749"/>
                  </a:cubicBezTo>
                  <a:cubicBezTo>
                    <a:pt x="8431" y="1722"/>
                    <a:pt x="8297" y="1705"/>
                    <a:pt x="8155" y="1687"/>
                  </a:cubicBezTo>
                  <a:cubicBezTo>
                    <a:pt x="8173" y="1687"/>
                    <a:pt x="8181" y="1687"/>
                    <a:pt x="8190" y="1678"/>
                  </a:cubicBezTo>
                  <a:cubicBezTo>
                    <a:pt x="8030" y="1660"/>
                    <a:pt x="7869" y="1651"/>
                    <a:pt x="7709" y="1651"/>
                  </a:cubicBezTo>
                  <a:cubicBezTo>
                    <a:pt x="7709" y="1651"/>
                    <a:pt x="7700" y="1651"/>
                    <a:pt x="7700" y="1651"/>
                  </a:cubicBezTo>
                  <a:cubicBezTo>
                    <a:pt x="7691" y="1651"/>
                    <a:pt x="7682" y="1651"/>
                    <a:pt x="7682" y="1651"/>
                  </a:cubicBezTo>
                  <a:cubicBezTo>
                    <a:pt x="7628" y="1642"/>
                    <a:pt x="7575" y="1642"/>
                    <a:pt x="7521" y="1642"/>
                  </a:cubicBezTo>
                  <a:cubicBezTo>
                    <a:pt x="7503" y="1642"/>
                    <a:pt x="7486" y="1642"/>
                    <a:pt x="7468" y="1642"/>
                  </a:cubicBezTo>
                  <a:cubicBezTo>
                    <a:pt x="7075" y="1642"/>
                    <a:pt x="6701" y="1687"/>
                    <a:pt x="6335" y="1758"/>
                  </a:cubicBezTo>
                  <a:cubicBezTo>
                    <a:pt x="6335" y="1740"/>
                    <a:pt x="6335" y="1731"/>
                    <a:pt x="6335" y="1714"/>
                  </a:cubicBezTo>
                  <a:close/>
                  <a:moveTo>
                    <a:pt x="13257" y="9047"/>
                  </a:moveTo>
                  <a:lnTo>
                    <a:pt x="13257" y="7441"/>
                  </a:lnTo>
                  <a:cubicBezTo>
                    <a:pt x="13257" y="4773"/>
                    <a:pt x="11455" y="2525"/>
                    <a:pt x="9002" y="1856"/>
                  </a:cubicBezTo>
                  <a:cubicBezTo>
                    <a:pt x="9029" y="1812"/>
                    <a:pt x="9047" y="1767"/>
                    <a:pt x="9047" y="1714"/>
                  </a:cubicBezTo>
                  <a:lnTo>
                    <a:pt x="9047" y="1624"/>
                  </a:lnTo>
                  <a:cubicBezTo>
                    <a:pt x="9047" y="732"/>
                    <a:pt x="8315" y="1"/>
                    <a:pt x="7414" y="19"/>
                  </a:cubicBezTo>
                  <a:cubicBezTo>
                    <a:pt x="6540" y="36"/>
                    <a:pt x="5844" y="768"/>
                    <a:pt x="5844" y="1651"/>
                  </a:cubicBezTo>
                  <a:lnTo>
                    <a:pt x="5844" y="1722"/>
                  </a:lnTo>
                  <a:cubicBezTo>
                    <a:pt x="5844" y="1776"/>
                    <a:pt x="5862" y="1821"/>
                    <a:pt x="5889" y="1865"/>
                  </a:cubicBezTo>
                  <a:cubicBezTo>
                    <a:pt x="5220" y="2053"/>
                    <a:pt x="4595" y="2374"/>
                    <a:pt x="4042" y="2784"/>
                  </a:cubicBezTo>
                  <a:cubicBezTo>
                    <a:pt x="4015" y="2802"/>
                    <a:pt x="3980" y="2829"/>
                    <a:pt x="3953" y="2847"/>
                  </a:cubicBezTo>
                  <a:cubicBezTo>
                    <a:pt x="3917" y="2873"/>
                    <a:pt x="3890" y="2900"/>
                    <a:pt x="3855" y="2927"/>
                  </a:cubicBezTo>
                  <a:cubicBezTo>
                    <a:pt x="2517" y="3988"/>
                    <a:pt x="1669" y="5621"/>
                    <a:pt x="1669" y="7441"/>
                  </a:cubicBezTo>
                  <a:lnTo>
                    <a:pt x="1669" y="7503"/>
                  </a:lnTo>
                  <a:lnTo>
                    <a:pt x="1669" y="9047"/>
                  </a:lnTo>
                  <a:cubicBezTo>
                    <a:pt x="750" y="9047"/>
                    <a:pt x="1" y="9787"/>
                    <a:pt x="1" y="10706"/>
                  </a:cubicBezTo>
                  <a:lnTo>
                    <a:pt x="1" y="13400"/>
                  </a:lnTo>
                  <a:cubicBezTo>
                    <a:pt x="1" y="14319"/>
                    <a:pt x="741" y="15059"/>
                    <a:pt x="1660" y="15059"/>
                  </a:cubicBezTo>
                  <a:lnTo>
                    <a:pt x="1669" y="15059"/>
                  </a:lnTo>
                  <a:lnTo>
                    <a:pt x="1669" y="15068"/>
                  </a:lnTo>
                  <a:lnTo>
                    <a:pt x="1669" y="15068"/>
                  </a:lnTo>
                  <a:cubicBezTo>
                    <a:pt x="1669" y="15978"/>
                    <a:pt x="2410" y="16728"/>
                    <a:pt x="3328" y="16728"/>
                  </a:cubicBezTo>
                  <a:lnTo>
                    <a:pt x="3328" y="16728"/>
                  </a:lnTo>
                  <a:lnTo>
                    <a:pt x="4675" y="16728"/>
                  </a:lnTo>
                  <a:lnTo>
                    <a:pt x="11598" y="16728"/>
                  </a:lnTo>
                  <a:cubicBezTo>
                    <a:pt x="12517" y="16728"/>
                    <a:pt x="13257" y="15978"/>
                    <a:pt x="13257" y="15068"/>
                  </a:cubicBezTo>
                  <a:lnTo>
                    <a:pt x="13257" y="15059"/>
                  </a:lnTo>
                  <a:lnTo>
                    <a:pt x="13266" y="15059"/>
                  </a:lnTo>
                  <a:cubicBezTo>
                    <a:pt x="14185" y="15059"/>
                    <a:pt x="14926" y="14319"/>
                    <a:pt x="14926" y="13400"/>
                  </a:cubicBezTo>
                  <a:lnTo>
                    <a:pt x="14926" y="10706"/>
                  </a:lnTo>
                  <a:cubicBezTo>
                    <a:pt x="14926" y="9787"/>
                    <a:pt x="14176" y="9047"/>
                    <a:pt x="13257" y="9047"/>
                  </a:cubicBezTo>
                  <a:close/>
                </a:path>
              </a:pathLst>
            </a:cu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89"/>
            <p:cNvSpPr/>
            <p:nvPr/>
          </p:nvSpPr>
          <p:spPr>
            <a:xfrm rot="1349824">
              <a:off x="1122017" y="1272079"/>
              <a:ext cx="277492" cy="501317"/>
            </a:xfrm>
            <a:custGeom>
              <a:avLst/>
              <a:gdLst/>
              <a:ahLst/>
              <a:cxnLst/>
              <a:rect l="l" t="t" r="r" b="b"/>
              <a:pathLst>
                <a:path w="3329" h="6014" extrusionOk="0">
                  <a:moveTo>
                    <a:pt x="1669" y="0"/>
                  </a:moveTo>
                  <a:cubicBezTo>
                    <a:pt x="750" y="0"/>
                    <a:pt x="1" y="741"/>
                    <a:pt x="1" y="1660"/>
                  </a:cubicBezTo>
                  <a:lnTo>
                    <a:pt x="1" y="4354"/>
                  </a:lnTo>
                  <a:cubicBezTo>
                    <a:pt x="1" y="5273"/>
                    <a:pt x="741" y="6013"/>
                    <a:pt x="1660" y="6013"/>
                  </a:cubicBezTo>
                  <a:lnTo>
                    <a:pt x="3328" y="6013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89"/>
            <p:cNvSpPr/>
            <p:nvPr/>
          </p:nvSpPr>
          <p:spPr>
            <a:xfrm rot="1349824">
              <a:off x="2014489" y="1641838"/>
              <a:ext cx="278159" cy="501317"/>
            </a:xfrm>
            <a:custGeom>
              <a:avLst/>
              <a:gdLst/>
              <a:ahLst/>
              <a:cxnLst/>
              <a:rect l="l" t="t" r="r" b="b"/>
              <a:pathLst>
                <a:path w="3337" h="6014" extrusionOk="0">
                  <a:moveTo>
                    <a:pt x="0" y="0"/>
                  </a:moveTo>
                  <a:lnTo>
                    <a:pt x="0" y="6013"/>
                  </a:lnTo>
                  <a:lnTo>
                    <a:pt x="1677" y="6013"/>
                  </a:lnTo>
                  <a:cubicBezTo>
                    <a:pt x="2596" y="6013"/>
                    <a:pt x="3337" y="5273"/>
                    <a:pt x="3337" y="4354"/>
                  </a:cubicBezTo>
                  <a:lnTo>
                    <a:pt x="3337" y="1660"/>
                  </a:lnTo>
                  <a:cubicBezTo>
                    <a:pt x="3337" y="741"/>
                    <a:pt x="2587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89"/>
            <p:cNvSpPr/>
            <p:nvPr/>
          </p:nvSpPr>
          <p:spPr>
            <a:xfrm rot="1349824">
              <a:off x="1316050" y="857674"/>
              <a:ext cx="966012" cy="1257209"/>
            </a:xfrm>
            <a:custGeom>
              <a:avLst/>
              <a:gdLst/>
              <a:ahLst/>
              <a:cxnLst/>
              <a:rect l="l" t="t" r="r" b="b"/>
              <a:pathLst>
                <a:path w="11589" h="15082" extrusionOk="0">
                  <a:moveTo>
                    <a:pt x="5809" y="1"/>
                  </a:moveTo>
                  <a:cubicBezTo>
                    <a:pt x="2608" y="1"/>
                    <a:pt x="0" y="2631"/>
                    <a:pt x="0" y="5866"/>
                  </a:cubicBezTo>
                  <a:lnTo>
                    <a:pt x="0" y="13431"/>
                  </a:lnTo>
                  <a:cubicBezTo>
                    <a:pt x="0" y="14341"/>
                    <a:pt x="741" y="15081"/>
                    <a:pt x="1659" y="15081"/>
                  </a:cubicBezTo>
                  <a:lnTo>
                    <a:pt x="9929" y="15081"/>
                  </a:lnTo>
                  <a:cubicBezTo>
                    <a:pt x="10848" y="15081"/>
                    <a:pt x="11588" y="14341"/>
                    <a:pt x="11588" y="13431"/>
                  </a:cubicBezTo>
                  <a:lnTo>
                    <a:pt x="11588" y="5804"/>
                  </a:lnTo>
                  <a:cubicBezTo>
                    <a:pt x="11588" y="2681"/>
                    <a:pt x="9117" y="130"/>
                    <a:pt x="6031" y="5"/>
                  </a:cubicBezTo>
                  <a:cubicBezTo>
                    <a:pt x="5956" y="2"/>
                    <a:pt x="5883" y="1"/>
                    <a:pt x="58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89"/>
            <p:cNvSpPr/>
            <p:nvPr/>
          </p:nvSpPr>
          <p:spPr>
            <a:xfrm rot="1349824">
              <a:off x="1332041" y="777269"/>
              <a:ext cx="543648" cy="1256793"/>
            </a:xfrm>
            <a:custGeom>
              <a:avLst/>
              <a:gdLst/>
              <a:ahLst/>
              <a:cxnLst/>
              <a:rect l="l" t="t" r="r" b="b"/>
              <a:pathLst>
                <a:path w="6522" h="15077" extrusionOk="0">
                  <a:moveTo>
                    <a:pt x="5852" y="0"/>
                  </a:moveTo>
                  <a:cubicBezTo>
                    <a:pt x="2623" y="0"/>
                    <a:pt x="0" y="2596"/>
                    <a:pt x="0" y="5799"/>
                  </a:cubicBezTo>
                  <a:lnTo>
                    <a:pt x="0" y="13426"/>
                  </a:lnTo>
                  <a:cubicBezTo>
                    <a:pt x="0" y="14336"/>
                    <a:pt x="741" y="15076"/>
                    <a:pt x="1659" y="15076"/>
                  </a:cubicBezTo>
                  <a:lnTo>
                    <a:pt x="3006" y="15076"/>
                  </a:lnTo>
                  <a:cubicBezTo>
                    <a:pt x="2088" y="15076"/>
                    <a:pt x="1338" y="14336"/>
                    <a:pt x="1338" y="13426"/>
                  </a:cubicBezTo>
                  <a:lnTo>
                    <a:pt x="1338" y="5799"/>
                  </a:lnTo>
                  <a:cubicBezTo>
                    <a:pt x="1338" y="2819"/>
                    <a:pt x="3604" y="366"/>
                    <a:pt x="6521" y="36"/>
                  </a:cubicBezTo>
                  <a:cubicBezTo>
                    <a:pt x="6307" y="9"/>
                    <a:pt x="6084" y="0"/>
                    <a:pt x="5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89"/>
            <p:cNvSpPr/>
            <p:nvPr/>
          </p:nvSpPr>
          <p:spPr>
            <a:xfrm rot="1349824">
              <a:off x="1321466" y="1484680"/>
              <a:ext cx="745952" cy="500566"/>
            </a:xfrm>
            <a:custGeom>
              <a:avLst/>
              <a:gdLst/>
              <a:ahLst/>
              <a:cxnLst/>
              <a:rect l="l" t="t" r="r" b="b"/>
              <a:pathLst>
                <a:path w="8949" h="6005" extrusionOk="0">
                  <a:moveTo>
                    <a:pt x="1" y="0"/>
                  </a:moveTo>
                  <a:lnTo>
                    <a:pt x="1" y="5344"/>
                  </a:lnTo>
                  <a:cubicBezTo>
                    <a:pt x="1" y="5710"/>
                    <a:pt x="295" y="6004"/>
                    <a:pt x="670" y="6004"/>
                  </a:cubicBezTo>
                  <a:lnTo>
                    <a:pt x="8288" y="6004"/>
                  </a:lnTo>
                  <a:cubicBezTo>
                    <a:pt x="8654" y="6004"/>
                    <a:pt x="8948" y="5710"/>
                    <a:pt x="8948" y="5344"/>
                  </a:cubicBezTo>
                  <a:lnTo>
                    <a:pt x="8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89"/>
            <p:cNvSpPr/>
            <p:nvPr/>
          </p:nvSpPr>
          <p:spPr>
            <a:xfrm rot="1349824">
              <a:off x="1908257" y="1601965"/>
              <a:ext cx="150291" cy="442549"/>
            </a:xfrm>
            <a:custGeom>
              <a:avLst/>
              <a:gdLst/>
              <a:ahLst/>
              <a:cxnLst/>
              <a:rect l="l" t="t" r="r" b="b"/>
              <a:pathLst>
                <a:path w="1803" h="5309" extrusionOk="0">
                  <a:moveTo>
                    <a:pt x="1" y="0"/>
                  </a:moveTo>
                  <a:lnTo>
                    <a:pt x="1" y="3676"/>
                  </a:lnTo>
                  <a:cubicBezTo>
                    <a:pt x="1" y="4032"/>
                    <a:pt x="188" y="4354"/>
                    <a:pt x="492" y="4532"/>
                  </a:cubicBezTo>
                  <a:lnTo>
                    <a:pt x="1803" y="5308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89"/>
            <p:cNvSpPr/>
            <p:nvPr/>
          </p:nvSpPr>
          <p:spPr>
            <a:xfrm rot="1349824">
              <a:off x="1355230" y="1372927"/>
              <a:ext cx="150291" cy="442549"/>
            </a:xfrm>
            <a:custGeom>
              <a:avLst/>
              <a:gdLst/>
              <a:ahLst/>
              <a:cxnLst/>
              <a:rect l="l" t="t" r="r" b="b"/>
              <a:pathLst>
                <a:path w="1803" h="5309" extrusionOk="0">
                  <a:moveTo>
                    <a:pt x="1" y="0"/>
                  </a:moveTo>
                  <a:lnTo>
                    <a:pt x="1" y="5308"/>
                  </a:lnTo>
                  <a:lnTo>
                    <a:pt x="1312" y="4532"/>
                  </a:lnTo>
                  <a:cubicBezTo>
                    <a:pt x="1615" y="4354"/>
                    <a:pt x="1803" y="4032"/>
                    <a:pt x="1803" y="3676"/>
                  </a:cubicBezTo>
                  <a:lnTo>
                    <a:pt x="1803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89"/>
            <p:cNvSpPr/>
            <p:nvPr/>
          </p:nvSpPr>
          <p:spPr>
            <a:xfrm rot="1349824">
              <a:off x="1395120" y="1402608"/>
              <a:ext cx="758539" cy="284502"/>
            </a:xfrm>
            <a:custGeom>
              <a:avLst/>
              <a:gdLst/>
              <a:ahLst/>
              <a:cxnLst/>
              <a:rect l="l" t="t" r="r" b="b"/>
              <a:pathLst>
                <a:path w="9100" h="3413" extrusionOk="0">
                  <a:moveTo>
                    <a:pt x="1267" y="1"/>
                  </a:moveTo>
                  <a:cubicBezTo>
                    <a:pt x="687" y="1"/>
                    <a:pt x="187" y="411"/>
                    <a:pt x="89" y="973"/>
                  </a:cubicBezTo>
                  <a:cubicBezTo>
                    <a:pt x="0" y="1535"/>
                    <a:pt x="321" y="2070"/>
                    <a:pt x="839" y="2258"/>
                  </a:cubicBezTo>
                  <a:lnTo>
                    <a:pt x="3399" y="3212"/>
                  </a:lnTo>
                  <a:cubicBezTo>
                    <a:pt x="3769" y="3346"/>
                    <a:pt x="4160" y="3413"/>
                    <a:pt x="4550" y="3413"/>
                  </a:cubicBezTo>
                  <a:cubicBezTo>
                    <a:pt x="4940" y="3413"/>
                    <a:pt x="5330" y="3346"/>
                    <a:pt x="5701" y="3212"/>
                  </a:cubicBezTo>
                  <a:lnTo>
                    <a:pt x="8261" y="2258"/>
                  </a:lnTo>
                  <a:cubicBezTo>
                    <a:pt x="8778" y="2070"/>
                    <a:pt x="9100" y="1535"/>
                    <a:pt x="9010" y="973"/>
                  </a:cubicBezTo>
                  <a:cubicBezTo>
                    <a:pt x="8921" y="411"/>
                    <a:pt x="8413" y="1"/>
                    <a:pt x="7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89"/>
            <p:cNvSpPr/>
            <p:nvPr/>
          </p:nvSpPr>
          <p:spPr>
            <a:xfrm rot="1349824">
              <a:off x="1925284" y="774072"/>
              <a:ext cx="266989" cy="162299"/>
            </a:xfrm>
            <a:custGeom>
              <a:avLst/>
              <a:gdLst/>
              <a:ahLst/>
              <a:cxnLst/>
              <a:rect l="l" t="t" r="r" b="b"/>
              <a:pathLst>
                <a:path w="3203" h="1947" extrusionOk="0">
                  <a:moveTo>
                    <a:pt x="1603" y="0"/>
                  </a:moveTo>
                  <a:cubicBezTo>
                    <a:pt x="1592" y="0"/>
                    <a:pt x="1581" y="0"/>
                    <a:pt x="1570" y="0"/>
                  </a:cubicBezTo>
                  <a:cubicBezTo>
                    <a:pt x="696" y="18"/>
                    <a:pt x="0" y="750"/>
                    <a:pt x="0" y="1633"/>
                  </a:cubicBezTo>
                  <a:lnTo>
                    <a:pt x="0" y="1704"/>
                  </a:lnTo>
                  <a:cubicBezTo>
                    <a:pt x="0" y="1837"/>
                    <a:pt x="116" y="1947"/>
                    <a:pt x="247" y="1947"/>
                  </a:cubicBezTo>
                  <a:cubicBezTo>
                    <a:pt x="257" y="1947"/>
                    <a:pt x="267" y="1946"/>
                    <a:pt x="277" y="1945"/>
                  </a:cubicBezTo>
                  <a:cubicBezTo>
                    <a:pt x="402" y="1927"/>
                    <a:pt x="491" y="1820"/>
                    <a:pt x="491" y="1695"/>
                  </a:cubicBezTo>
                  <a:lnTo>
                    <a:pt x="491" y="1597"/>
                  </a:lnTo>
                  <a:cubicBezTo>
                    <a:pt x="491" y="1008"/>
                    <a:pt x="955" y="527"/>
                    <a:pt x="1535" y="491"/>
                  </a:cubicBezTo>
                  <a:cubicBezTo>
                    <a:pt x="1556" y="490"/>
                    <a:pt x="1576" y="489"/>
                    <a:pt x="1597" y="489"/>
                  </a:cubicBezTo>
                  <a:cubicBezTo>
                    <a:pt x="2211" y="489"/>
                    <a:pt x="2712" y="994"/>
                    <a:pt x="2712" y="1624"/>
                  </a:cubicBezTo>
                  <a:lnTo>
                    <a:pt x="2712" y="1704"/>
                  </a:lnTo>
                  <a:cubicBezTo>
                    <a:pt x="2712" y="1837"/>
                    <a:pt x="2820" y="1947"/>
                    <a:pt x="2958" y="1947"/>
                  </a:cubicBezTo>
                  <a:cubicBezTo>
                    <a:pt x="2968" y="1947"/>
                    <a:pt x="2978" y="1946"/>
                    <a:pt x="2989" y="1945"/>
                  </a:cubicBezTo>
                  <a:cubicBezTo>
                    <a:pt x="3114" y="1927"/>
                    <a:pt x="3203" y="1820"/>
                    <a:pt x="3203" y="1695"/>
                  </a:cubicBezTo>
                  <a:lnTo>
                    <a:pt x="3203" y="1597"/>
                  </a:lnTo>
                  <a:cubicBezTo>
                    <a:pt x="3203" y="716"/>
                    <a:pt x="2489" y="0"/>
                    <a:pt x="1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89"/>
            <p:cNvSpPr/>
            <p:nvPr/>
          </p:nvSpPr>
          <p:spPr>
            <a:xfrm rot="1349824">
              <a:off x="1639473" y="1036678"/>
              <a:ext cx="162211" cy="129455"/>
            </a:xfrm>
            <a:custGeom>
              <a:avLst/>
              <a:gdLst/>
              <a:ahLst/>
              <a:cxnLst/>
              <a:rect l="l" t="t" r="r" b="b"/>
              <a:pathLst>
                <a:path w="1946" h="1553" extrusionOk="0">
                  <a:moveTo>
                    <a:pt x="973" y="1"/>
                  </a:moveTo>
                  <a:cubicBezTo>
                    <a:pt x="429" y="1"/>
                    <a:pt x="1" y="349"/>
                    <a:pt x="1" y="777"/>
                  </a:cubicBezTo>
                  <a:cubicBezTo>
                    <a:pt x="1" y="1205"/>
                    <a:pt x="429" y="1553"/>
                    <a:pt x="973" y="1553"/>
                  </a:cubicBezTo>
                  <a:cubicBezTo>
                    <a:pt x="1508" y="1553"/>
                    <a:pt x="1946" y="1205"/>
                    <a:pt x="1946" y="777"/>
                  </a:cubicBezTo>
                  <a:cubicBezTo>
                    <a:pt x="1946" y="349"/>
                    <a:pt x="1508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89"/>
            <p:cNvSpPr/>
            <p:nvPr/>
          </p:nvSpPr>
          <p:spPr>
            <a:xfrm rot="1349824">
              <a:off x="2045563" y="1204844"/>
              <a:ext cx="162127" cy="129455"/>
            </a:xfrm>
            <a:custGeom>
              <a:avLst/>
              <a:gdLst/>
              <a:ahLst/>
              <a:cxnLst/>
              <a:rect l="l" t="t" r="r" b="b"/>
              <a:pathLst>
                <a:path w="1945" h="1553" extrusionOk="0">
                  <a:moveTo>
                    <a:pt x="972" y="1"/>
                  </a:moveTo>
                  <a:cubicBezTo>
                    <a:pt x="437" y="1"/>
                    <a:pt x="0" y="349"/>
                    <a:pt x="0" y="777"/>
                  </a:cubicBezTo>
                  <a:cubicBezTo>
                    <a:pt x="0" y="1205"/>
                    <a:pt x="437" y="1553"/>
                    <a:pt x="972" y="1553"/>
                  </a:cubicBezTo>
                  <a:cubicBezTo>
                    <a:pt x="1508" y="1553"/>
                    <a:pt x="1945" y="1205"/>
                    <a:pt x="1945" y="777"/>
                  </a:cubicBezTo>
                  <a:cubicBezTo>
                    <a:pt x="1945" y="349"/>
                    <a:pt x="1508" y="1"/>
                    <a:pt x="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89"/>
            <p:cNvSpPr/>
            <p:nvPr/>
          </p:nvSpPr>
          <p:spPr>
            <a:xfrm rot="1349824">
              <a:off x="1774433" y="1010317"/>
              <a:ext cx="40928" cy="74022"/>
            </a:xfrm>
            <a:custGeom>
              <a:avLst/>
              <a:gdLst/>
              <a:ahLst/>
              <a:cxnLst/>
              <a:rect l="l" t="t" r="r" b="b"/>
              <a:pathLst>
                <a:path w="491" h="888" extrusionOk="0">
                  <a:moveTo>
                    <a:pt x="245" y="0"/>
                  </a:moveTo>
                  <a:cubicBezTo>
                    <a:pt x="235" y="0"/>
                    <a:pt x="225" y="1"/>
                    <a:pt x="214" y="2"/>
                  </a:cubicBezTo>
                  <a:cubicBezTo>
                    <a:pt x="98" y="11"/>
                    <a:pt x="0" y="127"/>
                    <a:pt x="0" y="252"/>
                  </a:cubicBezTo>
                  <a:lnTo>
                    <a:pt x="0" y="627"/>
                  </a:lnTo>
                  <a:cubicBezTo>
                    <a:pt x="0" y="751"/>
                    <a:pt x="98" y="867"/>
                    <a:pt x="214" y="885"/>
                  </a:cubicBezTo>
                  <a:cubicBezTo>
                    <a:pt x="225" y="887"/>
                    <a:pt x="235" y="887"/>
                    <a:pt x="245" y="887"/>
                  </a:cubicBezTo>
                  <a:cubicBezTo>
                    <a:pt x="382" y="887"/>
                    <a:pt x="491" y="777"/>
                    <a:pt x="491" y="635"/>
                  </a:cubicBezTo>
                  <a:lnTo>
                    <a:pt x="491" y="243"/>
                  </a:lnTo>
                  <a:cubicBezTo>
                    <a:pt x="491" y="110"/>
                    <a:pt x="382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89"/>
            <p:cNvSpPr/>
            <p:nvPr/>
          </p:nvSpPr>
          <p:spPr>
            <a:xfrm rot="1349824">
              <a:off x="2091798" y="1141772"/>
              <a:ext cx="41011" cy="74022"/>
            </a:xfrm>
            <a:custGeom>
              <a:avLst/>
              <a:gdLst/>
              <a:ahLst/>
              <a:cxnLst/>
              <a:rect l="l" t="t" r="r" b="b"/>
              <a:pathLst>
                <a:path w="492" h="888" extrusionOk="0">
                  <a:moveTo>
                    <a:pt x="244" y="0"/>
                  </a:moveTo>
                  <a:cubicBezTo>
                    <a:pt x="234" y="0"/>
                    <a:pt x="225" y="1"/>
                    <a:pt x="215" y="2"/>
                  </a:cubicBezTo>
                  <a:cubicBezTo>
                    <a:pt x="90" y="11"/>
                    <a:pt x="1" y="127"/>
                    <a:pt x="1" y="252"/>
                  </a:cubicBezTo>
                  <a:lnTo>
                    <a:pt x="1" y="627"/>
                  </a:lnTo>
                  <a:cubicBezTo>
                    <a:pt x="1" y="751"/>
                    <a:pt x="90" y="867"/>
                    <a:pt x="215" y="885"/>
                  </a:cubicBezTo>
                  <a:cubicBezTo>
                    <a:pt x="225" y="887"/>
                    <a:pt x="234" y="887"/>
                    <a:pt x="244" y="887"/>
                  </a:cubicBezTo>
                  <a:cubicBezTo>
                    <a:pt x="375" y="887"/>
                    <a:pt x="491" y="777"/>
                    <a:pt x="491" y="635"/>
                  </a:cubicBezTo>
                  <a:lnTo>
                    <a:pt x="491" y="243"/>
                  </a:lnTo>
                  <a:cubicBezTo>
                    <a:pt x="491" y="110"/>
                    <a:pt x="375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89"/>
            <p:cNvSpPr/>
            <p:nvPr/>
          </p:nvSpPr>
          <p:spPr>
            <a:xfrm rot="1349824">
              <a:off x="1875094" y="1105731"/>
              <a:ext cx="136870" cy="61435"/>
            </a:xfrm>
            <a:custGeom>
              <a:avLst/>
              <a:gdLst/>
              <a:ahLst/>
              <a:cxnLst/>
              <a:rect l="l" t="t" r="r" b="b"/>
              <a:pathLst>
                <a:path w="1642" h="737" extrusionOk="0">
                  <a:moveTo>
                    <a:pt x="271" y="0"/>
                  </a:moveTo>
                  <a:cubicBezTo>
                    <a:pt x="215" y="0"/>
                    <a:pt x="159" y="19"/>
                    <a:pt x="116" y="58"/>
                  </a:cubicBezTo>
                  <a:cubicBezTo>
                    <a:pt x="18" y="147"/>
                    <a:pt x="0" y="308"/>
                    <a:pt x="89" y="406"/>
                  </a:cubicBezTo>
                  <a:cubicBezTo>
                    <a:pt x="277" y="620"/>
                    <a:pt x="544" y="736"/>
                    <a:pt x="821" y="736"/>
                  </a:cubicBezTo>
                  <a:cubicBezTo>
                    <a:pt x="1106" y="736"/>
                    <a:pt x="1365" y="620"/>
                    <a:pt x="1552" y="406"/>
                  </a:cubicBezTo>
                  <a:cubicBezTo>
                    <a:pt x="1642" y="308"/>
                    <a:pt x="1633" y="147"/>
                    <a:pt x="1526" y="58"/>
                  </a:cubicBezTo>
                  <a:cubicBezTo>
                    <a:pt x="1482" y="19"/>
                    <a:pt x="1429" y="0"/>
                    <a:pt x="1374" y="0"/>
                  </a:cubicBezTo>
                  <a:cubicBezTo>
                    <a:pt x="1306" y="0"/>
                    <a:pt x="1236" y="30"/>
                    <a:pt x="1187" y="85"/>
                  </a:cubicBezTo>
                  <a:cubicBezTo>
                    <a:pt x="1088" y="192"/>
                    <a:pt x="964" y="254"/>
                    <a:pt x="821" y="254"/>
                  </a:cubicBezTo>
                  <a:cubicBezTo>
                    <a:pt x="687" y="254"/>
                    <a:pt x="553" y="192"/>
                    <a:pt x="464" y="85"/>
                  </a:cubicBezTo>
                  <a:cubicBezTo>
                    <a:pt x="414" y="30"/>
                    <a:pt x="342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14" name="Google Shape;5014;p89"/>
          <p:cNvGrpSpPr/>
          <p:nvPr/>
        </p:nvGrpSpPr>
        <p:grpSpPr>
          <a:xfrm rot="-2151364" flipH="1">
            <a:off x="6443860" y="1503045"/>
            <a:ext cx="1663749" cy="1000124"/>
            <a:chOff x="2258725" y="3705750"/>
            <a:chExt cx="399250" cy="240000"/>
          </a:xfrm>
        </p:grpSpPr>
        <p:sp>
          <p:nvSpPr>
            <p:cNvPr id="5015" name="Google Shape;5015;p89"/>
            <p:cNvSpPr/>
            <p:nvPr/>
          </p:nvSpPr>
          <p:spPr>
            <a:xfrm>
              <a:off x="2258725" y="3705750"/>
              <a:ext cx="399250" cy="240000"/>
            </a:xfrm>
            <a:custGeom>
              <a:avLst/>
              <a:gdLst/>
              <a:ahLst/>
              <a:cxnLst/>
              <a:rect l="l" t="t" r="r" b="b"/>
              <a:pathLst>
                <a:path w="15970" h="9600" extrusionOk="0">
                  <a:moveTo>
                    <a:pt x="7798" y="1"/>
                  </a:moveTo>
                  <a:cubicBezTo>
                    <a:pt x="4800" y="1"/>
                    <a:pt x="2980" y="1392"/>
                    <a:pt x="1972" y="2561"/>
                  </a:cubicBezTo>
                  <a:cubicBezTo>
                    <a:pt x="465" y="4309"/>
                    <a:pt x="1" y="6477"/>
                    <a:pt x="206" y="7842"/>
                  </a:cubicBezTo>
                  <a:cubicBezTo>
                    <a:pt x="277" y="8368"/>
                    <a:pt x="714" y="8743"/>
                    <a:pt x="1482" y="8957"/>
                  </a:cubicBezTo>
                  <a:lnTo>
                    <a:pt x="1526" y="8975"/>
                  </a:lnTo>
                  <a:lnTo>
                    <a:pt x="1562" y="8984"/>
                  </a:lnTo>
                  <a:cubicBezTo>
                    <a:pt x="1749" y="9029"/>
                    <a:pt x="1945" y="9064"/>
                    <a:pt x="2186" y="9100"/>
                  </a:cubicBezTo>
                  <a:cubicBezTo>
                    <a:pt x="2204" y="9100"/>
                    <a:pt x="2276" y="9109"/>
                    <a:pt x="2276" y="9109"/>
                  </a:cubicBezTo>
                  <a:cubicBezTo>
                    <a:pt x="2329" y="9118"/>
                    <a:pt x="2374" y="9118"/>
                    <a:pt x="2427" y="9127"/>
                  </a:cubicBezTo>
                  <a:lnTo>
                    <a:pt x="2454" y="9127"/>
                  </a:lnTo>
                  <a:cubicBezTo>
                    <a:pt x="2499" y="9136"/>
                    <a:pt x="2543" y="9136"/>
                    <a:pt x="2579" y="9145"/>
                  </a:cubicBezTo>
                  <a:lnTo>
                    <a:pt x="2632" y="9145"/>
                  </a:lnTo>
                  <a:cubicBezTo>
                    <a:pt x="2668" y="9145"/>
                    <a:pt x="2704" y="9145"/>
                    <a:pt x="2739" y="9153"/>
                  </a:cubicBezTo>
                  <a:lnTo>
                    <a:pt x="2811" y="9153"/>
                  </a:lnTo>
                  <a:lnTo>
                    <a:pt x="2998" y="9162"/>
                  </a:lnTo>
                  <a:lnTo>
                    <a:pt x="3150" y="9162"/>
                  </a:lnTo>
                  <a:cubicBezTo>
                    <a:pt x="3667" y="9162"/>
                    <a:pt x="4149" y="9109"/>
                    <a:pt x="4533" y="9011"/>
                  </a:cubicBezTo>
                  <a:cubicBezTo>
                    <a:pt x="4533" y="9011"/>
                    <a:pt x="4595" y="8993"/>
                    <a:pt x="4613" y="8984"/>
                  </a:cubicBezTo>
                  <a:lnTo>
                    <a:pt x="4675" y="8966"/>
                  </a:lnTo>
                  <a:cubicBezTo>
                    <a:pt x="4693" y="8957"/>
                    <a:pt x="4711" y="8957"/>
                    <a:pt x="4729" y="8948"/>
                  </a:cubicBezTo>
                  <a:lnTo>
                    <a:pt x="4782" y="8930"/>
                  </a:lnTo>
                  <a:lnTo>
                    <a:pt x="4800" y="8922"/>
                  </a:lnTo>
                  <a:lnTo>
                    <a:pt x="4604" y="8404"/>
                  </a:lnTo>
                  <a:lnTo>
                    <a:pt x="4818" y="8913"/>
                  </a:lnTo>
                  <a:lnTo>
                    <a:pt x="4622" y="8395"/>
                  </a:lnTo>
                  <a:lnTo>
                    <a:pt x="4827" y="8913"/>
                  </a:lnTo>
                  <a:lnTo>
                    <a:pt x="4889" y="8886"/>
                  </a:lnTo>
                  <a:cubicBezTo>
                    <a:pt x="4907" y="8877"/>
                    <a:pt x="4925" y="8868"/>
                    <a:pt x="4952" y="8859"/>
                  </a:cubicBezTo>
                  <a:cubicBezTo>
                    <a:pt x="4970" y="8850"/>
                    <a:pt x="4979" y="8841"/>
                    <a:pt x="4996" y="8841"/>
                  </a:cubicBezTo>
                  <a:cubicBezTo>
                    <a:pt x="5032" y="8823"/>
                    <a:pt x="5068" y="8806"/>
                    <a:pt x="5095" y="8779"/>
                  </a:cubicBezTo>
                  <a:cubicBezTo>
                    <a:pt x="5523" y="8529"/>
                    <a:pt x="5773" y="8110"/>
                    <a:pt x="6022" y="7708"/>
                  </a:cubicBezTo>
                  <a:cubicBezTo>
                    <a:pt x="6433" y="7030"/>
                    <a:pt x="6700" y="6647"/>
                    <a:pt x="7396" y="6647"/>
                  </a:cubicBezTo>
                  <a:cubicBezTo>
                    <a:pt x="7485" y="6647"/>
                    <a:pt x="7584" y="6656"/>
                    <a:pt x="7682" y="6664"/>
                  </a:cubicBezTo>
                  <a:cubicBezTo>
                    <a:pt x="8458" y="6772"/>
                    <a:pt x="8583" y="7155"/>
                    <a:pt x="8770" y="7887"/>
                  </a:cubicBezTo>
                  <a:cubicBezTo>
                    <a:pt x="8797" y="7994"/>
                    <a:pt x="8824" y="8110"/>
                    <a:pt x="8859" y="8226"/>
                  </a:cubicBezTo>
                  <a:cubicBezTo>
                    <a:pt x="8868" y="8270"/>
                    <a:pt x="8886" y="8315"/>
                    <a:pt x="8904" y="8359"/>
                  </a:cubicBezTo>
                  <a:cubicBezTo>
                    <a:pt x="8957" y="8520"/>
                    <a:pt x="9136" y="9037"/>
                    <a:pt x="9680" y="9225"/>
                  </a:cubicBezTo>
                  <a:cubicBezTo>
                    <a:pt x="9707" y="9234"/>
                    <a:pt x="9751" y="9252"/>
                    <a:pt x="9787" y="9261"/>
                  </a:cubicBezTo>
                  <a:lnTo>
                    <a:pt x="9814" y="9269"/>
                  </a:lnTo>
                  <a:lnTo>
                    <a:pt x="9939" y="9305"/>
                  </a:lnTo>
                  <a:lnTo>
                    <a:pt x="10055" y="9332"/>
                  </a:lnTo>
                  <a:lnTo>
                    <a:pt x="10180" y="9359"/>
                  </a:lnTo>
                  <a:cubicBezTo>
                    <a:pt x="10224" y="9368"/>
                    <a:pt x="10278" y="9376"/>
                    <a:pt x="10322" y="9385"/>
                  </a:cubicBezTo>
                  <a:cubicBezTo>
                    <a:pt x="10367" y="9394"/>
                    <a:pt x="10483" y="9412"/>
                    <a:pt x="10483" y="9412"/>
                  </a:cubicBezTo>
                  <a:cubicBezTo>
                    <a:pt x="10706" y="9457"/>
                    <a:pt x="10956" y="9492"/>
                    <a:pt x="11214" y="9519"/>
                  </a:cubicBezTo>
                  <a:lnTo>
                    <a:pt x="11232" y="9519"/>
                  </a:lnTo>
                  <a:cubicBezTo>
                    <a:pt x="11232" y="9519"/>
                    <a:pt x="11348" y="9528"/>
                    <a:pt x="11384" y="9537"/>
                  </a:cubicBezTo>
                  <a:lnTo>
                    <a:pt x="11527" y="9546"/>
                  </a:lnTo>
                  <a:cubicBezTo>
                    <a:pt x="11910" y="9582"/>
                    <a:pt x="12285" y="9600"/>
                    <a:pt x="12633" y="9600"/>
                  </a:cubicBezTo>
                  <a:lnTo>
                    <a:pt x="12883" y="9600"/>
                  </a:lnTo>
                  <a:lnTo>
                    <a:pt x="12990" y="9591"/>
                  </a:lnTo>
                  <a:lnTo>
                    <a:pt x="13124" y="9591"/>
                  </a:lnTo>
                  <a:cubicBezTo>
                    <a:pt x="13124" y="9591"/>
                    <a:pt x="13266" y="9582"/>
                    <a:pt x="13311" y="9573"/>
                  </a:cubicBezTo>
                  <a:cubicBezTo>
                    <a:pt x="13347" y="9573"/>
                    <a:pt x="13382" y="9573"/>
                    <a:pt x="13418" y="9564"/>
                  </a:cubicBezTo>
                  <a:lnTo>
                    <a:pt x="13498" y="9564"/>
                  </a:lnTo>
                  <a:cubicBezTo>
                    <a:pt x="13579" y="9555"/>
                    <a:pt x="13659" y="9546"/>
                    <a:pt x="13739" y="9528"/>
                  </a:cubicBezTo>
                  <a:lnTo>
                    <a:pt x="13775" y="9528"/>
                  </a:lnTo>
                  <a:cubicBezTo>
                    <a:pt x="13819" y="9519"/>
                    <a:pt x="13864" y="9510"/>
                    <a:pt x="13909" y="9510"/>
                  </a:cubicBezTo>
                  <a:lnTo>
                    <a:pt x="13962" y="9501"/>
                  </a:lnTo>
                  <a:cubicBezTo>
                    <a:pt x="14007" y="9492"/>
                    <a:pt x="14042" y="9484"/>
                    <a:pt x="14087" y="9475"/>
                  </a:cubicBezTo>
                  <a:lnTo>
                    <a:pt x="14149" y="9466"/>
                  </a:lnTo>
                  <a:cubicBezTo>
                    <a:pt x="14185" y="9457"/>
                    <a:pt x="14230" y="9448"/>
                    <a:pt x="14265" y="9439"/>
                  </a:cubicBezTo>
                  <a:cubicBezTo>
                    <a:pt x="14283" y="9430"/>
                    <a:pt x="14355" y="9412"/>
                    <a:pt x="14355" y="9412"/>
                  </a:cubicBezTo>
                  <a:cubicBezTo>
                    <a:pt x="14372" y="9403"/>
                    <a:pt x="14399" y="9403"/>
                    <a:pt x="14417" y="9394"/>
                  </a:cubicBezTo>
                  <a:lnTo>
                    <a:pt x="14471" y="9376"/>
                  </a:lnTo>
                  <a:cubicBezTo>
                    <a:pt x="14774" y="9287"/>
                    <a:pt x="15033" y="9162"/>
                    <a:pt x="15238" y="9011"/>
                  </a:cubicBezTo>
                  <a:cubicBezTo>
                    <a:pt x="15844" y="8565"/>
                    <a:pt x="15969" y="7476"/>
                    <a:pt x="15577" y="6040"/>
                  </a:cubicBezTo>
                  <a:cubicBezTo>
                    <a:pt x="14890" y="3533"/>
                    <a:pt x="12713" y="455"/>
                    <a:pt x="8841" y="54"/>
                  </a:cubicBezTo>
                  <a:cubicBezTo>
                    <a:pt x="8494" y="18"/>
                    <a:pt x="8137" y="1"/>
                    <a:pt x="77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89"/>
            <p:cNvSpPr/>
            <p:nvPr/>
          </p:nvSpPr>
          <p:spPr>
            <a:xfrm>
              <a:off x="2287725" y="3758150"/>
              <a:ext cx="324075" cy="167975"/>
            </a:xfrm>
            <a:custGeom>
              <a:avLst/>
              <a:gdLst/>
              <a:ahLst/>
              <a:cxnLst/>
              <a:rect l="l" t="t" r="r" b="b"/>
              <a:pathLst>
                <a:path w="12963" h="6719" extrusionOk="0">
                  <a:moveTo>
                    <a:pt x="6638" y="1"/>
                  </a:moveTo>
                  <a:cubicBezTo>
                    <a:pt x="6566" y="1"/>
                    <a:pt x="6495" y="1"/>
                    <a:pt x="6424" y="10"/>
                  </a:cubicBezTo>
                  <a:cubicBezTo>
                    <a:pt x="1481" y="126"/>
                    <a:pt x="286" y="4105"/>
                    <a:pt x="0" y="5889"/>
                  </a:cubicBezTo>
                  <a:cubicBezTo>
                    <a:pt x="18" y="5898"/>
                    <a:pt x="27" y="5907"/>
                    <a:pt x="45" y="5916"/>
                  </a:cubicBezTo>
                  <a:cubicBezTo>
                    <a:pt x="54" y="5924"/>
                    <a:pt x="72" y="5933"/>
                    <a:pt x="90" y="5942"/>
                  </a:cubicBezTo>
                  <a:cubicBezTo>
                    <a:pt x="99" y="5951"/>
                    <a:pt x="116" y="5960"/>
                    <a:pt x="134" y="5969"/>
                  </a:cubicBezTo>
                  <a:cubicBezTo>
                    <a:pt x="152" y="5969"/>
                    <a:pt x="161" y="5978"/>
                    <a:pt x="179" y="5987"/>
                  </a:cubicBezTo>
                  <a:cubicBezTo>
                    <a:pt x="197" y="5996"/>
                    <a:pt x="223" y="6005"/>
                    <a:pt x="241" y="6014"/>
                  </a:cubicBezTo>
                  <a:cubicBezTo>
                    <a:pt x="241" y="6014"/>
                    <a:pt x="250" y="6014"/>
                    <a:pt x="250" y="6023"/>
                  </a:cubicBezTo>
                  <a:cubicBezTo>
                    <a:pt x="375" y="6067"/>
                    <a:pt x="518" y="6112"/>
                    <a:pt x="678" y="6148"/>
                  </a:cubicBezTo>
                  <a:cubicBezTo>
                    <a:pt x="1098" y="4515"/>
                    <a:pt x="2454" y="973"/>
                    <a:pt x="6245" y="973"/>
                  </a:cubicBezTo>
                  <a:cubicBezTo>
                    <a:pt x="6361" y="973"/>
                    <a:pt x="6468" y="973"/>
                    <a:pt x="6584" y="982"/>
                  </a:cubicBezTo>
                  <a:cubicBezTo>
                    <a:pt x="10518" y="1187"/>
                    <a:pt x="11660" y="4194"/>
                    <a:pt x="11919" y="6718"/>
                  </a:cubicBezTo>
                  <a:cubicBezTo>
                    <a:pt x="11972" y="6718"/>
                    <a:pt x="12035" y="6710"/>
                    <a:pt x="12088" y="6710"/>
                  </a:cubicBezTo>
                  <a:lnTo>
                    <a:pt x="12106" y="6710"/>
                  </a:lnTo>
                  <a:cubicBezTo>
                    <a:pt x="12169" y="6701"/>
                    <a:pt x="12231" y="6701"/>
                    <a:pt x="12294" y="6692"/>
                  </a:cubicBezTo>
                  <a:cubicBezTo>
                    <a:pt x="12534" y="6665"/>
                    <a:pt x="12758" y="6629"/>
                    <a:pt x="12963" y="6576"/>
                  </a:cubicBezTo>
                  <a:cubicBezTo>
                    <a:pt x="12695" y="4078"/>
                    <a:pt x="11517" y="1"/>
                    <a:pt x="663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89"/>
            <p:cNvSpPr/>
            <p:nvPr/>
          </p:nvSpPr>
          <p:spPr>
            <a:xfrm>
              <a:off x="2278575" y="3725150"/>
              <a:ext cx="359100" cy="195850"/>
            </a:xfrm>
            <a:custGeom>
              <a:avLst/>
              <a:gdLst/>
              <a:ahLst/>
              <a:cxnLst/>
              <a:rect l="l" t="t" r="r" b="b"/>
              <a:pathLst>
                <a:path w="14364" h="7834" extrusionOk="0">
                  <a:moveTo>
                    <a:pt x="7004" y="1"/>
                  </a:moveTo>
                  <a:cubicBezTo>
                    <a:pt x="4301" y="1"/>
                    <a:pt x="2668" y="1250"/>
                    <a:pt x="1767" y="2293"/>
                  </a:cubicBezTo>
                  <a:cubicBezTo>
                    <a:pt x="420" y="3855"/>
                    <a:pt x="1" y="5755"/>
                    <a:pt x="179" y="6950"/>
                  </a:cubicBezTo>
                  <a:cubicBezTo>
                    <a:pt x="179" y="6968"/>
                    <a:pt x="179" y="6977"/>
                    <a:pt x="188" y="6986"/>
                  </a:cubicBezTo>
                  <a:cubicBezTo>
                    <a:pt x="527" y="5068"/>
                    <a:pt x="1838" y="1223"/>
                    <a:pt x="6781" y="1107"/>
                  </a:cubicBezTo>
                  <a:cubicBezTo>
                    <a:pt x="6861" y="1105"/>
                    <a:pt x="6941" y="1104"/>
                    <a:pt x="7019" y="1104"/>
                  </a:cubicBezTo>
                  <a:cubicBezTo>
                    <a:pt x="12029" y="1104"/>
                    <a:pt x="13262" y="5260"/>
                    <a:pt x="13543" y="7833"/>
                  </a:cubicBezTo>
                  <a:cubicBezTo>
                    <a:pt x="13721" y="7771"/>
                    <a:pt x="13864" y="7699"/>
                    <a:pt x="13980" y="7619"/>
                  </a:cubicBezTo>
                  <a:cubicBezTo>
                    <a:pt x="14239" y="7423"/>
                    <a:pt x="14364" y="6674"/>
                    <a:pt x="14033" y="5469"/>
                  </a:cubicBezTo>
                  <a:cubicBezTo>
                    <a:pt x="13409" y="3194"/>
                    <a:pt x="11455" y="411"/>
                    <a:pt x="7967" y="54"/>
                  </a:cubicBezTo>
                  <a:cubicBezTo>
                    <a:pt x="7646" y="18"/>
                    <a:pt x="7316" y="1"/>
                    <a:pt x="70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89"/>
            <p:cNvSpPr/>
            <p:nvPr/>
          </p:nvSpPr>
          <p:spPr>
            <a:xfrm>
              <a:off x="2310025" y="3788050"/>
              <a:ext cx="270100" cy="138300"/>
            </a:xfrm>
            <a:custGeom>
              <a:avLst/>
              <a:gdLst/>
              <a:ahLst/>
              <a:cxnLst/>
              <a:rect l="l" t="t" r="r" b="b"/>
              <a:pathLst>
                <a:path w="10804" h="5532" extrusionOk="0">
                  <a:moveTo>
                    <a:pt x="5353" y="0"/>
                  </a:moveTo>
                  <a:cubicBezTo>
                    <a:pt x="1722" y="0"/>
                    <a:pt x="411" y="3408"/>
                    <a:pt x="1" y="5005"/>
                  </a:cubicBezTo>
                  <a:lnTo>
                    <a:pt x="45" y="5005"/>
                  </a:lnTo>
                  <a:cubicBezTo>
                    <a:pt x="99" y="5023"/>
                    <a:pt x="161" y="5032"/>
                    <a:pt x="224" y="5032"/>
                  </a:cubicBezTo>
                  <a:cubicBezTo>
                    <a:pt x="241" y="5041"/>
                    <a:pt x="268" y="5041"/>
                    <a:pt x="295" y="5050"/>
                  </a:cubicBezTo>
                  <a:cubicBezTo>
                    <a:pt x="366" y="5059"/>
                    <a:pt x="438" y="5059"/>
                    <a:pt x="509" y="5067"/>
                  </a:cubicBezTo>
                  <a:cubicBezTo>
                    <a:pt x="527" y="5067"/>
                    <a:pt x="545" y="5067"/>
                    <a:pt x="554" y="5076"/>
                  </a:cubicBezTo>
                  <a:cubicBezTo>
                    <a:pt x="634" y="5076"/>
                    <a:pt x="714" y="5085"/>
                    <a:pt x="794" y="5085"/>
                  </a:cubicBezTo>
                  <a:lnTo>
                    <a:pt x="839" y="5085"/>
                  </a:lnTo>
                  <a:cubicBezTo>
                    <a:pt x="919" y="5094"/>
                    <a:pt x="1000" y="5094"/>
                    <a:pt x="1080" y="5094"/>
                  </a:cubicBezTo>
                  <a:lnTo>
                    <a:pt x="1276" y="5094"/>
                  </a:lnTo>
                  <a:cubicBezTo>
                    <a:pt x="1606" y="3881"/>
                    <a:pt x="2641" y="1276"/>
                    <a:pt x="5300" y="1276"/>
                  </a:cubicBezTo>
                  <a:cubicBezTo>
                    <a:pt x="5416" y="1276"/>
                    <a:pt x="5532" y="1285"/>
                    <a:pt x="5656" y="1294"/>
                  </a:cubicBezTo>
                  <a:cubicBezTo>
                    <a:pt x="9046" y="1579"/>
                    <a:pt x="9537" y="4461"/>
                    <a:pt x="9608" y="5487"/>
                  </a:cubicBezTo>
                  <a:cubicBezTo>
                    <a:pt x="9921" y="5514"/>
                    <a:pt x="10251" y="5531"/>
                    <a:pt x="10581" y="5531"/>
                  </a:cubicBezTo>
                  <a:lnTo>
                    <a:pt x="10804" y="5531"/>
                  </a:lnTo>
                  <a:cubicBezTo>
                    <a:pt x="10554" y="3096"/>
                    <a:pt x="9448" y="206"/>
                    <a:pt x="5674" y="9"/>
                  </a:cubicBezTo>
                  <a:cubicBezTo>
                    <a:pt x="5567" y="0"/>
                    <a:pt x="5460" y="0"/>
                    <a:pt x="53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89"/>
            <p:cNvSpPr/>
            <p:nvPr/>
          </p:nvSpPr>
          <p:spPr>
            <a:xfrm>
              <a:off x="2347725" y="3825525"/>
              <a:ext cx="196950" cy="99250"/>
            </a:xfrm>
            <a:custGeom>
              <a:avLst/>
              <a:gdLst/>
              <a:ahLst/>
              <a:cxnLst/>
              <a:rect l="l" t="t" r="r" b="b"/>
              <a:pathLst>
                <a:path w="7878" h="3970" extrusionOk="0">
                  <a:moveTo>
                    <a:pt x="3792" y="0"/>
                  </a:moveTo>
                  <a:cubicBezTo>
                    <a:pt x="1338" y="0"/>
                    <a:pt x="339" y="2400"/>
                    <a:pt x="0" y="3586"/>
                  </a:cubicBezTo>
                  <a:cubicBezTo>
                    <a:pt x="437" y="3551"/>
                    <a:pt x="803" y="3479"/>
                    <a:pt x="1044" y="3372"/>
                  </a:cubicBezTo>
                  <a:cubicBezTo>
                    <a:pt x="1044" y="3372"/>
                    <a:pt x="1053" y="3372"/>
                    <a:pt x="1062" y="3363"/>
                  </a:cubicBezTo>
                  <a:cubicBezTo>
                    <a:pt x="1089" y="3354"/>
                    <a:pt x="1115" y="3337"/>
                    <a:pt x="1142" y="3328"/>
                  </a:cubicBezTo>
                  <a:cubicBezTo>
                    <a:pt x="1401" y="3176"/>
                    <a:pt x="1597" y="2855"/>
                    <a:pt x="1802" y="2516"/>
                  </a:cubicBezTo>
                  <a:cubicBezTo>
                    <a:pt x="2186" y="1873"/>
                    <a:pt x="2668" y="1080"/>
                    <a:pt x="3836" y="1080"/>
                  </a:cubicBezTo>
                  <a:cubicBezTo>
                    <a:pt x="3961" y="1080"/>
                    <a:pt x="4095" y="1088"/>
                    <a:pt x="4229" y="1106"/>
                  </a:cubicBezTo>
                  <a:cubicBezTo>
                    <a:pt x="5558" y="1285"/>
                    <a:pt x="5790" y="2221"/>
                    <a:pt x="5959" y="2908"/>
                  </a:cubicBezTo>
                  <a:cubicBezTo>
                    <a:pt x="6058" y="3310"/>
                    <a:pt x="6138" y="3622"/>
                    <a:pt x="6370" y="3702"/>
                  </a:cubicBezTo>
                  <a:cubicBezTo>
                    <a:pt x="6397" y="3711"/>
                    <a:pt x="6423" y="3720"/>
                    <a:pt x="6450" y="3729"/>
                  </a:cubicBezTo>
                  <a:lnTo>
                    <a:pt x="6459" y="3729"/>
                  </a:lnTo>
                  <a:cubicBezTo>
                    <a:pt x="6495" y="3738"/>
                    <a:pt x="6521" y="3747"/>
                    <a:pt x="6557" y="3756"/>
                  </a:cubicBezTo>
                  <a:cubicBezTo>
                    <a:pt x="6611" y="3774"/>
                    <a:pt x="6673" y="3783"/>
                    <a:pt x="6736" y="3800"/>
                  </a:cubicBezTo>
                  <a:cubicBezTo>
                    <a:pt x="7030" y="3863"/>
                    <a:pt x="7431" y="3925"/>
                    <a:pt x="7877" y="3970"/>
                  </a:cubicBezTo>
                  <a:cubicBezTo>
                    <a:pt x="7806" y="2962"/>
                    <a:pt x="7307" y="286"/>
                    <a:pt x="4131" y="18"/>
                  </a:cubicBezTo>
                  <a:cubicBezTo>
                    <a:pt x="4015" y="9"/>
                    <a:pt x="3899" y="0"/>
                    <a:pt x="37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89"/>
            <p:cNvSpPr/>
            <p:nvPr/>
          </p:nvSpPr>
          <p:spPr>
            <a:xfrm>
              <a:off x="2333900" y="392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89"/>
            <p:cNvSpPr/>
            <p:nvPr/>
          </p:nvSpPr>
          <p:spPr>
            <a:xfrm>
              <a:off x="2299550" y="39162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9"/>
                  </a:moveTo>
                  <a:cubicBezTo>
                    <a:pt x="27" y="10"/>
                    <a:pt x="9" y="10"/>
                    <a:pt x="0" y="1"/>
                  </a:cubicBezTo>
                  <a:cubicBezTo>
                    <a:pt x="9" y="10"/>
                    <a:pt x="27" y="10"/>
                    <a:pt x="36" y="19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89"/>
            <p:cNvSpPr/>
            <p:nvPr/>
          </p:nvSpPr>
          <p:spPr>
            <a:xfrm>
              <a:off x="2585900" y="3931450"/>
              <a:ext cx="1600" cy="250"/>
            </a:xfrm>
            <a:custGeom>
              <a:avLst/>
              <a:gdLst/>
              <a:ahLst/>
              <a:cxnLst/>
              <a:rect l="l" t="t" r="r" b="b"/>
              <a:pathLst>
                <a:path w="64" h="10" extrusionOk="0">
                  <a:moveTo>
                    <a:pt x="63" y="1"/>
                  </a:moveTo>
                  <a:cubicBezTo>
                    <a:pt x="45" y="1"/>
                    <a:pt x="19" y="9"/>
                    <a:pt x="1" y="9"/>
                  </a:cubicBezTo>
                  <a:cubicBezTo>
                    <a:pt x="19" y="9"/>
                    <a:pt x="45" y="1"/>
                    <a:pt x="63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89"/>
            <p:cNvSpPr/>
            <p:nvPr/>
          </p:nvSpPr>
          <p:spPr>
            <a:xfrm>
              <a:off x="2613575" y="3927225"/>
              <a:ext cx="2025" cy="675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71" y="0"/>
                  </a:moveTo>
                  <a:cubicBezTo>
                    <a:pt x="54" y="9"/>
                    <a:pt x="27" y="18"/>
                    <a:pt x="0" y="27"/>
                  </a:cubicBezTo>
                  <a:cubicBezTo>
                    <a:pt x="27" y="18"/>
                    <a:pt x="54" y="9"/>
                    <a:pt x="80" y="0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89"/>
            <p:cNvSpPr/>
            <p:nvPr/>
          </p:nvSpPr>
          <p:spPr>
            <a:xfrm>
              <a:off x="2590375" y="3925425"/>
              <a:ext cx="4700" cy="475"/>
            </a:xfrm>
            <a:custGeom>
              <a:avLst/>
              <a:gdLst/>
              <a:ahLst/>
              <a:cxnLst/>
              <a:rect l="l" t="t" r="r" b="b"/>
              <a:pathLst>
                <a:path w="188" h="19" extrusionOk="0">
                  <a:moveTo>
                    <a:pt x="188" y="1"/>
                  </a:moveTo>
                  <a:cubicBezTo>
                    <a:pt x="125" y="10"/>
                    <a:pt x="63" y="10"/>
                    <a:pt x="0" y="19"/>
                  </a:cubicBezTo>
                  <a:cubicBezTo>
                    <a:pt x="63" y="10"/>
                    <a:pt x="125" y="10"/>
                    <a:pt x="188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89"/>
            <p:cNvSpPr/>
            <p:nvPr/>
          </p:nvSpPr>
          <p:spPr>
            <a:xfrm>
              <a:off x="2289950" y="3906700"/>
              <a:ext cx="1150" cy="700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45" y="27"/>
                  </a:moveTo>
                  <a:cubicBezTo>
                    <a:pt x="27" y="18"/>
                    <a:pt x="10" y="9"/>
                    <a:pt x="1" y="0"/>
                  </a:cubicBezTo>
                  <a:cubicBezTo>
                    <a:pt x="10" y="9"/>
                    <a:pt x="27" y="18"/>
                    <a:pt x="45" y="27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89"/>
            <p:cNvSpPr/>
            <p:nvPr/>
          </p:nvSpPr>
          <p:spPr>
            <a:xfrm>
              <a:off x="2292175" y="3907800"/>
              <a:ext cx="1600" cy="700"/>
            </a:xfrm>
            <a:custGeom>
              <a:avLst/>
              <a:gdLst/>
              <a:ahLst/>
              <a:cxnLst/>
              <a:rect l="l" t="t" r="r" b="b"/>
              <a:pathLst>
                <a:path w="64" h="28" extrusionOk="0">
                  <a:moveTo>
                    <a:pt x="63" y="28"/>
                  </a:moveTo>
                  <a:cubicBezTo>
                    <a:pt x="45" y="19"/>
                    <a:pt x="19" y="10"/>
                    <a:pt x="1" y="1"/>
                  </a:cubicBezTo>
                  <a:cubicBezTo>
                    <a:pt x="19" y="10"/>
                    <a:pt x="45" y="19"/>
                    <a:pt x="63" y="28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89"/>
            <p:cNvSpPr/>
            <p:nvPr/>
          </p:nvSpPr>
          <p:spPr>
            <a:xfrm>
              <a:off x="2609550" y="3928100"/>
              <a:ext cx="2475" cy="700"/>
            </a:xfrm>
            <a:custGeom>
              <a:avLst/>
              <a:gdLst/>
              <a:ahLst/>
              <a:cxnLst/>
              <a:rect l="l" t="t" r="r" b="b"/>
              <a:pathLst>
                <a:path w="99" h="28" extrusionOk="0">
                  <a:moveTo>
                    <a:pt x="99" y="1"/>
                  </a:moveTo>
                  <a:cubicBezTo>
                    <a:pt x="72" y="10"/>
                    <a:pt x="36" y="19"/>
                    <a:pt x="0" y="28"/>
                  </a:cubicBezTo>
                  <a:cubicBezTo>
                    <a:pt x="36" y="19"/>
                    <a:pt x="72" y="10"/>
                    <a:pt x="99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89"/>
            <p:cNvSpPr/>
            <p:nvPr/>
          </p:nvSpPr>
          <p:spPr>
            <a:xfrm>
              <a:off x="2605300" y="3929000"/>
              <a:ext cx="2925" cy="475"/>
            </a:xfrm>
            <a:custGeom>
              <a:avLst/>
              <a:gdLst/>
              <a:ahLst/>
              <a:cxnLst/>
              <a:rect l="l" t="t" r="r" b="b"/>
              <a:pathLst>
                <a:path w="117" h="19" extrusionOk="0">
                  <a:moveTo>
                    <a:pt x="117" y="0"/>
                  </a:moveTo>
                  <a:cubicBezTo>
                    <a:pt x="81" y="9"/>
                    <a:pt x="46" y="18"/>
                    <a:pt x="1" y="18"/>
                  </a:cubicBezTo>
                  <a:cubicBezTo>
                    <a:pt x="46" y="18"/>
                    <a:pt x="81" y="9"/>
                    <a:pt x="117" y="0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89"/>
            <p:cNvSpPr/>
            <p:nvPr/>
          </p:nvSpPr>
          <p:spPr>
            <a:xfrm>
              <a:off x="2283250" y="3752725"/>
              <a:ext cx="333900" cy="172725"/>
            </a:xfrm>
            <a:custGeom>
              <a:avLst/>
              <a:gdLst/>
              <a:ahLst/>
              <a:cxnLst/>
              <a:rect l="l" t="t" r="r" b="b"/>
              <a:pathLst>
                <a:path w="13356" h="6909" extrusionOk="0">
                  <a:moveTo>
                    <a:pt x="180" y="6103"/>
                  </a:moveTo>
                  <a:lnTo>
                    <a:pt x="180" y="6103"/>
                  </a:lnTo>
                  <a:cubicBezTo>
                    <a:pt x="180" y="6104"/>
                    <a:pt x="180" y="6105"/>
                    <a:pt x="179" y="6106"/>
                  </a:cubicBezTo>
                  <a:cubicBezTo>
                    <a:pt x="197" y="6115"/>
                    <a:pt x="206" y="6124"/>
                    <a:pt x="224" y="6133"/>
                  </a:cubicBezTo>
                  <a:cubicBezTo>
                    <a:pt x="209" y="6123"/>
                    <a:pt x="194" y="6113"/>
                    <a:pt x="180" y="6103"/>
                  </a:cubicBezTo>
                  <a:close/>
                  <a:moveTo>
                    <a:pt x="6832" y="1"/>
                  </a:moveTo>
                  <a:cubicBezTo>
                    <a:pt x="6754" y="1"/>
                    <a:pt x="6674" y="2"/>
                    <a:pt x="6594" y="4"/>
                  </a:cubicBezTo>
                  <a:cubicBezTo>
                    <a:pt x="1651" y="120"/>
                    <a:pt x="340" y="3965"/>
                    <a:pt x="1" y="5883"/>
                  </a:cubicBezTo>
                  <a:cubicBezTo>
                    <a:pt x="17" y="5961"/>
                    <a:pt x="80" y="6032"/>
                    <a:pt x="180" y="6103"/>
                  </a:cubicBezTo>
                  <a:lnTo>
                    <a:pt x="180" y="6103"/>
                  </a:lnTo>
                  <a:cubicBezTo>
                    <a:pt x="466" y="4317"/>
                    <a:pt x="1663" y="343"/>
                    <a:pt x="6603" y="227"/>
                  </a:cubicBezTo>
                  <a:cubicBezTo>
                    <a:pt x="6674" y="218"/>
                    <a:pt x="6745" y="218"/>
                    <a:pt x="6817" y="218"/>
                  </a:cubicBezTo>
                  <a:cubicBezTo>
                    <a:pt x="11696" y="218"/>
                    <a:pt x="12874" y="4295"/>
                    <a:pt x="13142" y="6793"/>
                  </a:cubicBezTo>
                  <a:cubicBezTo>
                    <a:pt x="13141" y="6793"/>
                    <a:pt x="13140" y="6793"/>
                    <a:pt x="13140" y="6793"/>
                  </a:cubicBezTo>
                  <a:lnTo>
                    <a:pt x="13140" y="6793"/>
                  </a:lnTo>
                  <a:cubicBezTo>
                    <a:pt x="13216" y="6774"/>
                    <a:pt x="13288" y="6753"/>
                    <a:pt x="13356" y="6730"/>
                  </a:cubicBezTo>
                  <a:cubicBezTo>
                    <a:pt x="13075" y="4157"/>
                    <a:pt x="11842" y="1"/>
                    <a:pt x="6832" y="1"/>
                  </a:cubicBezTo>
                  <a:close/>
                  <a:moveTo>
                    <a:pt x="13140" y="6793"/>
                  </a:moveTo>
                  <a:lnTo>
                    <a:pt x="13140" y="6793"/>
                  </a:lnTo>
                  <a:cubicBezTo>
                    <a:pt x="13036" y="6820"/>
                    <a:pt x="12924" y="6843"/>
                    <a:pt x="12806" y="6863"/>
                  </a:cubicBezTo>
                  <a:lnTo>
                    <a:pt x="12806" y="6863"/>
                  </a:lnTo>
                  <a:cubicBezTo>
                    <a:pt x="12922" y="6844"/>
                    <a:pt x="13033" y="6821"/>
                    <a:pt x="13140" y="6793"/>
                  </a:cubicBezTo>
                  <a:close/>
                  <a:moveTo>
                    <a:pt x="12806" y="6863"/>
                  </a:moveTo>
                  <a:cubicBezTo>
                    <a:pt x="12699" y="6881"/>
                    <a:pt x="12588" y="6896"/>
                    <a:pt x="12473" y="6909"/>
                  </a:cubicBezTo>
                  <a:cubicBezTo>
                    <a:pt x="12588" y="6897"/>
                    <a:pt x="12699" y="6881"/>
                    <a:pt x="12806" y="68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89"/>
            <p:cNvSpPr/>
            <p:nvPr/>
          </p:nvSpPr>
          <p:spPr>
            <a:xfrm>
              <a:off x="2590600" y="3931225"/>
              <a:ext cx="2250" cy="25"/>
            </a:xfrm>
            <a:custGeom>
              <a:avLst/>
              <a:gdLst/>
              <a:ahLst/>
              <a:cxnLst/>
              <a:rect l="l" t="t" r="r" b="b"/>
              <a:pathLst>
                <a:path w="90" h="1" extrusionOk="0">
                  <a:moveTo>
                    <a:pt x="89" y="1"/>
                  </a:moveTo>
                  <a:cubicBezTo>
                    <a:pt x="63" y="1"/>
                    <a:pt x="27" y="1"/>
                    <a:pt x="0" y="1"/>
                  </a:cubicBezTo>
                  <a:cubicBezTo>
                    <a:pt x="27" y="1"/>
                    <a:pt x="63" y="1"/>
                    <a:pt x="89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89"/>
            <p:cNvSpPr/>
            <p:nvPr/>
          </p:nvSpPr>
          <p:spPr>
            <a:xfrm>
              <a:off x="2594825" y="3930325"/>
              <a:ext cx="5600" cy="700"/>
            </a:xfrm>
            <a:custGeom>
              <a:avLst/>
              <a:gdLst/>
              <a:ahLst/>
              <a:cxnLst/>
              <a:rect l="l" t="t" r="r" b="b"/>
              <a:pathLst>
                <a:path w="224" h="2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43" y="10"/>
                    <a:pt x="72" y="19"/>
                    <a:pt x="1" y="28"/>
                  </a:cubicBezTo>
                  <a:cubicBezTo>
                    <a:pt x="72" y="19"/>
                    <a:pt x="152" y="10"/>
                    <a:pt x="224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89"/>
            <p:cNvSpPr/>
            <p:nvPr/>
          </p:nvSpPr>
          <p:spPr>
            <a:xfrm>
              <a:off x="2601075" y="3929675"/>
              <a:ext cx="3150" cy="475"/>
            </a:xfrm>
            <a:custGeom>
              <a:avLst/>
              <a:gdLst/>
              <a:ahLst/>
              <a:cxnLst/>
              <a:rect l="l" t="t" r="r" b="b"/>
              <a:pathLst>
                <a:path w="126" h="19" extrusionOk="0">
                  <a:moveTo>
                    <a:pt x="125" y="0"/>
                  </a:moveTo>
                  <a:cubicBezTo>
                    <a:pt x="81" y="9"/>
                    <a:pt x="45" y="18"/>
                    <a:pt x="0" y="18"/>
                  </a:cubicBezTo>
                  <a:cubicBezTo>
                    <a:pt x="45" y="18"/>
                    <a:pt x="81" y="9"/>
                    <a:pt x="125" y="0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89"/>
            <p:cNvSpPr/>
            <p:nvPr/>
          </p:nvSpPr>
          <p:spPr>
            <a:xfrm>
              <a:off x="2333000" y="39209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89"/>
            <p:cNvSpPr/>
            <p:nvPr/>
          </p:nvSpPr>
          <p:spPr>
            <a:xfrm>
              <a:off x="2293975" y="3782475"/>
              <a:ext cx="295975" cy="143875"/>
            </a:xfrm>
            <a:custGeom>
              <a:avLst/>
              <a:gdLst/>
              <a:ahLst/>
              <a:cxnLst/>
              <a:rect l="l" t="t" r="r" b="b"/>
              <a:pathLst>
                <a:path w="11839" h="5755" extrusionOk="0">
                  <a:moveTo>
                    <a:pt x="644" y="5223"/>
                  </a:moveTo>
                  <a:cubicBezTo>
                    <a:pt x="643" y="5224"/>
                    <a:pt x="643" y="5226"/>
                    <a:pt x="643" y="5228"/>
                  </a:cubicBezTo>
                  <a:lnTo>
                    <a:pt x="675" y="5228"/>
                  </a:lnTo>
                  <a:cubicBezTo>
                    <a:pt x="664" y="5226"/>
                    <a:pt x="654" y="5224"/>
                    <a:pt x="644" y="5223"/>
                  </a:cubicBezTo>
                  <a:close/>
                  <a:moveTo>
                    <a:pt x="675" y="5228"/>
                  </a:moveTo>
                  <a:cubicBezTo>
                    <a:pt x="684" y="5230"/>
                    <a:pt x="693" y="5231"/>
                    <a:pt x="702" y="5233"/>
                  </a:cubicBezTo>
                  <a:lnTo>
                    <a:pt x="702" y="5233"/>
                  </a:lnTo>
                  <a:cubicBezTo>
                    <a:pt x="697" y="5231"/>
                    <a:pt x="692" y="5230"/>
                    <a:pt x="687" y="5228"/>
                  </a:cubicBezTo>
                  <a:close/>
                  <a:moveTo>
                    <a:pt x="702" y="5233"/>
                  </a:moveTo>
                  <a:cubicBezTo>
                    <a:pt x="745" y="5246"/>
                    <a:pt x="794" y="5253"/>
                    <a:pt x="844" y="5254"/>
                  </a:cubicBezTo>
                  <a:lnTo>
                    <a:pt x="844" y="5254"/>
                  </a:lnTo>
                  <a:cubicBezTo>
                    <a:pt x="795" y="5248"/>
                    <a:pt x="748" y="5240"/>
                    <a:pt x="702" y="5233"/>
                  </a:cubicBezTo>
                  <a:close/>
                  <a:moveTo>
                    <a:pt x="844" y="5254"/>
                  </a:moveTo>
                  <a:cubicBezTo>
                    <a:pt x="854" y="5256"/>
                    <a:pt x="865" y="5257"/>
                    <a:pt x="876" y="5259"/>
                  </a:cubicBezTo>
                  <a:lnTo>
                    <a:pt x="876" y="5259"/>
                  </a:lnTo>
                  <a:cubicBezTo>
                    <a:pt x="872" y="5258"/>
                    <a:pt x="869" y="5256"/>
                    <a:pt x="866" y="5255"/>
                  </a:cubicBezTo>
                  <a:cubicBezTo>
                    <a:pt x="858" y="5255"/>
                    <a:pt x="851" y="5255"/>
                    <a:pt x="844" y="5254"/>
                  </a:cubicBezTo>
                  <a:close/>
                  <a:moveTo>
                    <a:pt x="3292" y="5050"/>
                  </a:moveTo>
                  <a:lnTo>
                    <a:pt x="3292" y="5050"/>
                  </a:lnTo>
                  <a:cubicBezTo>
                    <a:pt x="3265" y="5059"/>
                    <a:pt x="3239" y="5076"/>
                    <a:pt x="3212" y="5085"/>
                  </a:cubicBezTo>
                  <a:cubicBezTo>
                    <a:pt x="3203" y="5094"/>
                    <a:pt x="3194" y="5094"/>
                    <a:pt x="3194" y="5094"/>
                  </a:cubicBezTo>
                  <a:cubicBezTo>
                    <a:pt x="2990" y="5185"/>
                    <a:pt x="2697" y="5250"/>
                    <a:pt x="2347" y="5289"/>
                  </a:cubicBezTo>
                  <a:lnTo>
                    <a:pt x="2347" y="5289"/>
                  </a:lnTo>
                  <a:cubicBezTo>
                    <a:pt x="2760" y="5249"/>
                    <a:pt x="3096" y="5166"/>
                    <a:pt x="3292" y="5050"/>
                  </a:cubicBezTo>
                  <a:close/>
                  <a:moveTo>
                    <a:pt x="876" y="5259"/>
                  </a:moveTo>
                  <a:cubicBezTo>
                    <a:pt x="893" y="5264"/>
                    <a:pt x="915" y="5265"/>
                    <a:pt x="937" y="5273"/>
                  </a:cubicBezTo>
                  <a:cubicBezTo>
                    <a:pt x="1008" y="5282"/>
                    <a:pt x="1080" y="5282"/>
                    <a:pt x="1151" y="5290"/>
                  </a:cubicBezTo>
                  <a:cubicBezTo>
                    <a:pt x="1157" y="5290"/>
                    <a:pt x="1162" y="5290"/>
                    <a:pt x="1168" y="5291"/>
                  </a:cubicBezTo>
                  <a:lnTo>
                    <a:pt x="1168" y="5291"/>
                  </a:lnTo>
                  <a:cubicBezTo>
                    <a:pt x="1067" y="5282"/>
                    <a:pt x="970" y="5271"/>
                    <a:pt x="876" y="5259"/>
                  </a:cubicBezTo>
                  <a:close/>
                  <a:moveTo>
                    <a:pt x="1168" y="5291"/>
                  </a:moveTo>
                  <a:cubicBezTo>
                    <a:pt x="1170" y="5291"/>
                    <a:pt x="1173" y="5291"/>
                    <a:pt x="1175" y="5291"/>
                  </a:cubicBezTo>
                  <a:lnTo>
                    <a:pt x="1175" y="5291"/>
                  </a:lnTo>
                  <a:cubicBezTo>
                    <a:pt x="1173" y="5291"/>
                    <a:pt x="1170" y="5291"/>
                    <a:pt x="1168" y="5291"/>
                  </a:cubicBezTo>
                  <a:close/>
                  <a:moveTo>
                    <a:pt x="1175" y="5291"/>
                  </a:moveTo>
                  <a:cubicBezTo>
                    <a:pt x="1184" y="5292"/>
                    <a:pt x="1191" y="5295"/>
                    <a:pt x="1196" y="5299"/>
                  </a:cubicBezTo>
                  <a:cubicBezTo>
                    <a:pt x="1276" y="5299"/>
                    <a:pt x="1356" y="5308"/>
                    <a:pt x="1436" y="5308"/>
                  </a:cubicBezTo>
                  <a:cubicBezTo>
                    <a:pt x="1348" y="5304"/>
                    <a:pt x="1260" y="5299"/>
                    <a:pt x="1175" y="5291"/>
                  </a:cubicBezTo>
                  <a:close/>
                  <a:moveTo>
                    <a:pt x="2347" y="5289"/>
                  </a:moveTo>
                  <a:cubicBezTo>
                    <a:pt x="2283" y="5295"/>
                    <a:pt x="2218" y="5301"/>
                    <a:pt x="2151" y="5305"/>
                  </a:cubicBezTo>
                  <a:lnTo>
                    <a:pt x="2151" y="5305"/>
                  </a:lnTo>
                  <a:cubicBezTo>
                    <a:pt x="2151" y="5306"/>
                    <a:pt x="2151" y="5307"/>
                    <a:pt x="2150" y="5308"/>
                  </a:cubicBezTo>
                  <a:cubicBezTo>
                    <a:pt x="2218" y="5303"/>
                    <a:pt x="2283" y="5296"/>
                    <a:pt x="2347" y="5289"/>
                  </a:cubicBezTo>
                  <a:close/>
                  <a:moveTo>
                    <a:pt x="1454" y="5308"/>
                  </a:moveTo>
                  <a:cubicBezTo>
                    <a:pt x="1513" y="5314"/>
                    <a:pt x="1576" y="5316"/>
                    <a:pt x="1640" y="5317"/>
                  </a:cubicBezTo>
                  <a:lnTo>
                    <a:pt x="1640" y="5317"/>
                  </a:lnTo>
                  <a:cubicBezTo>
                    <a:pt x="1587" y="5316"/>
                    <a:pt x="1534" y="5314"/>
                    <a:pt x="1481" y="5308"/>
                  </a:cubicBezTo>
                  <a:close/>
                  <a:moveTo>
                    <a:pt x="1640" y="5317"/>
                  </a:moveTo>
                  <a:cubicBezTo>
                    <a:pt x="1667" y="5317"/>
                    <a:pt x="1695" y="5317"/>
                    <a:pt x="1722" y="5317"/>
                  </a:cubicBezTo>
                  <a:lnTo>
                    <a:pt x="1740" y="5317"/>
                  </a:lnTo>
                  <a:cubicBezTo>
                    <a:pt x="1706" y="5317"/>
                    <a:pt x="1673" y="5317"/>
                    <a:pt x="1640" y="5317"/>
                  </a:cubicBezTo>
                  <a:close/>
                  <a:moveTo>
                    <a:pt x="1919" y="5315"/>
                  </a:moveTo>
                  <a:cubicBezTo>
                    <a:pt x="1860" y="5316"/>
                    <a:pt x="1800" y="5317"/>
                    <a:pt x="1740" y="5317"/>
                  </a:cubicBezTo>
                  <a:lnTo>
                    <a:pt x="1918" y="5317"/>
                  </a:lnTo>
                  <a:cubicBezTo>
                    <a:pt x="1918" y="5316"/>
                    <a:pt x="1919" y="5316"/>
                    <a:pt x="1919" y="5315"/>
                  </a:cubicBezTo>
                  <a:close/>
                  <a:moveTo>
                    <a:pt x="8520" y="5424"/>
                  </a:moveTo>
                  <a:lnTo>
                    <a:pt x="8520" y="5424"/>
                  </a:lnTo>
                  <a:cubicBezTo>
                    <a:pt x="8547" y="5433"/>
                    <a:pt x="8573" y="5442"/>
                    <a:pt x="8600" y="5451"/>
                  </a:cubicBezTo>
                  <a:lnTo>
                    <a:pt x="8607" y="5451"/>
                  </a:lnTo>
                  <a:cubicBezTo>
                    <a:pt x="8575" y="5442"/>
                    <a:pt x="8546" y="5433"/>
                    <a:pt x="8520" y="5424"/>
                  </a:cubicBezTo>
                  <a:close/>
                  <a:moveTo>
                    <a:pt x="8607" y="5451"/>
                  </a:moveTo>
                  <a:cubicBezTo>
                    <a:pt x="8631" y="5458"/>
                    <a:pt x="8656" y="5465"/>
                    <a:pt x="8683" y="5471"/>
                  </a:cubicBezTo>
                  <a:lnTo>
                    <a:pt x="8683" y="5471"/>
                  </a:lnTo>
                  <a:cubicBezTo>
                    <a:pt x="8658" y="5465"/>
                    <a:pt x="8636" y="5458"/>
                    <a:pt x="8609" y="5451"/>
                  </a:cubicBezTo>
                  <a:close/>
                  <a:moveTo>
                    <a:pt x="8683" y="5471"/>
                  </a:moveTo>
                  <a:cubicBezTo>
                    <a:pt x="8691" y="5474"/>
                    <a:pt x="8699" y="5476"/>
                    <a:pt x="8707" y="5478"/>
                  </a:cubicBezTo>
                  <a:cubicBezTo>
                    <a:pt x="8708" y="5478"/>
                    <a:pt x="8709" y="5478"/>
                    <a:pt x="8710" y="5478"/>
                  </a:cubicBezTo>
                  <a:lnTo>
                    <a:pt x="8710" y="5478"/>
                  </a:lnTo>
                  <a:cubicBezTo>
                    <a:pt x="8701" y="5476"/>
                    <a:pt x="8692" y="5474"/>
                    <a:pt x="8683" y="5471"/>
                  </a:cubicBezTo>
                  <a:close/>
                  <a:moveTo>
                    <a:pt x="8710" y="5478"/>
                  </a:moveTo>
                  <a:cubicBezTo>
                    <a:pt x="8747" y="5487"/>
                    <a:pt x="8786" y="5497"/>
                    <a:pt x="8827" y="5506"/>
                  </a:cubicBezTo>
                  <a:lnTo>
                    <a:pt x="8827" y="5506"/>
                  </a:lnTo>
                  <a:cubicBezTo>
                    <a:pt x="8786" y="5495"/>
                    <a:pt x="8746" y="5484"/>
                    <a:pt x="8710" y="5478"/>
                  </a:cubicBezTo>
                  <a:close/>
                  <a:moveTo>
                    <a:pt x="8827" y="5506"/>
                  </a:moveTo>
                  <a:lnTo>
                    <a:pt x="8827" y="5506"/>
                  </a:lnTo>
                  <a:cubicBezTo>
                    <a:pt x="8847" y="5511"/>
                    <a:pt x="8866" y="5517"/>
                    <a:pt x="8886" y="5522"/>
                  </a:cubicBezTo>
                  <a:cubicBezTo>
                    <a:pt x="9180" y="5585"/>
                    <a:pt x="9581" y="5647"/>
                    <a:pt x="10027" y="5692"/>
                  </a:cubicBezTo>
                  <a:cubicBezTo>
                    <a:pt x="10027" y="5692"/>
                    <a:pt x="10027" y="5691"/>
                    <a:pt x="10027" y="5691"/>
                  </a:cubicBezTo>
                  <a:lnTo>
                    <a:pt x="10027" y="5691"/>
                  </a:lnTo>
                  <a:cubicBezTo>
                    <a:pt x="9551" y="5643"/>
                    <a:pt x="9127" y="5573"/>
                    <a:pt x="8827" y="5506"/>
                  </a:cubicBezTo>
                  <a:close/>
                  <a:moveTo>
                    <a:pt x="11838" y="5737"/>
                  </a:moveTo>
                  <a:cubicBezTo>
                    <a:pt x="11818" y="5737"/>
                    <a:pt x="11796" y="5738"/>
                    <a:pt x="11774" y="5739"/>
                  </a:cubicBezTo>
                  <a:lnTo>
                    <a:pt x="11774" y="5739"/>
                  </a:lnTo>
                  <a:cubicBezTo>
                    <a:pt x="11796" y="5738"/>
                    <a:pt x="11817" y="5738"/>
                    <a:pt x="11838" y="5737"/>
                  </a:cubicBezTo>
                  <a:close/>
                  <a:moveTo>
                    <a:pt x="11774" y="5739"/>
                  </a:moveTo>
                  <a:cubicBezTo>
                    <a:pt x="11739" y="5741"/>
                    <a:pt x="11704" y="5743"/>
                    <a:pt x="11669" y="5744"/>
                  </a:cubicBezTo>
                  <a:lnTo>
                    <a:pt x="11669" y="5744"/>
                  </a:lnTo>
                  <a:cubicBezTo>
                    <a:pt x="11669" y="5744"/>
                    <a:pt x="11669" y="5745"/>
                    <a:pt x="11669" y="5745"/>
                  </a:cubicBezTo>
                  <a:cubicBezTo>
                    <a:pt x="11702" y="5745"/>
                    <a:pt x="11739" y="5742"/>
                    <a:pt x="11774" y="5739"/>
                  </a:cubicBezTo>
                  <a:close/>
                  <a:moveTo>
                    <a:pt x="5995" y="0"/>
                  </a:moveTo>
                  <a:cubicBezTo>
                    <a:pt x="2204" y="0"/>
                    <a:pt x="848" y="3542"/>
                    <a:pt x="428" y="5175"/>
                  </a:cubicBezTo>
                  <a:cubicBezTo>
                    <a:pt x="268" y="5139"/>
                    <a:pt x="125" y="5094"/>
                    <a:pt x="0" y="5050"/>
                  </a:cubicBezTo>
                  <a:lnTo>
                    <a:pt x="0" y="5050"/>
                  </a:lnTo>
                  <a:cubicBezTo>
                    <a:pt x="174" y="5118"/>
                    <a:pt x="393" y="5178"/>
                    <a:pt x="644" y="5223"/>
                  </a:cubicBezTo>
                  <a:lnTo>
                    <a:pt x="644" y="5223"/>
                  </a:lnTo>
                  <a:cubicBezTo>
                    <a:pt x="1056" y="3623"/>
                    <a:pt x="2368" y="223"/>
                    <a:pt x="5995" y="223"/>
                  </a:cubicBezTo>
                  <a:cubicBezTo>
                    <a:pt x="6102" y="223"/>
                    <a:pt x="6209" y="223"/>
                    <a:pt x="6316" y="232"/>
                  </a:cubicBezTo>
                  <a:cubicBezTo>
                    <a:pt x="10088" y="428"/>
                    <a:pt x="11195" y="3317"/>
                    <a:pt x="11446" y="5752"/>
                  </a:cubicBezTo>
                  <a:lnTo>
                    <a:pt x="11446" y="5752"/>
                  </a:lnTo>
                  <a:cubicBezTo>
                    <a:pt x="11522" y="5750"/>
                    <a:pt x="11596" y="5747"/>
                    <a:pt x="11669" y="5744"/>
                  </a:cubicBezTo>
                  <a:lnTo>
                    <a:pt x="11669" y="5744"/>
                  </a:lnTo>
                  <a:cubicBezTo>
                    <a:pt x="11410" y="3220"/>
                    <a:pt x="10268" y="214"/>
                    <a:pt x="6334" y="9"/>
                  </a:cubicBezTo>
                  <a:cubicBezTo>
                    <a:pt x="6218" y="0"/>
                    <a:pt x="6111" y="0"/>
                    <a:pt x="5995" y="0"/>
                  </a:cubicBezTo>
                  <a:close/>
                  <a:moveTo>
                    <a:pt x="5942" y="1499"/>
                  </a:moveTo>
                  <a:cubicBezTo>
                    <a:pt x="3285" y="1499"/>
                    <a:pt x="2250" y="4101"/>
                    <a:pt x="1919" y="5315"/>
                  </a:cubicBezTo>
                  <a:lnTo>
                    <a:pt x="1919" y="5315"/>
                  </a:lnTo>
                  <a:cubicBezTo>
                    <a:pt x="1998" y="5313"/>
                    <a:pt x="2076" y="5310"/>
                    <a:pt x="2151" y="5305"/>
                  </a:cubicBezTo>
                  <a:lnTo>
                    <a:pt x="2151" y="5305"/>
                  </a:lnTo>
                  <a:cubicBezTo>
                    <a:pt x="2491" y="4117"/>
                    <a:pt x="3491" y="1722"/>
                    <a:pt x="5942" y="1722"/>
                  </a:cubicBezTo>
                  <a:cubicBezTo>
                    <a:pt x="6049" y="1722"/>
                    <a:pt x="6165" y="1731"/>
                    <a:pt x="6272" y="1740"/>
                  </a:cubicBezTo>
                  <a:cubicBezTo>
                    <a:pt x="9456" y="2007"/>
                    <a:pt x="9956" y="4682"/>
                    <a:pt x="10027" y="5691"/>
                  </a:cubicBezTo>
                  <a:lnTo>
                    <a:pt x="10027" y="5691"/>
                  </a:lnTo>
                  <a:cubicBezTo>
                    <a:pt x="10405" y="5729"/>
                    <a:pt x="10815" y="5754"/>
                    <a:pt x="11223" y="5754"/>
                  </a:cubicBezTo>
                  <a:cubicBezTo>
                    <a:pt x="10893" y="5754"/>
                    <a:pt x="10563" y="5737"/>
                    <a:pt x="10250" y="5710"/>
                  </a:cubicBezTo>
                  <a:cubicBezTo>
                    <a:pt x="10179" y="4684"/>
                    <a:pt x="9688" y="1802"/>
                    <a:pt x="6298" y="1517"/>
                  </a:cubicBezTo>
                  <a:cubicBezTo>
                    <a:pt x="6174" y="1508"/>
                    <a:pt x="6058" y="1499"/>
                    <a:pt x="5942" y="1499"/>
                  </a:cubicBezTo>
                  <a:close/>
                  <a:moveTo>
                    <a:pt x="11446" y="5752"/>
                  </a:moveTo>
                  <a:cubicBezTo>
                    <a:pt x="11374" y="5753"/>
                    <a:pt x="11300" y="5754"/>
                    <a:pt x="11223" y="5754"/>
                  </a:cubicBezTo>
                  <a:lnTo>
                    <a:pt x="11446" y="5754"/>
                  </a:lnTo>
                  <a:cubicBezTo>
                    <a:pt x="11446" y="5753"/>
                    <a:pt x="11446" y="5752"/>
                    <a:pt x="11446" y="57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89"/>
            <p:cNvSpPr/>
            <p:nvPr/>
          </p:nvSpPr>
          <p:spPr>
            <a:xfrm>
              <a:off x="2301325" y="3916950"/>
              <a:ext cx="29475" cy="3825"/>
            </a:xfrm>
            <a:custGeom>
              <a:avLst/>
              <a:gdLst/>
              <a:ahLst/>
              <a:cxnLst/>
              <a:rect l="l" t="t" r="r" b="b"/>
              <a:pathLst>
                <a:path w="1179" h="153" extrusionOk="0">
                  <a:moveTo>
                    <a:pt x="1" y="1"/>
                  </a:moveTo>
                  <a:cubicBezTo>
                    <a:pt x="53" y="13"/>
                    <a:pt x="106" y="25"/>
                    <a:pt x="161" y="36"/>
                  </a:cubicBezTo>
                  <a:lnTo>
                    <a:pt x="161" y="36"/>
                  </a:lnTo>
                  <a:cubicBezTo>
                    <a:pt x="106" y="24"/>
                    <a:pt x="53" y="13"/>
                    <a:pt x="1" y="1"/>
                  </a:cubicBezTo>
                  <a:close/>
                  <a:moveTo>
                    <a:pt x="161" y="36"/>
                  </a:moveTo>
                  <a:cubicBezTo>
                    <a:pt x="311" y="68"/>
                    <a:pt x="470" y="97"/>
                    <a:pt x="634" y="117"/>
                  </a:cubicBezTo>
                  <a:cubicBezTo>
                    <a:pt x="671" y="117"/>
                    <a:pt x="713" y="123"/>
                    <a:pt x="752" y="125"/>
                  </a:cubicBezTo>
                  <a:lnTo>
                    <a:pt x="752" y="125"/>
                  </a:lnTo>
                  <a:cubicBezTo>
                    <a:pt x="555" y="105"/>
                    <a:pt x="353" y="75"/>
                    <a:pt x="161" y="36"/>
                  </a:cubicBezTo>
                  <a:close/>
                  <a:moveTo>
                    <a:pt x="752" y="125"/>
                  </a:moveTo>
                  <a:cubicBezTo>
                    <a:pt x="767" y="126"/>
                    <a:pt x="782" y="128"/>
                    <a:pt x="796" y="129"/>
                  </a:cubicBezTo>
                  <a:lnTo>
                    <a:pt x="796" y="129"/>
                  </a:lnTo>
                  <a:cubicBezTo>
                    <a:pt x="790" y="126"/>
                    <a:pt x="783" y="126"/>
                    <a:pt x="777" y="126"/>
                  </a:cubicBezTo>
                  <a:cubicBezTo>
                    <a:pt x="769" y="126"/>
                    <a:pt x="761" y="125"/>
                    <a:pt x="752" y="125"/>
                  </a:cubicBezTo>
                  <a:close/>
                  <a:moveTo>
                    <a:pt x="796" y="129"/>
                  </a:moveTo>
                  <a:lnTo>
                    <a:pt x="796" y="129"/>
                  </a:lnTo>
                  <a:cubicBezTo>
                    <a:pt x="799" y="130"/>
                    <a:pt x="801" y="132"/>
                    <a:pt x="803" y="135"/>
                  </a:cubicBezTo>
                  <a:cubicBezTo>
                    <a:pt x="839" y="135"/>
                    <a:pt x="884" y="135"/>
                    <a:pt x="919" y="143"/>
                  </a:cubicBezTo>
                  <a:lnTo>
                    <a:pt x="973" y="143"/>
                  </a:lnTo>
                  <a:cubicBezTo>
                    <a:pt x="976" y="143"/>
                    <a:pt x="979" y="144"/>
                    <a:pt x="982" y="144"/>
                  </a:cubicBezTo>
                  <a:lnTo>
                    <a:pt x="982" y="144"/>
                  </a:lnTo>
                  <a:cubicBezTo>
                    <a:pt x="921" y="140"/>
                    <a:pt x="859" y="135"/>
                    <a:pt x="796" y="129"/>
                  </a:cubicBezTo>
                  <a:close/>
                  <a:moveTo>
                    <a:pt x="982" y="144"/>
                  </a:moveTo>
                  <a:lnTo>
                    <a:pt x="982" y="144"/>
                  </a:lnTo>
                  <a:cubicBezTo>
                    <a:pt x="982" y="144"/>
                    <a:pt x="983" y="144"/>
                    <a:pt x="983" y="144"/>
                  </a:cubicBezTo>
                  <a:lnTo>
                    <a:pt x="983" y="144"/>
                  </a:lnTo>
                  <a:cubicBezTo>
                    <a:pt x="983" y="144"/>
                    <a:pt x="982" y="144"/>
                    <a:pt x="982" y="144"/>
                  </a:cubicBezTo>
                  <a:close/>
                  <a:moveTo>
                    <a:pt x="983" y="144"/>
                  </a:moveTo>
                  <a:cubicBezTo>
                    <a:pt x="1008" y="145"/>
                    <a:pt x="1039" y="152"/>
                    <a:pt x="1062" y="152"/>
                  </a:cubicBezTo>
                  <a:lnTo>
                    <a:pt x="1178" y="152"/>
                  </a:lnTo>
                  <a:cubicBezTo>
                    <a:pt x="1115" y="151"/>
                    <a:pt x="1050" y="148"/>
                    <a:pt x="983" y="144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89"/>
            <p:cNvSpPr/>
            <p:nvPr/>
          </p:nvSpPr>
          <p:spPr>
            <a:xfrm>
              <a:off x="2544650" y="3930325"/>
              <a:ext cx="2700" cy="250"/>
            </a:xfrm>
            <a:custGeom>
              <a:avLst/>
              <a:gdLst/>
              <a:ahLst/>
              <a:cxnLst/>
              <a:rect l="l" t="t" r="r" b="b"/>
              <a:pathLst>
                <a:path w="108" h="10" extrusionOk="0">
                  <a:moveTo>
                    <a:pt x="108" y="10"/>
                  </a:moveTo>
                  <a:cubicBezTo>
                    <a:pt x="108" y="10"/>
                    <a:pt x="108" y="10"/>
                    <a:pt x="108" y="10"/>
                  </a:cubicBezTo>
                  <a:cubicBezTo>
                    <a:pt x="72" y="10"/>
                    <a:pt x="36" y="10"/>
                    <a:pt x="0" y="1"/>
                  </a:cubicBezTo>
                  <a:cubicBezTo>
                    <a:pt x="36" y="10"/>
                    <a:pt x="72" y="10"/>
                    <a:pt x="108" y="10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89"/>
            <p:cNvSpPr/>
            <p:nvPr/>
          </p:nvSpPr>
          <p:spPr>
            <a:xfrm>
              <a:off x="2522800" y="3927425"/>
              <a:ext cx="250" cy="2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89"/>
            <p:cNvSpPr/>
            <p:nvPr/>
          </p:nvSpPr>
          <p:spPr>
            <a:xfrm>
              <a:off x="2540400" y="39299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54" y="9"/>
                  </a:moveTo>
                  <a:cubicBezTo>
                    <a:pt x="37" y="9"/>
                    <a:pt x="19" y="0"/>
                    <a:pt x="1" y="0"/>
                  </a:cubicBezTo>
                  <a:cubicBezTo>
                    <a:pt x="19" y="0"/>
                    <a:pt x="37" y="9"/>
                    <a:pt x="54" y="9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89"/>
            <p:cNvSpPr/>
            <p:nvPr/>
          </p:nvSpPr>
          <p:spPr>
            <a:xfrm>
              <a:off x="2368225" y="3917400"/>
              <a:ext cx="700" cy="25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8" y="1"/>
                  </a:moveTo>
                  <a:cubicBezTo>
                    <a:pt x="19" y="1"/>
                    <a:pt x="10" y="9"/>
                    <a:pt x="1" y="9"/>
                  </a:cubicBezTo>
                  <a:cubicBezTo>
                    <a:pt x="10" y="9"/>
                    <a:pt x="19" y="1"/>
                    <a:pt x="28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89"/>
            <p:cNvSpPr/>
            <p:nvPr/>
          </p:nvSpPr>
          <p:spPr>
            <a:xfrm>
              <a:off x="2505175" y="3923200"/>
              <a:ext cx="14300" cy="3600"/>
            </a:xfrm>
            <a:custGeom>
              <a:avLst/>
              <a:gdLst/>
              <a:ahLst/>
              <a:cxnLst/>
              <a:rect l="l" t="t" r="r" b="b"/>
              <a:pathLst>
                <a:path w="572" h="144" extrusionOk="0">
                  <a:moveTo>
                    <a:pt x="0" y="0"/>
                  </a:moveTo>
                  <a:cubicBezTo>
                    <a:pt x="52" y="21"/>
                    <a:pt x="115" y="41"/>
                    <a:pt x="185" y="59"/>
                  </a:cubicBezTo>
                  <a:lnTo>
                    <a:pt x="185" y="59"/>
                  </a:lnTo>
                  <a:cubicBezTo>
                    <a:pt x="162" y="52"/>
                    <a:pt x="139" y="44"/>
                    <a:pt x="116" y="36"/>
                  </a:cubicBezTo>
                  <a:cubicBezTo>
                    <a:pt x="107" y="36"/>
                    <a:pt x="99" y="36"/>
                    <a:pt x="90" y="27"/>
                  </a:cubicBezTo>
                  <a:cubicBezTo>
                    <a:pt x="54" y="18"/>
                    <a:pt x="27" y="9"/>
                    <a:pt x="0" y="0"/>
                  </a:cubicBezTo>
                  <a:close/>
                  <a:moveTo>
                    <a:pt x="185" y="59"/>
                  </a:moveTo>
                  <a:lnTo>
                    <a:pt x="185" y="59"/>
                  </a:lnTo>
                  <a:cubicBezTo>
                    <a:pt x="189" y="60"/>
                    <a:pt x="193" y="62"/>
                    <a:pt x="197" y="63"/>
                  </a:cubicBezTo>
                  <a:lnTo>
                    <a:pt x="200" y="63"/>
                  </a:lnTo>
                  <a:cubicBezTo>
                    <a:pt x="195" y="62"/>
                    <a:pt x="190" y="60"/>
                    <a:pt x="185" y="59"/>
                  </a:cubicBezTo>
                  <a:close/>
                  <a:moveTo>
                    <a:pt x="200" y="63"/>
                  </a:moveTo>
                  <a:lnTo>
                    <a:pt x="200" y="63"/>
                  </a:lnTo>
                  <a:cubicBezTo>
                    <a:pt x="242" y="74"/>
                    <a:pt x="287" y="84"/>
                    <a:pt x="335" y="95"/>
                  </a:cubicBezTo>
                  <a:lnTo>
                    <a:pt x="335" y="95"/>
                  </a:lnTo>
                  <a:cubicBezTo>
                    <a:pt x="330" y="94"/>
                    <a:pt x="326" y="92"/>
                    <a:pt x="322" y="90"/>
                  </a:cubicBezTo>
                  <a:cubicBezTo>
                    <a:pt x="286" y="81"/>
                    <a:pt x="250" y="72"/>
                    <a:pt x="215" y="63"/>
                  </a:cubicBezTo>
                  <a:close/>
                  <a:moveTo>
                    <a:pt x="335" y="95"/>
                  </a:moveTo>
                  <a:lnTo>
                    <a:pt x="335" y="95"/>
                  </a:lnTo>
                  <a:cubicBezTo>
                    <a:pt x="348" y="99"/>
                    <a:pt x="362" y="101"/>
                    <a:pt x="375" y="108"/>
                  </a:cubicBezTo>
                  <a:cubicBezTo>
                    <a:pt x="392" y="108"/>
                    <a:pt x="418" y="116"/>
                    <a:pt x="436" y="116"/>
                  </a:cubicBezTo>
                  <a:lnTo>
                    <a:pt x="436" y="116"/>
                  </a:lnTo>
                  <a:cubicBezTo>
                    <a:pt x="401" y="109"/>
                    <a:pt x="368" y="102"/>
                    <a:pt x="335" y="95"/>
                  </a:cubicBezTo>
                  <a:close/>
                  <a:moveTo>
                    <a:pt x="436" y="116"/>
                  </a:moveTo>
                  <a:cubicBezTo>
                    <a:pt x="480" y="125"/>
                    <a:pt x="525" y="134"/>
                    <a:pt x="571" y="143"/>
                  </a:cubicBezTo>
                  <a:cubicBezTo>
                    <a:pt x="527" y="134"/>
                    <a:pt x="482" y="125"/>
                    <a:pt x="438" y="116"/>
                  </a:cubicBezTo>
                  <a:cubicBezTo>
                    <a:pt x="437" y="116"/>
                    <a:pt x="437" y="116"/>
                    <a:pt x="436" y="116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89"/>
            <p:cNvSpPr/>
            <p:nvPr/>
          </p:nvSpPr>
          <p:spPr>
            <a:xfrm>
              <a:off x="2370250" y="3914275"/>
              <a:ext cx="7150" cy="2700"/>
            </a:xfrm>
            <a:custGeom>
              <a:avLst/>
              <a:gdLst/>
              <a:ahLst/>
              <a:cxnLst/>
              <a:rect l="l" t="t" r="r" b="b"/>
              <a:pathLst>
                <a:path w="286" h="108" extrusionOk="0">
                  <a:moveTo>
                    <a:pt x="286" y="1"/>
                  </a:moveTo>
                  <a:lnTo>
                    <a:pt x="286" y="1"/>
                  </a:lnTo>
                  <a:cubicBezTo>
                    <a:pt x="269" y="10"/>
                    <a:pt x="251" y="19"/>
                    <a:pt x="233" y="27"/>
                  </a:cubicBezTo>
                  <a:lnTo>
                    <a:pt x="233" y="27"/>
                  </a:lnTo>
                  <a:cubicBezTo>
                    <a:pt x="241" y="25"/>
                    <a:pt x="250" y="23"/>
                    <a:pt x="259" y="18"/>
                  </a:cubicBezTo>
                  <a:cubicBezTo>
                    <a:pt x="268" y="10"/>
                    <a:pt x="277" y="10"/>
                    <a:pt x="286" y="1"/>
                  </a:cubicBezTo>
                  <a:close/>
                  <a:moveTo>
                    <a:pt x="233" y="27"/>
                  </a:moveTo>
                  <a:lnTo>
                    <a:pt x="233" y="27"/>
                  </a:lnTo>
                  <a:cubicBezTo>
                    <a:pt x="226" y="30"/>
                    <a:pt x="219" y="32"/>
                    <a:pt x="215" y="36"/>
                  </a:cubicBezTo>
                  <a:lnTo>
                    <a:pt x="215" y="36"/>
                  </a:lnTo>
                  <a:cubicBezTo>
                    <a:pt x="221" y="33"/>
                    <a:pt x="227" y="30"/>
                    <a:pt x="233" y="27"/>
                  </a:cubicBezTo>
                  <a:close/>
                  <a:moveTo>
                    <a:pt x="215" y="36"/>
                  </a:moveTo>
                  <a:cubicBezTo>
                    <a:pt x="209" y="39"/>
                    <a:pt x="202" y="41"/>
                    <a:pt x="195" y="44"/>
                  </a:cubicBezTo>
                  <a:lnTo>
                    <a:pt x="195" y="44"/>
                  </a:lnTo>
                  <a:cubicBezTo>
                    <a:pt x="201" y="42"/>
                    <a:pt x="207" y="40"/>
                    <a:pt x="214" y="36"/>
                  </a:cubicBezTo>
                  <a:cubicBezTo>
                    <a:pt x="215" y="36"/>
                    <a:pt x="215" y="36"/>
                    <a:pt x="215" y="36"/>
                  </a:cubicBezTo>
                  <a:close/>
                  <a:moveTo>
                    <a:pt x="195" y="44"/>
                  </a:moveTo>
                  <a:cubicBezTo>
                    <a:pt x="188" y="47"/>
                    <a:pt x="180" y="49"/>
                    <a:pt x="170" y="54"/>
                  </a:cubicBezTo>
                  <a:cubicBezTo>
                    <a:pt x="163" y="54"/>
                    <a:pt x="153" y="58"/>
                    <a:pt x="144" y="64"/>
                  </a:cubicBezTo>
                  <a:lnTo>
                    <a:pt x="144" y="64"/>
                  </a:lnTo>
                  <a:cubicBezTo>
                    <a:pt x="162" y="58"/>
                    <a:pt x="179" y="51"/>
                    <a:pt x="195" y="44"/>
                  </a:cubicBezTo>
                  <a:close/>
                  <a:moveTo>
                    <a:pt x="144" y="64"/>
                  </a:moveTo>
                  <a:lnTo>
                    <a:pt x="144" y="64"/>
                  </a:lnTo>
                  <a:cubicBezTo>
                    <a:pt x="133" y="68"/>
                    <a:pt x="121" y="72"/>
                    <a:pt x="109" y="76"/>
                  </a:cubicBezTo>
                  <a:lnTo>
                    <a:pt x="109" y="76"/>
                  </a:lnTo>
                  <a:cubicBezTo>
                    <a:pt x="117" y="74"/>
                    <a:pt x="125" y="72"/>
                    <a:pt x="134" y="72"/>
                  </a:cubicBezTo>
                  <a:cubicBezTo>
                    <a:pt x="137" y="69"/>
                    <a:pt x="140" y="67"/>
                    <a:pt x="144" y="64"/>
                  </a:cubicBezTo>
                  <a:close/>
                  <a:moveTo>
                    <a:pt x="109" y="76"/>
                  </a:moveTo>
                  <a:cubicBezTo>
                    <a:pt x="101" y="79"/>
                    <a:pt x="94" y="81"/>
                    <a:pt x="89" y="81"/>
                  </a:cubicBezTo>
                  <a:cubicBezTo>
                    <a:pt x="76" y="88"/>
                    <a:pt x="62" y="89"/>
                    <a:pt x="53" y="94"/>
                  </a:cubicBezTo>
                  <a:lnTo>
                    <a:pt x="53" y="94"/>
                  </a:lnTo>
                  <a:cubicBezTo>
                    <a:pt x="72" y="88"/>
                    <a:pt x="91" y="82"/>
                    <a:pt x="109" y="76"/>
                  </a:cubicBezTo>
                  <a:close/>
                  <a:moveTo>
                    <a:pt x="53" y="94"/>
                  </a:moveTo>
                  <a:lnTo>
                    <a:pt x="53" y="94"/>
                  </a:lnTo>
                  <a:cubicBezTo>
                    <a:pt x="35" y="99"/>
                    <a:pt x="18" y="103"/>
                    <a:pt x="0" y="108"/>
                  </a:cubicBezTo>
                  <a:lnTo>
                    <a:pt x="9" y="108"/>
                  </a:lnTo>
                  <a:cubicBezTo>
                    <a:pt x="18" y="108"/>
                    <a:pt x="27" y="99"/>
                    <a:pt x="45" y="99"/>
                  </a:cubicBezTo>
                  <a:cubicBezTo>
                    <a:pt x="47" y="97"/>
                    <a:pt x="50" y="95"/>
                    <a:pt x="53" y="94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89"/>
            <p:cNvSpPr/>
            <p:nvPr/>
          </p:nvSpPr>
          <p:spPr>
            <a:xfrm>
              <a:off x="2443625" y="3858075"/>
              <a:ext cx="9150" cy="700"/>
            </a:xfrm>
            <a:custGeom>
              <a:avLst/>
              <a:gdLst/>
              <a:ahLst/>
              <a:cxnLst/>
              <a:rect l="l" t="t" r="r" b="b"/>
              <a:pathLst>
                <a:path w="366" h="28" extrusionOk="0">
                  <a:moveTo>
                    <a:pt x="366" y="27"/>
                  </a:moveTo>
                  <a:cubicBezTo>
                    <a:pt x="232" y="9"/>
                    <a:pt x="116" y="1"/>
                    <a:pt x="0" y="1"/>
                  </a:cubicBezTo>
                  <a:cubicBezTo>
                    <a:pt x="116" y="1"/>
                    <a:pt x="232" y="9"/>
                    <a:pt x="366" y="27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89"/>
            <p:cNvSpPr/>
            <p:nvPr/>
          </p:nvSpPr>
          <p:spPr>
            <a:xfrm>
              <a:off x="2272775" y="3719575"/>
              <a:ext cx="369800" cy="212350"/>
            </a:xfrm>
            <a:custGeom>
              <a:avLst/>
              <a:gdLst/>
              <a:ahLst/>
              <a:cxnLst/>
              <a:rect l="l" t="t" r="r" b="b"/>
              <a:pathLst>
                <a:path w="14792" h="8494" extrusionOk="0">
                  <a:moveTo>
                    <a:pt x="7236" y="224"/>
                  </a:moveTo>
                  <a:cubicBezTo>
                    <a:pt x="7548" y="224"/>
                    <a:pt x="7878" y="241"/>
                    <a:pt x="8199" y="277"/>
                  </a:cubicBezTo>
                  <a:cubicBezTo>
                    <a:pt x="11687" y="634"/>
                    <a:pt x="13641" y="3417"/>
                    <a:pt x="14265" y="5692"/>
                  </a:cubicBezTo>
                  <a:cubicBezTo>
                    <a:pt x="14596" y="6897"/>
                    <a:pt x="14471" y="7646"/>
                    <a:pt x="14212" y="7842"/>
                  </a:cubicBezTo>
                  <a:cubicBezTo>
                    <a:pt x="14096" y="7922"/>
                    <a:pt x="13953" y="7994"/>
                    <a:pt x="13775" y="8056"/>
                  </a:cubicBezTo>
                  <a:cubicBezTo>
                    <a:pt x="13534" y="8137"/>
                    <a:pt x="13240" y="8199"/>
                    <a:pt x="12892" y="8235"/>
                  </a:cubicBezTo>
                  <a:cubicBezTo>
                    <a:pt x="12829" y="8244"/>
                    <a:pt x="12767" y="8244"/>
                    <a:pt x="12704" y="8253"/>
                  </a:cubicBezTo>
                  <a:lnTo>
                    <a:pt x="12686" y="8253"/>
                  </a:lnTo>
                  <a:cubicBezTo>
                    <a:pt x="12490" y="8261"/>
                    <a:pt x="12294" y="8270"/>
                    <a:pt x="12071" y="8270"/>
                  </a:cubicBezTo>
                  <a:cubicBezTo>
                    <a:pt x="10929" y="8270"/>
                    <a:pt x="9769" y="8074"/>
                    <a:pt x="9368" y="7940"/>
                  </a:cubicBezTo>
                  <a:cubicBezTo>
                    <a:pt x="9136" y="7860"/>
                    <a:pt x="9056" y="7548"/>
                    <a:pt x="8957" y="7146"/>
                  </a:cubicBezTo>
                  <a:cubicBezTo>
                    <a:pt x="8788" y="6459"/>
                    <a:pt x="8556" y="5523"/>
                    <a:pt x="7227" y="5344"/>
                  </a:cubicBezTo>
                  <a:cubicBezTo>
                    <a:pt x="7093" y="5326"/>
                    <a:pt x="6959" y="5318"/>
                    <a:pt x="6834" y="5318"/>
                  </a:cubicBezTo>
                  <a:cubicBezTo>
                    <a:pt x="5666" y="5318"/>
                    <a:pt x="5184" y="6111"/>
                    <a:pt x="4800" y="6754"/>
                  </a:cubicBezTo>
                  <a:cubicBezTo>
                    <a:pt x="4595" y="7093"/>
                    <a:pt x="4399" y="7414"/>
                    <a:pt x="4140" y="7566"/>
                  </a:cubicBezTo>
                  <a:cubicBezTo>
                    <a:pt x="3855" y="7735"/>
                    <a:pt x="3275" y="7833"/>
                    <a:pt x="2588" y="7833"/>
                  </a:cubicBezTo>
                  <a:cubicBezTo>
                    <a:pt x="2490" y="7833"/>
                    <a:pt x="2392" y="7833"/>
                    <a:pt x="2302" y="7824"/>
                  </a:cubicBezTo>
                  <a:lnTo>
                    <a:pt x="2284" y="7824"/>
                  </a:lnTo>
                  <a:cubicBezTo>
                    <a:pt x="1696" y="7798"/>
                    <a:pt x="1187" y="7699"/>
                    <a:pt x="848" y="7566"/>
                  </a:cubicBezTo>
                  <a:cubicBezTo>
                    <a:pt x="848" y="7557"/>
                    <a:pt x="839" y="7557"/>
                    <a:pt x="839" y="7557"/>
                  </a:cubicBezTo>
                  <a:cubicBezTo>
                    <a:pt x="821" y="7548"/>
                    <a:pt x="795" y="7539"/>
                    <a:pt x="777" y="7530"/>
                  </a:cubicBezTo>
                  <a:cubicBezTo>
                    <a:pt x="759" y="7521"/>
                    <a:pt x="750" y="7512"/>
                    <a:pt x="732" y="7512"/>
                  </a:cubicBezTo>
                  <a:cubicBezTo>
                    <a:pt x="714" y="7503"/>
                    <a:pt x="697" y="7494"/>
                    <a:pt x="688" y="7485"/>
                  </a:cubicBezTo>
                  <a:cubicBezTo>
                    <a:pt x="670" y="7476"/>
                    <a:pt x="652" y="7467"/>
                    <a:pt x="643" y="7459"/>
                  </a:cubicBezTo>
                  <a:cubicBezTo>
                    <a:pt x="518" y="7378"/>
                    <a:pt x="438" y="7298"/>
                    <a:pt x="420" y="7209"/>
                  </a:cubicBezTo>
                  <a:cubicBezTo>
                    <a:pt x="411" y="7200"/>
                    <a:pt x="411" y="7191"/>
                    <a:pt x="411" y="7173"/>
                  </a:cubicBezTo>
                  <a:cubicBezTo>
                    <a:pt x="233" y="5978"/>
                    <a:pt x="652" y="4078"/>
                    <a:pt x="1999" y="2516"/>
                  </a:cubicBezTo>
                  <a:cubicBezTo>
                    <a:pt x="2900" y="1473"/>
                    <a:pt x="4533" y="224"/>
                    <a:pt x="7236" y="224"/>
                  </a:cubicBezTo>
                  <a:close/>
                  <a:moveTo>
                    <a:pt x="7236" y="1"/>
                  </a:moveTo>
                  <a:cubicBezTo>
                    <a:pt x="4452" y="1"/>
                    <a:pt x="2757" y="1285"/>
                    <a:pt x="1830" y="2365"/>
                  </a:cubicBezTo>
                  <a:cubicBezTo>
                    <a:pt x="438" y="3979"/>
                    <a:pt x="1" y="5960"/>
                    <a:pt x="188" y="7209"/>
                  </a:cubicBezTo>
                  <a:cubicBezTo>
                    <a:pt x="233" y="7539"/>
                    <a:pt x="607" y="7744"/>
                    <a:pt x="1071" y="7869"/>
                  </a:cubicBezTo>
                  <a:cubicBezTo>
                    <a:pt x="1080" y="7878"/>
                    <a:pt x="1098" y="7878"/>
                    <a:pt x="1107" y="7887"/>
                  </a:cubicBezTo>
                  <a:cubicBezTo>
                    <a:pt x="1116" y="7887"/>
                    <a:pt x="1134" y="7887"/>
                    <a:pt x="1143" y="7896"/>
                  </a:cubicBezTo>
                  <a:cubicBezTo>
                    <a:pt x="1517" y="7985"/>
                    <a:pt x="1954" y="8038"/>
                    <a:pt x="2320" y="8047"/>
                  </a:cubicBezTo>
                  <a:cubicBezTo>
                    <a:pt x="2347" y="8047"/>
                    <a:pt x="2383" y="8056"/>
                    <a:pt x="2409" y="8056"/>
                  </a:cubicBezTo>
                  <a:lnTo>
                    <a:pt x="2588" y="8056"/>
                  </a:lnTo>
                  <a:cubicBezTo>
                    <a:pt x="3070" y="8056"/>
                    <a:pt x="3498" y="8012"/>
                    <a:pt x="3819" y="7922"/>
                  </a:cubicBezTo>
                  <a:cubicBezTo>
                    <a:pt x="3828" y="7922"/>
                    <a:pt x="3837" y="7914"/>
                    <a:pt x="3846" y="7914"/>
                  </a:cubicBezTo>
                  <a:cubicBezTo>
                    <a:pt x="3864" y="7914"/>
                    <a:pt x="3881" y="7905"/>
                    <a:pt x="3899" y="7896"/>
                  </a:cubicBezTo>
                  <a:cubicBezTo>
                    <a:pt x="4006" y="7869"/>
                    <a:pt x="4104" y="7833"/>
                    <a:pt x="4185" y="7789"/>
                  </a:cubicBezTo>
                  <a:cubicBezTo>
                    <a:pt x="4211" y="7780"/>
                    <a:pt x="4229" y="7762"/>
                    <a:pt x="4256" y="7753"/>
                  </a:cubicBezTo>
                  <a:cubicBezTo>
                    <a:pt x="4559" y="7575"/>
                    <a:pt x="4765" y="7227"/>
                    <a:pt x="4988" y="6870"/>
                  </a:cubicBezTo>
                  <a:cubicBezTo>
                    <a:pt x="5380" y="6219"/>
                    <a:pt x="5790" y="5541"/>
                    <a:pt x="6834" y="5541"/>
                  </a:cubicBezTo>
                  <a:cubicBezTo>
                    <a:pt x="6950" y="5541"/>
                    <a:pt x="7066" y="5549"/>
                    <a:pt x="7200" y="5567"/>
                  </a:cubicBezTo>
                  <a:cubicBezTo>
                    <a:pt x="8378" y="5728"/>
                    <a:pt x="8574" y="6513"/>
                    <a:pt x="8743" y="7200"/>
                  </a:cubicBezTo>
                  <a:cubicBezTo>
                    <a:pt x="8770" y="7307"/>
                    <a:pt x="8797" y="7414"/>
                    <a:pt x="8824" y="7512"/>
                  </a:cubicBezTo>
                  <a:cubicBezTo>
                    <a:pt x="8913" y="7806"/>
                    <a:pt x="9038" y="8056"/>
                    <a:pt x="9296" y="8145"/>
                  </a:cubicBezTo>
                  <a:cubicBezTo>
                    <a:pt x="9430" y="8199"/>
                    <a:pt x="9635" y="8244"/>
                    <a:pt x="9867" y="8288"/>
                  </a:cubicBezTo>
                  <a:cubicBezTo>
                    <a:pt x="9912" y="8297"/>
                    <a:pt x="9957" y="8306"/>
                    <a:pt x="10001" y="8315"/>
                  </a:cubicBezTo>
                  <a:lnTo>
                    <a:pt x="10010" y="8315"/>
                  </a:lnTo>
                  <a:cubicBezTo>
                    <a:pt x="10224" y="8351"/>
                    <a:pt x="10456" y="8386"/>
                    <a:pt x="10706" y="8413"/>
                  </a:cubicBezTo>
                  <a:cubicBezTo>
                    <a:pt x="10724" y="8413"/>
                    <a:pt x="10742" y="8422"/>
                    <a:pt x="10759" y="8422"/>
                  </a:cubicBezTo>
                  <a:cubicBezTo>
                    <a:pt x="10795" y="8422"/>
                    <a:pt x="10840" y="8431"/>
                    <a:pt x="10875" y="8431"/>
                  </a:cubicBezTo>
                  <a:cubicBezTo>
                    <a:pt x="10911" y="8440"/>
                    <a:pt x="10947" y="8440"/>
                    <a:pt x="10983" y="8440"/>
                  </a:cubicBezTo>
                  <a:cubicBezTo>
                    <a:pt x="11339" y="8476"/>
                    <a:pt x="11714" y="8493"/>
                    <a:pt x="12071" y="8493"/>
                  </a:cubicBezTo>
                  <a:lnTo>
                    <a:pt x="12321" y="8493"/>
                  </a:lnTo>
                  <a:cubicBezTo>
                    <a:pt x="12347" y="8493"/>
                    <a:pt x="12383" y="8484"/>
                    <a:pt x="12410" y="8484"/>
                  </a:cubicBezTo>
                  <a:lnTo>
                    <a:pt x="12526" y="8484"/>
                  </a:lnTo>
                  <a:cubicBezTo>
                    <a:pt x="12544" y="8484"/>
                    <a:pt x="12570" y="8476"/>
                    <a:pt x="12588" y="8476"/>
                  </a:cubicBezTo>
                  <a:cubicBezTo>
                    <a:pt x="12633" y="8476"/>
                    <a:pt x="12669" y="8476"/>
                    <a:pt x="12713" y="8467"/>
                  </a:cubicBezTo>
                  <a:lnTo>
                    <a:pt x="12802" y="8467"/>
                  </a:lnTo>
                  <a:cubicBezTo>
                    <a:pt x="12829" y="8458"/>
                    <a:pt x="12856" y="8458"/>
                    <a:pt x="12883" y="8458"/>
                  </a:cubicBezTo>
                  <a:cubicBezTo>
                    <a:pt x="12954" y="8449"/>
                    <a:pt x="13025" y="8440"/>
                    <a:pt x="13106" y="8431"/>
                  </a:cubicBezTo>
                  <a:cubicBezTo>
                    <a:pt x="13115" y="8431"/>
                    <a:pt x="13124" y="8431"/>
                    <a:pt x="13132" y="8422"/>
                  </a:cubicBezTo>
                  <a:cubicBezTo>
                    <a:pt x="13177" y="8422"/>
                    <a:pt x="13213" y="8413"/>
                    <a:pt x="13257" y="8404"/>
                  </a:cubicBezTo>
                  <a:cubicBezTo>
                    <a:pt x="13275" y="8404"/>
                    <a:pt x="13293" y="8404"/>
                    <a:pt x="13302" y="8395"/>
                  </a:cubicBezTo>
                  <a:cubicBezTo>
                    <a:pt x="13347" y="8395"/>
                    <a:pt x="13382" y="8386"/>
                    <a:pt x="13418" y="8377"/>
                  </a:cubicBezTo>
                  <a:cubicBezTo>
                    <a:pt x="13436" y="8377"/>
                    <a:pt x="13454" y="8369"/>
                    <a:pt x="13471" y="8369"/>
                  </a:cubicBezTo>
                  <a:cubicBezTo>
                    <a:pt x="13507" y="8360"/>
                    <a:pt x="13543" y="8351"/>
                    <a:pt x="13570" y="8342"/>
                  </a:cubicBezTo>
                  <a:cubicBezTo>
                    <a:pt x="13596" y="8342"/>
                    <a:pt x="13614" y="8333"/>
                    <a:pt x="13632" y="8333"/>
                  </a:cubicBezTo>
                  <a:cubicBezTo>
                    <a:pt x="13659" y="8324"/>
                    <a:pt x="13686" y="8315"/>
                    <a:pt x="13712" y="8306"/>
                  </a:cubicBezTo>
                  <a:cubicBezTo>
                    <a:pt x="13953" y="8235"/>
                    <a:pt x="14176" y="8145"/>
                    <a:pt x="14346" y="8021"/>
                  </a:cubicBezTo>
                  <a:cubicBezTo>
                    <a:pt x="14738" y="7726"/>
                    <a:pt x="14792" y="6789"/>
                    <a:pt x="14480" y="5639"/>
                  </a:cubicBezTo>
                  <a:cubicBezTo>
                    <a:pt x="13837" y="3292"/>
                    <a:pt x="11821" y="429"/>
                    <a:pt x="8226" y="54"/>
                  </a:cubicBezTo>
                  <a:cubicBezTo>
                    <a:pt x="7896" y="18"/>
                    <a:pt x="7557" y="1"/>
                    <a:pt x="723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89"/>
            <p:cNvSpPr/>
            <p:nvPr/>
          </p:nvSpPr>
          <p:spPr>
            <a:xfrm>
              <a:off x="2498475" y="3800175"/>
              <a:ext cx="39500" cy="27950"/>
            </a:xfrm>
            <a:custGeom>
              <a:avLst/>
              <a:gdLst/>
              <a:ahLst/>
              <a:cxnLst/>
              <a:rect l="l" t="t" r="r" b="b"/>
              <a:pathLst>
                <a:path w="1580" h="1118" extrusionOk="0">
                  <a:moveTo>
                    <a:pt x="716" y="0"/>
                  </a:moveTo>
                  <a:cubicBezTo>
                    <a:pt x="376" y="0"/>
                    <a:pt x="93" y="182"/>
                    <a:pt x="54" y="443"/>
                  </a:cubicBezTo>
                  <a:cubicBezTo>
                    <a:pt x="1" y="746"/>
                    <a:pt x="295" y="1041"/>
                    <a:pt x="706" y="1103"/>
                  </a:cubicBezTo>
                  <a:cubicBezTo>
                    <a:pt x="762" y="1113"/>
                    <a:pt x="817" y="1118"/>
                    <a:pt x="871" y="1118"/>
                  </a:cubicBezTo>
                  <a:cubicBezTo>
                    <a:pt x="1205" y="1118"/>
                    <a:pt x="1488" y="937"/>
                    <a:pt x="1526" y="684"/>
                  </a:cubicBezTo>
                  <a:cubicBezTo>
                    <a:pt x="1580" y="381"/>
                    <a:pt x="1285" y="77"/>
                    <a:pt x="884" y="15"/>
                  </a:cubicBezTo>
                  <a:cubicBezTo>
                    <a:pt x="827" y="5"/>
                    <a:pt x="770" y="0"/>
                    <a:pt x="716" y="0"/>
                  </a:cubicBezTo>
                  <a:close/>
                </a:path>
              </a:pathLst>
            </a:custGeom>
            <a:solidFill>
              <a:srgbClr val="EE3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89"/>
            <p:cNvSpPr/>
            <p:nvPr/>
          </p:nvSpPr>
          <p:spPr>
            <a:xfrm>
              <a:off x="2369350" y="3795550"/>
              <a:ext cx="39275" cy="28050"/>
            </a:xfrm>
            <a:custGeom>
              <a:avLst/>
              <a:gdLst/>
              <a:ahLst/>
              <a:cxnLst/>
              <a:rect l="l" t="t" r="r" b="b"/>
              <a:pathLst>
                <a:path w="1571" h="1122" extrusionOk="0">
                  <a:moveTo>
                    <a:pt x="721" y="1"/>
                  </a:moveTo>
                  <a:cubicBezTo>
                    <a:pt x="382" y="1"/>
                    <a:pt x="93" y="177"/>
                    <a:pt x="54" y="441"/>
                  </a:cubicBezTo>
                  <a:cubicBezTo>
                    <a:pt x="1" y="744"/>
                    <a:pt x="295" y="1039"/>
                    <a:pt x="696" y="1110"/>
                  </a:cubicBezTo>
                  <a:cubicBezTo>
                    <a:pt x="749" y="1118"/>
                    <a:pt x="802" y="1122"/>
                    <a:pt x="853" y="1122"/>
                  </a:cubicBezTo>
                  <a:cubicBezTo>
                    <a:pt x="1198" y="1122"/>
                    <a:pt x="1487" y="946"/>
                    <a:pt x="1526" y="682"/>
                  </a:cubicBezTo>
                  <a:cubicBezTo>
                    <a:pt x="1571" y="378"/>
                    <a:pt x="1285" y="84"/>
                    <a:pt x="875" y="13"/>
                  </a:cubicBezTo>
                  <a:cubicBezTo>
                    <a:pt x="823" y="5"/>
                    <a:pt x="771" y="1"/>
                    <a:pt x="721" y="1"/>
                  </a:cubicBezTo>
                  <a:close/>
                </a:path>
              </a:pathLst>
            </a:custGeom>
            <a:solidFill>
              <a:srgbClr val="EE3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89"/>
            <p:cNvSpPr/>
            <p:nvPr/>
          </p:nvSpPr>
          <p:spPr>
            <a:xfrm>
              <a:off x="2568075" y="3777375"/>
              <a:ext cx="38150" cy="48725"/>
            </a:xfrm>
            <a:custGeom>
              <a:avLst/>
              <a:gdLst/>
              <a:ahLst/>
              <a:cxnLst/>
              <a:rect l="l" t="t" r="r" b="b"/>
              <a:pathLst>
                <a:path w="1526" h="1949" extrusionOk="0">
                  <a:moveTo>
                    <a:pt x="117" y="0"/>
                  </a:moveTo>
                  <a:cubicBezTo>
                    <a:pt x="51" y="0"/>
                    <a:pt x="0" y="80"/>
                    <a:pt x="54" y="133"/>
                  </a:cubicBezTo>
                  <a:cubicBezTo>
                    <a:pt x="616" y="633"/>
                    <a:pt x="955" y="1257"/>
                    <a:pt x="1329" y="1899"/>
                  </a:cubicBezTo>
                  <a:cubicBezTo>
                    <a:pt x="1348" y="1934"/>
                    <a:pt x="1379" y="1948"/>
                    <a:pt x="1410" y="1948"/>
                  </a:cubicBezTo>
                  <a:cubicBezTo>
                    <a:pt x="1467" y="1948"/>
                    <a:pt x="1525" y="1898"/>
                    <a:pt x="1508" y="1828"/>
                  </a:cubicBezTo>
                  <a:cubicBezTo>
                    <a:pt x="1329" y="1150"/>
                    <a:pt x="785" y="338"/>
                    <a:pt x="152" y="8"/>
                  </a:cubicBezTo>
                  <a:cubicBezTo>
                    <a:pt x="140" y="3"/>
                    <a:pt x="128" y="0"/>
                    <a:pt x="117" y="0"/>
                  </a:cubicBezTo>
                  <a:close/>
                </a:path>
              </a:pathLst>
            </a:custGeom>
            <a:solidFill>
              <a:srgbClr val="FFFFFF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89"/>
            <p:cNvSpPr/>
            <p:nvPr/>
          </p:nvSpPr>
          <p:spPr>
            <a:xfrm>
              <a:off x="2610750" y="3835000"/>
              <a:ext cx="11525" cy="18650"/>
            </a:xfrm>
            <a:custGeom>
              <a:avLst/>
              <a:gdLst/>
              <a:ahLst/>
              <a:cxnLst/>
              <a:rect l="l" t="t" r="r" b="b"/>
              <a:pathLst>
                <a:path w="461" h="746" extrusionOk="0">
                  <a:moveTo>
                    <a:pt x="127" y="1"/>
                  </a:moveTo>
                  <a:cubicBezTo>
                    <a:pt x="65" y="1"/>
                    <a:pt x="0" y="54"/>
                    <a:pt x="24" y="130"/>
                  </a:cubicBezTo>
                  <a:cubicBezTo>
                    <a:pt x="95" y="326"/>
                    <a:pt x="158" y="558"/>
                    <a:pt x="300" y="718"/>
                  </a:cubicBezTo>
                  <a:cubicBezTo>
                    <a:pt x="320" y="738"/>
                    <a:pt x="343" y="746"/>
                    <a:pt x="365" y="746"/>
                  </a:cubicBezTo>
                  <a:cubicBezTo>
                    <a:pt x="414" y="746"/>
                    <a:pt x="461" y="705"/>
                    <a:pt x="461" y="656"/>
                  </a:cubicBezTo>
                  <a:cubicBezTo>
                    <a:pt x="461" y="433"/>
                    <a:pt x="309" y="237"/>
                    <a:pt x="211" y="49"/>
                  </a:cubicBezTo>
                  <a:cubicBezTo>
                    <a:pt x="193" y="15"/>
                    <a:pt x="160" y="1"/>
                    <a:pt x="127" y="1"/>
                  </a:cubicBezTo>
                  <a:close/>
                </a:path>
              </a:pathLst>
            </a:custGeom>
            <a:solidFill>
              <a:srgbClr val="FFFFFF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89"/>
            <p:cNvSpPr/>
            <p:nvPr/>
          </p:nvSpPr>
          <p:spPr>
            <a:xfrm>
              <a:off x="2568075" y="3819350"/>
              <a:ext cx="25350" cy="56500"/>
            </a:xfrm>
            <a:custGeom>
              <a:avLst/>
              <a:gdLst/>
              <a:ahLst/>
              <a:cxnLst/>
              <a:rect l="l" t="t" r="r" b="b"/>
              <a:pathLst>
                <a:path w="1014" h="2260" extrusionOk="0">
                  <a:moveTo>
                    <a:pt x="80" y="1"/>
                  </a:moveTo>
                  <a:cubicBezTo>
                    <a:pt x="39" y="1"/>
                    <a:pt x="1" y="32"/>
                    <a:pt x="18" y="78"/>
                  </a:cubicBezTo>
                  <a:cubicBezTo>
                    <a:pt x="161" y="399"/>
                    <a:pt x="312" y="711"/>
                    <a:pt x="446" y="1041"/>
                  </a:cubicBezTo>
                  <a:cubicBezTo>
                    <a:pt x="598" y="1416"/>
                    <a:pt x="687" y="1808"/>
                    <a:pt x="821" y="2192"/>
                  </a:cubicBezTo>
                  <a:cubicBezTo>
                    <a:pt x="837" y="2237"/>
                    <a:pt x="880" y="2259"/>
                    <a:pt x="920" y="2259"/>
                  </a:cubicBezTo>
                  <a:cubicBezTo>
                    <a:pt x="968" y="2259"/>
                    <a:pt x="1013" y="2228"/>
                    <a:pt x="1008" y="2165"/>
                  </a:cubicBezTo>
                  <a:cubicBezTo>
                    <a:pt x="946" y="1425"/>
                    <a:pt x="544" y="640"/>
                    <a:pt x="143" y="33"/>
                  </a:cubicBezTo>
                  <a:cubicBezTo>
                    <a:pt x="127" y="11"/>
                    <a:pt x="103" y="1"/>
                    <a:pt x="80" y="1"/>
                  </a:cubicBezTo>
                  <a:close/>
                </a:path>
              </a:pathLst>
            </a:custGeom>
            <a:solidFill>
              <a:srgbClr val="FFFFFF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89"/>
            <p:cNvSpPr/>
            <p:nvPr/>
          </p:nvSpPr>
          <p:spPr>
            <a:xfrm>
              <a:off x="2592825" y="3888725"/>
              <a:ext cx="5600" cy="12875"/>
            </a:xfrm>
            <a:custGeom>
              <a:avLst/>
              <a:gdLst/>
              <a:ahLst/>
              <a:cxnLst/>
              <a:rect l="l" t="t" r="r" b="b"/>
              <a:pathLst>
                <a:path w="224" h="515" extrusionOk="0">
                  <a:moveTo>
                    <a:pt x="104" y="0"/>
                  </a:moveTo>
                  <a:cubicBezTo>
                    <a:pt x="62" y="0"/>
                    <a:pt x="14" y="34"/>
                    <a:pt x="9" y="86"/>
                  </a:cubicBezTo>
                  <a:cubicBezTo>
                    <a:pt x="0" y="211"/>
                    <a:pt x="18" y="336"/>
                    <a:pt x="45" y="461"/>
                  </a:cubicBezTo>
                  <a:cubicBezTo>
                    <a:pt x="54" y="496"/>
                    <a:pt x="87" y="514"/>
                    <a:pt x="120" y="514"/>
                  </a:cubicBezTo>
                  <a:cubicBezTo>
                    <a:pt x="152" y="514"/>
                    <a:pt x="183" y="496"/>
                    <a:pt x="188" y="461"/>
                  </a:cubicBezTo>
                  <a:cubicBezTo>
                    <a:pt x="223" y="327"/>
                    <a:pt x="188" y="193"/>
                    <a:pt x="170" y="59"/>
                  </a:cubicBezTo>
                  <a:cubicBezTo>
                    <a:pt x="162" y="18"/>
                    <a:pt x="135" y="0"/>
                    <a:pt x="104" y="0"/>
                  </a:cubicBezTo>
                  <a:close/>
                </a:path>
              </a:pathLst>
            </a:custGeom>
            <a:solidFill>
              <a:srgbClr val="FFFFFF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89"/>
            <p:cNvSpPr/>
            <p:nvPr/>
          </p:nvSpPr>
          <p:spPr>
            <a:xfrm>
              <a:off x="2539350" y="3836425"/>
              <a:ext cx="25750" cy="51250"/>
            </a:xfrm>
            <a:custGeom>
              <a:avLst/>
              <a:gdLst/>
              <a:ahLst/>
              <a:cxnLst/>
              <a:rect l="l" t="t" r="r" b="b"/>
              <a:pathLst>
                <a:path w="1030" h="2050" extrusionOk="0">
                  <a:moveTo>
                    <a:pt x="104" y="0"/>
                  </a:moveTo>
                  <a:cubicBezTo>
                    <a:pt x="53" y="0"/>
                    <a:pt x="0" y="54"/>
                    <a:pt x="34" y="108"/>
                  </a:cubicBezTo>
                  <a:cubicBezTo>
                    <a:pt x="239" y="403"/>
                    <a:pt x="409" y="706"/>
                    <a:pt x="543" y="1045"/>
                  </a:cubicBezTo>
                  <a:cubicBezTo>
                    <a:pt x="667" y="1348"/>
                    <a:pt x="721" y="1669"/>
                    <a:pt x="828" y="1982"/>
                  </a:cubicBezTo>
                  <a:cubicBezTo>
                    <a:pt x="848" y="2027"/>
                    <a:pt x="893" y="2049"/>
                    <a:pt x="935" y="2049"/>
                  </a:cubicBezTo>
                  <a:cubicBezTo>
                    <a:pt x="984" y="2049"/>
                    <a:pt x="1029" y="2018"/>
                    <a:pt x="1024" y="1955"/>
                  </a:cubicBezTo>
                  <a:cubicBezTo>
                    <a:pt x="998" y="1277"/>
                    <a:pt x="614" y="501"/>
                    <a:pt x="150" y="19"/>
                  </a:cubicBezTo>
                  <a:cubicBezTo>
                    <a:pt x="137" y="6"/>
                    <a:pt x="121" y="0"/>
                    <a:pt x="104" y="0"/>
                  </a:cubicBezTo>
                  <a:close/>
                </a:path>
              </a:pathLst>
            </a:custGeom>
            <a:solidFill>
              <a:srgbClr val="FFFFFF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89"/>
            <p:cNvSpPr/>
            <p:nvPr/>
          </p:nvSpPr>
          <p:spPr>
            <a:xfrm>
              <a:off x="2562500" y="3898450"/>
              <a:ext cx="5825" cy="7950"/>
            </a:xfrm>
            <a:custGeom>
              <a:avLst/>
              <a:gdLst/>
              <a:ahLst/>
              <a:cxnLst/>
              <a:rect l="l" t="t" r="r" b="b"/>
              <a:pathLst>
                <a:path w="233" h="318" extrusionOk="0">
                  <a:moveTo>
                    <a:pt x="82" y="0"/>
                  </a:moveTo>
                  <a:cubicBezTo>
                    <a:pt x="43" y="0"/>
                    <a:pt x="5" y="27"/>
                    <a:pt x="0" y="81"/>
                  </a:cubicBezTo>
                  <a:cubicBezTo>
                    <a:pt x="0" y="170"/>
                    <a:pt x="27" y="241"/>
                    <a:pt x="89" y="295"/>
                  </a:cubicBezTo>
                  <a:cubicBezTo>
                    <a:pt x="103" y="311"/>
                    <a:pt x="122" y="318"/>
                    <a:pt x="141" y="318"/>
                  </a:cubicBezTo>
                  <a:cubicBezTo>
                    <a:pt x="186" y="318"/>
                    <a:pt x="233" y="279"/>
                    <a:pt x="214" y="223"/>
                  </a:cubicBezTo>
                  <a:cubicBezTo>
                    <a:pt x="196" y="179"/>
                    <a:pt x="170" y="125"/>
                    <a:pt x="170" y="81"/>
                  </a:cubicBezTo>
                  <a:cubicBezTo>
                    <a:pt x="161" y="27"/>
                    <a:pt x="121" y="0"/>
                    <a:pt x="82" y="0"/>
                  </a:cubicBezTo>
                  <a:close/>
                </a:path>
              </a:pathLst>
            </a:custGeom>
            <a:solidFill>
              <a:srgbClr val="FFFFFF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89"/>
            <p:cNvSpPr/>
            <p:nvPr/>
          </p:nvSpPr>
          <p:spPr>
            <a:xfrm>
              <a:off x="2497350" y="3849900"/>
              <a:ext cx="28275" cy="41775"/>
            </a:xfrm>
            <a:custGeom>
              <a:avLst/>
              <a:gdLst/>
              <a:ahLst/>
              <a:cxnLst/>
              <a:rect l="l" t="t" r="r" b="b"/>
              <a:pathLst>
                <a:path w="1131" h="1671" extrusionOk="0">
                  <a:moveTo>
                    <a:pt x="89" y="1"/>
                  </a:moveTo>
                  <a:cubicBezTo>
                    <a:pt x="39" y="1"/>
                    <a:pt x="0" y="58"/>
                    <a:pt x="46" y="96"/>
                  </a:cubicBezTo>
                  <a:cubicBezTo>
                    <a:pt x="474" y="551"/>
                    <a:pt x="742" y="1014"/>
                    <a:pt x="938" y="1603"/>
                  </a:cubicBezTo>
                  <a:cubicBezTo>
                    <a:pt x="954" y="1648"/>
                    <a:pt x="997" y="1671"/>
                    <a:pt x="1037" y="1671"/>
                  </a:cubicBezTo>
                  <a:cubicBezTo>
                    <a:pt x="1085" y="1671"/>
                    <a:pt x="1130" y="1639"/>
                    <a:pt x="1125" y="1576"/>
                  </a:cubicBezTo>
                  <a:cubicBezTo>
                    <a:pt x="1098" y="1264"/>
                    <a:pt x="956" y="988"/>
                    <a:pt x="795" y="729"/>
                  </a:cubicBezTo>
                  <a:cubicBezTo>
                    <a:pt x="635" y="461"/>
                    <a:pt x="403" y="131"/>
                    <a:pt x="117" y="6"/>
                  </a:cubicBezTo>
                  <a:cubicBezTo>
                    <a:pt x="108" y="2"/>
                    <a:pt x="98" y="1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89"/>
            <p:cNvSpPr/>
            <p:nvPr/>
          </p:nvSpPr>
          <p:spPr>
            <a:xfrm>
              <a:off x="2524000" y="3900250"/>
              <a:ext cx="6950" cy="7775"/>
            </a:xfrm>
            <a:custGeom>
              <a:avLst/>
              <a:gdLst/>
              <a:ahLst/>
              <a:cxnLst/>
              <a:rect l="l" t="t" r="r" b="b"/>
              <a:pathLst>
                <a:path w="278" h="311" extrusionOk="0">
                  <a:moveTo>
                    <a:pt x="103" y="0"/>
                  </a:moveTo>
                  <a:cubicBezTo>
                    <a:pt x="51" y="0"/>
                    <a:pt x="1" y="60"/>
                    <a:pt x="15" y="116"/>
                  </a:cubicBezTo>
                  <a:cubicBezTo>
                    <a:pt x="32" y="187"/>
                    <a:pt x="77" y="240"/>
                    <a:pt x="131" y="285"/>
                  </a:cubicBezTo>
                  <a:cubicBezTo>
                    <a:pt x="148" y="303"/>
                    <a:pt x="168" y="311"/>
                    <a:pt x="187" y="311"/>
                  </a:cubicBezTo>
                  <a:cubicBezTo>
                    <a:pt x="235" y="311"/>
                    <a:pt x="277" y="262"/>
                    <a:pt x="264" y="205"/>
                  </a:cubicBezTo>
                  <a:cubicBezTo>
                    <a:pt x="247" y="125"/>
                    <a:pt x="211" y="71"/>
                    <a:pt x="148" y="17"/>
                  </a:cubicBezTo>
                  <a:cubicBezTo>
                    <a:pt x="134" y="5"/>
                    <a:pt x="119" y="0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89"/>
            <p:cNvSpPr/>
            <p:nvPr/>
          </p:nvSpPr>
          <p:spPr>
            <a:xfrm>
              <a:off x="2424450" y="3801175"/>
              <a:ext cx="56450" cy="30600"/>
            </a:xfrm>
            <a:custGeom>
              <a:avLst/>
              <a:gdLst/>
              <a:ahLst/>
              <a:cxnLst/>
              <a:rect l="l" t="t" r="r" b="b"/>
              <a:pathLst>
                <a:path w="2258" h="1224" extrusionOk="0">
                  <a:moveTo>
                    <a:pt x="2042" y="1"/>
                  </a:moveTo>
                  <a:cubicBezTo>
                    <a:pt x="2036" y="1"/>
                    <a:pt x="2031" y="1"/>
                    <a:pt x="2025" y="2"/>
                  </a:cubicBezTo>
                  <a:cubicBezTo>
                    <a:pt x="1936" y="20"/>
                    <a:pt x="1865" y="100"/>
                    <a:pt x="1882" y="189"/>
                  </a:cubicBezTo>
                  <a:cubicBezTo>
                    <a:pt x="1882" y="189"/>
                    <a:pt x="1909" y="475"/>
                    <a:pt x="1731" y="680"/>
                  </a:cubicBezTo>
                  <a:cubicBezTo>
                    <a:pt x="1606" y="814"/>
                    <a:pt x="1401" y="894"/>
                    <a:pt x="1124" y="894"/>
                  </a:cubicBezTo>
                  <a:cubicBezTo>
                    <a:pt x="839" y="894"/>
                    <a:pt x="633" y="822"/>
                    <a:pt x="517" y="680"/>
                  </a:cubicBezTo>
                  <a:cubicBezTo>
                    <a:pt x="357" y="501"/>
                    <a:pt x="401" y="243"/>
                    <a:pt x="401" y="234"/>
                  </a:cubicBezTo>
                  <a:cubicBezTo>
                    <a:pt x="419" y="144"/>
                    <a:pt x="357" y="55"/>
                    <a:pt x="268" y="46"/>
                  </a:cubicBezTo>
                  <a:cubicBezTo>
                    <a:pt x="257" y="44"/>
                    <a:pt x="247" y="43"/>
                    <a:pt x="237" y="43"/>
                  </a:cubicBezTo>
                  <a:cubicBezTo>
                    <a:pt x="159" y="43"/>
                    <a:pt x="87" y="101"/>
                    <a:pt x="71" y="180"/>
                  </a:cubicBezTo>
                  <a:cubicBezTo>
                    <a:pt x="71" y="198"/>
                    <a:pt x="0" y="590"/>
                    <a:pt x="259" y="894"/>
                  </a:cubicBezTo>
                  <a:cubicBezTo>
                    <a:pt x="446" y="1108"/>
                    <a:pt x="732" y="1224"/>
                    <a:pt x="1124" y="1224"/>
                  </a:cubicBezTo>
                  <a:cubicBezTo>
                    <a:pt x="1499" y="1224"/>
                    <a:pt x="1793" y="1108"/>
                    <a:pt x="1980" y="894"/>
                  </a:cubicBezTo>
                  <a:cubicBezTo>
                    <a:pt x="2257" y="582"/>
                    <a:pt x="2212" y="162"/>
                    <a:pt x="2212" y="153"/>
                  </a:cubicBezTo>
                  <a:cubicBezTo>
                    <a:pt x="2196" y="61"/>
                    <a:pt x="2124" y="1"/>
                    <a:pt x="2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89"/>
            <p:cNvSpPr/>
            <p:nvPr/>
          </p:nvSpPr>
          <p:spPr>
            <a:xfrm>
              <a:off x="2486650" y="3762175"/>
              <a:ext cx="29475" cy="29475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cubicBezTo>
                    <a:pt x="260" y="1"/>
                    <a:pt x="1" y="268"/>
                    <a:pt x="1" y="589"/>
                  </a:cubicBezTo>
                  <a:cubicBezTo>
                    <a:pt x="1" y="919"/>
                    <a:pt x="260" y="1178"/>
                    <a:pt x="590" y="1178"/>
                  </a:cubicBezTo>
                  <a:cubicBezTo>
                    <a:pt x="911" y="1178"/>
                    <a:pt x="1179" y="919"/>
                    <a:pt x="1179" y="589"/>
                  </a:cubicBezTo>
                  <a:cubicBezTo>
                    <a:pt x="1179" y="268"/>
                    <a:pt x="911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89"/>
            <p:cNvSpPr/>
            <p:nvPr/>
          </p:nvSpPr>
          <p:spPr>
            <a:xfrm>
              <a:off x="2491800" y="3766625"/>
              <a:ext cx="8500" cy="8500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170" y="1"/>
                  </a:moveTo>
                  <a:cubicBezTo>
                    <a:pt x="72" y="1"/>
                    <a:pt x="0" y="81"/>
                    <a:pt x="0" y="170"/>
                  </a:cubicBezTo>
                  <a:cubicBezTo>
                    <a:pt x="0" y="269"/>
                    <a:pt x="72" y="340"/>
                    <a:pt x="170" y="340"/>
                  </a:cubicBezTo>
                  <a:cubicBezTo>
                    <a:pt x="259" y="340"/>
                    <a:pt x="339" y="269"/>
                    <a:pt x="339" y="170"/>
                  </a:cubicBezTo>
                  <a:cubicBezTo>
                    <a:pt x="339" y="81"/>
                    <a:pt x="259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89"/>
            <p:cNvSpPr/>
            <p:nvPr/>
          </p:nvSpPr>
          <p:spPr>
            <a:xfrm>
              <a:off x="2391875" y="3753600"/>
              <a:ext cx="37050" cy="40050"/>
            </a:xfrm>
            <a:custGeom>
              <a:avLst/>
              <a:gdLst/>
              <a:ahLst/>
              <a:cxnLst/>
              <a:rect l="l" t="t" r="r" b="b"/>
              <a:pathLst>
                <a:path w="1482" h="1602" extrusionOk="0">
                  <a:moveTo>
                    <a:pt x="189" y="1"/>
                  </a:moveTo>
                  <a:cubicBezTo>
                    <a:pt x="137" y="1"/>
                    <a:pt x="87" y="26"/>
                    <a:pt x="54" y="76"/>
                  </a:cubicBezTo>
                  <a:cubicBezTo>
                    <a:pt x="1" y="147"/>
                    <a:pt x="18" y="254"/>
                    <a:pt x="99" y="308"/>
                  </a:cubicBezTo>
                  <a:lnTo>
                    <a:pt x="991" y="914"/>
                  </a:lnTo>
                  <a:lnTo>
                    <a:pt x="232" y="1289"/>
                  </a:lnTo>
                  <a:cubicBezTo>
                    <a:pt x="143" y="1334"/>
                    <a:pt x="117" y="1432"/>
                    <a:pt x="152" y="1512"/>
                  </a:cubicBezTo>
                  <a:cubicBezTo>
                    <a:pt x="179" y="1566"/>
                    <a:pt x="241" y="1601"/>
                    <a:pt x="304" y="1601"/>
                  </a:cubicBezTo>
                  <a:cubicBezTo>
                    <a:pt x="331" y="1601"/>
                    <a:pt x="348" y="1601"/>
                    <a:pt x="375" y="1584"/>
                  </a:cubicBezTo>
                  <a:lnTo>
                    <a:pt x="1392" y="1084"/>
                  </a:lnTo>
                  <a:cubicBezTo>
                    <a:pt x="1446" y="1057"/>
                    <a:pt x="1473" y="1004"/>
                    <a:pt x="1481" y="950"/>
                  </a:cubicBezTo>
                  <a:cubicBezTo>
                    <a:pt x="1481" y="888"/>
                    <a:pt x="1455" y="834"/>
                    <a:pt x="1410" y="798"/>
                  </a:cubicBezTo>
                  <a:lnTo>
                    <a:pt x="286" y="31"/>
                  </a:lnTo>
                  <a:cubicBezTo>
                    <a:pt x="255" y="11"/>
                    <a:pt x="222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58" name="Google Shape;5058;p89"/>
          <p:cNvGrpSpPr/>
          <p:nvPr/>
        </p:nvGrpSpPr>
        <p:grpSpPr>
          <a:xfrm>
            <a:off x="1324726" y="4748150"/>
            <a:ext cx="1389308" cy="1355789"/>
            <a:chOff x="993544" y="3561112"/>
            <a:chExt cx="1041981" cy="1016842"/>
          </a:xfrm>
        </p:grpSpPr>
        <p:sp>
          <p:nvSpPr>
            <p:cNvPr id="5059" name="Google Shape;5059;p89"/>
            <p:cNvSpPr/>
            <p:nvPr/>
          </p:nvSpPr>
          <p:spPr>
            <a:xfrm rot="-1235242">
              <a:off x="1104096" y="3680598"/>
              <a:ext cx="820878" cy="777869"/>
            </a:xfrm>
            <a:custGeom>
              <a:avLst/>
              <a:gdLst/>
              <a:ahLst/>
              <a:cxnLst/>
              <a:rect l="l" t="t" r="r" b="b"/>
              <a:pathLst>
                <a:path w="16853" h="15970" fill="none" extrusionOk="0">
                  <a:moveTo>
                    <a:pt x="14319" y="8788"/>
                  </a:moveTo>
                  <a:lnTo>
                    <a:pt x="5184" y="8788"/>
                  </a:lnTo>
                  <a:lnTo>
                    <a:pt x="6825" y="7146"/>
                  </a:lnTo>
                  <a:cubicBezTo>
                    <a:pt x="8467" y="5710"/>
                    <a:pt x="8467" y="3150"/>
                    <a:pt x="6888" y="1579"/>
                  </a:cubicBezTo>
                  <a:cubicBezTo>
                    <a:pt x="5318" y="0"/>
                    <a:pt x="2757" y="0"/>
                    <a:pt x="1178" y="1579"/>
                  </a:cubicBezTo>
                  <a:lnTo>
                    <a:pt x="1160" y="1597"/>
                  </a:lnTo>
                  <a:cubicBezTo>
                    <a:pt x="705" y="2052"/>
                    <a:pt x="643" y="2766"/>
                    <a:pt x="991" y="3283"/>
                  </a:cubicBezTo>
                  <a:lnTo>
                    <a:pt x="991" y="3283"/>
                  </a:lnTo>
                  <a:lnTo>
                    <a:pt x="821" y="4104"/>
                  </a:lnTo>
                  <a:lnTo>
                    <a:pt x="607" y="5094"/>
                  </a:lnTo>
                  <a:cubicBezTo>
                    <a:pt x="536" y="5424"/>
                    <a:pt x="946" y="5639"/>
                    <a:pt x="1178" y="5398"/>
                  </a:cubicBezTo>
                  <a:lnTo>
                    <a:pt x="1642" y="4925"/>
                  </a:lnTo>
                  <a:lnTo>
                    <a:pt x="1642" y="4925"/>
                  </a:lnTo>
                  <a:lnTo>
                    <a:pt x="2115" y="4452"/>
                  </a:lnTo>
                  <a:lnTo>
                    <a:pt x="2115" y="4452"/>
                  </a:lnTo>
                  <a:lnTo>
                    <a:pt x="3087" y="3480"/>
                  </a:lnTo>
                  <a:cubicBezTo>
                    <a:pt x="3614" y="2953"/>
                    <a:pt x="4461" y="2953"/>
                    <a:pt x="4987" y="3480"/>
                  </a:cubicBezTo>
                  <a:cubicBezTo>
                    <a:pt x="5514" y="4006"/>
                    <a:pt x="5514" y="4853"/>
                    <a:pt x="4987" y="5380"/>
                  </a:cubicBezTo>
                  <a:lnTo>
                    <a:pt x="991" y="9385"/>
                  </a:lnTo>
                  <a:cubicBezTo>
                    <a:pt x="366" y="9903"/>
                    <a:pt x="1" y="10715"/>
                    <a:pt x="99" y="11616"/>
                  </a:cubicBezTo>
                  <a:cubicBezTo>
                    <a:pt x="250" y="12891"/>
                    <a:pt x="1339" y="13837"/>
                    <a:pt x="2623" y="13846"/>
                  </a:cubicBezTo>
                  <a:cubicBezTo>
                    <a:pt x="2623" y="13926"/>
                    <a:pt x="2623" y="14015"/>
                    <a:pt x="2632" y="14096"/>
                  </a:cubicBezTo>
                  <a:cubicBezTo>
                    <a:pt x="2695" y="14631"/>
                    <a:pt x="2945" y="15086"/>
                    <a:pt x="3319" y="15425"/>
                  </a:cubicBezTo>
                  <a:cubicBezTo>
                    <a:pt x="3319" y="15425"/>
                    <a:pt x="3319" y="15425"/>
                    <a:pt x="3328" y="15425"/>
                  </a:cubicBezTo>
                  <a:cubicBezTo>
                    <a:pt x="3355" y="15461"/>
                    <a:pt x="3391" y="15487"/>
                    <a:pt x="3426" y="15514"/>
                  </a:cubicBezTo>
                  <a:cubicBezTo>
                    <a:pt x="3694" y="15719"/>
                    <a:pt x="4006" y="15871"/>
                    <a:pt x="4354" y="15933"/>
                  </a:cubicBezTo>
                  <a:cubicBezTo>
                    <a:pt x="4354" y="15933"/>
                    <a:pt x="4363" y="15933"/>
                    <a:pt x="4363" y="15933"/>
                  </a:cubicBezTo>
                  <a:cubicBezTo>
                    <a:pt x="4425" y="15942"/>
                    <a:pt x="4479" y="15951"/>
                    <a:pt x="4541" y="15960"/>
                  </a:cubicBezTo>
                  <a:cubicBezTo>
                    <a:pt x="4577" y="15960"/>
                    <a:pt x="4604" y="15960"/>
                    <a:pt x="4631" y="15960"/>
                  </a:cubicBezTo>
                  <a:cubicBezTo>
                    <a:pt x="4666" y="15969"/>
                    <a:pt x="4702" y="15969"/>
                    <a:pt x="4738" y="15969"/>
                  </a:cubicBezTo>
                  <a:lnTo>
                    <a:pt x="4755" y="15969"/>
                  </a:lnTo>
                  <a:lnTo>
                    <a:pt x="6085" y="15969"/>
                  </a:lnTo>
                  <a:lnTo>
                    <a:pt x="12205" y="15969"/>
                  </a:lnTo>
                  <a:lnTo>
                    <a:pt x="12205" y="15969"/>
                  </a:lnTo>
                  <a:cubicBezTo>
                    <a:pt x="13373" y="15969"/>
                    <a:pt x="14319" y="15014"/>
                    <a:pt x="14310" y="13846"/>
                  </a:cubicBezTo>
                  <a:lnTo>
                    <a:pt x="14319" y="13846"/>
                  </a:lnTo>
                  <a:cubicBezTo>
                    <a:pt x="15719" y="13846"/>
                    <a:pt x="16852" y="12713"/>
                    <a:pt x="16852" y="11312"/>
                  </a:cubicBezTo>
                  <a:cubicBezTo>
                    <a:pt x="16852" y="9921"/>
                    <a:pt x="15719" y="8788"/>
                    <a:pt x="14319" y="8788"/>
                  </a:cubicBezTo>
                  <a:close/>
                </a:path>
              </a:pathLst>
            </a:cu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19620000" algn="bl" rotWithShape="0">
                <a:srgbClr val="000000">
                  <a:alpha val="18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89"/>
            <p:cNvSpPr/>
            <p:nvPr/>
          </p:nvSpPr>
          <p:spPr>
            <a:xfrm rot="-1235242">
              <a:off x="1326324" y="4234241"/>
              <a:ext cx="581867" cy="205159"/>
            </a:xfrm>
            <a:custGeom>
              <a:avLst/>
              <a:gdLst/>
              <a:ahLst/>
              <a:cxnLst/>
              <a:rect l="l" t="t" r="r" b="b"/>
              <a:pathLst>
                <a:path w="11946" h="4212" extrusionOk="0">
                  <a:moveTo>
                    <a:pt x="2231" y="0"/>
                  </a:moveTo>
                  <a:cubicBezTo>
                    <a:pt x="991" y="0"/>
                    <a:pt x="0" y="1071"/>
                    <a:pt x="134" y="2338"/>
                  </a:cubicBezTo>
                  <a:cubicBezTo>
                    <a:pt x="250" y="3408"/>
                    <a:pt x="1178" y="4211"/>
                    <a:pt x="2257" y="4211"/>
                  </a:cubicBezTo>
                  <a:lnTo>
                    <a:pt x="9707" y="4211"/>
                  </a:lnTo>
                  <a:cubicBezTo>
                    <a:pt x="10955" y="4211"/>
                    <a:pt x="11946" y="3141"/>
                    <a:pt x="11803" y="1865"/>
                  </a:cubicBezTo>
                  <a:cubicBezTo>
                    <a:pt x="11687" y="794"/>
                    <a:pt x="10759" y="0"/>
                    <a:pt x="9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89"/>
            <p:cNvSpPr/>
            <p:nvPr/>
          </p:nvSpPr>
          <p:spPr>
            <a:xfrm rot="-1235242">
              <a:off x="1339750" y="4305749"/>
              <a:ext cx="174278" cy="205159"/>
            </a:xfrm>
            <a:custGeom>
              <a:avLst/>
              <a:gdLst/>
              <a:ahLst/>
              <a:cxnLst/>
              <a:rect l="l" t="t" r="r" b="b"/>
              <a:pathLst>
                <a:path w="3578" h="4212" extrusionOk="0">
                  <a:moveTo>
                    <a:pt x="2248" y="0"/>
                  </a:moveTo>
                  <a:cubicBezTo>
                    <a:pt x="1178" y="0"/>
                    <a:pt x="250" y="794"/>
                    <a:pt x="134" y="1865"/>
                  </a:cubicBezTo>
                  <a:cubicBezTo>
                    <a:pt x="0" y="3141"/>
                    <a:pt x="991" y="4211"/>
                    <a:pt x="2231" y="4211"/>
                  </a:cubicBezTo>
                  <a:lnTo>
                    <a:pt x="3578" y="4211"/>
                  </a:lnTo>
                  <a:cubicBezTo>
                    <a:pt x="2409" y="4211"/>
                    <a:pt x="1472" y="3265"/>
                    <a:pt x="1472" y="2106"/>
                  </a:cubicBezTo>
                  <a:cubicBezTo>
                    <a:pt x="1472" y="946"/>
                    <a:pt x="2409" y="0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89"/>
            <p:cNvSpPr/>
            <p:nvPr/>
          </p:nvSpPr>
          <p:spPr>
            <a:xfrm rot="-1235242">
              <a:off x="1090258" y="3964943"/>
              <a:ext cx="122404" cy="108035"/>
            </a:xfrm>
            <a:custGeom>
              <a:avLst/>
              <a:gdLst/>
              <a:ahLst/>
              <a:cxnLst/>
              <a:rect l="l" t="t" r="r" b="b"/>
              <a:pathLst>
                <a:path w="2513" h="2218" extrusionOk="0">
                  <a:moveTo>
                    <a:pt x="434" y="0"/>
                  </a:moveTo>
                  <a:lnTo>
                    <a:pt x="50" y="1811"/>
                  </a:lnTo>
                  <a:cubicBezTo>
                    <a:pt x="0" y="2043"/>
                    <a:pt x="188" y="2218"/>
                    <a:pt x="384" y="2218"/>
                  </a:cubicBezTo>
                  <a:cubicBezTo>
                    <a:pt x="467" y="2218"/>
                    <a:pt x="552" y="2186"/>
                    <a:pt x="621" y="2115"/>
                  </a:cubicBezTo>
                  <a:lnTo>
                    <a:pt x="1558" y="1169"/>
                  </a:lnTo>
                  <a:lnTo>
                    <a:pt x="2512" y="21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89"/>
            <p:cNvSpPr/>
            <p:nvPr/>
          </p:nvSpPr>
          <p:spPr>
            <a:xfrm rot="-1235242">
              <a:off x="1097774" y="3963578"/>
              <a:ext cx="109545" cy="79979"/>
            </a:xfrm>
            <a:custGeom>
              <a:avLst/>
              <a:gdLst/>
              <a:ahLst/>
              <a:cxnLst/>
              <a:rect l="l" t="t" r="r" b="b"/>
              <a:pathLst>
                <a:path w="2249" h="1642" extrusionOk="0">
                  <a:moveTo>
                    <a:pt x="170" y="0"/>
                  </a:moveTo>
                  <a:lnTo>
                    <a:pt x="0" y="821"/>
                  </a:lnTo>
                  <a:lnTo>
                    <a:pt x="821" y="1642"/>
                  </a:lnTo>
                  <a:lnTo>
                    <a:pt x="1294" y="1169"/>
                  </a:lnTo>
                  <a:lnTo>
                    <a:pt x="2248" y="21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89"/>
            <p:cNvSpPr/>
            <p:nvPr/>
          </p:nvSpPr>
          <p:spPr>
            <a:xfrm rot="-1235242">
              <a:off x="1095432" y="3775595"/>
              <a:ext cx="381580" cy="446167"/>
            </a:xfrm>
            <a:custGeom>
              <a:avLst/>
              <a:gdLst/>
              <a:ahLst/>
              <a:cxnLst/>
              <a:rect l="l" t="t" r="r" b="b"/>
              <a:pathLst>
                <a:path w="7834" h="9160" extrusionOk="0">
                  <a:moveTo>
                    <a:pt x="3403" y="0"/>
                  </a:moveTo>
                  <a:cubicBezTo>
                    <a:pt x="2369" y="0"/>
                    <a:pt x="1335" y="395"/>
                    <a:pt x="545" y="1184"/>
                  </a:cubicBezTo>
                  <a:lnTo>
                    <a:pt x="527" y="1202"/>
                  </a:lnTo>
                  <a:cubicBezTo>
                    <a:pt x="1" y="1729"/>
                    <a:pt x="1" y="2576"/>
                    <a:pt x="527" y="3102"/>
                  </a:cubicBezTo>
                  <a:lnTo>
                    <a:pt x="1482" y="4057"/>
                  </a:lnTo>
                  <a:lnTo>
                    <a:pt x="2454" y="3085"/>
                  </a:lnTo>
                  <a:cubicBezTo>
                    <a:pt x="2717" y="2821"/>
                    <a:pt x="3061" y="2690"/>
                    <a:pt x="3404" y="2690"/>
                  </a:cubicBezTo>
                  <a:cubicBezTo>
                    <a:pt x="3748" y="2690"/>
                    <a:pt x="4091" y="2821"/>
                    <a:pt x="4354" y="3085"/>
                  </a:cubicBezTo>
                  <a:cubicBezTo>
                    <a:pt x="4881" y="3611"/>
                    <a:pt x="4881" y="4458"/>
                    <a:pt x="4354" y="4985"/>
                  </a:cubicBezTo>
                  <a:lnTo>
                    <a:pt x="179" y="9160"/>
                  </a:lnTo>
                  <a:lnTo>
                    <a:pt x="4533" y="8402"/>
                  </a:lnTo>
                  <a:lnTo>
                    <a:pt x="6192" y="6751"/>
                  </a:lnTo>
                  <a:cubicBezTo>
                    <a:pt x="7834" y="5315"/>
                    <a:pt x="7834" y="2755"/>
                    <a:pt x="6255" y="1184"/>
                  </a:cubicBezTo>
                  <a:cubicBezTo>
                    <a:pt x="5470" y="395"/>
                    <a:pt x="4437" y="0"/>
                    <a:pt x="3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89"/>
            <p:cNvSpPr/>
            <p:nvPr/>
          </p:nvSpPr>
          <p:spPr>
            <a:xfrm rot="-1235242">
              <a:off x="1157811" y="4098829"/>
              <a:ext cx="824337" cy="246414"/>
            </a:xfrm>
            <a:custGeom>
              <a:avLst/>
              <a:gdLst/>
              <a:ahLst/>
              <a:cxnLst/>
              <a:rect l="l" t="t" r="r" b="b"/>
              <a:pathLst>
                <a:path w="16924" h="5059" extrusionOk="0">
                  <a:moveTo>
                    <a:pt x="2685" y="1"/>
                  </a:moveTo>
                  <a:cubicBezTo>
                    <a:pt x="1187" y="1"/>
                    <a:pt x="0" y="1294"/>
                    <a:pt x="170" y="2829"/>
                  </a:cubicBezTo>
                  <a:cubicBezTo>
                    <a:pt x="321" y="4104"/>
                    <a:pt x="1419" y="5059"/>
                    <a:pt x="2703" y="5059"/>
                  </a:cubicBezTo>
                  <a:lnTo>
                    <a:pt x="14390" y="5059"/>
                  </a:lnTo>
                  <a:cubicBezTo>
                    <a:pt x="15790" y="5059"/>
                    <a:pt x="16923" y="3926"/>
                    <a:pt x="16923" y="2525"/>
                  </a:cubicBezTo>
                  <a:cubicBezTo>
                    <a:pt x="16923" y="1134"/>
                    <a:pt x="15790" y="1"/>
                    <a:pt x="143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89"/>
            <p:cNvSpPr/>
            <p:nvPr/>
          </p:nvSpPr>
          <p:spPr>
            <a:xfrm rot="-1235180">
              <a:off x="1176928" y="4199278"/>
              <a:ext cx="196449" cy="256372"/>
            </a:xfrm>
            <a:custGeom>
              <a:avLst/>
              <a:gdLst/>
              <a:ahLst/>
              <a:cxnLst/>
              <a:rect l="l" t="t" r="r" b="b"/>
              <a:pathLst>
                <a:path w="4033" h="5059" extrusionOk="0">
                  <a:moveTo>
                    <a:pt x="2685" y="1"/>
                  </a:moveTo>
                  <a:cubicBezTo>
                    <a:pt x="1187" y="1"/>
                    <a:pt x="0" y="1294"/>
                    <a:pt x="170" y="2829"/>
                  </a:cubicBezTo>
                  <a:cubicBezTo>
                    <a:pt x="321" y="4104"/>
                    <a:pt x="1418" y="5059"/>
                    <a:pt x="2712" y="5059"/>
                  </a:cubicBezTo>
                  <a:lnTo>
                    <a:pt x="4032" y="5059"/>
                  </a:lnTo>
                  <a:cubicBezTo>
                    <a:pt x="2641" y="5059"/>
                    <a:pt x="1508" y="3926"/>
                    <a:pt x="1508" y="2525"/>
                  </a:cubicBezTo>
                  <a:cubicBezTo>
                    <a:pt x="1508" y="1134"/>
                    <a:pt x="2641" y="1"/>
                    <a:pt x="4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89"/>
            <p:cNvSpPr/>
            <p:nvPr/>
          </p:nvSpPr>
          <p:spPr>
            <a:xfrm rot="-1235242">
              <a:off x="1097937" y="3911463"/>
              <a:ext cx="39551" cy="37116"/>
            </a:xfrm>
            <a:custGeom>
              <a:avLst/>
              <a:gdLst/>
              <a:ahLst/>
              <a:cxnLst/>
              <a:rect l="l" t="t" r="r" b="b"/>
              <a:pathLst>
                <a:path w="812" h="762" extrusionOk="0">
                  <a:moveTo>
                    <a:pt x="269" y="1"/>
                  </a:moveTo>
                  <a:cubicBezTo>
                    <a:pt x="205" y="1"/>
                    <a:pt x="143" y="26"/>
                    <a:pt x="98" y="75"/>
                  </a:cubicBezTo>
                  <a:cubicBezTo>
                    <a:pt x="0" y="164"/>
                    <a:pt x="0" y="324"/>
                    <a:pt x="98" y="422"/>
                  </a:cubicBezTo>
                  <a:lnTo>
                    <a:pt x="366" y="690"/>
                  </a:lnTo>
                  <a:cubicBezTo>
                    <a:pt x="411" y="735"/>
                    <a:pt x="473" y="761"/>
                    <a:pt x="535" y="761"/>
                  </a:cubicBezTo>
                  <a:cubicBezTo>
                    <a:pt x="598" y="761"/>
                    <a:pt x="660" y="735"/>
                    <a:pt x="714" y="690"/>
                  </a:cubicBezTo>
                  <a:cubicBezTo>
                    <a:pt x="812" y="592"/>
                    <a:pt x="812" y="440"/>
                    <a:pt x="714" y="342"/>
                  </a:cubicBezTo>
                  <a:lnTo>
                    <a:pt x="446" y="75"/>
                  </a:lnTo>
                  <a:cubicBezTo>
                    <a:pt x="397" y="26"/>
                    <a:pt x="332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9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5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451045"/>
            <a:ext cx="8267600" cy="61922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23760" y="3422468"/>
            <a:ext cx="718457" cy="4833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68487" y="6237317"/>
            <a:ext cx="718457" cy="4833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66"/>
          <p:cNvGrpSpPr/>
          <p:nvPr/>
        </p:nvGrpSpPr>
        <p:grpSpPr>
          <a:xfrm rot="472784">
            <a:off x="6977246" y="2446099"/>
            <a:ext cx="3723357" cy="3723357"/>
            <a:chOff x="1646025" y="1811100"/>
            <a:chExt cx="2792400" cy="2792400"/>
          </a:xfrm>
        </p:grpSpPr>
        <p:sp>
          <p:nvSpPr>
            <p:cNvPr id="3016" name="Google Shape;3016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7" name="Google Shape;3017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3018" name="Google Shape;3018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9" name="Google Shape;3019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0" name="Google Shape;3020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1" name="Google Shape;3021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2" name="Google Shape;3022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23" name="Google Shape;3023;p66"/>
          <p:cNvGrpSpPr/>
          <p:nvPr/>
        </p:nvGrpSpPr>
        <p:grpSpPr>
          <a:xfrm>
            <a:off x="2622592" y="65546"/>
            <a:ext cx="7906808" cy="1668661"/>
            <a:chOff x="1966944" y="49159"/>
            <a:chExt cx="5930106" cy="1251496"/>
          </a:xfrm>
        </p:grpSpPr>
        <p:sp>
          <p:nvSpPr>
            <p:cNvPr id="3024" name="Google Shape;3024;p66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5" name="Google Shape;3025;p66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6" name="Google Shape;3026;p66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27" name="Google Shape;3027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036" name="Google Shape;3036;p66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730092" y="3051441"/>
            <a:ext cx="3891193" cy="13627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just"/>
            <a:r>
              <a:rPr lang="en-US" sz="2667" dirty="0"/>
              <a:t>- </a:t>
            </a:r>
            <a:r>
              <a:rPr lang="en-US" sz="2667" dirty="0" err="1"/>
              <a:t>Biết</a:t>
            </a:r>
            <a:r>
              <a:rPr lang="en-US" sz="2667" dirty="0"/>
              <a:t> </a:t>
            </a:r>
            <a:r>
              <a:rPr lang="en-US" sz="2667" dirty="0" err="1"/>
              <a:t>thực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phép</a:t>
            </a:r>
            <a:r>
              <a:rPr lang="en-US" sz="2667" dirty="0"/>
              <a:t> </a:t>
            </a:r>
            <a:r>
              <a:rPr lang="en-US" sz="2667" dirty="0" err="1"/>
              <a:t>nhân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4 </a:t>
            </a:r>
            <a:r>
              <a:rPr lang="en-US" sz="2667" dirty="0" err="1"/>
              <a:t>chữ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chữ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. (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nhớ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lần</a:t>
            </a:r>
            <a:r>
              <a:rPr lang="en-US" sz="2667" dirty="0"/>
              <a:t> </a:t>
            </a:r>
            <a:r>
              <a:rPr lang="en-US" sz="2667" dirty="0" err="1"/>
              <a:t>không</a:t>
            </a:r>
            <a:r>
              <a:rPr lang="en-US" sz="2667" dirty="0"/>
              <a:t> </a:t>
            </a:r>
            <a:r>
              <a:rPr lang="en-US" sz="2667" dirty="0" err="1"/>
              <a:t>liền</a:t>
            </a:r>
            <a:r>
              <a:rPr lang="en-US" sz="2667" dirty="0"/>
              <a:t> </a:t>
            </a:r>
            <a:r>
              <a:rPr lang="en-US" sz="2667" dirty="0" err="1"/>
              <a:t>nhau</a:t>
            </a:r>
            <a:r>
              <a:rPr lang="en-US" sz="2667" dirty="0"/>
              <a:t>).</a:t>
            </a:r>
          </a:p>
        </p:txBody>
      </p:sp>
      <p:sp>
        <p:nvSpPr>
          <p:cNvPr id="3037" name="Google Shape;3037;p66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>
                <a:solidFill>
                  <a:schemeClr val="lt1"/>
                </a:solidFill>
              </a:rPr>
              <a:t>01.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3039" name="Google Shape;3039;p66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2930" y="2718162"/>
            <a:ext cx="2816179" cy="5802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 dirty="0">
                <a:solidFill>
                  <a:schemeClr val="lt1"/>
                </a:solidFill>
              </a:rPr>
              <a:t>02.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3028" name="Google Shape;3028;p66"/>
          <p:cNvGrpSpPr/>
          <p:nvPr/>
        </p:nvGrpSpPr>
        <p:grpSpPr>
          <a:xfrm rot="-438800">
            <a:off x="1951168" y="2034292"/>
            <a:ext cx="3723332" cy="3723332"/>
            <a:chOff x="1646025" y="1811100"/>
            <a:chExt cx="2792400" cy="2792400"/>
          </a:xfrm>
        </p:grpSpPr>
        <p:sp>
          <p:nvSpPr>
            <p:cNvPr id="3029" name="Google Shape;3029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0" name="Google Shape;3030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3031" name="Google Shape;3031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2" name="Google Shape;3032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3" name="Google Shape;3033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4" name="Google Shape;3034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5" name="Google Shape;3035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40" name="Google Shape;3040;p66"/>
          <p:cNvGrpSpPr/>
          <p:nvPr/>
        </p:nvGrpSpPr>
        <p:grpSpPr>
          <a:xfrm rot="-1563553" flipH="1">
            <a:off x="9731101" y="1957526"/>
            <a:ext cx="1513035" cy="1294737"/>
            <a:chOff x="2990881" y="2211651"/>
            <a:chExt cx="1114481" cy="953686"/>
          </a:xfrm>
        </p:grpSpPr>
        <p:sp>
          <p:nvSpPr>
            <p:cNvPr id="3041" name="Google Shape;3041;p66"/>
            <p:cNvSpPr/>
            <p:nvPr/>
          </p:nvSpPr>
          <p:spPr>
            <a:xfrm rot="-4499968" flipH="1">
              <a:off x="3182811" y="2209483"/>
              <a:ext cx="730620" cy="958022"/>
            </a:xfrm>
            <a:custGeom>
              <a:avLst/>
              <a:gdLst/>
              <a:ahLst/>
              <a:cxnLst/>
              <a:rect l="l" t="t" r="r" b="b"/>
              <a:pathLst>
                <a:path w="26439" h="34668" extrusionOk="0">
                  <a:moveTo>
                    <a:pt x="14337" y="0"/>
                  </a:moveTo>
                  <a:cubicBezTo>
                    <a:pt x="9587" y="0"/>
                    <a:pt x="5048" y="2653"/>
                    <a:pt x="2494" y="6927"/>
                  </a:cubicBezTo>
                  <a:cubicBezTo>
                    <a:pt x="742" y="9864"/>
                    <a:pt x="1" y="13183"/>
                    <a:pt x="412" y="16271"/>
                  </a:cubicBezTo>
                  <a:cubicBezTo>
                    <a:pt x="705" y="18472"/>
                    <a:pt x="1626" y="20602"/>
                    <a:pt x="3004" y="22273"/>
                  </a:cubicBezTo>
                  <a:cubicBezTo>
                    <a:pt x="3344" y="22689"/>
                    <a:pt x="3703" y="23029"/>
                    <a:pt x="4015" y="23326"/>
                  </a:cubicBezTo>
                  <a:cubicBezTo>
                    <a:pt x="4836" y="24110"/>
                    <a:pt x="5048" y="24346"/>
                    <a:pt x="4950" y="25092"/>
                  </a:cubicBezTo>
                  <a:lnTo>
                    <a:pt x="3694" y="34668"/>
                  </a:lnTo>
                  <a:lnTo>
                    <a:pt x="6758" y="31400"/>
                  </a:lnTo>
                  <a:cubicBezTo>
                    <a:pt x="8108" y="29965"/>
                    <a:pt x="9507" y="28482"/>
                    <a:pt x="10847" y="26943"/>
                  </a:cubicBezTo>
                  <a:cubicBezTo>
                    <a:pt x="11111" y="26641"/>
                    <a:pt x="11362" y="26353"/>
                    <a:pt x="11579" y="26244"/>
                  </a:cubicBezTo>
                  <a:cubicBezTo>
                    <a:pt x="11815" y="26126"/>
                    <a:pt x="12222" y="26098"/>
                    <a:pt x="12651" y="26070"/>
                  </a:cubicBezTo>
                  <a:lnTo>
                    <a:pt x="12920" y="26055"/>
                  </a:lnTo>
                  <a:cubicBezTo>
                    <a:pt x="16760" y="25777"/>
                    <a:pt x="20489" y="23827"/>
                    <a:pt x="22907" y="20828"/>
                  </a:cubicBezTo>
                  <a:cubicBezTo>
                    <a:pt x="25320" y="17834"/>
                    <a:pt x="26439" y="13774"/>
                    <a:pt x="25900" y="9968"/>
                  </a:cubicBezTo>
                  <a:cubicBezTo>
                    <a:pt x="25159" y="4755"/>
                    <a:pt x="21345" y="897"/>
                    <a:pt x="16183" y="132"/>
                  </a:cubicBezTo>
                  <a:cubicBezTo>
                    <a:pt x="15574" y="42"/>
                    <a:pt x="14955" y="0"/>
                    <a:pt x="1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 rot="-4499968" flipH="1">
              <a:off x="3183710" y="2279797"/>
              <a:ext cx="649431" cy="800756"/>
            </a:xfrm>
            <a:custGeom>
              <a:avLst/>
              <a:gdLst/>
              <a:ahLst/>
              <a:cxnLst/>
              <a:rect l="l" t="t" r="r" b="b"/>
              <a:pathLst>
                <a:path w="23501" h="28977" extrusionOk="0">
                  <a:moveTo>
                    <a:pt x="12876" y="1"/>
                  </a:moveTo>
                  <a:cubicBezTo>
                    <a:pt x="8539" y="1"/>
                    <a:pt x="4491" y="2517"/>
                    <a:pt x="2276" y="6227"/>
                  </a:cubicBezTo>
                  <a:cubicBezTo>
                    <a:pt x="774" y="8739"/>
                    <a:pt x="0" y="11738"/>
                    <a:pt x="382" y="14641"/>
                  </a:cubicBezTo>
                  <a:cubicBezTo>
                    <a:pt x="637" y="16558"/>
                    <a:pt x="1426" y="18419"/>
                    <a:pt x="2659" y="19911"/>
                  </a:cubicBezTo>
                  <a:cubicBezTo>
                    <a:pt x="3764" y="21252"/>
                    <a:pt x="5189" y="21804"/>
                    <a:pt x="4925" y="23840"/>
                  </a:cubicBezTo>
                  <a:cubicBezTo>
                    <a:pt x="4699" y="25553"/>
                    <a:pt x="4472" y="27263"/>
                    <a:pt x="4250" y="28977"/>
                  </a:cubicBezTo>
                  <a:cubicBezTo>
                    <a:pt x="5614" y="27523"/>
                    <a:pt x="6979" y="26073"/>
                    <a:pt x="8286" y="24572"/>
                  </a:cubicBezTo>
                  <a:cubicBezTo>
                    <a:pt x="8637" y="24171"/>
                    <a:pt x="8995" y="23759"/>
                    <a:pt x="9467" y="23519"/>
                  </a:cubicBezTo>
                  <a:cubicBezTo>
                    <a:pt x="10043" y="23221"/>
                    <a:pt x="10714" y="23221"/>
                    <a:pt x="11361" y="23173"/>
                  </a:cubicBezTo>
                  <a:cubicBezTo>
                    <a:pt x="14817" y="22924"/>
                    <a:pt x="18146" y="21186"/>
                    <a:pt x="20323" y="18485"/>
                  </a:cubicBezTo>
                  <a:cubicBezTo>
                    <a:pt x="22504" y="15784"/>
                    <a:pt x="23500" y="12163"/>
                    <a:pt x="23010" y="8730"/>
                  </a:cubicBezTo>
                  <a:cubicBezTo>
                    <a:pt x="22363" y="4173"/>
                    <a:pt x="19100" y="797"/>
                    <a:pt x="14515" y="122"/>
                  </a:cubicBezTo>
                  <a:cubicBezTo>
                    <a:pt x="13966" y="40"/>
                    <a:pt x="13419" y="1"/>
                    <a:pt x="1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51" name="Google Shape;3051;p66"/>
          <p:cNvGrpSpPr/>
          <p:nvPr/>
        </p:nvGrpSpPr>
        <p:grpSpPr>
          <a:xfrm>
            <a:off x="1796998" y="5351996"/>
            <a:ext cx="1166620" cy="1158305"/>
            <a:chOff x="3126000" y="3636050"/>
            <a:chExt cx="1451742" cy="1441395"/>
          </a:xfrm>
        </p:grpSpPr>
        <p:sp>
          <p:nvSpPr>
            <p:cNvPr id="3052" name="Google Shape;3052;p66"/>
            <p:cNvSpPr/>
            <p:nvPr/>
          </p:nvSpPr>
          <p:spPr>
            <a:xfrm>
              <a:off x="3131738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3126000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4092774" y="3698154"/>
              <a:ext cx="477691" cy="1160517"/>
            </a:xfrm>
            <a:custGeom>
              <a:avLst/>
              <a:gdLst/>
              <a:ahLst/>
              <a:cxnLst/>
              <a:rect l="l" t="t" r="r" b="b"/>
              <a:pathLst>
                <a:path w="7461" h="18126" extrusionOk="0">
                  <a:moveTo>
                    <a:pt x="1879" y="0"/>
                  </a:moveTo>
                  <a:lnTo>
                    <a:pt x="1879" y="0"/>
                  </a:lnTo>
                  <a:cubicBezTo>
                    <a:pt x="2230" y="1919"/>
                    <a:pt x="2921" y="6955"/>
                    <a:pt x="1456" y="10900"/>
                  </a:cubicBezTo>
                  <a:cubicBezTo>
                    <a:pt x="0" y="14825"/>
                    <a:pt x="1757" y="18125"/>
                    <a:pt x="5206" y="18125"/>
                  </a:cubicBezTo>
                  <a:cubicBezTo>
                    <a:pt x="5873" y="18125"/>
                    <a:pt x="6607" y="18000"/>
                    <a:pt x="7391" y="17731"/>
                  </a:cubicBezTo>
                  <a:cubicBezTo>
                    <a:pt x="7437" y="17606"/>
                    <a:pt x="7460" y="17493"/>
                    <a:pt x="7460" y="17404"/>
                  </a:cubicBezTo>
                  <a:cubicBezTo>
                    <a:pt x="7460" y="17318"/>
                    <a:pt x="7441" y="17252"/>
                    <a:pt x="7401" y="17209"/>
                  </a:cubicBezTo>
                  <a:cubicBezTo>
                    <a:pt x="6829" y="16577"/>
                    <a:pt x="3225" y="16535"/>
                    <a:pt x="3225" y="13171"/>
                  </a:cubicBezTo>
                  <a:cubicBezTo>
                    <a:pt x="3222" y="12599"/>
                    <a:pt x="3327" y="11932"/>
                    <a:pt x="3569" y="11144"/>
                  </a:cubicBezTo>
                  <a:cubicBezTo>
                    <a:pt x="4211" y="9067"/>
                    <a:pt x="4611" y="7156"/>
                    <a:pt x="4614" y="5473"/>
                  </a:cubicBezTo>
                  <a:cubicBezTo>
                    <a:pt x="4614" y="3142"/>
                    <a:pt x="3846" y="1257"/>
                    <a:pt x="187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3627058" y="4092611"/>
              <a:ext cx="460468" cy="648509"/>
            </a:xfrm>
            <a:custGeom>
              <a:avLst/>
              <a:gdLst/>
              <a:ahLst/>
              <a:cxnLst/>
              <a:rect l="l" t="t" r="r" b="b"/>
              <a:pathLst>
                <a:path w="7192" h="10129" extrusionOk="0">
                  <a:moveTo>
                    <a:pt x="3776" y="0"/>
                  </a:moveTo>
                  <a:cubicBezTo>
                    <a:pt x="1991" y="0"/>
                    <a:pt x="364" y="2033"/>
                    <a:pt x="76" y="4696"/>
                  </a:cubicBezTo>
                  <a:cubicBezTo>
                    <a:pt x="0" y="5414"/>
                    <a:pt x="26" y="6105"/>
                    <a:pt x="142" y="6743"/>
                  </a:cubicBezTo>
                  <a:cubicBezTo>
                    <a:pt x="473" y="8585"/>
                    <a:pt x="1537" y="9963"/>
                    <a:pt x="2940" y="10116"/>
                  </a:cubicBezTo>
                  <a:cubicBezTo>
                    <a:pt x="3022" y="10124"/>
                    <a:pt x="3105" y="10129"/>
                    <a:pt x="3187" y="10129"/>
                  </a:cubicBezTo>
                  <a:cubicBezTo>
                    <a:pt x="4156" y="10129"/>
                    <a:pt x="5081" y="9530"/>
                    <a:pt x="5771" y="8555"/>
                  </a:cubicBezTo>
                  <a:cubicBezTo>
                    <a:pt x="6349" y="7735"/>
                    <a:pt x="6763" y="6650"/>
                    <a:pt x="6891" y="5433"/>
                  </a:cubicBezTo>
                  <a:cubicBezTo>
                    <a:pt x="7192" y="2642"/>
                    <a:pt x="5909" y="215"/>
                    <a:pt x="4028" y="14"/>
                  </a:cubicBezTo>
                  <a:cubicBezTo>
                    <a:pt x="3944" y="5"/>
                    <a:pt x="3860" y="0"/>
                    <a:pt x="377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3636150" y="4461394"/>
              <a:ext cx="360397" cy="279725"/>
            </a:xfrm>
            <a:custGeom>
              <a:avLst/>
              <a:gdLst/>
              <a:ahLst/>
              <a:cxnLst/>
              <a:rect l="l" t="t" r="r" b="b"/>
              <a:pathLst>
                <a:path w="5629" h="4369" extrusionOk="0">
                  <a:moveTo>
                    <a:pt x="2325" y="0"/>
                  </a:moveTo>
                  <a:cubicBezTo>
                    <a:pt x="1471" y="0"/>
                    <a:pt x="660" y="364"/>
                    <a:pt x="0" y="983"/>
                  </a:cubicBezTo>
                  <a:cubicBezTo>
                    <a:pt x="331" y="2825"/>
                    <a:pt x="1395" y="4203"/>
                    <a:pt x="2798" y="4356"/>
                  </a:cubicBezTo>
                  <a:cubicBezTo>
                    <a:pt x="2880" y="4364"/>
                    <a:pt x="2963" y="4369"/>
                    <a:pt x="3045" y="4369"/>
                  </a:cubicBezTo>
                  <a:cubicBezTo>
                    <a:pt x="4014" y="4369"/>
                    <a:pt x="4939" y="3770"/>
                    <a:pt x="5629" y="2795"/>
                  </a:cubicBezTo>
                  <a:cubicBezTo>
                    <a:pt x="5159" y="1280"/>
                    <a:pt x="4044" y="169"/>
                    <a:pt x="2642" y="17"/>
                  </a:cubicBezTo>
                  <a:cubicBezTo>
                    <a:pt x="2536" y="6"/>
                    <a:pt x="2430" y="0"/>
                    <a:pt x="2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3795763" y="3881201"/>
              <a:ext cx="79839" cy="105513"/>
            </a:xfrm>
            <a:custGeom>
              <a:avLst/>
              <a:gdLst/>
              <a:ahLst/>
              <a:cxnLst/>
              <a:rect l="l" t="t" r="r" b="b"/>
              <a:pathLst>
                <a:path w="1247" h="1648" extrusionOk="0">
                  <a:moveTo>
                    <a:pt x="668" y="0"/>
                  </a:moveTo>
                  <a:cubicBezTo>
                    <a:pt x="367" y="0"/>
                    <a:pt x="94" y="330"/>
                    <a:pt x="47" y="763"/>
                  </a:cubicBezTo>
                  <a:cubicBezTo>
                    <a:pt x="1" y="1216"/>
                    <a:pt x="219" y="1613"/>
                    <a:pt x="536" y="1645"/>
                  </a:cubicBezTo>
                  <a:cubicBezTo>
                    <a:pt x="551" y="1647"/>
                    <a:pt x="565" y="1647"/>
                    <a:pt x="580" y="1647"/>
                  </a:cubicBezTo>
                  <a:cubicBezTo>
                    <a:pt x="880" y="1647"/>
                    <a:pt x="1150" y="1321"/>
                    <a:pt x="1197" y="888"/>
                  </a:cubicBezTo>
                  <a:cubicBezTo>
                    <a:pt x="1247" y="432"/>
                    <a:pt x="1028" y="38"/>
                    <a:pt x="711" y="2"/>
                  </a:cubicBezTo>
                  <a:cubicBezTo>
                    <a:pt x="697" y="1"/>
                    <a:pt x="682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4079265" y="3965009"/>
              <a:ext cx="79903" cy="105513"/>
            </a:xfrm>
            <a:custGeom>
              <a:avLst/>
              <a:gdLst/>
              <a:ahLst/>
              <a:cxnLst/>
              <a:rect l="l" t="t" r="r" b="b"/>
              <a:pathLst>
                <a:path w="1248" h="1648" extrusionOk="0">
                  <a:moveTo>
                    <a:pt x="668" y="1"/>
                  </a:moveTo>
                  <a:cubicBezTo>
                    <a:pt x="367" y="1"/>
                    <a:pt x="94" y="328"/>
                    <a:pt x="46" y="763"/>
                  </a:cubicBezTo>
                  <a:cubicBezTo>
                    <a:pt x="0" y="1216"/>
                    <a:pt x="219" y="1610"/>
                    <a:pt x="536" y="1646"/>
                  </a:cubicBezTo>
                  <a:cubicBezTo>
                    <a:pt x="550" y="1647"/>
                    <a:pt x="565" y="1648"/>
                    <a:pt x="579" y="1648"/>
                  </a:cubicBezTo>
                  <a:cubicBezTo>
                    <a:pt x="880" y="1648"/>
                    <a:pt x="1150" y="1318"/>
                    <a:pt x="1197" y="885"/>
                  </a:cubicBezTo>
                  <a:cubicBezTo>
                    <a:pt x="1247" y="432"/>
                    <a:pt x="1029" y="35"/>
                    <a:pt x="711" y="3"/>
                  </a:cubicBezTo>
                  <a:cubicBezTo>
                    <a:pt x="697" y="1"/>
                    <a:pt x="682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4109741" y="4101894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5" y="0"/>
                  </a:moveTo>
                  <a:cubicBezTo>
                    <a:pt x="679" y="0"/>
                    <a:pt x="141" y="472"/>
                    <a:pt x="73" y="1108"/>
                  </a:cubicBezTo>
                  <a:cubicBezTo>
                    <a:pt x="0" y="1786"/>
                    <a:pt x="493" y="2398"/>
                    <a:pt x="1171" y="2471"/>
                  </a:cubicBezTo>
                  <a:cubicBezTo>
                    <a:pt x="1218" y="2476"/>
                    <a:pt x="1264" y="2479"/>
                    <a:pt x="1310" y="2479"/>
                  </a:cubicBezTo>
                  <a:cubicBezTo>
                    <a:pt x="1933" y="2479"/>
                    <a:pt x="2469" y="2008"/>
                    <a:pt x="2537" y="1373"/>
                  </a:cubicBezTo>
                  <a:cubicBezTo>
                    <a:pt x="2609" y="692"/>
                    <a:pt x="2116" y="83"/>
                    <a:pt x="1439" y="8"/>
                  </a:cubicBezTo>
                  <a:cubicBezTo>
                    <a:pt x="1394" y="3"/>
                    <a:pt x="1349" y="0"/>
                    <a:pt x="1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3596326" y="3942857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6" y="1"/>
                  </a:moveTo>
                  <a:cubicBezTo>
                    <a:pt x="680" y="1"/>
                    <a:pt x="141" y="473"/>
                    <a:pt x="73" y="1109"/>
                  </a:cubicBezTo>
                  <a:cubicBezTo>
                    <a:pt x="1" y="1787"/>
                    <a:pt x="493" y="2399"/>
                    <a:pt x="1171" y="2472"/>
                  </a:cubicBezTo>
                  <a:cubicBezTo>
                    <a:pt x="1216" y="2477"/>
                    <a:pt x="1261" y="2479"/>
                    <a:pt x="1305" y="2479"/>
                  </a:cubicBezTo>
                  <a:cubicBezTo>
                    <a:pt x="1930" y="2479"/>
                    <a:pt x="2469" y="2010"/>
                    <a:pt x="2536" y="1373"/>
                  </a:cubicBezTo>
                  <a:cubicBezTo>
                    <a:pt x="2609" y="692"/>
                    <a:pt x="2117" y="81"/>
                    <a:pt x="1439" y="8"/>
                  </a:cubicBezTo>
                  <a:cubicBezTo>
                    <a:pt x="1394" y="3"/>
                    <a:pt x="1350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3441770" y="4173026"/>
              <a:ext cx="105513" cy="408287"/>
            </a:xfrm>
            <a:custGeom>
              <a:avLst/>
              <a:gdLst/>
              <a:ahLst/>
              <a:cxnLst/>
              <a:rect l="l" t="t" r="r" b="b"/>
              <a:pathLst>
                <a:path w="1648" h="6377" extrusionOk="0">
                  <a:moveTo>
                    <a:pt x="1171" y="1"/>
                  </a:moveTo>
                  <a:cubicBezTo>
                    <a:pt x="1039" y="1"/>
                    <a:pt x="916" y="70"/>
                    <a:pt x="867" y="235"/>
                  </a:cubicBezTo>
                  <a:cubicBezTo>
                    <a:pt x="278" y="2111"/>
                    <a:pt x="1" y="4011"/>
                    <a:pt x="43" y="5976"/>
                  </a:cubicBezTo>
                  <a:cubicBezTo>
                    <a:pt x="47" y="6234"/>
                    <a:pt x="268" y="6376"/>
                    <a:pt x="466" y="6376"/>
                  </a:cubicBezTo>
                  <a:cubicBezTo>
                    <a:pt x="635" y="6376"/>
                    <a:pt x="788" y="6273"/>
                    <a:pt x="781" y="6055"/>
                  </a:cubicBezTo>
                  <a:cubicBezTo>
                    <a:pt x="741" y="4161"/>
                    <a:pt x="989" y="2319"/>
                    <a:pt x="1558" y="507"/>
                  </a:cubicBezTo>
                  <a:cubicBezTo>
                    <a:pt x="1647" y="219"/>
                    <a:pt x="1399" y="1"/>
                    <a:pt x="117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3453615" y="4615757"/>
              <a:ext cx="64217" cy="47635"/>
            </a:xfrm>
            <a:custGeom>
              <a:avLst/>
              <a:gdLst/>
              <a:ahLst/>
              <a:cxnLst/>
              <a:rect l="l" t="t" r="r" b="b"/>
              <a:pathLst>
                <a:path w="1003" h="744" extrusionOk="0">
                  <a:moveTo>
                    <a:pt x="493" y="0"/>
                  </a:moveTo>
                  <a:cubicBezTo>
                    <a:pt x="60" y="0"/>
                    <a:pt x="0" y="692"/>
                    <a:pt x="460" y="741"/>
                  </a:cubicBezTo>
                  <a:cubicBezTo>
                    <a:pt x="477" y="744"/>
                    <a:pt x="493" y="744"/>
                    <a:pt x="507" y="744"/>
                  </a:cubicBezTo>
                  <a:cubicBezTo>
                    <a:pt x="943" y="744"/>
                    <a:pt x="1003" y="53"/>
                    <a:pt x="539" y="4"/>
                  </a:cubicBezTo>
                  <a:cubicBezTo>
                    <a:pt x="527" y="0"/>
                    <a:pt x="510" y="0"/>
                    <a:pt x="49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3"/>
          </p:nvPr>
        </p:nvSpPr>
        <p:spPr>
          <a:xfrm rot="472683" flipH="1">
            <a:off x="7079372" y="3706820"/>
            <a:ext cx="3271803" cy="1362863"/>
          </a:xfrm>
        </p:spPr>
        <p:txBody>
          <a:bodyPr/>
          <a:lstStyle/>
          <a:p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(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phút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1" name="Google Shape;3039;p66"/>
          <p:cNvSpPr txBox="1">
            <a:spLocks/>
          </p:cNvSpPr>
          <p:nvPr/>
        </p:nvSpPr>
        <p:spPr>
          <a:xfrm rot="21135294" flipH="1">
            <a:off x="2223062" y="2222995"/>
            <a:ext cx="2816179" cy="5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Condensed"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Odibee Sans"/>
                <a:sym typeface="Odibee Sans"/>
              </a:rPr>
              <a:t>01.</a:t>
            </a:r>
            <a:endParaRPr kumimoji="0" lang="en" sz="4000" b="0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Odibee Sans"/>
              <a:sym typeface="Odibee Sans"/>
            </a:endParaRPr>
          </a:p>
        </p:txBody>
      </p:sp>
      <p:sp>
        <p:nvSpPr>
          <p:cNvPr id="52" name="Subtitle 1"/>
          <p:cNvSpPr txBox="1">
            <a:spLocks/>
          </p:cNvSpPr>
          <p:nvPr/>
        </p:nvSpPr>
        <p:spPr>
          <a:xfrm rot="21122948" flipH="1">
            <a:off x="1982403" y="3267389"/>
            <a:ext cx="3271803" cy="136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None/>
              <a:defRPr sz="2133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Nắm</a:t>
            </a: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 </a:t>
            </a:r>
            <a:r>
              <a:rPr kumimoji="0" lang="en-US" sz="2133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chắc</a:t>
            </a: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 </a:t>
            </a:r>
            <a:r>
              <a:rPr kumimoji="0" lang="en-US" sz="2133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biểu</a:t>
            </a: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 </a:t>
            </a:r>
            <a:r>
              <a:rPr kumimoji="0" lang="en-US" sz="2133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tượng</a:t>
            </a: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 </a:t>
            </a:r>
            <a:r>
              <a:rPr kumimoji="0" lang="en-US" sz="2133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về</a:t>
            </a: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 </a:t>
            </a:r>
            <a:r>
              <a:rPr kumimoji="0" lang="en-US" sz="2133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thời</a:t>
            </a: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 </a:t>
            </a:r>
            <a:r>
              <a:rPr kumimoji="0" lang="en-US" sz="2133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gian</a:t>
            </a: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 (</a:t>
            </a:r>
            <a:r>
              <a:rPr kumimoji="0" lang="en-US" sz="2133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chủ</a:t>
            </a: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 </a:t>
            </a:r>
            <a:r>
              <a:rPr kumimoji="0" lang="en-US" sz="2133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yếu</a:t>
            </a: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 </a:t>
            </a:r>
            <a:r>
              <a:rPr kumimoji="0" lang="en-US" sz="2133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về</a:t>
            </a: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 </a:t>
            </a:r>
            <a:r>
              <a:rPr kumimoji="0" lang="en-US" sz="2133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thời</a:t>
            </a: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 </a:t>
            </a:r>
            <a:r>
              <a:rPr kumimoji="0" lang="en-US" sz="2133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điểm</a:t>
            </a: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/>
                <a:sym typeface="Didact Gothic"/>
              </a:rPr>
              <a:t>)</a:t>
            </a: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86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48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0" name="Google Shape;1250;p4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KHỞI ĐỘNG 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252" name="Google Shape;1252;p48"/>
          <p:cNvGrpSpPr/>
          <p:nvPr/>
        </p:nvGrpSpPr>
        <p:grpSpPr>
          <a:xfrm>
            <a:off x="6035112" y="963910"/>
            <a:ext cx="1065496" cy="1843804"/>
            <a:chOff x="1689271" y="684050"/>
            <a:chExt cx="959791" cy="1660885"/>
          </a:xfrm>
        </p:grpSpPr>
        <p:sp>
          <p:nvSpPr>
            <p:cNvPr id="1253" name="Google Shape;1253;p48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6" name="Google Shape;1266;p48"/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1267" name="Google Shape;1267;p48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5" name="Google Shape;1275;p48"/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76" name="Google Shape;1276;p48"/>
          <p:cNvGrpSpPr/>
          <p:nvPr/>
        </p:nvGrpSpPr>
        <p:grpSpPr>
          <a:xfrm>
            <a:off x="2723164" y="2482321"/>
            <a:ext cx="1138248" cy="972827"/>
            <a:chOff x="1327725" y="574025"/>
            <a:chExt cx="2215064" cy="1893151"/>
          </a:xfrm>
        </p:grpSpPr>
        <p:sp>
          <p:nvSpPr>
            <p:cNvPr id="1277" name="Google Shape;1277;p48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4" name="Google Shape;1294;p48"/>
          <p:cNvGrpSpPr/>
          <p:nvPr/>
        </p:nvGrpSpPr>
        <p:grpSpPr>
          <a:xfrm>
            <a:off x="9057214" y="571619"/>
            <a:ext cx="1065425" cy="1075015"/>
            <a:chOff x="6956050" y="265900"/>
            <a:chExt cx="1231801" cy="1242887"/>
          </a:xfrm>
        </p:grpSpPr>
        <p:sp>
          <p:nvSpPr>
            <p:cNvPr id="1295" name="Google Shape;1295;p48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9" name="Google Shape;1319;p48"/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1320" name="Google Shape;1320;p48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21" name="Google Shape;1321;p48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1322" name="Google Shape;1322;p48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1323" name="Google Shape;1323;p48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4" name="Google Shape;1324;p48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5" name="Google Shape;1325;p48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6" name="Google Shape;1326;p48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7" name="Google Shape;1327;p48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8" name="Google Shape;1328;p48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29" name="Google Shape;1329;p48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1330" name="Google Shape;1330;p48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1" name="Google Shape;1331;p48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2" name="Google Shape;1332;p48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3" name="Google Shape;1333;p48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4" name="Google Shape;1334;p48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5" name="Google Shape;1335;p48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36" name="Google Shape;1336;p48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1337" name="Google Shape;1337;p48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48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p48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0" name="Google Shape;1340;p48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48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48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43" name="Google Shape;1343;p48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1344" name="Google Shape;1344;p48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48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48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48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p48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48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50" name="Google Shape;1350;p48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1351" name="Google Shape;1351;p48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48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48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48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48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48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57" name="Google Shape;1357;p48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1358" name="Google Shape;1358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4" name="Google Shape;1364;p48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1365" name="Google Shape;1365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1" name="Google Shape;1371;p48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1372" name="Google Shape;1372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57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7" name="Google Shape;3067;p67"/>
          <p:cNvGrpSpPr/>
          <p:nvPr/>
        </p:nvGrpSpPr>
        <p:grpSpPr>
          <a:xfrm>
            <a:off x="7233700" y="1897931"/>
            <a:ext cx="3723200" cy="4240000"/>
            <a:chOff x="1646625" y="1423448"/>
            <a:chExt cx="2792400" cy="3180000"/>
          </a:xfrm>
        </p:grpSpPr>
        <p:sp>
          <p:nvSpPr>
            <p:cNvPr id="3068" name="Google Shape;3068;p67"/>
            <p:cNvSpPr/>
            <p:nvPr/>
          </p:nvSpPr>
          <p:spPr>
            <a:xfrm>
              <a:off x="1646625" y="1423448"/>
              <a:ext cx="2792400" cy="3180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69" name="Google Shape;3069;p67"/>
            <p:cNvGrpSpPr/>
            <p:nvPr/>
          </p:nvGrpSpPr>
          <p:grpSpPr>
            <a:xfrm>
              <a:off x="1909311" y="1902291"/>
              <a:ext cx="2267100" cy="2222317"/>
              <a:chOff x="1909311" y="1898391"/>
              <a:chExt cx="2267100" cy="2222317"/>
            </a:xfrm>
          </p:grpSpPr>
          <p:cxnSp>
            <p:nvCxnSpPr>
              <p:cNvPr id="3070" name="Google Shape;3070;p67"/>
              <p:cNvCxnSpPr/>
              <p:nvPr/>
            </p:nvCxnSpPr>
            <p:spPr>
              <a:xfrm>
                <a:off x="1909311" y="2935679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1" name="Google Shape;3071;p67"/>
              <p:cNvCxnSpPr/>
              <p:nvPr/>
            </p:nvCxnSpPr>
            <p:spPr>
              <a:xfrm>
                <a:off x="1909311" y="3179408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2" name="Google Shape;3072;p67"/>
              <p:cNvCxnSpPr/>
              <p:nvPr/>
            </p:nvCxnSpPr>
            <p:spPr>
              <a:xfrm>
                <a:off x="1909311" y="3414733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3" name="Google Shape;3073;p67"/>
              <p:cNvCxnSpPr/>
              <p:nvPr/>
            </p:nvCxnSpPr>
            <p:spPr>
              <a:xfrm>
                <a:off x="1909311" y="3650058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4" name="Google Shape;3074;p67"/>
              <p:cNvCxnSpPr/>
              <p:nvPr/>
            </p:nvCxnSpPr>
            <p:spPr>
              <a:xfrm>
                <a:off x="1909311" y="2676366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5" name="Google Shape;3075;p67"/>
              <p:cNvCxnSpPr/>
              <p:nvPr/>
            </p:nvCxnSpPr>
            <p:spPr>
              <a:xfrm>
                <a:off x="1909311" y="2417041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6" name="Google Shape;3076;p67"/>
              <p:cNvCxnSpPr/>
              <p:nvPr/>
            </p:nvCxnSpPr>
            <p:spPr>
              <a:xfrm>
                <a:off x="1909311" y="2157716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7" name="Google Shape;3077;p67"/>
              <p:cNvCxnSpPr/>
              <p:nvPr/>
            </p:nvCxnSpPr>
            <p:spPr>
              <a:xfrm>
                <a:off x="1909311" y="1898391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8" name="Google Shape;3078;p67"/>
              <p:cNvCxnSpPr/>
              <p:nvPr/>
            </p:nvCxnSpPr>
            <p:spPr>
              <a:xfrm>
                <a:off x="1909311" y="3885383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9" name="Google Shape;3079;p67"/>
              <p:cNvCxnSpPr/>
              <p:nvPr/>
            </p:nvCxnSpPr>
            <p:spPr>
              <a:xfrm>
                <a:off x="1909311" y="4120708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80" name="Google Shape;3080;p67"/>
          <p:cNvGrpSpPr/>
          <p:nvPr/>
        </p:nvGrpSpPr>
        <p:grpSpPr>
          <a:xfrm>
            <a:off x="2195500" y="1897931"/>
            <a:ext cx="3723200" cy="4240000"/>
            <a:chOff x="1646625" y="1423448"/>
            <a:chExt cx="2792400" cy="3180000"/>
          </a:xfrm>
        </p:grpSpPr>
        <p:sp>
          <p:nvSpPr>
            <p:cNvPr id="3081" name="Google Shape;3081;p67"/>
            <p:cNvSpPr/>
            <p:nvPr/>
          </p:nvSpPr>
          <p:spPr>
            <a:xfrm>
              <a:off x="1646625" y="1423448"/>
              <a:ext cx="2792400" cy="3180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82" name="Google Shape;3082;p67"/>
            <p:cNvGrpSpPr/>
            <p:nvPr/>
          </p:nvGrpSpPr>
          <p:grpSpPr>
            <a:xfrm>
              <a:off x="1909311" y="1902291"/>
              <a:ext cx="2267100" cy="2222317"/>
              <a:chOff x="1909311" y="1898391"/>
              <a:chExt cx="2267100" cy="2222317"/>
            </a:xfrm>
          </p:grpSpPr>
          <p:cxnSp>
            <p:nvCxnSpPr>
              <p:cNvPr id="3083" name="Google Shape;3083;p67"/>
              <p:cNvCxnSpPr/>
              <p:nvPr/>
            </p:nvCxnSpPr>
            <p:spPr>
              <a:xfrm>
                <a:off x="1909311" y="2935679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4" name="Google Shape;3084;p67"/>
              <p:cNvCxnSpPr/>
              <p:nvPr/>
            </p:nvCxnSpPr>
            <p:spPr>
              <a:xfrm>
                <a:off x="1909311" y="3179408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5" name="Google Shape;3085;p67"/>
              <p:cNvCxnSpPr/>
              <p:nvPr/>
            </p:nvCxnSpPr>
            <p:spPr>
              <a:xfrm>
                <a:off x="1909311" y="3414733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6" name="Google Shape;3086;p67"/>
              <p:cNvCxnSpPr/>
              <p:nvPr/>
            </p:nvCxnSpPr>
            <p:spPr>
              <a:xfrm>
                <a:off x="1909311" y="3650058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7" name="Google Shape;3087;p67"/>
              <p:cNvCxnSpPr/>
              <p:nvPr/>
            </p:nvCxnSpPr>
            <p:spPr>
              <a:xfrm>
                <a:off x="1909311" y="2676366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8" name="Google Shape;3088;p67"/>
              <p:cNvCxnSpPr/>
              <p:nvPr/>
            </p:nvCxnSpPr>
            <p:spPr>
              <a:xfrm>
                <a:off x="1909311" y="2417041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9" name="Google Shape;3089;p67"/>
              <p:cNvCxnSpPr/>
              <p:nvPr/>
            </p:nvCxnSpPr>
            <p:spPr>
              <a:xfrm>
                <a:off x="1909311" y="2157716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0" name="Google Shape;3090;p67"/>
              <p:cNvCxnSpPr/>
              <p:nvPr/>
            </p:nvCxnSpPr>
            <p:spPr>
              <a:xfrm>
                <a:off x="1909311" y="1898391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1" name="Google Shape;3091;p67"/>
              <p:cNvCxnSpPr/>
              <p:nvPr/>
            </p:nvCxnSpPr>
            <p:spPr>
              <a:xfrm>
                <a:off x="1909311" y="3885383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2" name="Google Shape;3092;p67"/>
              <p:cNvCxnSpPr/>
              <p:nvPr/>
            </p:nvCxnSpPr>
            <p:spPr>
              <a:xfrm>
                <a:off x="1909311" y="4120708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93" name="Google Shape;3093;p67"/>
          <p:cNvGrpSpPr/>
          <p:nvPr/>
        </p:nvGrpSpPr>
        <p:grpSpPr>
          <a:xfrm>
            <a:off x="2622592" y="65546"/>
            <a:ext cx="7906808" cy="1668661"/>
            <a:chOff x="1966944" y="49159"/>
            <a:chExt cx="5930106" cy="1251496"/>
          </a:xfrm>
        </p:grpSpPr>
        <p:sp>
          <p:nvSpPr>
            <p:cNvPr id="3094" name="Google Shape;309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97" name="Google Shape;3097;p6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HOẠT ĐỘNG TIẾP NỐI </a:t>
            </a:r>
            <a:endParaRPr dirty="0"/>
          </a:p>
        </p:txBody>
      </p:sp>
      <p:sp>
        <p:nvSpPr>
          <p:cNvPr id="3098" name="Google Shape;3098;p67"/>
          <p:cNvSpPr txBox="1">
            <a:spLocks noGrp="1"/>
          </p:cNvSpPr>
          <p:nvPr>
            <p:ph type="title" idx="2"/>
          </p:nvPr>
        </p:nvSpPr>
        <p:spPr>
          <a:xfrm>
            <a:off x="2595002" y="3243527"/>
            <a:ext cx="31280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1</a:t>
            </a:r>
            <a:endParaRPr dirty="0"/>
          </a:p>
        </p:txBody>
      </p:sp>
      <p:sp>
        <p:nvSpPr>
          <p:cNvPr id="3099" name="Google Shape;3099;p67"/>
          <p:cNvSpPr txBox="1">
            <a:spLocks noGrp="1"/>
          </p:cNvSpPr>
          <p:nvPr>
            <p:ph type="subTitle" idx="1"/>
          </p:nvPr>
        </p:nvSpPr>
        <p:spPr>
          <a:xfrm flipH="1">
            <a:off x="2595002" y="4501964"/>
            <a:ext cx="31280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3200" dirty="0" err="1"/>
              <a:t>Ôn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 smtClean="0"/>
              <a:t>kĩ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xem</a:t>
            </a:r>
            <a:r>
              <a:rPr lang="en-US" sz="3200" dirty="0" smtClean="0"/>
              <a:t> </a:t>
            </a:r>
            <a:r>
              <a:rPr lang="en-US" sz="3200" dirty="0" err="1" smtClean="0"/>
              <a:t>đồng</a:t>
            </a:r>
            <a:r>
              <a:rPr lang="en-US" sz="3200" dirty="0" smtClean="0"/>
              <a:t> </a:t>
            </a:r>
            <a:r>
              <a:rPr lang="en-US" sz="3200" dirty="0" err="1" smtClean="0"/>
              <a:t>hồ</a:t>
            </a:r>
            <a:r>
              <a:rPr lang="en-US" sz="3200" dirty="0" smtClean="0"/>
              <a:t> (</a:t>
            </a:r>
            <a:r>
              <a:rPr lang="en-US" sz="3200" dirty="0" err="1" smtClean="0"/>
              <a:t>chính</a:t>
            </a:r>
            <a:r>
              <a:rPr lang="en-US" sz="3200" dirty="0" smtClean="0"/>
              <a:t> </a:t>
            </a:r>
            <a:r>
              <a:rPr lang="en-US" sz="3200" dirty="0" err="1" smtClean="0"/>
              <a:t>xác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từng</a:t>
            </a:r>
            <a:r>
              <a:rPr lang="en-US" sz="3200" dirty="0" smtClean="0"/>
              <a:t> </a:t>
            </a:r>
            <a:r>
              <a:rPr lang="en-US" sz="3200" dirty="0" err="1" smtClean="0"/>
              <a:t>phút</a:t>
            </a:r>
            <a:r>
              <a:rPr lang="en-US" sz="3200" dirty="0" smtClean="0"/>
              <a:t>)</a:t>
            </a:r>
            <a:endParaRPr sz="3200" dirty="0"/>
          </a:p>
        </p:txBody>
      </p:sp>
      <p:sp>
        <p:nvSpPr>
          <p:cNvPr id="3100" name="Google Shape;3100;p67"/>
          <p:cNvSpPr txBox="1">
            <a:spLocks noGrp="1"/>
          </p:cNvSpPr>
          <p:nvPr>
            <p:ph type="title" idx="3"/>
          </p:nvPr>
        </p:nvSpPr>
        <p:spPr>
          <a:xfrm>
            <a:off x="7531284" y="3146323"/>
            <a:ext cx="31280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2</a:t>
            </a:r>
            <a:endParaRPr dirty="0"/>
          </a:p>
        </p:txBody>
      </p:sp>
      <p:sp>
        <p:nvSpPr>
          <p:cNvPr id="3101" name="Google Shape;3101;p67"/>
          <p:cNvSpPr txBox="1">
            <a:spLocks noGrp="1"/>
          </p:cNvSpPr>
          <p:nvPr>
            <p:ph type="subTitle" idx="4"/>
          </p:nvPr>
        </p:nvSpPr>
        <p:spPr>
          <a:xfrm flipH="1">
            <a:off x="7557294" y="4263784"/>
            <a:ext cx="31280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3200" dirty="0"/>
              <a:t>Chuẩn bị bài : </a:t>
            </a:r>
            <a:r>
              <a:rPr lang="en" sz="3200" dirty="0" smtClean="0"/>
              <a:t>Thực hành xem đồng hồ (Tiếp theo)</a:t>
            </a:r>
            <a:endParaRPr sz="3200" dirty="0"/>
          </a:p>
        </p:txBody>
      </p:sp>
      <p:grpSp>
        <p:nvGrpSpPr>
          <p:cNvPr id="3102" name="Google Shape;3102;p67"/>
          <p:cNvGrpSpPr/>
          <p:nvPr/>
        </p:nvGrpSpPr>
        <p:grpSpPr>
          <a:xfrm>
            <a:off x="3518342" y="1986674"/>
            <a:ext cx="1182813" cy="1344140"/>
            <a:chOff x="3703474" y="1939805"/>
            <a:chExt cx="887110" cy="1008105"/>
          </a:xfrm>
        </p:grpSpPr>
        <p:sp>
          <p:nvSpPr>
            <p:cNvPr id="3103" name="Google Shape;3103;p67"/>
            <p:cNvSpPr/>
            <p:nvPr/>
          </p:nvSpPr>
          <p:spPr>
            <a:xfrm>
              <a:off x="3703474" y="1939805"/>
              <a:ext cx="887110" cy="1008105"/>
            </a:xfrm>
            <a:custGeom>
              <a:avLst/>
              <a:gdLst/>
              <a:ahLst/>
              <a:cxnLst/>
              <a:rect l="l" t="t" r="r" b="b"/>
              <a:pathLst>
                <a:path w="19092" h="21696" extrusionOk="0">
                  <a:moveTo>
                    <a:pt x="10866" y="0"/>
                  </a:moveTo>
                  <a:cubicBezTo>
                    <a:pt x="9555" y="0"/>
                    <a:pt x="8395" y="107"/>
                    <a:pt x="7209" y="357"/>
                  </a:cubicBezTo>
                  <a:cubicBezTo>
                    <a:pt x="6022" y="598"/>
                    <a:pt x="4764" y="910"/>
                    <a:pt x="3658" y="1749"/>
                  </a:cubicBezTo>
                  <a:cubicBezTo>
                    <a:pt x="3391" y="1945"/>
                    <a:pt x="2891" y="2328"/>
                    <a:pt x="2775" y="3006"/>
                  </a:cubicBezTo>
                  <a:cubicBezTo>
                    <a:pt x="2686" y="3506"/>
                    <a:pt x="2570" y="4220"/>
                    <a:pt x="3257" y="4728"/>
                  </a:cubicBezTo>
                  <a:cubicBezTo>
                    <a:pt x="3221" y="4808"/>
                    <a:pt x="3177" y="4889"/>
                    <a:pt x="3141" y="4969"/>
                  </a:cubicBezTo>
                  <a:cubicBezTo>
                    <a:pt x="2954" y="5344"/>
                    <a:pt x="2864" y="5745"/>
                    <a:pt x="2882" y="6182"/>
                  </a:cubicBezTo>
                  <a:cubicBezTo>
                    <a:pt x="2909" y="6967"/>
                    <a:pt x="2962" y="7752"/>
                    <a:pt x="3016" y="8520"/>
                  </a:cubicBezTo>
                  <a:cubicBezTo>
                    <a:pt x="3025" y="8627"/>
                    <a:pt x="3034" y="8743"/>
                    <a:pt x="3052" y="8850"/>
                  </a:cubicBezTo>
                  <a:cubicBezTo>
                    <a:pt x="1392" y="8921"/>
                    <a:pt x="1" y="10375"/>
                    <a:pt x="1" y="12026"/>
                  </a:cubicBezTo>
                  <a:cubicBezTo>
                    <a:pt x="1" y="12302"/>
                    <a:pt x="36" y="12570"/>
                    <a:pt x="108" y="12837"/>
                  </a:cubicBezTo>
                  <a:cubicBezTo>
                    <a:pt x="473" y="14131"/>
                    <a:pt x="1651" y="15023"/>
                    <a:pt x="3034" y="15059"/>
                  </a:cubicBezTo>
                  <a:cubicBezTo>
                    <a:pt x="3069" y="15059"/>
                    <a:pt x="3096" y="15068"/>
                    <a:pt x="3132" y="15068"/>
                  </a:cubicBezTo>
                  <a:cubicBezTo>
                    <a:pt x="3417" y="15068"/>
                    <a:pt x="3703" y="15032"/>
                    <a:pt x="3971" y="14961"/>
                  </a:cubicBezTo>
                  <a:cubicBezTo>
                    <a:pt x="3988" y="15050"/>
                    <a:pt x="4006" y="15148"/>
                    <a:pt x="4024" y="15237"/>
                  </a:cubicBezTo>
                  <a:cubicBezTo>
                    <a:pt x="4104" y="15647"/>
                    <a:pt x="4176" y="16076"/>
                    <a:pt x="4310" y="16513"/>
                  </a:cubicBezTo>
                  <a:cubicBezTo>
                    <a:pt x="4390" y="16745"/>
                    <a:pt x="4506" y="16923"/>
                    <a:pt x="4631" y="17039"/>
                  </a:cubicBezTo>
                  <a:cubicBezTo>
                    <a:pt x="4631" y="17048"/>
                    <a:pt x="4640" y="17057"/>
                    <a:pt x="4640" y="17066"/>
                  </a:cubicBezTo>
                  <a:cubicBezTo>
                    <a:pt x="4764" y="17325"/>
                    <a:pt x="4916" y="17557"/>
                    <a:pt x="5086" y="17762"/>
                  </a:cubicBezTo>
                  <a:cubicBezTo>
                    <a:pt x="5755" y="18583"/>
                    <a:pt x="6549" y="18734"/>
                    <a:pt x="7227" y="18814"/>
                  </a:cubicBezTo>
                  <a:cubicBezTo>
                    <a:pt x="7548" y="18850"/>
                    <a:pt x="7869" y="18877"/>
                    <a:pt x="8190" y="18895"/>
                  </a:cubicBezTo>
                  <a:cubicBezTo>
                    <a:pt x="8199" y="19073"/>
                    <a:pt x="8208" y="19269"/>
                    <a:pt x="8226" y="19466"/>
                  </a:cubicBezTo>
                  <a:cubicBezTo>
                    <a:pt x="8030" y="19537"/>
                    <a:pt x="7833" y="19644"/>
                    <a:pt x="7655" y="19778"/>
                  </a:cubicBezTo>
                  <a:cubicBezTo>
                    <a:pt x="7227" y="20099"/>
                    <a:pt x="7084" y="20616"/>
                    <a:pt x="7307" y="21089"/>
                  </a:cubicBezTo>
                  <a:cubicBezTo>
                    <a:pt x="7476" y="21464"/>
                    <a:pt x="7824" y="21696"/>
                    <a:pt x="8235" y="21696"/>
                  </a:cubicBezTo>
                  <a:cubicBezTo>
                    <a:pt x="8369" y="21696"/>
                    <a:pt x="8511" y="21669"/>
                    <a:pt x="8645" y="21616"/>
                  </a:cubicBezTo>
                  <a:cubicBezTo>
                    <a:pt x="8868" y="21526"/>
                    <a:pt x="9109" y="21482"/>
                    <a:pt x="9350" y="21473"/>
                  </a:cubicBezTo>
                  <a:cubicBezTo>
                    <a:pt x="9778" y="21464"/>
                    <a:pt x="10028" y="21277"/>
                    <a:pt x="10171" y="21125"/>
                  </a:cubicBezTo>
                  <a:cubicBezTo>
                    <a:pt x="10367" y="20893"/>
                    <a:pt x="10456" y="20608"/>
                    <a:pt x="10420" y="20251"/>
                  </a:cubicBezTo>
                  <a:cubicBezTo>
                    <a:pt x="10403" y="20063"/>
                    <a:pt x="10386" y="19868"/>
                    <a:pt x="10377" y="19687"/>
                  </a:cubicBezTo>
                  <a:lnTo>
                    <a:pt x="10377" y="19687"/>
                  </a:lnTo>
                  <a:cubicBezTo>
                    <a:pt x="10380" y="19714"/>
                    <a:pt x="10385" y="19742"/>
                    <a:pt x="10385" y="19769"/>
                  </a:cubicBezTo>
                  <a:cubicBezTo>
                    <a:pt x="10394" y="19831"/>
                    <a:pt x="10412" y="19903"/>
                    <a:pt x="10420" y="19974"/>
                  </a:cubicBezTo>
                  <a:cubicBezTo>
                    <a:pt x="10429" y="20019"/>
                    <a:pt x="10447" y="20072"/>
                    <a:pt x="10447" y="20090"/>
                  </a:cubicBezTo>
                  <a:cubicBezTo>
                    <a:pt x="10420" y="20456"/>
                    <a:pt x="10519" y="20759"/>
                    <a:pt x="10724" y="20973"/>
                  </a:cubicBezTo>
                  <a:cubicBezTo>
                    <a:pt x="10911" y="21170"/>
                    <a:pt x="11161" y="21277"/>
                    <a:pt x="11437" y="21277"/>
                  </a:cubicBezTo>
                  <a:cubicBezTo>
                    <a:pt x="11625" y="21277"/>
                    <a:pt x="11812" y="21232"/>
                    <a:pt x="12026" y="21125"/>
                  </a:cubicBezTo>
                  <a:cubicBezTo>
                    <a:pt x="12124" y="21071"/>
                    <a:pt x="12231" y="21045"/>
                    <a:pt x="12338" y="21027"/>
                  </a:cubicBezTo>
                  <a:cubicBezTo>
                    <a:pt x="12392" y="21027"/>
                    <a:pt x="12446" y="21018"/>
                    <a:pt x="12490" y="21018"/>
                  </a:cubicBezTo>
                  <a:cubicBezTo>
                    <a:pt x="12544" y="21018"/>
                    <a:pt x="12597" y="21027"/>
                    <a:pt x="12651" y="21036"/>
                  </a:cubicBezTo>
                  <a:cubicBezTo>
                    <a:pt x="12722" y="21045"/>
                    <a:pt x="12793" y="21054"/>
                    <a:pt x="12856" y="21054"/>
                  </a:cubicBezTo>
                  <a:cubicBezTo>
                    <a:pt x="13231" y="21054"/>
                    <a:pt x="13561" y="20857"/>
                    <a:pt x="13739" y="20527"/>
                  </a:cubicBezTo>
                  <a:cubicBezTo>
                    <a:pt x="13819" y="20385"/>
                    <a:pt x="14033" y="19885"/>
                    <a:pt x="13578" y="19368"/>
                  </a:cubicBezTo>
                  <a:cubicBezTo>
                    <a:pt x="13364" y="19127"/>
                    <a:pt x="13088" y="18966"/>
                    <a:pt x="12767" y="18913"/>
                  </a:cubicBezTo>
                  <a:cubicBezTo>
                    <a:pt x="12660" y="18895"/>
                    <a:pt x="12553" y="18877"/>
                    <a:pt x="12446" y="18877"/>
                  </a:cubicBezTo>
                  <a:cubicBezTo>
                    <a:pt x="12446" y="18823"/>
                    <a:pt x="12446" y="18770"/>
                    <a:pt x="12446" y="18716"/>
                  </a:cubicBezTo>
                  <a:lnTo>
                    <a:pt x="12446" y="18627"/>
                  </a:lnTo>
                  <a:cubicBezTo>
                    <a:pt x="13231" y="18449"/>
                    <a:pt x="13882" y="18181"/>
                    <a:pt x="14426" y="17815"/>
                  </a:cubicBezTo>
                  <a:cubicBezTo>
                    <a:pt x="15639" y="16995"/>
                    <a:pt x="16335" y="15532"/>
                    <a:pt x="16210" y="14068"/>
                  </a:cubicBezTo>
                  <a:lnTo>
                    <a:pt x="16201" y="13944"/>
                  </a:lnTo>
                  <a:cubicBezTo>
                    <a:pt x="16183" y="13810"/>
                    <a:pt x="16175" y="13694"/>
                    <a:pt x="16166" y="13587"/>
                  </a:cubicBezTo>
                  <a:cubicBezTo>
                    <a:pt x="16166" y="13382"/>
                    <a:pt x="16148" y="13176"/>
                    <a:pt x="16139" y="12962"/>
                  </a:cubicBezTo>
                  <a:cubicBezTo>
                    <a:pt x="17762" y="12641"/>
                    <a:pt x="19083" y="11133"/>
                    <a:pt x="19092" y="9438"/>
                  </a:cubicBezTo>
                  <a:lnTo>
                    <a:pt x="19092" y="9403"/>
                  </a:lnTo>
                  <a:lnTo>
                    <a:pt x="19092" y="9367"/>
                  </a:lnTo>
                  <a:cubicBezTo>
                    <a:pt x="19092" y="9331"/>
                    <a:pt x="19083" y="9296"/>
                    <a:pt x="19083" y="9260"/>
                  </a:cubicBezTo>
                  <a:cubicBezTo>
                    <a:pt x="19074" y="9162"/>
                    <a:pt x="19074" y="9046"/>
                    <a:pt x="19047" y="8912"/>
                  </a:cubicBezTo>
                  <a:cubicBezTo>
                    <a:pt x="18797" y="7413"/>
                    <a:pt x="17593" y="6405"/>
                    <a:pt x="16050" y="6405"/>
                  </a:cubicBezTo>
                  <a:cubicBezTo>
                    <a:pt x="15853" y="6405"/>
                    <a:pt x="15657" y="6423"/>
                    <a:pt x="15470" y="6459"/>
                  </a:cubicBezTo>
                  <a:cubicBezTo>
                    <a:pt x="15407" y="5879"/>
                    <a:pt x="15327" y="5255"/>
                    <a:pt x="15211" y="4630"/>
                  </a:cubicBezTo>
                  <a:cubicBezTo>
                    <a:pt x="15113" y="4122"/>
                    <a:pt x="14952" y="3676"/>
                    <a:pt x="14720" y="3274"/>
                  </a:cubicBezTo>
                  <a:cubicBezTo>
                    <a:pt x="14792" y="3131"/>
                    <a:pt x="14845" y="2980"/>
                    <a:pt x="14881" y="2810"/>
                  </a:cubicBezTo>
                  <a:cubicBezTo>
                    <a:pt x="14926" y="2596"/>
                    <a:pt x="14926" y="2391"/>
                    <a:pt x="14917" y="2204"/>
                  </a:cubicBezTo>
                  <a:cubicBezTo>
                    <a:pt x="14854" y="1035"/>
                    <a:pt x="14132" y="589"/>
                    <a:pt x="13694" y="419"/>
                  </a:cubicBezTo>
                  <a:cubicBezTo>
                    <a:pt x="13561" y="366"/>
                    <a:pt x="13400" y="303"/>
                    <a:pt x="13213" y="259"/>
                  </a:cubicBezTo>
                  <a:cubicBezTo>
                    <a:pt x="12392" y="45"/>
                    <a:pt x="11598" y="0"/>
                    <a:pt x="110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6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67"/>
            <p:cNvSpPr/>
            <p:nvPr/>
          </p:nvSpPr>
          <p:spPr>
            <a:xfrm>
              <a:off x="4220397" y="2765070"/>
              <a:ext cx="88330" cy="123783"/>
            </a:xfrm>
            <a:custGeom>
              <a:avLst/>
              <a:gdLst/>
              <a:ahLst/>
              <a:cxnLst/>
              <a:rect l="l" t="t" r="r" b="b"/>
              <a:pathLst>
                <a:path w="1901" h="2664" extrusionOk="0">
                  <a:moveTo>
                    <a:pt x="161" y="0"/>
                  </a:moveTo>
                  <a:cubicBezTo>
                    <a:pt x="1" y="0"/>
                    <a:pt x="18" y="121"/>
                    <a:pt x="18" y="233"/>
                  </a:cubicBezTo>
                  <a:cubicBezTo>
                    <a:pt x="0" y="786"/>
                    <a:pt x="36" y="1339"/>
                    <a:pt x="107" y="1883"/>
                  </a:cubicBezTo>
                  <a:cubicBezTo>
                    <a:pt x="134" y="2053"/>
                    <a:pt x="188" y="2213"/>
                    <a:pt x="179" y="2374"/>
                  </a:cubicBezTo>
                  <a:cubicBezTo>
                    <a:pt x="167" y="2571"/>
                    <a:pt x="207" y="2664"/>
                    <a:pt x="312" y="2664"/>
                  </a:cubicBezTo>
                  <a:cubicBezTo>
                    <a:pt x="364" y="2664"/>
                    <a:pt x="432" y="2641"/>
                    <a:pt x="518" y="2597"/>
                  </a:cubicBezTo>
                  <a:cubicBezTo>
                    <a:pt x="705" y="2508"/>
                    <a:pt x="901" y="2445"/>
                    <a:pt x="1115" y="2418"/>
                  </a:cubicBezTo>
                  <a:cubicBezTo>
                    <a:pt x="1193" y="2411"/>
                    <a:pt x="1271" y="2407"/>
                    <a:pt x="1348" y="2407"/>
                  </a:cubicBezTo>
                  <a:cubicBezTo>
                    <a:pt x="1458" y="2407"/>
                    <a:pt x="1568" y="2415"/>
                    <a:pt x="1677" y="2436"/>
                  </a:cubicBezTo>
                  <a:cubicBezTo>
                    <a:pt x="1693" y="2438"/>
                    <a:pt x="1709" y="2439"/>
                    <a:pt x="1723" y="2439"/>
                  </a:cubicBezTo>
                  <a:cubicBezTo>
                    <a:pt x="1782" y="2439"/>
                    <a:pt x="1829" y="2422"/>
                    <a:pt x="1865" y="2365"/>
                  </a:cubicBezTo>
                  <a:cubicBezTo>
                    <a:pt x="1900" y="2285"/>
                    <a:pt x="1856" y="2222"/>
                    <a:pt x="1811" y="2169"/>
                  </a:cubicBezTo>
                  <a:cubicBezTo>
                    <a:pt x="1722" y="2070"/>
                    <a:pt x="1615" y="2017"/>
                    <a:pt x="1481" y="1990"/>
                  </a:cubicBezTo>
                  <a:cubicBezTo>
                    <a:pt x="1409" y="1977"/>
                    <a:pt x="1338" y="1971"/>
                    <a:pt x="1268" y="1971"/>
                  </a:cubicBezTo>
                  <a:cubicBezTo>
                    <a:pt x="1052" y="1971"/>
                    <a:pt x="847" y="2030"/>
                    <a:pt x="651" y="2124"/>
                  </a:cubicBezTo>
                  <a:cubicBezTo>
                    <a:pt x="619" y="2140"/>
                    <a:pt x="594" y="2149"/>
                    <a:pt x="574" y="2149"/>
                  </a:cubicBezTo>
                  <a:cubicBezTo>
                    <a:pt x="540" y="2149"/>
                    <a:pt x="523" y="2121"/>
                    <a:pt x="518" y="2053"/>
                  </a:cubicBezTo>
                  <a:cubicBezTo>
                    <a:pt x="482" y="1714"/>
                    <a:pt x="464" y="1375"/>
                    <a:pt x="464" y="955"/>
                  </a:cubicBezTo>
                  <a:cubicBezTo>
                    <a:pt x="464" y="768"/>
                    <a:pt x="464" y="500"/>
                    <a:pt x="464" y="233"/>
                  </a:cubicBezTo>
                  <a:cubicBezTo>
                    <a:pt x="473" y="10"/>
                    <a:pt x="473" y="10"/>
                    <a:pt x="179" y="1"/>
                  </a:cubicBezTo>
                  <a:cubicBezTo>
                    <a:pt x="173" y="0"/>
                    <a:pt x="167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67"/>
            <p:cNvSpPr/>
            <p:nvPr/>
          </p:nvSpPr>
          <p:spPr>
            <a:xfrm>
              <a:off x="4076541" y="2770228"/>
              <a:ext cx="72160" cy="137908"/>
            </a:xfrm>
            <a:custGeom>
              <a:avLst/>
              <a:gdLst/>
              <a:ahLst/>
              <a:cxnLst/>
              <a:rect l="l" t="t" r="r" b="b"/>
              <a:pathLst>
                <a:path w="1553" h="2968" extrusionOk="0">
                  <a:moveTo>
                    <a:pt x="1199" y="1"/>
                  </a:moveTo>
                  <a:cubicBezTo>
                    <a:pt x="1072" y="1"/>
                    <a:pt x="1009" y="101"/>
                    <a:pt x="1009" y="291"/>
                  </a:cubicBezTo>
                  <a:cubicBezTo>
                    <a:pt x="1009" y="907"/>
                    <a:pt x="1027" y="1531"/>
                    <a:pt x="1107" y="2156"/>
                  </a:cubicBezTo>
                  <a:cubicBezTo>
                    <a:pt x="1123" y="2284"/>
                    <a:pt x="1117" y="2355"/>
                    <a:pt x="986" y="2355"/>
                  </a:cubicBezTo>
                  <a:cubicBezTo>
                    <a:pt x="972" y="2355"/>
                    <a:pt x="955" y="2354"/>
                    <a:pt x="937" y="2352"/>
                  </a:cubicBezTo>
                  <a:cubicBezTo>
                    <a:pt x="894" y="2347"/>
                    <a:pt x="852" y="2344"/>
                    <a:pt x="810" y="2344"/>
                  </a:cubicBezTo>
                  <a:cubicBezTo>
                    <a:pt x="566" y="2344"/>
                    <a:pt x="341" y="2432"/>
                    <a:pt x="143" y="2584"/>
                  </a:cubicBezTo>
                  <a:cubicBezTo>
                    <a:pt x="45" y="2655"/>
                    <a:pt x="1" y="2744"/>
                    <a:pt x="54" y="2860"/>
                  </a:cubicBezTo>
                  <a:cubicBezTo>
                    <a:pt x="88" y="2939"/>
                    <a:pt x="142" y="2968"/>
                    <a:pt x="202" y="2968"/>
                  </a:cubicBezTo>
                  <a:cubicBezTo>
                    <a:pt x="238" y="2968"/>
                    <a:pt x="276" y="2957"/>
                    <a:pt x="313" y="2941"/>
                  </a:cubicBezTo>
                  <a:cubicBezTo>
                    <a:pt x="634" y="2825"/>
                    <a:pt x="964" y="2753"/>
                    <a:pt x="1303" y="2753"/>
                  </a:cubicBezTo>
                  <a:cubicBezTo>
                    <a:pt x="1517" y="2744"/>
                    <a:pt x="1553" y="2637"/>
                    <a:pt x="1544" y="2468"/>
                  </a:cubicBezTo>
                  <a:cubicBezTo>
                    <a:pt x="1490" y="1942"/>
                    <a:pt x="1464" y="1406"/>
                    <a:pt x="1464" y="880"/>
                  </a:cubicBezTo>
                  <a:cubicBezTo>
                    <a:pt x="1464" y="666"/>
                    <a:pt x="1464" y="452"/>
                    <a:pt x="1464" y="238"/>
                  </a:cubicBezTo>
                  <a:cubicBezTo>
                    <a:pt x="1464" y="166"/>
                    <a:pt x="1473" y="86"/>
                    <a:pt x="1383" y="50"/>
                  </a:cubicBezTo>
                  <a:cubicBezTo>
                    <a:pt x="1311" y="17"/>
                    <a:pt x="1250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67"/>
            <p:cNvSpPr/>
            <p:nvPr/>
          </p:nvSpPr>
          <p:spPr>
            <a:xfrm>
              <a:off x="3876750" y="2086975"/>
              <a:ext cx="545127" cy="692282"/>
            </a:xfrm>
            <a:custGeom>
              <a:avLst/>
              <a:gdLst/>
              <a:ahLst/>
              <a:cxnLst/>
              <a:rect l="l" t="t" r="r" b="b"/>
              <a:pathLst>
                <a:path w="11732" h="14899" extrusionOk="0">
                  <a:moveTo>
                    <a:pt x="9789" y="1"/>
                  </a:moveTo>
                  <a:cubicBezTo>
                    <a:pt x="9761" y="1"/>
                    <a:pt x="9731" y="13"/>
                    <a:pt x="9698" y="44"/>
                  </a:cubicBezTo>
                  <a:cubicBezTo>
                    <a:pt x="9600" y="133"/>
                    <a:pt x="9493" y="213"/>
                    <a:pt x="9377" y="276"/>
                  </a:cubicBezTo>
                  <a:cubicBezTo>
                    <a:pt x="9252" y="347"/>
                    <a:pt x="9109" y="400"/>
                    <a:pt x="8966" y="454"/>
                  </a:cubicBezTo>
                  <a:cubicBezTo>
                    <a:pt x="8824" y="508"/>
                    <a:pt x="8681" y="552"/>
                    <a:pt x="8538" y="606"/>
                  </a:cubicBezTo>
                  <a:cubicBezTo>
                    <a:pt x="8047" y="775"/>
                    <a:pt x="7557" y="927"/>
                    <a:pt x="7057" y="1034"/>
                  </a:cubicBezTo>
                  <a:cubicBezTo>
                    <a:pt x="5945" y="1280"/>
                    <a:pt x="4826" y="1399"/>
                    <a:pt x="3701" y="1399"/>
                  </a:cubicBezTo>
                  <a:cubicBezTo>
                    <a:pt x="3111" y="1399"/>
                    <a:pt x="2520" y="1366"/>
                    <a:pt x="1928" y="1301"/>
                  </a:cubicBezTo>
                  <a:cubicBezTo>
                    <a:pt x="1464" y="1248"/>
                    <a:pt x="1000" y="1177"/>
                    <a:pt x="545" y="1025"/>
                  </a:cubicBezTo>
                  <a:cubicBezTo>
                    <a:pt x="533" y="1022"/>
                    <a:pt x="519" y="1020"/>
                    <a:pt x="505" y="1020"/>
                  </a:cubicBezTo>
                  <a:cubicBezTo>
                    <a:pt x="476" y="1020"/>
                    <a:pt x="447" y="1028"/>
                    <a:pt x="429" y="1052"/>
                  </a:cubicBezTo>
                  <a:cubicBezTo>
                    <a:pt x="384" y="1105"/>
                    <a:pt x="375" y="1159"/>
                    <a:pt x="411" y="1212"/>
                  </a:cubicBezTo>
                  <a:cubicBezTo>
                    <a:pt x="509" y="1364"/>
                    <a:pt x="465" y="1516"/>
                    <a:pt x="402" y="1667"/>
                  </a:cubicBezTo>
                  <a:cubicBezTo>
                    <a:pt x="340" y="1837"/>
                    <a:pt x="259" y="2015"/>
                    <a:pt x="179" y="2185"/>
                  </a:cubicBezTo>
                  <a:cubicBezTo>
                    <a:pt x="45" y="2434"/>
                    <a:pt x="1" y="2702"/>
                    <a:pt x="10" y="2979"/>
                  </a:cubicBezTo>
                  <a:cubicBezTo>
                    <a:pt x="36" y="3746"/>
                    <a:pt x="81" y="4513"/>
                    <a:pt x="143" y="5280"/>
                  </a:cubicBezTo>
                  <a:cubicBezTo>
                    <a:pt x="233" y="6360"/>
                    <a:pt x="349" y="7430"/>
                    <a:pt x="509" y="8474"/>
                  </a:cubicBezTo>
                  <a:cubicBezTo>
                    <a:pt x="563" y="8831"/>
                    <a:pt x="616" y="9188"/>
                    <a:pt x="679" y="9544"/>
                  </a:cubicBezTo>
                  <a:cubicBezTo>
                    <a:pt x="777" y="10098"/>
                    <a:pt x="875" y="10651"/>
                    <a:pt x="1000" y="11204"/>
                  </a:cubicBezTo>
                  <a:cubicBezTo>
                    <a:pt x="1116" y="11739"/>
                    <a:pt x="1259" y="12283"/>
                    <a:pt x="1410" y="12818"/>
                  </a:cubicBezTo>
                  <a:cubicBezTo>
                    <a:pt x="1464" y="12988"/>
                    <a:pt x="1517" y="13157"/>
                    <a:pt x="1589" y="13318"/>
                  </a:cubicBezTo>
                  <a:cubicBezTo>
                    <a:pt x="1615" y="13389"/>
                    <a:pt x="1651" y="13452"/>
                    <a:pt x="1678" y="13523"/>
                  </a:cubicBezTo>
                  <a:cubicBezTo>
                    <a:pt x="1776" y="13711"/>
                    <a:pt x="1883" y="13889"/>
                    <a:pt x="2017" y="14059"/>
                  </a:cubicBezTo>
                  <a:cubicBezTo>
                    <a:pt x="2454" y="14594"/>
                    <a:pt x="2918" y="14719"/>
                    <a:pt x="3596" y="14790"/>
                  </a:cubicBezTo>
                  <a:cubicBezTo>
                    <a:pt x="4239" y="14863"/>
                    <a:pt x="4891" y="14899"/>
                    <a:pt x="5541" y="14899"/>
                  </a:cubicBezTo>
                  <a:cubicBezTo>
                    <a:pt x="6081" y="14899"/>
                    <a:pt x="6621" y="14874"/>
                    <a:pt x="7155" y="14826"/>
                  </a:cubicBezTo>
                  <a:cubicBezTo>
                    <a:pt x="8208" y="14728"/>
                    <a:pt x="9332" y="14531"/>
                    <a:pt x="10215" y="13934"/>
                  </a:cubicBezTo>
                  <a:cubicBezTo>
                    <a:pt x="11170" y="13300"/>
                    <a:pt x="11732" y="12114"/>
                    <a:pt x="11625" y="10981"/>
                  </a:cubicBezTo>
                  <a:cubicBezTo>
                    <a:pt x="11616" y="10802"/>
                    <a:pt x="11598" y="10624"/>
                    <a:pt x="11589" y="10454"/>
                  </a:cubicBezTo>
                  <a:cubicBezTo>
                    <a:pt x="11562" y="9759"/>
                    <a:pt x="11500" y="9072"/>
                    <a:pt x="11429" y="8385"/>
                  </a:cubicBezTo>
                  <a:cubicBezTo>
                    <a:pt x="11330" y="7484"/>
                    <a:pt x="11214" y="6583"/>
                    <a:pt x="11116" y="5682"/>
                  </a:cubicBezTo>
                  <a:cubicBezTo>
                    <a:pt x="11063" y="5227"/>
                    <a:pt x="11009" y="4772"/>
                    <a:pt x="10974" y="4308"/>
                  </a:cubicBezTo>
                  <a:cubicBezTo>
                    <a:pt x="10893" y="3407"/>
                    <a:pt x="10804" y="2506"/>
                    <a:pt x="10635" y="1614"/>
                  </a:cubicBezTo>
                  <a:cubicBezTo>
                    <a:pt x="10536" y="1052"/>
                    <a:pt x="10322" y="543"/>
                    <a:pt x="9948" y="115"/>
                  </a:cubicBezTo>
                  <a:cubicBezTo>
                    <a:pt x="9899" y="60"/>
                    <a:pt x="9850" y="1"/>
                    <a:pt x="9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67"/>
            <p:cNvSpPr/>
            <p:nvPr/>
          </p:nvSpPr>
          <p:spPr>
            <a:xfrm>
              <a:off x="3954664" y="2087006"/>
              <a:ext cx="467206" cy="692282"/>
            </a:xfrm>
            <a:custGeom>
              <a:avLst/>
              <a:gdLst/>
              <a:ahLst/>
              <a:cxnLst/>
              <a:rect l="l" t="t" r="r" b="b"/>
              <a:pathLst>
                <a:path w="10055" h="14899" extrusionOk="0">
                  <a:moveTo>
                    <a:pt x="8112" y="1"/>
                  </a:moveTo>
                  <a:cubicBezTo>
                    <a:pt x="8084" y="1"/>
                    <a:pt x="8054" y="13"/>
                    <a:pt x="8021" y="44"/>
                  </a:cubicBezTo>
                  <a:cubicBezTo>
                    <a:pt x="7923" y="133"/>
                    <a:pt x="7816" y="213"/>
                    <a:pt x="7700" y="276"/>
                  </a:cubicBezTo>
                  <a:cubicBezTo>
                    <a:pt x="7575" y="347"/>
                    <a:pt x="7432" y="400"/>
                    <a:pt x="7289" y="454"/>
                  </a:cubicBezTo>
                  <a:cubicBezTo>
                    <a:pt x="7147" y="508"/>
                    <a:pt x="7004" y="552"/>
                    <a:pt x="6861" y="606"/>
                  </a:cubicBezTo>
                  <a:cubicBezTo>
                    <a:pt x="6843" y="632"/>
                    <a:pt x="6834" y="659"/>
                    <a:pt x="6825" y="695"/>
                  </a:cubicBezTo>
                  <a:cubicBezTo>
                    <a:pt x="6683" y="1052"/>
                    <a:pt x="6799" y="1444"/>
                    <a:pt x="6897" y="1819"/>
                  </a:cubicBezTo>
                  <a:cubicBezTo>
                    <a:pt x="7414" y="3674"/>
                    <a:pt x="7735" y="5601"/>
                    <a:pt x="7851" y="7528"/>
                  </a:cubicBezTo>
                  <a:cubicBezTo>
                    <a:pt x="7941" y="9054"/>
                    <a:pt x="6977" y="10713"/>
                    <a:pt x="5889" y="11730"/>
                  </a:cubicBezTo>
                  <a:cubicBezTo>
                    <a:pt x="5130" y="12426"/>
                    <a:pt x="4212" y="12934"/>
                    <a:pt x="3221" y="13202"/>
                  </a:cubicBezTo>
                  <a:cubicBezTo>
                    <a:pt x="2160" y="13488"/>
                    <a:pt x="1089" y="13425"/>
                    <a:pt x="1" y="13523"/>
                  </a:cubicBezTo>
                  <a:cubicBezTo>
                    <a:pt x="99" y="13711"/>
                    <a:pt x="206" y="13889"/>
                    <a:pt x="340" y="14059"/>
                  </a:cubicBezTo>
                  <a:cubicBezTo>
                    <a:pt x="777" y="14594"/>
                    <a:pt x="1241" y="14719"/>
                    <a:pt x="1919" y="14790"/>
                  </a:cubicBezTo>
                  <a:cubicBezTo>
                    <a:pt x="2562" y="14863"/>
                    <a:pt x="3214" y="14899"/>
                    <a:pt x="3864" y="14899"/>
                  </a:cubicBezTo>
                  <a:cubicBezTo>
                    <a:pt x="4404" y="14899"/>
                    <a:pt x="4944" y="14874"/>
                    <a:pt x="5478" y="14826"/>
                  </a:cubicBezTo>
                  <a:cubicBezTo>
                    <a:pt x="6531" y="14728"/>
                    <a:pt x="7655" y="14531"/>
                    <a:pt x="8538" y="13934"/>
                  </a:cubicBezTo>
                  <a:cubicBezTo>
                    <a:pt x="9493" y="13300"/>
                    <a:pt x="10055" y="12114"/>
                    <a:pt x="9948" y="10981"/>
                  </a:cubicBezTo>
                  <a:cubicBezTo>
                    <a:pt x="9939" y="10802"/>
                    <a:pt x="9921" y="10624"/>
                    <a:pt x="9912" y="10454"/>
                  </a:cubicBezTo>
                  <a:cubicBezTo>
                    <a:pt x="9885" y="9759"/>
                    <a:pt x="9823" y="9072"/>
                    <a:pt x="9752" y="8385"/>
                  </a:cubicBezTo>
                  <a:cubicBezTo>
                    <a:pt x="9653" y="7484"/>
                    <a:pt x="9537" y="6583"/>
                    <a:pt x="9439" y="5682"/>
                  </a:cubicBezTo>
                  <a:cubicBezTo>
                    <a:pt x="9386" y="5227"/>
                    <a:pt x="9332" y="4772"/>
                    <a:pt x="9297" y="4308"/>
                  </a:cubicBezTo>
                  <a:cubicBezTo>
                    <a:pt x="9216" y="3407"/>
                    <a:pt x="9127" y="2506"/>
                    <a:pt x="8958" y="1614"/>
                  </a:cubicBezTo>
                  <a:cubicBezTo>
                    <a:pt x="8859" y="1052"/>
                    <a:pt x="8645" y="543"/>
                    <a:pt x="8271" y="115"/>
                  </a:cubicBezTo>
                  <a:cubicBezTo>
                    <a:pt x="8222" y="60"/>
                    <a:pt x="8173" y="1"/>
                    <a:pt x="8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67"/>
            <p:cNvSpPr/>
            <p:nvPr/>
          </p:nvSpPr>
          <p:spPr>
            <a:xfrm>
              <a:off x="3883386" y="2087006"/>
              <a:ext cx="509907" cy="623003"/>
            </a:xfrm>
            <a:custGeom>
              <a:avLst/>
              <a:gdLst/>
              <a:ahLst/>
              <a:cxnLst/>
              <a:rect l="l" t="t" r="r" b="b"/>
              <a:pathLst>
                <a:path w="10974" h="13408" extrusionOk="0">
                  <a:moveTo>
                    <a:pt x="9646" y="1"/>
                  </a:moveTo>
                  <a:cubicBezTo>
                    <a:pt x="9618" y="1"/>
                    <a:pt x="9588" y="13"/>
                    <a:pt x="9555" y="44"/>
                  </a:cubicBezTo>
                  <a:cubicBezTo>
                    <a:pt x="9457" y="133"/>
                    <a:pt x="9350" y="213"/>
                    <a:pt x="9234" y="276"/>
                  </a:cubicBezTo>
                  <a:cubicBezTo>
                    <a:pt x="9020" y="766"/>
                    <a:pt x="8725" y="1203"/>
                    <a:pt x="8377" y="1614"/>
                  </a:cubicBezTo>
                  <a:cubicBezTo>
                    <a:pt x="8288" y="1712"/>
                    <a:pt x="8190" y="1819"/>
                    <a:pt x="8101" y="1917"/>
                  </a:cubicBezTo>
                  <a:cubicBezTo>
                    <a:pt x="6745" y="3335"/>
                    <a:pt x="5121" y="4326"/>
                    <a:pt x="3257" y="4932"/>
                  </a:cubicBezTo>
                  <a:cubicBezTo>
                    <a:pt x="2525" y="5174"/>
                    <a:pt x="1777" y="5342"/>
                    <a:pt x="1007" y="5342"/>
                  </a:cubicBezTo>
                  <a:cubicBezTo>
                    <a:pt x="810" y="5342"/>
                    <a:pt x="611" y="5331"/>
                    <a:pt x="411" y="5307"/>
                  </a:cubicBezTo>
                  <a:cubicBezTo>
                    <a:pt x="304" y="5289"/>
                    <a:pt x="206" y="5271"/>
                    <a:pt x="107" y="5271"/>
                  </a:cubicBezTo>
                  <a:cubicBezTo>
                    <a:pt x="63" y="5271"/>
                    <a:pt x="27" y="5271"/>
                    <a:pt x="0" y="5280"/>
                  </a:cubicBezTo>
                  <a:cubicBezTo>
                    <a:pt x="81" y="6360"/>
                    <a:pt x="206" y="7430"/>
                    <a:pt x="366" y="8474"/>
                  </a:cubicBezTo>
                  <a:cubicBezTo>
                    <a:pt x="420" y="8831"/>
                    <a:pt x="473" y="9188"/>
                    <a:pt x="536" y="9544"/>
                  </a:cubicBezTo>
                  <a:cubicBezTo>
                    <a:pt x="634" y="10098"/>
                    <a:pt x="741" y="10651"/>
                    <a:pt x="857" y="11204"/>
                  </a:cubicBezTo>
                  <a:cubicBezTo>
                    <a:pt x="866" y="11266"/>
                    <a:pt x="884" y="11320"/>
                    <a:pt x="892" y="11382"/>
                  </a:cubicBezTo>
                  <a:cubicBezTo>
                    <a:pt x="1008" y="11953"/>
                    <a:pt x="1080" y="12533"/>
                    <a:pt x="1258" y="13086"/>
                  </a:cubicBezTo>
                  <a:cubicBezTo>
                    <a:pt x="1294" y="13211"/>
                    <a:pt x="1347" y="13282"/>
                    <a:pt x="1446" y="13318"/>
                  </a:cubicBezTo>
                  <a:cubicBezTo>
                    <a:pt x="1463" y="13327"/>
                    <a:pt x="1481" y="13336"/>
                    <a:pt x="1508" y="13345"/>
                  </a:cubicBezTo>
                  <a:cubicBezTo>
                    <a:pt x="1704" y="13389"/>
                    <a:pt x="1909" y="13398"/>
                    <a:pt x="2088" y="13407"/>
                  </a:cubicBezTo>
                  <a:cubicBezTo>
                    <a:pt x="2811" y="13398"/>
                    <a:pt x="3658" y="13149"/>
                    <a:pt x="4497" y="12720"/>
                  </a:cubicBezTo>
                  <a:cubicBezTo>
                    <a:pt x="6120" y="11891"/>
                    <a:pt x="7512" y="10749"/>
                    <a:pt x="8725" y="9393"/>
                  </a:cubicBezTo>
                  <a:cubicBezTo>
                    <a:pt x="8904" y="9188"/>
                    <a:pt x="9073" y="8982"/>
                    <a:pt x="9243" y="8777"/>
                  </a:cubicBezTo>
                  <a:cubicBezTo>
                    <a:pt x="9849" y="8028"/>
                    <a:pt x="10367" y="7225"/>
                    <a:pt x="10750" y="6333"/>
                  </a:cubicBezTo>
                  <a:cubicBezTo>
                    <a:pt x="10839" y="6119"/>
                    <a:pt x="10920" y="5905"/>
                    <a:pt x="10973" y="5682"/>
                  </a:cubicBezTo>
                  <a:cubicBezTo>
                    <a:pt x="10920" y="5227"/>
                    <a:pt x="10866" y="4772"/>
                    <a:pt x="10831" y="4308"/>
                  </a:cubicBezTo>
                  <a:cubicBezTo>
                    <a:pt x="10750" y="3407"/>
                    <a:pt x="10661" y="2506"/>
                    <a:pt x="10492" y="1614"/>
                  </a:cubicBezTo>
                  <a:cubicBezTo>
                    <a:pt x="10393" y="1052"/>
                    <a:pt x="10179" y="543"/>
                    <a:pt x="9805" y="115"/>
                  </a:cubicBezTo>
                  <a:cubicBezTo>
                    <a:pt x="9756" y="60"/>
                    <a:pt x="9707" y="1"/>
                    <a:pt x="9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67"/>
            <p:cNvSpPr/>
            <p:nvPr/>
          </p:nvSpPr>
          <p:spPr>
            <a:xfrm>
              <a:off x="4379958" y="2277048"/>
              <a:ext cx="183676" cy="228190"/>
            </a:xfrm>
            <a:custGeom>
              <a:avLst/>
              <a:gdLst/>
              <a:ahLst/>
              <a:cxnLst/>
              <a:rect l="l" t="t" r="r" b="b"/>
              <a:pathLst>
                <a:path w="3953" h="4911" extrusionOk="0">
                  <a:moveTo>
                    <a:pt x="1496" y="1"/>
                  </a:moveTo>
                  <a:cubicBezTo>
                    <a:pt x="1052" y="1"/>
                    <a:pt x="592" y="121"/>
                    <a:pt x="170" y="370"/>
                  </a:cubicBezTo>
                  <a:cubicBezTo>
                    <a:pt x="72" y="423"/>
                    <a:pt x="1" y="503"/>
                    <a:pt x="72" y="619"/>
                  </a:cubicBezTo>
                  <a:cubicBezTo>
                    <a:pt x="105" y="676"/>
                    <a:pt x="151" y="698"/>
                    <a:pt x="201" y="698"/>
                  </a:cubicBezTo>
                  <a:cubicBezTo>
                    <a:pt x="245" y="698"/>
                    <a:pt x="294" y="680"/>
                    <a:pt x="340" y="655"/>
                  </a:cubicBezTo>
                  <a:cubicBezTo>
                    <a:pt x="500" y="566"/>
                    <a:pt x="670" y="485"/>
                    <a:pt x="857" y="432"/>
                  </a:cubicBezTo>
                  <a:cubicBezTo>
                    <a:pt x="1065" y="368"/>
                    <a:pt x="1280" y="335"/>
                    <a:pt x="1492" y="335"/>
                  </a:cubicBezTo>
                  <a:cubicBezTo>
                    <a:pt x="2077" y="335"/>
                    <a:pt x="2645" y="580"/>
                    <a:pt x="2998" y="1083"/>
                  </a:cubicBezTo>
                  <a:cubicBezTo>
                    <a:pt x="3953" y="2430"/>
                    <a:pt x="2793" y="4000"/>
                    <a:pt x="1348" y="4232"/>
                  </a:cubicBezTo>
                  <a:cubicBezTo>
                    <a:pt x="1152" y="4259"/>
                    <a:pt x="946" y="4304"/>
                    <a:pt x="777" y="4411"/>
                  </a:cubicBezTo>
                  <a:cubicBezTo>
                    <a:pt x="661" y="4491"/>
                    <a:pt x="563" y="4580"/>
                    <a:pt x="599" y="4732"/>
                  </a:cubicBezTo>
                  <a:cubicBezTo>
                    <a:pt x="643" y="4901"/>
                    <a:pt x="786" y="4910"/>
                    <a:pt x="920" y="4910"/>
                  </a:cubicBezTo>
                  <a:cubicBezTo>
                    <a:pt x="925" y="4910"/>
                    <a:pt x="930" y="4910"/>
                    <a:pt x="935" y="4910"/>
                  </a:cubicBezTo>
                  <a:cubicBezTo>
                    <a:pt x="2383" y="4910"/>
                    <a:pt x="3667" y="3630"/>
                    <a:pt x="3676" y="2172"/>
                  </a:cubicBezTo>
                  <a:cubicBezTo>
                    <a:pt x="3667" y="2047"/>
                    <a:pt x="3667" y="1922"/>
                    <a:pt x="3650" y="1797"/>
                  </a:cubicBezTo>
                  <a:cubicBezTo>
                    <a:pt x="3451" y="635"/>
                    <a:pt x="2515" y="1"/>
                    <a:pt x="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67"/>
            <p:cNvSpPr/>
            <p:nvPr/>
          </p:nvSpPr>
          <p:spPr>
            <a:xfrm>
              <a:off x="3743294" y="2390469"/>
              <a:ext cx="175777" cy="209697"/>
            </a:xfrm>
            <a:custGeom>
              <a:avLst/>
              <a:gdLst/>
              <a:ahLst/>
              <a:cxnLst/>
              <a:rect l="l" t="t" r="r" b="b"/>
              <a:pathLst>
                <a:path w="3783" h="4513" extrusionOk="0">
                  <a:moveTo>
                    <a:pt x="2522" y="1"/>
                  </a:moveTo>
                  <a:cubicBezTo>
                    <a:pt x="2431" y="1"/>
                    <a:pt x="2340" y="4"/>
                    <a:pt x="2248" y="7"/>
                  </a:cubicBezTo>
                  <a:cubicBezTo>
                    <a:pt x="1044" y="52"/>
                    <a:pt x="0" y="1131"/>
                    <a:pt x="0" y="2335"/>
                  </a:cubicBezTo>
                  <a:cubicBezTo>
                    <a:pt x="0" y="2532"/>
                    <a:pt x="27" y="2719"/>
                    <a:pt x="71" y="2906"/>
                  </a:cubicBezTo>
                  <a:cubicBezTo>
                    <a:pt x="339" y="3843"/>
                    <a:pt x="1195" y="4485"/>
                    <a:pt x="2204" y="4512"/>
                  </a:cubicBezTo>
                  <a:cubicBezTo>
                    <a:pt x="2221" y="4513"/>
                    <a:pt x="2239" y="4513"/>
                    <a:pt x="2257" y="4513"/>
                  </a:cubicBezTo>
                  <a:cubicBezTo>
                    <a:pt x="2702" y="4513"/>
                    <a:pt x="3129" y="4405"/>
                    <a:pt x="3524" y="4182"/>
                  </a:cubicBezTo>
                  <a:cubicBezTo>
                    <a:pt x="3684" y="4084"/>
                    <a:pt x="3783" y="3897"/>
                    <a:pt x="3738" y="3772"/>
                  </a:cubicBezTo>
                  <a:cubicBezTo>
                    <a:pt x="3684" y="3639"/>
                    <a:pt x="3541" y="3561"/>
                    <a:pt x="3369" y="3561"/>
                  </a:cubicBezTo>
                  <a:cubicBezTo>
                    <a:pt x="3344" y="3561"/>
                    <a:pt x="3318" y="3563"/>
                    <a:pt x="3292" y="3567"/>
                  </a:cubicBezTo>
                  <a:cubicBezTo>
                    <a:pt x="3176" y="3584"/>
                    <a:pt x="3069" y="3638"/>
                    <a:pt x="2953" y="3683"/>
                  </a:cubicBezTo>
                  <a:cubicBezTo>
                    <a:pt x="2757" y="3772"/>
                    <a:pt x="2560" y="3852"/>
                    <a:pt x="2364" y="3923"/>
                  </a:cubicBezTo>
                  <a:cubicBezTo>
                    <a:pt x="2172" y="3986"/>
                    <a:pt x="1971" y="4028"/>
                    <a:pt x="1776" y="4028"/>
                  </a:cubicBezTo>
                  <a:cubicBezTo>
                    <a:pt x="1609" y="4028"/>
                    <a:pt x="1446" y="3997"/>
                    <a:pt x="1294" y="3923"/>
                  </a:cubicBezTo>
                  <a:cubicBezTo>
                    <a:pt x="437" y="3495"/>
                    <a:pt x="98" y="2451"/>
                    <a:pt x="500" y="1577"/>
                  </a:cubicBezTo>
                  <a:cubicBezTo>
                    <a:pt x="854" y="793"/>
                    <a:pt x="1609" y="334"/>
                    <a:pt x="2464" y="334"/>
                  </a:cubicBezTo>
                  <a:cubicBezTo>
                    <a:pt x="2621" y="334"/>
                    <a:pt x="2782" y="350"/>
                    <a:pt x="2944" y="382"/>
                  </a:cubicBezTo>
                  <a:cubicBezTo>
                    <a:pt x="2987" y="389"/>
                    <a:pt x="3037" y="401"/>
                    <a:pt x="3082" y="401"/>
                  </a:cubicBezTo>
                  <a:cubicBezTo>
                    <a:pt x="3149" y="401"/>
                    <a:pt x="3208" y="376"/>
                    <a:pt x="3229" y="275"/>
                  </a:cubicBezTo>
                  <a:cubicBezTo>
                    <a:pt x="3265" y="114"/>
                    <a:pt x="3131" y="87"/>
                    <a:pt x="3015" y="52"/>
                  </a:cubicBezTo>
                  <a:cubicBezTo>
                    <a:pt x="2854" y="11"/>
                    <a:pt x="2689" y="1"/>
                    <a:pt x="2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67"/>
            <p:cNvSpPr/>
            <p:nvPr/>
          </p:nvSpPr>
          <p:spPr>
            <a:xfrm>
              <a:off x="4004846" y="2379829"/>
              <a:ext cx="79223" cy="51530"/>
            </a:xfrm>
            <a:custGeom>
              <a:avLst/>
              <a:gdLst/>
              <a:ahLst/>
              <a:cxnLst/>
              <a:rect l="l" t="t" r="r" b="b"/>
              <a:pathLst>
                <a:path w="1705" h="1109" extrusionOk="0">
                  <a:moveTo>
                    <a:pt x="50" y="1"/>
                  </a:moveTo>
                  <a:cubicBezTo>
                    <a:pt x="34" y="1"/>
                    <a:pt x="20" y="10"/>
                    <a:pt x="9" y="40"/>
                  </a:cubicBezTo>
                  <a:cubicBezTo>
                    <a:pt x="0" y="84"/>
                    <a:pt x="45" y="93"/>
                    <a:pt x="81" y="111"/>
                  </a:cubicBezTo>
                  <a:cubicBezTo>
                    <a:pt x="527" y="352"/>
                    <a:pt x="990" y="566"/>
                    <a:pt x="1517" y="745"/>
                  </a:cubicBezTo>
                  <a:cubicBezTo>
                    <a:pt x="1312" y="852"/>
                    <a:pt x="1124" y="905"/>
                    <a:pt x="946" y="959"/>
                  </a:cubicBezTo>
                  <a:cubicBezTo>
                    <a:pt x="875" y="977"/>
                    <a:pt x="714" y="959"/>
                    <a:pt x="741" y="1066"/>
                  </a:cubicBezTo>
                  <a:cubicBezTo>
                    <a:pt x="749" y="1098"/>
                    <a:pt x="769" y="1109"/>
                    <a:pt x="795" y="1109"/>
                  </a:cubicBezTo>
                  <a:cubicBezTo>
                    <a:pt x="848" y="1109"/>
                    <a:pt x="924" y="1060"/>
                    <a:pt x="973" y="1048"/>
                  </a:cubicBezTo>
                  <a:cubicBezTo>
                    <a:pt x="1222" y="977"/>
                    <a:pt x="1490" y="914"/>
                    <a:pt x="1704" y="745"/>
                  </a:cubicBezTo>
                  <a:cubicBezTo>
                    <a:pt x="1686" y="727"/>
                    <a:pt x="1677" y="700"/>
                    <a:pt x="1660" y="700"/>
                  </a:cubicBezTo>
                  <a:cubicBezTo>
                    <a:pt x="1124" y="522"/>
                    <a:pt x="616" y="299"/>
                    <a:pt x="116" y="31"/>
                  </a:cubicBezTo>
                  <a:cubicBezTo>
                    <a:pt x="95" y="20"/>
                    <a:pt x="71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67"/>
            <p:cNvSpPr/>
            <p:nvPr/>
          </p:nvSpPr>
          <p:spPr>
            <a:xfrm>
              <a:off x="4196328" y="2338940"/>
              <a:ext cx="58918" cy="58685"/>
            </a:xfrm>
            <a:custGeom>
              <a:avLst/>
              <a:gdLst/>
              <a:ahLst/>
              <a:cxnLst/>
              <a:rect l="l" t="t" r="r" b="b"/>
              <a:pathLst>
                <a:path w="1268" h="1263" extrusionOk="0">
                  <a:moveTo>
                    <a:pt x="1214" y="1"/>
                  </a:moveTo>
                  <a:cubicBezTo>
                    <a:pt x="1080" y="153"/>
                    <a:pt x="955" y="304"/>
                    <a:pt x="822" y="447"/>
                  </a:cubicBezTo>
                  <a:cubicBezTo>
                    <a:pt x="607" y="688"/>
                    <a:pt x="358" y="902"/>
                    <a:pt x="90" y="1098"/>
                  </a:cubicBezTo>
                  <a:cubicBezTo>
                    <a:pt x="54" y="1125"/>
                    <a:pt x="1" y="1143"/>
                    <a:pt x="10" y="1205"/>
                  </a:cubicBezTo>
                  <a:cubicBezTo>
                    <a:pt x="19" y="1241"/>
                    <a:pt x="45" y="1259"/>
                    <a:pt x="81" y="1259"/>
                  </a:cubicBezTo>
                  <a:cubicBezTo>
                    <a:pt x="136" y="1262"/>
                    <a:pt x="190" y="1263"/>
                    <a:pt x="245" y="1263"/>
                  </a:cubicBezTo>
                  <a:cubicBezTo>
                    <a:pt x="547" y="1263"/>
                    <a:pt x="849" y="1224"/>
                    <a:pt x="1152" y="1179"/>
                  </a:cubicBezTo>
                  <a:cubicBezTo>
                    <a:pt x="1178" y="1170"/>
                    <a:pt x="1205" y="1152"/>
                    <a:pt x="1205" y="1116"/>
                  </a:cubicBezTo>
                  <a:cubicBezTo>
                    <a:pt x="1200" y="1083"/>
                    <a:pt x="1180" y="1074"/>
                    <a:pt x="1158" y="1074"/>
                  </a:cubicBezTo>
                  <a:cubicBezTo>
                    <a:pt x="1144" y="1074"/>
                    <a:pt x="1129" y="1077"/>
                    <a:pt x="1116" y="1080"/>
                  </a:cubicBezTo>
                  <a:cubicBezTo>
                    <a:pt x="1027" y="1089"/>
                    <a:pt x="946" y="1125"/>
                    <a:pt x="857" y="1134"/>
                  </a:cubicBezTo>
                  <a:cubicBezTo>
                    <a:pt x="634" y="1152"/>
                    <a:pt x="411" y="1161"/>
                    <a:pt x="152" y="1179"/>
                  </a:cubicBezTo>
                  <a:cubicBezTo>
                    <a:pt x="590" y="822"/>
                    <a:pt x="973" y="483"/>
                    <a:pt x="1268" y="55"/>
                  </a:cubicBezTo>
                  <a:cubicBezTo>
                    <a:pt x="1250" y="37"/>
                    <a:pt x="1232" y="19"/>
                    <a:pt x="1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67"/>
            <p:cNvSpPr/>
            <p:nvPr/>
          </p:nvSpPr>
          <p:spPr>
            <a:xfrm>
              <a:off x="4119243" y="2430057"/>
              <a:ext cx="64726" cy="11756"/>
            </a:xfrm>
            <a:custGeom>
              <a:avLst/>
              <a:gdLst/>
              <a:ahLst/>
              <a:cxnLst/>
              <a:rect l="l" t="t" r="r" b="b"/>
              <a:pathLst>
                <a:path w="1393" h="253" extrusionOk="0">
                  <a:moveTo>
                    <a:pt x="867" y="0"/>
                  </a:moveTo>
                  <a:cubicBezTo>
                    <a:pt x="739" y="0"/>
                    <a:pt x="611" y="13"/>
                    <a:pt x="482" y="38"/>
                  </a:cubicBezTo>
                  <a:cubicBezTo>
                    <a:pt x="313" y="74"/>
                    <a:pt x="143" y="101"/>
                    <a:pt x="0" y="217"/>
                  </a:cubicBezTo>
                  <a:cubicBezTo>
                    <a:pt x="27" y="235"/>
                    <a:pt x="36" y="252"/>
                    <a:pt x="45" y="252"/>
                  </a:cubicBezTo>
                  <a:cubicBezTo>
                    <a:pt x="81" y="243"/>
                    <a:pt x="116" y="243"/>
                    <a:pt x="152" y="235"/>
                  </a:cubicBezTo>
                  <a:cubicBezTo>
                    <a:pt x="383" y="147"/>
                    <a:pt x="617" y="89"/>
                    <a:pt x="854" y="89"/>
                  </a:cubicBezTo>
                  <a:cubicBezTo>
                    <a:pt x="1002" y="89"/>
                    <a:pt x="1152" y="112"/>
                    <a:pt x="1303" y="163"/>
                  </a:cubicBezTo>
                  <a:cubicBezTo>
                    <a:pt x="1316" y="167"/>
                    <a:pt x="1331" y="170"/>
                    <a:pt x="1345" y="170"/>
                  </a:cubicBezTo>
                  <a:cubicBezTo>
                    <a:pt x="1367" y="170"/>
                    <a:pt x="1387" y="161"/>
                    <a:pt x="1392" y="127"/>
                  </a:cubicBezTo>
                  <a:cubicBezTo>
                    <a:pt x="1392" y="83"/>
                    <a:pt x="1356" y="65"/>
                    <a:pt x="1312" y="56"/>
                  </a:cubicBezTo>
                  <a:cubicBezTo>
                    <a:pt x="1164" y="18"/>
                    <a:pt x="1015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67"/>
            <p:cNvSpPr/>
            <p:nvPr/>
          </p:nvSpPr>
          <p:spPr>
            <a:xfrm>
              <a:off x="3917352" y="2189462"/>
              <a:ext cx="97484" cy="368142"/>
            </a:xfrm>
            <a:custGeom>
              <a:avLst/>
              <a:gdLst/>
              <a:ahLst/>
              <a:cxnLst/>
              <a:rect l="l" t="t" r="r" b="b"/>
              <a:pathLst>
                <a:path w="2098" h="7923" extrusionOk="0">
                  <a:moveTo>
                    <a:pt x="975" y="1"/>
                  </a:moveTo>
                  <a:cubicBezTo>
                    <a:pt x="823" y="1"/>
                    <a:pt x="673" y="61"/>
                    <a:pt x="563" y="176"/>
                  </a:cubicBezTo>
                  <a:cubicBezTo>
                    <a:pt x="1" y="791"/>
                    <a:pt x="10" y="1889"/>
                    <a:pt x="46" y="2727"/>
                  </a:cubicBezTo>
                  <a:cubicBezTo>
                    <a:pt x="54" y="2843"/>
                    <a:pt x="54" y="2941"/>
                    <a:pt x="63" y="3040"/>
                  </a:cubicBezTo>
                  <a:cubicBezTo>
                    <a:pt x="117" y="4262"/>
                    <a:pt x="295" y="5475"/>
                    <a:pt x="554" y="6661"/>
                  </a:cubicBezTo>
                  <a:cubicBezTo>
                    <a:pt x="625" y="6992"/>
                    <a:pt x="697" y="7313"/>
                    <a:pt x="875" y="7598"/>
                  </a:cubicBezTo>
                  <a:cubicBezTo>
                    <a:pt x="1004" y="7796"/>
                    <a:pt x="1218" y="7922"/>
                    <a:pt x="1399" y="7922"/>
                  </a:cubicBezTo>
                  <a:cubicBezTo>
                    <a:pt x="1431" y="7922"/>
                    <a:pt x="1462" y="7918"/>
                    <a:pt x="1491" y="7910"/>
                  </a:cubicBezTo>
                  <a:cubicBezTo>
                    <a:pt x="1972" y="7794"/>
                    <a:pt x="2097" y="7322"/>
                    <a:pt x="2080" y="6885"/>
                  </a:cubicBezTo>
                  <a:cubicBezTo>
                    <a:pt x="2044" y="6117"/>
                    <a:pt x="1803" y="5377"/>
                    <a:pt x="1669" y="4619"/>
                  </a:cubicBezTo>
                  <a:cubicBezTo>
                    <a:pt x="1517" y="3735"/>
                    <a:pt x="1402" y="2808"/>
                    <a:pt x="1580" y="1916"/>
                  </a:cubicBezTo>
                  <a:cubicBezTo>
                    <a:pt x="1705" y="1318"/>
                    <a:pt x="1848" y="702"/>
                    <a:pt x="1402" y="194"/>
                  </a:cubicBezTo>
                  <a:cubicBezTo>
                    <a:pt x="1284" y="63"/>
                    <a:pt x="1129" y="1"/>
                    <a:pt x="975" y="1"/>
                  </a:cubicBezTo>
                  <a:close/>
                </a:path>
              </a:pathLst>
            </a:custGeom>
            <a:solidFill>
              <a:schemeClr val="lt1">
                <a:alpha val="2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67"/>
            <p:cNvSpPr/>
            <p:nvPr/>
          </p:nvSpPr>
          <p:spPr>
            <a:xfrm>
              <a:off x="4042157" y="2059174"/>
              <a:ext cx="45629" cy="23465"/>
            </a:xfrm>
            <a:custGeom>
              <a:avLst/>
              <a:gdLst/>
              <a:ahLst/>
              <a:cxnLst/>
              <a:rect l="l" t="t" r="r" b="b"/>
              <a:pathLst>
                <a:path w="982" h="505" extrusionOk="0">
                  <a:moveTo>
                    <a:pt x="247" y="1"/>
                  </a:moveTo>
                  <a:cubicBezTo>
                    <a:pt x="214" y="1"/>
                    <a:pt x="183" y="15"/>
                    <a:pt x="152" y="36"/>
                  </a:cubicBezTo>
                  <a:cubicBezTo>
                    <a:pt x="54" y="90"/>
                    <a:pt x="0" y="188"/>
                    <a:pt x="18" y="286"/>
                  </a:cubicBezTo>
                  <a:cubicBezTo>
                    <a:pt x="36" y="402"/>
                    <a:pt x="134" y="473"/>
                    <a:pt x="259" y="491"/>
                  </a:cubicBezTo>
                  <a:cubicBezTo>
                    <a:pt x="323" y="501"/>
                    <a:pt x="386" y="505"/>
                    <a:pt x="451" y="505"/>
                  </a:cubicBezTo>
                  <a:cubicBezTo>
                    <a:pt x="614" y="505"/>
                    <a:pt x="784" y="482"/>
                    <a:pt x="981" y="482"/>
                  </a:cubicBezTo>
                  <a:cubicBezTo>
                    <a:pt x="750" y="286"/>
                    <a:pt x="526" y="161"/>
                    <a:pt x="321" y="27"/>
                  </a:cubicBezTo>
                  <a:cubicBezTo>
                    <a:pt x="295" y="8"/>
                    <a:pt x="27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67"/>
            <p:cNvSpPr/>
            <p:nvPr/>
          </p:nvSpPr>
          <p:spPr>
            <a:xfrm>
              <a:off x="4086903" y="2041378"/>
              <a:ext cx="61380" cy="33594"/>
            </a:xfrm>
            <a:custGeom>
              <a:avLst/>
              <a:gdLst/>
              <a:ahLst/>
              <a:cxnLst/>
              <a:rect l="l" t="t" r="r" b="b"/>
              <a:pathLst>
                <a:path w="1321" h="723" extrusionOk="0">
                  <a:moveTo>
                    <a:pt x="550" y="1"/>
                  </a:moveTo>
                  <a:cubicBezTo>
                    <a:pt x="421" y="1"/>
                    <a:pt x="291" y="21"/>
                    <a:pt x="161" y="62"/>
                  </a:cubicBezTo>
                  <a:cubicBezTo>
                    <a:pt x="90" y="80"/>
                    <a:pt x="1" y="125"/>
                    <a:pt x="27" y="232"/>
                  </a:cubicBezTo>
                  <a:cubicBezTo>
                    <a:pt x="90" y="490"/>
                    <a:pt x="402" y="722"/>
                    <a:pt x="679" y="722"/>
                  </a:cubicBezTo>
                  <a:cubicBezTo>
                    <a:pt x="848" y="722"/>
                    <a:pt x="1018" y="669"/>
                    <a:pt x="1116" y="588"/>
                  </a:cubicBezTo>
                  <a:cubicBezTo>
                    <a:pt x="1321" y="437"/>
                    <a:pt x="1312" y="232"/>
                    <a:pt x="1080" y="125"/>
                  </a:cubicBezTo>
                  <a:cubicBezTo>
                    <a:pt x="908" y="41"/>
                    <a:pt x="730" y="1"/>
                    <a:pt x="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67"/>
            <p:cNvSpPr/>
            <p:nvPr/>
          </p:nvSpPr>
          <p:spPr>
            <a:xfrm>
              <a:off x="4272624" y="2087006"/>
              <a:ext cx="120670" cy="407870"/>
            </a:xfrm>
            <a:custGeom>
              <a:avLst/>
              <a:gdLst/>
              <a:ahLst/>
              <a:cxnLst/>
              <a:rect l="l" t="t" r="r" b="b"/>
              <a:pathLst>
                <a:path w="2597" h="8778" extrusionOk="0">
                  <a:moveTo>
                    <a:pt x="1269" y="1"/>
                  </a:moveTo>
                  <a:cubicBezTo>
                    <a:pt x="1241" y="1"/>
                    <a:pt x="1211" y="13"/>
                    <a:pt x="1178" y="44"/>
                  </a:cubicBezTo>
                  <a:cubicBezTo>
                    <a:pt x="1080" y="133"/>
                    <a:pt x="973" y="213"/>
                    <a:pt x="857" y="276"/>
                  </a:cubicBezTo>
                  <a:cubicBezTo>
                    <a:pt x="643" y="766"/>
                    <a:pt x="348" y="1203"/>
                    <a:pt x="0" y="1614"/>
                  </a:cubicBezTo>
                  <a:cubicBezTo>
                    <a:pt x="18" y="1676"/>
                    <a:pt x="36" y="1748"/>
                    <a:pt x="54" y="1819"/>
                  </a:cubicBezTo>
                  <a:cubicBezTo>
                    <a:pt x="571" y="3674"/>
                    <a:pt x="892" y="5601"/>
                    <a:pt x="1008" y="7528"/>
                  </a:cubicBezTo>
                  <a:cubicBezTo>
                    <a:pt x="1035" y="7939"/>
                    <a:pt x="982" y="8358"/>
                    <a:pt x="866" y="8777"/>
                  </a:cubicBezTo>
                  <a:cubicBezTo>
                    <a:pt x="1472" y="8028"/>
                    <a:pt x="1990" y="7225"/>
                    <a:pt x="2373" y="6333"/>
                  </a:cubicBezTo>
                  <a:cubicBezTo>
                    <a:pt x="2462" y="6119"/>
                    <a:pt x="2543" y="5905"/>
                    <a:pt x="2596" y="5682"/>
                  </a:cubicBezTo>
                  <a:cubicBezTo>
                    <a:pt x="2543" y="5227"/>
                    <a:pt x="2489" y="4772"/>
                    <a:pt x="2454" y="4308"/>
                  </a:cubicBezTo>
                  <a:cubicBezTo>
                    <a:pt x="2373" y="3407"/>
                    <a:pt x="2284" y="2506"/>
                    <a:pt x="2115" y="1614"/>
                  </a:cubicBezTo>
                  <a:cubicBezTo>
                    <a:pt x="2016" y="1052"/>
                    <a:pt x="1802" y="543"/>
                    <a:pt x="1428" y="115"/>
                  </a:cubicBezTo>
                  <a:cubicBezTo>
                    <a:pt x="1379" y="60"/>
                    <a:pt x="1330" y="1"/>
                    <a:pt x="126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67"/>
            <p:cNvSpPr/>
            <p:nvPr/>
          </p:nvSpPr>
          <p:spPr>
            <a:xfrm>
              <a:off x="3865950" y="1979450"/>
              <a:ext cx="491274" cy="178629"/>
            </a:xfrm>
            <a:custGeom>
              <a:avLst/>
              <a:gdLst/>
              <a:ahLst/>
              <a:cxnLst/>
              <a:rect l="l" t="t" r="r" b="b"/>
              <a:pathLst>
                <a:path w="10573" h="3779" extrusionOk="0">
                  <a:moveTo>
                    <a:pt x="7638" y="0"/>
                  </a:moveTo>
                  <a:cubicBezTo>
                    <a:pt x="7564" y="0"/>
                    <a:pt x="7493" y="1"/>
                    <a:pt x="7423" y="3"/>
                  </a:cubicBezTo>
                  <a:cubicBezTo>
                    <a:pt x="7376" y="3"/>
                    <a:pt x="7329" y="3"/>
                    <a:pt x="7283" y="3"/>
                  </a:cubicBezTo>
                  <a:cubicBezTo>
                    <a:pt x="6032" y="3"/>
                    <a:pt x="4957" y="119"/>
                    <a:pt x="3881" y="342"/>
                  </a:cubicBezTo>
                  <a:cubicBezTo>
                    <a:pt x="2748" y="574"/>
                    <a:pt x="1633" y="851"/>
                    <a:pt x="679" y="1574"/>
                  </a:cubicBezTo>
                  <a:cubicBezTo>
                    <a:pt x="420" y="1770"/>
                    <a:pt x="179" y="1975"/>
                    <a:pt x="117" y="2296"/>
                  </a:cubicBezTo>
                  <a:cubicBezTo>
                    <a:pt x="10" y="2947"/>
                    <a:pt x="1" y="3144"/>
                    <a:pt x="643" y="3376"/>
                  </a:cubicBezTo>
                  <a:cubicBezTo>
                    <a:pt x="1499" y="3688"/>
                    <a:pt x="2400" y="3759"/>
                    <a:pt x="3301" y="3777"/>
                  </a:cubicBezTo>
                  <a:cubicBezTo>
                    <a:pt x="3371" y="3778"/>
                    <a:pt x="3440" y="3779"/>
                    <a:pt x="3510" y="3779"/>
                  </a:cubicBezTo>
                  <a:cubicBezTo>
                    <a:pt x="4678" y="3779"/>
                    <a:pt x="5832" y="3638"/>
                    <a:pt x="6977" y="3393"/>
                  </a:cubicBezTo>
                  <a:cubicBezTo>
                    <a:pt x="8047" y="3170"/>
                    <a:pt x="9091" y="2858"/>
                    <a:pt x="10073" y="2376"/>
                  </a:cubicBezTo>
                  <a:cubicBezTo>
                    <a:pt x="10331" y="2252"/>
                    <a:pt x="10483" y="2064"/>
                    <a:pt x="10545" y="1788"/>
                  </a:cubicBezTo>
                  <a:cubicBezTo>
                    <a:pt x="10572" y="1654"/>
                    <a:pt x="10572" y="1520"/>
                    <a:pt x="10563" y="1395"/>
                  </a:cubicBezTo>
                  <a:cubicBezTo>
                    <a:pt x="10536" y="922"/>
                    <a:pt x="10367" y="548"/>
                    <a:pt x="9894" y="360"/>
                  </a:cubicBezTo>
                  <a:cubicBezTo>
                    <a:pt x="9769" y="316"/>
                    <a:pt x="9635" y="262"/>
                    <a:pt x="9502" y="235"/>
                  </a:cubicBezTo>
                  <a:cubicBezTo>
                    <a:pt x="8849" y="62"/>
                    <a:pt x="8189" y="0"/>
                    <a:pt x="7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67"/>
            <p:cNvSpPr/>
            <p:nvPr/>
          </p:nvSpPr>
          <p:spPr>
            <a:xfrm>
              <a:off x="3871758" y="2031445"/>
              <a:ext cx="482121" cy="121528"/>
            </a:xfrm>
            <a:custGeom>
              <a:avLst/>
              <a:gdLst/>
              <a:ahLst/>
              <a:cxnLst/>
              <a:rect l="l" t="t" r="r" b="b"/>
              <a:pathLst>
                <a:path w="10376" h="2571" extrusionOk="0">
                  <a:moveTo>
                    <a:pt x="10304" y="1"/>
                  </a:moveTo>
                  <a:cubicBezTo>
                    <a:pt x="10188" y="170"/>
                    <a:pt x="10099" y="295"/>
                    <a:pt x="9956" y="402"/>
                  </a:cubicBezTo>
                  <a:cubicBezTo>
                    <a:pt x="9644" y="643"/>
                    <a:pt x="9296" y="804"/>
                    <a:pt x="8931" y="937"/>
                  </a:cubicBezTo>
                  <a:cubicBezTo>
                    <a:pt x="8163" y="1232"/>
                    <a:pt x="7369" y="1419"/>
                    <a:pt x="6566" y="1562"/>
                  </a:cubicBezTo>
                  <a:cubicBezTo>
                    <a:pt x="5719" y="1696"/>
                    <a:pt x="4880" y="1803"/>
                    <a:pt x="4024" y="1812"/>
                  </a:cubicBezTo>
                  <a:cubicBezTo>
                    <a:pt x="3839" y="1814"/>
                    <a:pt x="3653" y="1817"/>
                    <a:pt x="3468" y="1817"/>
                  </a:cubicBezTo>
                  <a:cubicBezTo>
                    <a:pt x="3012" y="1817"/>
                    <a:pt x="2557" y="1801"/>
                    <a:pt x="2106" y="1731"/>
                  </a:cubicBezTo>
                  <a:cubicBezTo>
                    <a:pt x="1642" y="1660"/>
                    <a:pt x="1178" y="1589"/>
                    <a:pt x="768" y="1348"/>
                  </a:cubicBezTo>
                  <a:cubicBezTo>
                    <a:pt x="527" y="1196"/>
                    <a:pt x="357" y="1009"/>
                    <a:pt x="464" y="670"/>
                  </a:cubicBezTo>
                  <a:lnTo>
                    <a:pt x="464" y="670"/>
                  </a:lnTo>
                  <a:cubicBezTo>
                    <a:pt x="420" y="706"/>
                    <a:pt x="393" y="723"/>
                    <a:pt x="375" y="741"/>
                  </a:cubicBezTo>
                  <a:cubicBezTo>
                    <a:pt x="54" y="1036"/>
                    <a:pt x="1" y="1419"/>
                    <a:pt x="54" y="1830"/>
                  </a:cubicBezTo>
                  <a:cubicBezTo>
                    <a:pt x="63" y="1919"/>
                    <a:pt x="117" y="1981"/>
                    <a:pt x="206" y="2026"/>
                  </a:cubicBezTo>
                  <a:cubicBezTo>
                    <a:pt x="402" y="2124"/>
                    <a:pt x="598" y="2213"/>
                    <a:pt x="812" y="2267"/>
                  </a:cubicBezTo>
                  <a:cubicBezTo>
                    <a:pt x="1620" y="2495"/>
                    <a:pt x="2437" y="2570"/>
                    <a:pt x="3264" y="2570"/>
                  </a:cubicBezTo>
                  <a:cubicBezTo>
                    <a:pt x="3570" y="2570"/>
                    <a:pt x="3876" y="2560"/>
                    <a:pt x="4185" y="2543"/>
                  </a:cubicBezTo>
                  <a:cubicBezTo>
                    <a:pt x="5148" y="2490"/>
                    <a:pt x="6094" y="2356"/>
                    <a:pt x="7030" y="2151"/>
                  </a:cubicBezTo>
                  <a:cubicBezTo>
                    <a:pt x="8056" y="1928"/>
                    <a:pt x="9055" y="1615"/>
                    <a:pt x="9992" y="1134"/>
                  </a:cubicBezTo>
                  <a:cubicBezTo>
                    <a:pt x="10108" y="1080"/>
                    <a:pt x="10206" y="1000"/>
                    <a:pt x="10260" y="875"/>
                  </a:cubicBezTo>
                  <a:cubicBezTo>
                    <a:pt x="10376" y="598"/>
                    <a:pt x="10376" y="322"/>
                    <a:pt x="1030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67"/>
            <p:cNvSpPr/>
            <p:nvPr/>
          </p:nvSpPr>
          <p:spPr>
            <a:xfrm>
              <a:off x="3893318" y="1983752"/>
              <a:ext cx="455589" cy="98366"/>
            </a:xfrm>
            <a:custGeom>
              <a:avLst/>
              <a:gdLst/>
              <a:ahLst/>
              <a:cxnLst/>
              <a:rect l="l" t="t" r="r" b="b"/>
              <a:pathLst>
                <a:path w="9805" h="2081" extrusionOk="0">
                  <a:moveTo>
                    <a:pt x="6732" y="0"/>
                  </a:moveTo>
                  <a:cubicBezTo>
                    <a:pt x="6659" y="0"/>
                    <a:pt x="6586" y="1"/>
                    <a:pt x="6513" y="2"/>
                  </a:cubicBezTo>
                  <a:cubicBezTo>
                    <a:pt x="5612" y="11"/>
                    <a:pt x="4711" y="91"/>
                    <a:pt x="3819" y="251"/>
                  </a:cubicBezTo>
                  <a:cubicBezTo>
                    <a:pt x="2936" y="403"/>
                    <a:pt x="2061" y="599"/>
                    <a:pt x="1223" y="938"/>
                  </a:cubicBezTo>
                  <a:cubicBezTo>
                    <a:pt x="866" y="1090"/>
                    <a:pt x="509" y="1260"/>
                    <a:pt x="232" y="1545"/>
                  </a:cubicBezTo>
                  <a:cubicBezTo>
                    <a:pt x="81" y="1697"/>
                    <a:pt x="0" y="1875"/>
                    <a:pt x="125" y="2080"/>
                  </a:cubicBezTo>
                  <a:cubicBezTo>
                    <a:pt x="143" y="2009"/>
                    <a:pt x="188" y="1964"/>
                    <a:pt x="241" y="1920"/>
                  </a:cubicBezTo>
                  <a:cubicBezTo>
                    <a:pt x="491" y="1741"/>
                    <a:pt x="759" y="1590"/>
                    <a:pt x="1035" y="1456"/>
                  </a:cubicBezTo>
                  <a:cubicBezTo>
                    <a:pt x="2739" y="698"/>
                    <a:pt x="4541" y="412"/>
                    <a:pt x="6379" y="332"/>
                  </a:cubicBezTo>
                  <a:cubicBezTo>
                    <a:pt x="6504" y="325"/>
                    <a:pt x="6630" y="322"/>
                    <a:pt x="6755" y="322"/>
                  </a:cubicBezTo>
                  <a:cubicBezTo>
                    <a:pt x="7120" y="322"/>
                    <a:pt x="7486" y="350"/>
                    <a:pt x="7851" y="403"/>
                  </a:cubicBezTo>
                  <a:cubicBezTo>
                    <a:pt x="8502" y="492"/>
                    <a:pt x="9162" y="573"/>
                    <a:pt x="9644" y="1108"/>
                  </a:cubicBezTo>
                  <a:cubicBezTo>
                    <a:pt x="9805" y="876"/>
                    <a:pt x="9787" y="742"/>
                    <a:pt x="9591" y="564"/>
                  </a:cubicBezTo>
                  <a:cubicBezTo>
                    <a:pt x="9439" y="421"/>
                    <a:pt x="9252" y="350"/>
                    <a:pt x="9055" y="287"/>
                  </a:cubicBezTo>
                  <a:cubicBezTo>
                    <a:pt x="8297" y="51"/>
                    <a:pt x="7515" y="0"/>
                    <a:pt x="6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67"/>
            <p:cNvSpPr/>
            <p:nvPr/>
          </p:nvSpPr>
          <p:spPr>
            <a:xfrm>
              <a:off x="3899544" y="2004360"/>
              <a:ext cx="438165" cy="109002"/>
            </a:xfrm>
            <a:custGeom>
              <a:avLst/>
              <a:gdLst/>
              <a:ahLst/>
              <a:cxnLst/>
              <a:rect l="l" t="t" r="r" b="b"/>
              <a:pathLst>
                <a:path w="9430" h="2306" extrusionOk="0">
                  <a:moveTo>
                    <a:pt x="4804" y="457"/>
                  </a:moveTo>
                  <a:cubicBezTo>
                    <a:pt x="4990" y="457"/>
                    <a:pt x="5176" y="479"/>
                    <a:pt x="5362" y="529"/>
                  </a:cubicBezTo>
                  <a:cubicBezTo>
                    <a:pt x="5692" y="627"/>
                    <a:pt x="5826" y="886"/>
                    <a:pt x="5897" y="1189"/>
                  </a:cubicBezTo>
                  <a:cubicBezTo>
                    <a:pt x="5942" y="1377"/>
                    <a:pt x="5701" y="1680"/>
                    <a:pt x="5451" y="1787"/>
                  </a:cubicBezTo>
                  <a:cubicBezTo>
                    <a:pt x="5210" y="1885"/>
                    <a:pt x="4960" y="1930"/>
                    <a:pt x="4711" y="1974"/>
                  </a:cubicBezTo>
                  <a:cubicBezTo>
                    <a:pt x="4389" y="2019"/>
                    <a:pt x="4059" y="2037"/>
                    <a:pt x="3765" y="2064"/>
                  </a:cubicBezTo>
                  <a:cubicBezTo>
                    <a:pt x="3417" y="2037"/>
                    <a:pt x="3096" y="2037"/>
                    <a:pt x="2802" y="1903"/>
                  </a:cubicBezTo>
                  <a:cubicBezTo>
                    <a:pt x="2712" y="1867"/>
                    <a:pt x="2641" y="1832"/>
                    <a:pt x="2578" y="1769"/>
                  </a:cubicBezTo>
                  <a:cubicBezTo>
                    <a:pt x="2436" y="1618"/>
                    <a:pt x="2427" y="1439"/>
                    <a:pt x="2578" y="1287"/>
                  </a:cubicBezTo>
                  <a:cubicBezTo>
                    <a:pt x="2757" y="1100"/>
                    <a:pt x="2989" y="1011"/>
                    <a:pt x="3221" y="913"/>
                  </a:cubicBezTo>
                  <a:cubicBezTo>
                    <a:pt x="3595" y="743"/>
                    <a:pt x="3970" y="574"/>
                    <a:pt x="4372" y="493"/>
                  </a:cubicBezTo>
                  <a:cubicBezTo>
                    <a:pt x="4516" y="470"/>
                    <a:pt x="4660" y="457"/>
                    <a:pt x="4804" y="457"/>
                  </a:cubicBezTo>
                  <a:close/>
                  <a:moveTo>
                    <a:pt x="6633" y="0"/>
                  </a:moveTo>
                  <a:cubicBezTo>
                    <a:pt x="6287" y="0"/>
                    <a:pt x="5941" y="16"/>
                    <a:pt x="5594" y="39"/>
                  </a:cubicBezTo>
                  <a:cubicBezTo>
                    <a:pt x="4675" y="92"/>
                    <a:pt x="3756" y="235"/>
                    <a:pt x="2864" y="458"/>
                  </a:cubicBezTo>
                  <a:cubicBezTo>
                    <a:pt x="1892" y="708"/>
                    <a:pt x="937" y="993"/>
                    <a:pt x="116" y="1609"/>
                  </a:cubicBezTo>
                  <a:cubicBezTo>
                    <a:pt x="90" y="1635"/>
                    <a:pt x="36" y="1635"/>
                    <a:pt x="0" y="1653"/>
                  </a:cubicBezTo>
                  <a:cubicBezTo>
                    <a:pt x="197" y="1858"/>
                    <a:pt x="455" y="1965"/>
                    <a:pt x="723" y="2046"/>
                  </a:cubicBezTo>
                  <a:cubicBezTo>
                    <a:pt x="1428" y="2251"/>
                    <a:pt x="2159" y="2296"/>
                    <a:pt x="2882" y="2304"/>
                  </a:cubicBezTo>
                  <a:cubicBezTo>
                    <a:pt x="2928" y="2305"/>
                    <a:pt x="2974" y="2305"/>
                    <a:pt x="3021" y="2305"/>
                  </a:cubicBezTo>
                  <a:cubicBezTo>
                    <a:pt x="3697" y="2305"/>
                    <a:pt x="4373" y="2246"/>
                    <a:pt x="5041" y="2171"/>
                  </a:cubicBezTo>
                  <a:cubicBezTo>
                    <a:pt x="5942" y="2055"/>
                    <a:pt x="6834" y="1894"/>
                    <a:pt x="7699" y="1626"/>
                  </a:cubicBezTo>
                  <a:cubicBezTo>
                    <a:pt x="8261" y="1457"/>
                    <a:pt x="8814" y="1252"/>
                    <a:pt x="9296" y="904"/>
                  </a:cubicBezTo>
                  <a:cubicBezTo>
                    <a:pt x="9430" y="806"/>
                    <a:pt x="9430" y="734"/>
                    <a:pt x="9323" y="627"/>
                  </a:cubicBezTo>
                  <a:cubicBezTo>
                    <a:pt x="9073" y="378"/>
                    <a:pt x="8761" y="270"/>
                    <a:pt x="8440" y="190"/>
                  </a:cubicBezTo>
                  <a:cubicBezTo>
                    <a:pt x="7843" y="48"/>
                    <a:pt x="7240" y="0"/>
                    <a:pt x="6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22" name="Google Shape;3122;p67"/>
          <p:cNvGrpSpPr/>
          <p:nvPr/>
        </p:nvGrpSpPr>
        <p:grpSpPr>
          <a:xfrm>
            <a:off x="8541240" y="1953966"/>
            <a:ext cx="1110997" cy="1325972"/>
            <a:chOff x="6404575" y="2131250"/>
            <a:chExt cx="833248" cy="994479"/>
          </a:xfrm>
        </p:grpSpPr>
        <p:sp>
          <p:nvSpPr>
            <p:cNvPr id="3123" name="Google Shape;3123;p67"/>
            <p:cNvSpPr/>
            <p:nvPr/>
          </p:nvSpPr>
          <p:spPr>
            <a:xfrm>
              <a:off x="6404575" y="2131250"/>
              <a:ext cx="833248" cy="994479"/>
            </a:xfrm>
            <a:custGeom>
              <a:avLst/>
              <a:gdLst/>
              <a:ahLst/>
              <a:cxnLst/>
              <a:rect l="l" t="t" r="r" b="b"/>
              <a:pathLst>
                <a:path w="19592" h="23383" extrusionOk="0">
                  <a:moveTo>
                    <a:pt x="9957" y="0"/>
                  </a:moveTo>
                  <a:cubicBezTo>
                    <a:pt x="9618" y="0"/>
                    <a:pt x="9279" y="27"/>
                    <a:pt x="8958" y="89"/>
                  </a:cubicBezTo>
                  <a:cubicBezTo>
                    <a:pt x="8503" y="179"/>
                    <a:pt x="7414" y="384"/>
                    <a:pt x="7022" y="1392"/>
                  </a:cubicBezTo>
                  <a:cubicBezTo>
                    <a:pt x="6781" y="2007"/>
                    <a:pt x="6772" y="2712"/>
                    <a:pt x="6995" y="3319"/>
                  </a:cubicBezTo>
                  <a:cubicBezTo>
                    <a:pt x="6950" y="3363"/>
                    <a:pt x="6906" y="3408"/>
                    <a:pt x="6861" y="3444"/>
                  </a:cubicBezTo>
                  <a:lnTo>
                    <a:pt x="6763" y="3533"/>
                  </a:lnTo>
                  <a:cubicBezTo>
                    <a:pt x="6629" y="3658"/>
                    <a:pt x="6495" y="3783"/>
                    <a:pt x="6362" y="3907"/>
                  </a:cubicBezTo>
                  <a:cubicBezTo>
                    <a:pt x="6201" y="4059"/>
                    <a:pt x="6040" y="4202"/>
                    <a:pt x="5871" y="4354"/>
                  </a:cubicBezTo>
                  <a:lnTo>
                    <a:pt x="5701" y="4505"/>
                  </a:lnTo>
                  <a:cubicBezTo>
                    <a:pt x="5139" y="5014"/>
                    <a:pt x="4559" y="5540"/>
                    <a:pt x="4078" y="6209"/>
                  </a:cubicBezTo>
                  <a:cubicBezTo>
                    <a:pt x="3989" y="6334"/>
                    <a:pt x="3908" y="6477"/>
                    <a:pt x="3846" y="6637"/>
                  </a:cubicBezTo>
                  <a:cubicBezTo>
                    <a:pt x="3721" y="6789"/>
                    <a:pt x="3632" y="6976"/>
                    <a:pt x="3596" y="7182"/>
                  </a:cubicBezTo>
                  <a:lnTo>
                    <a:pt x="3587" y="7199"/>
                  </a:lnTo>
                  <a:lnTo>
                    <a:pt x="3587" y="7217"/>
                  </a:lnTo>
                  <a:cubicBezTo>
                    <a:pt x="3418" y="8163"/>
                    <a:pt x="3337" y="9126"/>
                    <a:pt x="3355" y="10081"/>
                  </a:cubicBezTo>
                  <a:cubicBezTo>
                    <a:pt x="3364" y="10634"/>
                    <a:pt x="3373" y="11089"/>
                    <a:pt x="3391" y="11508"/>
                  </a:cubicBezTo>
                  <a:cubicBezTo>
                    <a:pt x="3400" y="11704"/>
                    <a:pt x="3418" y="11901"/>
                    <a:pt x="3427" y="12088"/>
                  </a:cubicBezTo>
                  <a:cubicBezTo>
                    <a:pt x="3007" y="11731"/>
                    <a:pt x="2677" y="11267"/>
                    <a:pt x="2392" y="10634"/>
                  </a:cubicBezTo>
                  <a:cubicBezTo>
                    <a:pt x="2186" y="10188"/>
                    <a:pt x="2142" y="9893"/>
                    <a:pt x="2231" y="9599"/>
                  </a:cubicBezTo>
                  <a:cubicBezTo>
                    <a:pt x="2374" y="9135"/>
                    <a:pt x="2383" y="8662"/>
                    <a:pt x="2267" y="8234"/>
                  </a:cubicBezTo>
                  <a:cubicBezTo>
                    <a:pt x="2124" y="7735"/>
                    <a:pt x="1705" y="7413"/>
                    <a:pt x="1169" y="7387"/>
                  </a:cubicBezTo>
                  <a:lnTo>
                    <a:pt x="1116" y="7387"/>
                  </a:lnTo>
                  <a:cubicBezTo>
                    <a:pt x="929" y="7387"/>
                    <a:pt x="295" y="7449"/>
                    <a:pt x="99" y="8270"/>
                  </a:cubicBezTo>
                  <a:cubicBezTo>
                    <a:pt x="28" y="8555"/>
                    <a:pt x="1" y="8859"/>
                    <a:pt x="1" y="9162"/>
                  </a:cubicBezTo>
                  <a:cubicBezTo>
                    <a:pt x="19" y="10054"/>
                    <a:pt x="242" y="10928"/>
                    <a:pt x="661" y="11767"/>
                  </a:cubicBezTo>
                  <a:cubicBezTo>
                    <a:pt x="1214" y="12846"/>
                    <a:pt x="1910" y="13614"/>
                    <a:pt x="2793" y="14131"/>
                  </a:cubicBezTo>
                  <a:cubicBezTo>
                    <a:pt x="3096" y="14309"/>
                    <a:pt x="3409" y="14434"/>
                    <a:pt x="3721" y="14497"/>
                  </a:cubicBezTo>
                  <a:lnTo>
                    <a:pt x="3721" y="14506"/>
                  </a:lnTo>
                  <a:cubicBezTo>
                    <a:pt x="3757" y="14818"/>
                    <a:pt x="3801" y="15139"/>
                    <a:pt x="3864" y="15469"/>
                  </a:cubicBezTo>
                  <a:cubicBezTo>
                    <a:pt x="3908" y="15692"/>
                    <a:pt x="3953" y="15897"/>
                    <a:pt x="4006" y="16085"/>
                  </a:cubicBezTo>
                  <a:cubicBezTo>
                    <a:pt x="4024" y="16156"/>
                    <a:pt x="4051" y="16218"/>
                    <a:pt x="4069" y="16290"/>
                  </a:cubicBezTo>
                  <a:cubicBezTo>
                    <a:pt x="4265" y="16888"/>
                    <a:pt x="4470" y="17494"/>
                    <a:pt x="4702" y="18092"/>
                  </a:cubicBezTo>
                  <a:cubicBezTo>
                    <a:pt x="4738" y="18181"/>
                    <a:pt x="4791" y="18306"/>
                    <a:pt x="4890" y="18431"/>
                  </a:cubicBezTo>
                  <a:cubicBezTo>
                    <a:pt x="5014" y="18859"/>
                    <a:pt x="5193" y="19359"/>
                    <a:pt x="5630" y="19769"/>
                  </a:cubicBezTo>
                  <a:cubicBezTo>
                    <a:pt x="5782" y="19921"/>
                    <a:pt x="5960" y="20055"/>
                    <a:pt x="6147" y="20179"/>
                  </a:cubicBezTo>
                  <a:cubicBezTo>
                    <a:pt x="6638" y="20492"/>
                    <a:pt x="7263" y="20732"/>
                    <a:pt x="8057" y="20911"/>
                  </a:cubicBezTo>
                  <a:cubicBezTo>
                    <a:pt x="8065" y="20920"/>
                    <a:pt x="8074" y="20920"/>
                    <a:pt x="8083" y="20920"/>
                  </a:cubicBezTo>
                  <a:cubicBezTo>
                    <a:pt x="8083" y="20920"/>
                    <a:pt x="8083" y="20929"/>
                    <a:pt x="8083" y="20929"/>
                  </a:cubicBezTo>
                  <a:cubicBezTo>
                    <a:pt x="7834" y="20982"/>
                    <a:pt x="7593" y="21089"/>
                    <a:pt x="7370" y="21241"/>
                  </a:cubicBezTo>
                  <a:cubicBezTo>
                    <a:pt x="7057" y="21446"/>
                    <a:pt x="6861" y="21714"/>
                    <a:pt x="6790" y="22044"/>
                  </a:cubicBezTo>
                  <a:cubicBezTo>
                    <a:pt x="6647" y="22722"/>
                    <a:pt x="7031" y="23070"/>
                    <a:pt x="7200" y="23186"/>
                  </a:cubicBezTo>
                  <a:cubicBezTo>
                    <a:pt x="7370" y="23311"/>
                    <a:pt x="7575" y="23382"/>
                    <a:pt x="7789" y="23382"/>
                  </a:cubicBezTo>
                  <a:cubicBezTo>
                    <a:pt x="8083" y="23382"/>
                    <a:pt x="8297" y="23248"/>
                    <a:pt x="8387" y="23195"/>
                  </a:cubicBezTo>
                  <a:cubicBezTo>
                    <a:pt x="8636" y="23052"/>
                    <a:pt x="8824" y="22981"/>
                    <a:pt x="9011" y="22972"/>
                  </a:cubicBezTo>
                  <a:cubicBezTo>
                    <a:pt x="9484" y="22945"/>
                    <a:pt x="9850" y="22695"/>
                    <a:pt x="10028" y="22320"/>
                  </a:cubicBezTo>
                  <a:cubicBezTo>
                    <a:pt x="10082" y="22436"/>
                    <a:pt x="10153" y="22552"/>
                    <a:pt x="10251" y="22659"/>
                  </a:cubicBezTo>
                  <a:cubicBezTo>
                    <a:pt x="10447" y="22856"/>
                    <a:pt x="10715" y="22963"/>
                    <a:pt x="10992" y="22963"/>
                  </a:cubicBezTo>
                  <a:cubicBezTo>
                    <a:pt x="11125" y="22963"/>
                    <a:pt x="11259" y="22936"/>
                    <a:pt x="11393" y="22891"/>
                  </a:cubicBezTo>
                  <a:cubicBezTo>
                    <a:pt x="11455" y="22874"/>
                    <a:pt x="11509" y="22856"/>
                    <a:pt x="11554" y="22856"/>
                  </a:cubicBezTo>
                  <a:cubicBezTo>
                    <a:pt x="11589" y="22856"/>
                    <a:pt x="11634" y="22865"/>
                    <a:pt x="11705" y="22891"/>
                  </a:cubicBezTo>
                  <a:cubicBezTo>
                    <a:pt x="11857" y="22963"/>
                    <a:pt x="12000" y="22990"/>
                    <a:pt x="12151" y="22990"/>
                  </a:cubicBezTo>
                  <a:cubicBezTo>
                    <a:pt x="12562" y="22990"/>
                    <a:pt x="12919" y="22758"/>
                    <a:pt x="13079" y="22374"/>
                  </a:cubicBezTo>
                  <a:cubicBezTo>
                    <a:pt x="13302" y="21848"/>
                    <a:pt x="13088" y="21259"/>
                    <a:pt x="12571" y="21018"/>
                  </a:cubicBezTo>
                  <a:cubicBezTo>
                    <a:pt x="12499" y="20982"/>
                    <a:pt x="12428" y="20947"/>
                    <a:pt x="12348" y="20911"/>
                  </a:cubicBezTo>
                  <a:cubicBezTo>
                    <a:pt x="12722" y="20813"/>
                    <a:pt x="13133" y="20652"/>
                    <a:pt x="13525" y="20411"/>
                  </a:cubicBezTo>
                  <a:cubicBezTo>
                    <a:pt x="14025" y="20108"/>
                    <a:pt x="14426" y="19698"/>
                    <a:pt x="14712" y="19198"/>
                  </a:cubicBezTo>
                  <a:cubicBezTo>
                    <a:pt x="14845" y="18957"/>
                    <a:pt x="14926" y="18716"/>
                    <a:pt x="14979" y="18511"/>
                  </a:cubicBezTo>
                  <a:cubicBezTo>
                    <a:pt x="14997" y="18467"/>
                    <a:pt x="15015" y="18413"/>
                    <a:pt x="15024" y="18360"/>
                  </a:cubicBezTo>
                  <a:lnTo>
                    <a:pt x="15068" y="18208"/>
                  </a:lnTo>
                  <a:cubicBezTo>
                    <a:pt x="15407" y="17093"/>
                    <a:pt x="15559" y="15960"/>
                    <a:pt x="15702" y="14970"/>
                  </a:cubicBezTo>
                  <a:cubicBezTo>
                    <a:pt x="15702" y="14970"/>
                    <a:pt x="15755" y="14639"/>
                    <a:pt x="15782" y="14506"/>
                  </a:cubicBezTo>
                  <a:cubicBezTo>
                    <a:pt x="15818" y="14265"/>
                    <a:pt x="15854" y="14060"/>
                    <a:pt x="15889" y="13863"/>
                  </a:cubicBezTo>
                  <a:cubicBezTo>
                    <a:pt x="16621" y="13730"/>
                    <a:pt x="17281" y="13408"/>
                    <a:pt x="17861" y="12909"/>
                  </a:cubicBezTo>
                  <a:cubicBezTo>
                    <a:pt x="18922" y="11999"/>
                    <a:pt x="19502" y="10875"/>
                    <a:pt x="19583" y="9572"/>
                  </a:cubicBezTo>
                  <a:lnTo>
                    <a:pt x="19583" y="9546"/>
                  </a:lnTo>
                  <a:lnTo>
                    <a:pt x="19583" y="9519"/>
                  </a:lnTo>
                  <a:cubicBezTo>
                    <a:pt x="19583" y="9474"/>
                    <a:pt x="19583" y="9447"/>
                    <a:pt x="19583" y="9412"/>
                  </a:cubicBezTo>
                  <a:cubicBezTo>
                    <a:pt x="19591" y="9323"/>
                    <a:pt x="19591" y="9215"/>
                    <a:pt x="19574" y="9100"/>
                  </a:cubicBezTo>
                  <a:cubicBezTo>
                    <a:pt x="19511" y="8564"/>
                    <a:pt x="19065" y="8172"/>
                    <a:pt x="18539" y="8172"/>
                  </a:cubicBezTo>
                  <a:cubicBezTo>
                    <a:pt x="18298" y="8172"/>
                    <a:pt x="18057" y="8252"/>
                    <a:pt x="17870" y="8413"/>
                  </a:cubicBezTo>
                  <a:cubicBezTo>
                    <a:pt x="17629" y="8600"/>
                    <a:pt x="17477" y="8876"/>
                    <a:pt x="17441" y="9189"/>
                  </a:cubicBezTo>
                  <a:cubicBezTo>
                    <a:pt x="17424" y="9385"/>
                    <a:pt x="17397" y="9581"/>
                    <a:pt x="17379" y="9778"/>
                  </a:cubicBezTo>
                  <a:lnTo>
                    <a:pt x="17370" y="9867"/>
                  </a:lnTo>
                  <a:cubicBezTo>
                    <a:pt x="17290" y="10589"/>
                    <a:pt x="16835" y="11249"/>
                    <a:pt x="16210" y="11615"/>
                  </a:cubicBezTo>
                  <a:cubicBezTo>
                    <a:pt x="16255" y="11214"/>
                    <a:pt x="16282" y="10830"/>
                    <a:pt x="16309" y="10473"/>
                  </a:cubicBezTo>
                  <a:cubicBezTo>
                    <a:pt x="16326" y="10197"/>
                    <a:pt x="16335" y="9992"/>
                    <a:pt x="16344" y="9795"/>
                  </a:cubicBezTo>
                  <a:cubicBezTo>
                    <a:pt x="16380" y="9082"/>
                    <a:pt x="16353" y="8502"/>
                    <a:pt x="16282" y="7958"/>
                  </a:cubicBezTo>
                  <a:cubicBezTo>
                    <a:pt x="16273" y="7904"/>
                    <a:pt x="16264" y="7851"/>
                    <a:pt x="16255" y="7806"/>
                  </a:cubicBezTo>
                  <a:cubicBezTo>
                    <a:pt x="16237" y="7752"/>
                    <a:pt x="16219" y="7708"/>
                    <a:pt x="16201" y="7663"/>
                  </a:cubicBezTo>
                  <a:cubicBezTo>
                    <a:pt x="16201" y="7645"/>
                    <a:pt x="16201" y="7636"/>
                    <a:pt x="16201" y="7628"/>
                  </a:cubicBezTo>
                  <a:cubicBezTo>
                    <a:pt x="16201" y="7485"/>
                    <a:pt x="16193" y="7280"/>
                    <a:pt x="16103" y="7048"/>
                  </a:cubicBezTo>
                  <a:cubicBezTo>
                    <a:pt x="15827" y="6272"/>
                    <a:pt x="15443" y="5602"/>
                    <a:pt x="14970" y="5058"/>
                  </a:cubicBezTo>
                  <a:cubicBezTo>
                    <a:pt x="14569" y="4594"/>
                    <a:pt x="14123" y="4211"/>
                    <a:pt x="13686" y="3845"/>
                  </a:cubicBezTo>
                  <a:lnTo>
                    <a:pt x="13507" y="3702"/>
                  </a:lnTo>
                  <a:cubicBezTo>
                    <a:pt x="13454" y="3658"/>
                    <a:pt x="13409" y="3613"/>
                    <a:pt x="13356" y="3560"/>
                  </a:cubicBezTo>
                  <a:cubicBezTo>
                    <a:pt x="13579" y="3060"/>
                    <a:pt x="13641" y="2534"/>
                    <a:pt x="13534" y="2025"/>
                  </a:cubicBezTo>
                  <a:cubicBezTo>
                    <a:pt x="13427" y="1543"/>
                    <a:pt x="13124" y="892"/>
                    <a:pt x="12285" y="473"/>
                  </a:cubicBezTo>
                  <a:cubicBezTo>
                    <a:pt x="11866" y="268"/>
                    <a:pt x="11402" y="170"/>
                    <a:pt x="11045" y="98"/>
                  </a:cubicBezTo>
                  <a:cubicBezTo>
                    <a:pt x="10679" y="36"/>
                    <a:pt x="10314" y="0"/>
                    <a:pt x="9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67"/>
            <p:cNvSpPr/>
            <p:nvPr/>
          </p:nvSpPr>
          <p:spPr>
            <a:xfrm>
              <a:off x="7041251" y="2514911"/>
              <a:ext cx="160168" cy="172842"/>
            </a:xfrm>
            <a:custGeom>
              <a:avLst/>
              <a:gdLst/>
              <a:ahLst/>
              <a:cxnLst/>
              <a:rect l="l" t="t" r="r" b="b"/>
              <a:pathLst>
                <a:path w="3766" h="4064" extrusionOk="0">
                  <a:moveTo>
                    <a:pt x="3567" y="1"/>
                  </a:moveTo>
                  <a:cubicBezTo>
                    <a:pt x="3522" y="1"/>
                    <a:pt x="3476" y="17"/>
                    <a:pt x="3435" y="52"/>
                  </a:cubicBezTo>
                  <a:cubicBezTo>
                    <a:pt x="3364" y="105"/>
                    <a:pt x="3328" y="186"/>
                    <a:pt x="3319" y="266"/>
                  </a:cubicBezTo>
                  <a:cubicBezTo>
                    <a:pt x="3292" y="489"/>
                    <a:pt x="3274" y="721"/>
                    <a:pt x="3248" y="944"/>
                  </a:cubicBezTo>
                  <a:cubicBezTo>
                    <a:pt x="3096" y="2327"/>
                    <a:pt x="1981" y="3495"/>
                    <a:pt x="598" y="3709"/>
                  </a:cubicBezTo>
                  <a:cubicBezTo>
                    <a:pt x="446" y="3736"/>
                    <a:pt x="304" y="3745"/>
                    <a:pt x="152" y="3763"/>
                  </a:cubicBezTo>
                  <a:cubicBezTo>
                    <a:pt x="72" y="3772"/>
                    <a:pt x="0" y="3807"/>
                    <a:pt x="0" y="3906"/>
                  </a:cubicBezTo>
                  <a:cubicBezTo>
                    <a:pt x="0" y="4004"/>
                    <a:pt x="63" y="4048"/>
                    <a:pt x="161" y="4057"/>
                  </a:cubicBezTo>
                  <a:cubicBezTo>
                    <a:pt x="183" y="4062"/>
                    <a:pt x="208" y="4064"/>
                    <a:pt x="232" y="4064"/>
                  </a:cubicBezTo>
                  <a:cubicBezTo>
                    <a:pt x="257" y="4064"/>
                    <a:pt x="281" y="4062"/>
                    <a:pt x="304" y="4057"/>
                  </a:cubicBezTo>
                  <a:cubicBezTo>
                    <a:pt x="1071" y="4013"/>
                    <a:pt x="1749" y="3736"/>
                    <a:pt x="2338" y="3237"/>
                  </a:cubicBezTo>
                  <a:cubicBezTo>
                    <a:pt x="3194" y="2505"/>
                    <a:pt x="3694" y="1586"/>
                    <a:pt x="3756" y="498"/>
                  </a:cubicBezTo>
                  <a:cubicBezTo>
                    <a:pt x="3756" y="355"/>
                    <a:pt x="3765" y="266"/>
                    <a:pt x="3756" y="177"/>
                  </a:cubicBezTo>
                  <a:cubicBezTo>
                    <a:pt x="3744" y="69"/>
                    <a:pt x="3659" y="1"/>
                    <a:pt x="3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67"/>
            <p:cNvSpPr/>
            <p:nvPr/>
          </p:nvSpPr>
          <p:spPr>
            <a:xfrm>
              <a:off x="6727464" y="2976956"/>
              <a:ext cx="76682" cy="112109"/>
            </a:xfrm>
            <a:custGeom>
              <a:avLst/>
              <a:gdLst/>
              <a:ahLst/>
              <a:cxnLst/>
              <a:rect l="l" t="t" r="r" b="b"/>
              <a:pathLst>
                <a:path w="1803" h="2636" extrusionOk="0">
                  <a:moveTo>
                    <a:pt x="1544" y="0"/>
                  </a:moveTo>
                  <a:cubicBezTo>
                    <a:pt x="1446" y="0"/>
                    <a:pt x="1410" y="71"/>
                    <a:pt x="1401" y="170"/>
                  </a:cubicBezTo>
                  <a:cubicBezTo>
                    <a:pt x="1374" y="642"/>
                    <a:pt x="1339" y="1124"/>
                    <a:pt x="1321" y="1597"/>
                  </a:cubicBezTo>
                  <a:cubicBezTo>
                    <a:pt x="1321" y="1766"/>
                    <a:pt x="1289" y="1847"/>
                    <a:pt x="1110" y="1847"/>
                  </a:cubicBezTo>
                  <a:cubicBezTo>
                    <a:pt x="1100" y="1847"/>
                    <a:pt x="1090" y="1847"/>
                    <a:pt x="1080" y="1847"/>
                  </a:cubicBezTo>
                  <a:cubicBezTo>
                    <a:pt x="1044" y="1843"/>
                    <a:pt x="1009" y="1842"/>
                    <a:pt x="974" y="1842"/>
                  </a:cubicBezTo>
                  <a:cubicBezTo>
                    <a:pt x="712" y="1842"/>
                    <a:pt x="470" y="1928"/>
                    <a:pt x="242" y="2070"/>
                  </a:cubicBezTo>
                  <a:cubicBezTo>
                    <a:pt x="143" y="2132"/>
                    <a:pt x="63" y="2212"/>
                    <a:pt x="36" y="2328"/>
                  </a:cubicBezTo>
                  <a:cubicBezTo>
                    <a:pt x="18" y="2435"/>
                    <a:pt x="1" y="2542"/>
                    <a:pt x="99" y="2605"/>
                  </a:cubicBezTo>
                  <a:cubicBezTo>
                    <a:pt x="130" y="2627"/>
                    <a:pt x="162" y="2636"/>
                    <a:pt x="193" y="2636"/>
                  </a:cubicBezTo>
                  <a:cubicBezTo>
                    <a:pt x="250" y="2636"/>
                    <a:pt x="306" y="2607"/>
                    <a:pt x="357" y="2578"/>
                  </a:cubicBezTo>
                  <a:cubicBezTo>
                    <a:pt x="670" y="2391"/>
                    <a:pt x="1000" y="2257"/>
                    <a:pt x="1366" y="2230"/>
                  </a:cubicBezTo>
                  <a:cubicBezTo>
                    <a:pt x="1589" y="2221"/>
                    <a:pt x="1705" y="2096"/>
                    <a:pt x="1705" y="1882"/>
                  </a:cubicBezTo>
                  <a:cubicBezTo>
                    <a:pt x="1696" y="1401"/>
                    <a:pt x="1731" y="910"/>
                    <a:pt x="1785" y="473"/>
                  </a:cubicBezTo>
                  <a:cubicBezTo>
                    <a:pt x="1785" y="357"/>
                    <a:pt x="1803" y="277"/>
                    <a:pt x="1785" y="205"/>
                  </a:cubicBezTo>
                  <a:cubicBezTo>
                    <a:pt x="1749" y="89"/>
                    <a:pt x="1669" y="0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67"/>
            <p:cNvSpPr/>
            <p:nvPr/>
          </p:nvSpPr>
          <p:spPr>
            <a:xfrm>
              <a:off x="6856458" y="2981464"/>
              <a:ext cx="72896" cy="91269"/>
            </a:xfrm>
            <a:custGeom>
              <a:avLst/>
              <a:gdLst/>
              <a:ahLst/>
              <a:cxnLst/>
              <a:rect l="l" t="t" r="r" b="b"/>
              <a:pathLst>
                <a:path w="1714" h="2146" extrusionOk="0">
                  <a:moveTo>
                    <a:pt x="141" y="1"/>
                  </a:moveTo>
                  <a:cubicBezTo>
                    <a:pt x="85" y="1"/>
                    <a:pt x="28" y="55"/>
                    <a:pt x="10" y="135"/>
                  </a:cubicBezTo>
                  <a:cubicBezTo>
                    <a:pt x="1" y="197"/>
                    <a:pt x="19" y="260"/>
                    <a:pt x="28" y="322"/>
                  </a:cubicBezTo>
                  <a:cubicBezTo>
                    <a:pt x="72" y="795"/>
                    <a:pt x="108" y="1259"/>
                    <a:pt x="152" y="1687"/>
                  </a:cubicBezTo>
                  <a:cubicBezTo>
                    <a:pt x="145" y="1975"/>
                    <a:pt x="219" y="2112"/>
                    <a:pt x="370" y="2112"/>
                  </a:cubicBezTo>
                  <a:cubicBezTo>
                    <a:pt x="406" y="2112"/>
                    <a:pt x="447" y="2104"/>
                    <a:pt x="491" y="2089"/>
                  </a:cubicBezTo>
                  <a:cubicBezTo>
                    <a:pt x="641" y="2039"/>
                    <a:pt x="786" y="2012"/>
                    <a:pt x="930" y="2012"/>
                  </a:cubicBezTo>
                  <a:cubicBezTo>
                    <a:pt x="1096" y="2012"/>
                    <a:pt x="1261" y="2048"/>
                    <a:pt x="1428" y="2124"/>
                  </a:cubicBezTo>
                  <a:cubicBezTo>
                    <a:pt x="1461" y="2137"/>
                    <a:pt x="1496" y="2146"/>
                    <a:pt x="1529" y="2146"/>
                  </a:cubicBezTo>
                  <a:cubicBezTo>
                    <a:pt x="1587" y="2146"/>
                    <a:pt x="1641" y="2121"/>
                    <a:pt x="1669" y="2053"/>
                  </a:cubicBezTo>
                  <a:cubicBezTo>
                    <a:pt x="1714" y="1946"/>
                    <a:pt x="1687" y="1848"/>
                    <a:pt x="1580" y="1794"/>
                  </a:cubicBezTo>
                  <a:cubicBezTo>
                    <a:pt x="1336" y="1683"/>
                    <a:pt x="1092" y="1593"/>
                    <a:pt x="836" y="1593"/>
                  </a:cubicBezTo>
                  <a:cubicBezTo>
                    <a:pt x="764" y="1593"/>
                    <a:pt x="691" y="1600"/>
                    <a:pt x="616" y="1616"/>
                  </a:cubicBezTo>
                  <a:cubicBezTo>
                    <a:pt x="590" y="1621"/>
                    <a:pt x="568" y="1624"/>
                    <a:pt x="551" y="1624"/>
                  </a:cubicBezTo>
                  <a:cubicBezTo>
                    <a:pt x="485" y="1624"/>
                    <a:pt x="474" y="1584"/>
                    <a:pt x="474" y="1500"/>
                  </a:cubicBezTo>
                  <a:cubicBezTo>
                    <a:pt x="474" y="1134"/>
                    <a:pt x="456" y="777"/>
                    <a:pt x="456" y="411"/>
                  </a:cubicBezTo>
                  <a:cubicBezTo>
                    <a:pt x="456" y="224"/>
                    <a:pt x="322" y="135"/>
                    <a:pt x="215" y="37"/>
                  </a:cubicBezTo>
                  <a:cubicBezTo>
                    <a:pt x="193" y="12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67"/>
            <p:cNvSpPr/>
            <p:nvPr/>
          </p:nvSpPr>
          <p:spPr>
            <a:xfrm>
              <a:off x="6729761" y="2167613"/>
              <a:ext cx="219710" cy="123039"/>
            </a:xfrm>
            <a:custGeom>
              <a:avLst/>
              <a:gdLst/>
              <a:ahLst/>
              <a:cxnLst/>
              <a:rect l="l" t="t" r="r" b="b"/>
              <a:pathLst>
                <a:path w="5166" h="2893" extrusionOk="0">
                  <a:moveTo>
                    <a:pt x="2289" y="1"/>
                  </a:moveTo>
                  <a:cubicBezTo>
                    <a:pt x="2016" y="1"/>
                    <a:pt x="1742" y="24"/>
                    <a:pt x="1472" y="73"/>
                  </a:cubicBezTo>
                  <a:cubicBezTo>
                    <a:pt x="973" y="171"/>
                    <a:pt x="375" y="323"/>
                    <a:pt x="170" y="849"/>
                  </a:cubicBezTo>
                  <a:cubicBezTo>
                    <a:pt x="9" y="1259"/>
                    <a:pt x="0" y="1750"/>
                    <a:pt x="152" y="2169"/>
                  </a:cubicBezTo>
                  <a:cubicBezTo>
                    <a:pt x="196" y="2285"/>
                    <a:pt x="250" y="2392"/>
                    <a:pt x="321" y="2499"/>
                  </a:cubicBezTo>
                  <a:cubicBezTo>
                    <a:pt x="330" y="2508"/>
                    <a:pt x="339" y="2526"/>
                    <a:pt x="348" y="2535"/>
                  </a:cubicBezTo>
                  <a:cubicBezTo>
                    <a:pt x="443" y="2664"/>
                    <a:pt x="591" y="2701"/>
                    <a:pt x="752" y="2701"/>
                  </a:cubicBezTo>
                  <a:cubicBezTo>
                    <a:pt x="971" y="2701"/>
                    <a:pt x="1214" y="2633"/>
                    <a:pt x="1383" y="2633"/>
                  </a:cubicBezTo>
                  <a:cubicBezTo>
                    <a:pt x="2034" y="2633"/>
                    <a:pt x="2676" y="2731"/>
                    <a:pt x="3310" y="2785"/>
                  </a:cubicBezTo>
                  <a:cubicBezTo>
                    <a:pt x="3578" y="2812"/>
                    <a:pt x="3836" y="2838"/>
                    <a:pt x="4095" y="2856"/>
                  </a:cubicBezTo>
                  <a:cubicBezTo>
                    <a:pt x="4179" y="2866"/>
                    <a:pt x="4300" y="2892"/>
                    <a:pt x="4413" y="2892"/>
                  </a:cubicBezTo>
                  <a:cubicBezTo>
                    <a:pt x="4515" y="2892"/>
                    <a:pt x="4611" y="2870"/>
                    <a:pt x="4666" y="2794"/>
                  </a:cubicBezTo>
                  <a:cubicBezTo>
                    <a:pt x="4987" y="2366"/>
                    <a:pt x="5165" y="1875"/>
                    <a:pt x="5049" y="1349"/>
                  </a:cubicBezTo>
                  <a:cubicBezTo>
                    <a:pt x="4942" y="867"/>
                    <a:pt x="4639" y="572"/>
                    <a:pt x="4256" y="385"/>
                  </a:cubicBezTo>
                  <a:cubicBezTo>
                    <a:pt x="3952" y="233"/>
                    <a:pt x="3595" y="153"/>
                    <a:pt x="3247" y="91"/>
                  </a:cubicBezTo>
                  <a:cubicBezTo>
                    <a:pt x="2934" y="33"/>
                    <a:pt x="2612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67"/>
            <p:cNvSpPr/>
            <p:nvPr/>
          </p:nvSpPr>
          <p:spPr>
            <a:xfrm>
              <a:off x="6590900" y="2275213"/>
              <a:ext cx="468213" cy="720033"/>
            </a:xfrm>
            <a:custGeom>
              <a:avLst/>
              <a:gdLst/>
              <a:ahLst/>
              <a:cxnLst/>
              <a:rect l="l" t="t" r="r" b="b"/>
              <a:pathLst>
                <a:path w="11009" h="16930" extrusionOk="0">
                  <a:moveTo>
                    <a:pt x="5089" y="1"/>
                  </a:moveTo>
                  <a:cubicBezTo>
                    <a:pt x="4678" y="1"/>
                    <a:pt x="4267" y="23"/>
                    <a:pt x="3872" y="139"/>
                  </a:cubicBezTo>
                  <a:cubicBezTo>
                    <a:pt x="3497" y="246"/>
                    <a:pt x="3238" y="522"/>
                    <a:pt x="2953" y="781"/>
                  </a:cubicBezTo>
                  <a:cubicBezTo>
                    <a:pt x="2659" y="1049"/>
                    <a:pt x="2364" y="1334"/>
                    <a:pt x="2070" y="1602"/>
                  </a:cubicBezTo>
                  <a:cubicBezTo>
                    <a:pt x="1472" y="2137"/>
                    <a:pt x="865" y="2664"/>
                    <a:pt x="393" y="3324"/>
                  </a:cubicBezTo>
                  <a:cubicBezTo>
                    <a:pt x="339" y="3395"/>
                    <a:pt x="294" y="3475"/>
                    <a:pt x="259" y="3565"/>
                  </a:cubicBezTo>
                  <a:cubicBezTo>
                    <a:pt x="241" y="3618"/>
                    <a:pt x="223" y="3672"/>
                    <a:pt x="205" y="3725"/>
                  </a:cubicBezTo>
                  <a:cubicBezTo>
                    <a:pt x="187" y="3797"/>
                    <a:pt x="170" y="3868"/>
                    <a:pt x="152" y="3939"/>
                  </a:cubicBezTo>
                  <a:cubicBezTo>
                    <a:pt x="134" y="4055"/>
                    <a:pt x="116" y="4162"/>
                    <a:pt x="107" y="4269"/>
                  </a:cubicBezTo>
                  <a:cubicBezTo>
                    <a:pt x="0" y="5063"/>
                    <a:pt x="63" y="5884"/>
                    <a:pt x="116" y="6687"/>
                  </a:cubicBezTo>
                  <a:cubicBezTo>
                    <a:pt x="196" y="8007"/>
                    <a:pt x="294" y="9319"/>
                    <a:pt x="500" y="10630"/>
                  </a:cubicBezTo>
                  <a:cubicBezTo>
                    <a:pt x="696" y="11924"/>
                    <a:pt x="892" y="13226"/>
                    <a:pt x="1240" y="14493"/>
                  </a:cubicBezTo>
                  <a:cubicBezTo>
                    <a:pt x="1249" y="14520"/>
                    <a:pt x="1258" y="14537"/>
                    <a:pt x="1258" y="14564"/>
                  </a:cubicBezTo>
                  <a:cubicBezTo>
                    <a:pt x="1285" y="14636"/>
                    <a:pt x="1303" y="14707"/>
                    <a:pt x="1320" y="14787"/>
                  </a:cubicBezTo>
                  <a:cubicBezTo>
                    <a:pt x="1320" y="14787"/>
                    <a:pt x="1320" y="14787"/>
                    <a:pt x="1329" y="14796"/>
                  </a:cubicBezTo>
                  <a:cubicBezTo>
                    <a:pt x="1436" y="15162"/>
                    <a:pt x="1552" y="15501"/>
                    <a:pt x="1838" y="15768"/>
                  </a:cubicBezTo>
                  <a:cubicBezTo>
                    <a:pt x="1954" y="15884"/>
                    <a:pt x="2088" y="15983"/>
                    <a:pt x="2230" y="16072"/>
                  </a:cubicBezTo>
                  <a:cubicBezTo>
                    <a:pt x="2721" y="16384"/>
                    <a:pt x="3328" y="16571"/>
                    <a:pt x="3872" y="16696"/>
                  </a:cubicBezTo>
                  <a:cubicBezTo>
                    <a:pt x="4594" y="16866"/>
                    <a:pt x="5335" y="16893"/>
                    <a:pt x="6066" y="16928"/>
                  </a:cubicBezTo>
                  <a:cubicBezTo>
                    <a:pt x="6092" y="16929"/>
                    <a:pt x="6120" y="16930"/>
                    <a:pt x="6149" y="16930"/>
                  </a:cubicBezTo>
                  <a:cubicBezTo>
                    <a:pt x="6343" y="16930"/>
                    <a:pt x="6607" y="16906"/>
                    <a:pt x="6878" y="16875"/>
                  </a:cubicBezTo>
                  <a:cubicBezTo>
                    <a:pt x="7521" y="16794"/>
                    <a:pt x="8136" y="16643"/>
                    <a:pt x="8698" y="16304"/>
                  </a:cubicBezTo>
                  <a:cubicBezTo>
                    <a:pt x="9073" y="16072"/>
                    <a:pt x="9376" y="15760"/>
                    <a:pt x="9581" y="15394"/>
                  </a:cubicBezTo>
                  <a:cubicBezTo>
                    <a:pt x="9670" y="15233"/>
                    <a:pt x="9733" y="15064"/>
                    <a:pt x="9786" y="14885"/>
                  </a:cubicBezTo>
                  <a:cubicBezTo>
                    <a:pt x="9804" y="14805"/>
                    <a:pt x="9831" y="14725"/>
                    <a:pt x="9849" y="14644"/>
                  </a:cubicBezTo>
                  <a:cubicBezTo>
                    <a:pt x="9858" y="14627"/>
                    <a:pt x="9858" y="14609"/>
                    <a:pt x="9867" y="14591"/>
                  </a:cubicBezTo>
                  <a:cubicBezTo>
                    <a:pt x="9867" y="14591"/>
                    <a:pt x="9867" y="14582"/>
                    <a:pt x="9876" y="14573"/>
                  </a:cubicBezTo>
                  <a:cubicBezTo>
                    <a:pt x="10179" y="13556"/>
                    <a:pt x="10331" y="12503"/>
                    <a:pt x="10473" y="11451"/>
                  </a:cubicBezTo>
                  <a:cubicBezTo>
                    <a:pt x="10527" y="11103"/>
                    <a:pt x="10572" y="10755"/>
                    <a:pt x="10625" y="10398"/>
                  </a:cubicBezTo>
                  <a:cubicBezTo>
                    <a:pt x="10795" y="9292"/>
                    <a:pt x="10919" y="8177"/>
                    <a:pt x="10982" y="7062"/>
                  </a:cubicBezTo>
                  <a:cubicBezTo>
                    <a:pt x="11000" y="6865"/>
                    <a:pt x="11000" y="6669"/>
                    <a:pt x="11000" y="6473"/>
                  </a:cubicBezTo>
                  <a:cubicBezTo>
                    <a:pt x="11009" y="5857"/>
                    <a:pt x="10973" y="5233"/>
                    <a:pt x="10964" y="4617"/>
                  </a:cubicBezTo>
                  <a:cubicBezTo>
                    <a:pt x="10964" y="4599"/>
                    <a:pt x="10964" y="4573"/>
                    <a:pt x="10964" y="4555"/>
                  </a:cubicBezTo>
                  <a:cubicBezTo>
                    <a:pt x="10964" y="4537"/>
                    <a:pt x="10964" y="4519"/>
                    <a:pt x="10964" y="4492"/>
                  </a:cubicBezTo>
                  <a:cubicBezTo>
                    <a:pt x="10964" y="4412"/>
                    <a:pt x="10973" y="4332"/>
                    <a:pt x="10964" y="4251"/>
                  </a:cubicBezTo>
                  <a:cubicBezTo>
                    <a:pt x="10964" y="4153"/>
                    <a:pt x="10955" y="4046"/>
                    <a:pt x="10928" y="3957"/>
                  </a:cubicBezTo>
                  <a:cubicBezTo>
                    <a:pt x="10696" y="3333"/>
                    <a:pt x="10375" y="2735"/>
                    <a:pt x="9947" y="2226"/>
                  </a:cubicBezTo>
                  <a:cubicBezTo>
                    <a:pt x="9537" y="1763"/>
                    <a:pt x="9046" y="1361"/>
                    <a:pt x="8573" y="969"/>
                  </a:cubicBezTo>
                  <a:cubicBezTo>
                    <a:pt x="8279" y="710"/>
                    <a:pt x="8020" y="442"/>
                    <a:pt x="7645" y="282"/>
                  </a:cubicBezTo>
                  <a:cubicBezTo>
                    <a:pt x="7289" y="139"/>
                    <a:pt x="6905" y="68"/>
                    <a:pt x="6521" y="41"/>
                  </a:cubicBezTo>
                  <a:cubicBezTo>
                    <a:pt x="6173" y="14"/>
                    <a:pt x="5817" y="14"/>
                    <a:pt x="5469" y="5"/>
                  </a:cubicBezTo>
                  <a:cubicBezTo>
                    <a:pt x="5343" y="3"/>
                    <a:pt x="5216" y="1"/>
                    <a:pt x="5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67"/>
            <p:cNvSpPr/>
            <p:nvPr/>
          </p:nvSpPr>
          <p:spPr>
            <a:xfrm>
              <a:off x="6685742" y="2276915"/>
              <a:ext cx="378687" cy="718332"/>
            </a:xfrm>
            <a:custGeom>
              <a:avLst/>
              <a:gdLst/>
              <a:ahLst/>
              <a:cxnLst/>
              <a:rect l="l" t="t" r="r" b="b"/>
              <a:pathLst>
                <a:path w="8904" h="16890" extrusionOk="0">
                  <a:moveTo>
                    <a:pt x="4291" y="1"/>
                  </a:moveTo>
                  <a:cubicBezTo>
                    <a:pt x="4907" y="1018"/>
                    <a:pt x="5380" y="2115"/>
                    <a:pt x="5710" y="3257"/>
                  </a:cubicBezTo>
                  <a:cubicBezTo>
                    <a:pt x="5737" y="3319"/>
                    <a:pt x="5754" y="3391"/>
                    <a:pt x="5772" y="3453"/>
                  </a:cubicBezTo>
                  <a:cubicBezTo>
                    <a:pt x="5781" y="3507"/>
                    <a:pt x="5799" y="3551"/>
                    <a:pt x="5808" y="3596"/>
                  </a:cubicBezTo>
                  <a:cubicBezTo>
                    <a:pt x="6388" y="5808"/>
                    <a:pt x="6441" y="8155"/>
                    <a:pt x="5924" y="10376"/>
                  </a:cubicBezTo>
                  <a:cubicBezTo>
                    <a:pt x="5870" y="10608"/>
                    <a:pt x="5808" y="10840"/>
                    <a:pt x="5745" y="11063"/>
                  </a:cubicBezTo>
                  <a:cubicBezTo>
                    <a:pt x="5460" y="12026"/>
                    <a:pt x="5067" y="12981"/>
                    <a:pt x="4452" y="13784"/>
                  </a:cubicBezTo>
                  <a:cubicBezTo>
                    <a:pt x="4407" y="13837"/>
                    <a:pt x="4363" y="13900"/>
                    <a:pt x="4309" y="13953"/>
                  </a:cubicBezTo>
                  <a:cubicBezTo>
                    <a:pt x="4282" y="13989"/>
                    <a:pt x="4256" y="14016"/>
                    <a:pt x="4229" y="14051"/>
                  </a:cubicBezTo>
                  <a:cubicBezTo>
                    <a:pt x="4193" y="14096"/>
                    <a:pt x="4149" y="14149"/>
                    <a:pt x="4104" y="14194"/>
                  </a:cubicBezTo>
                  <a:cubicBezTo>
                    <a:pt x="4077" y="14221"/>
                    <a:pt x="4059" y="14239"/>
                    <a:pt x="4033" y="14265"/>
                  </a:cubicBezTo>
                  <a:cubicBezTo>
                    <a:pt x="2989" y="15336"/>
                    <a:pt x="1499" y="15969"/>
                    <a:pt x="0" y="16032"/>
                  </a:cubicBezTo>
                  <a:cubicBezTo>
                    <a:pt x="491" y="16344"/>
                    <a:pt x="1098" y="16531"/>
                    <a:pt x="1642" y="16656"/>
                  </a:cubicBezTo>
                  <a:cubicBezTo>
                    <a:pt x="2364" y="16826"/>
                    <a:pt x="3105" y="16853"/>
                    <a:pt x="3836" y="16888"/>
                  </a:cubicBezTo>
                  <a:cubicBezTo>
                    <a:pt x="3862" y="16889"/>
                    <a:pt x="3890" y="16890"/>
                    <a:pt x="3919" y="16890"/>
                  </a:cubicBezTo>
                  <a:cubicBezTo>
                    <a:pt x="4113" y="16890"/>
                    <a:pt x="4377" y="16866"/>
                    <a:pt x="4648" y="16835"/>
                  </a:cubicBezTo>
                  <a:cubicBezTo>
                    <a:pt x="5291" y="16745"/>
                    <a:pt x="5906" y="16603"/>
                    <a:pt x="6468" y="16264"/>
                  </a:cubicBezTo>
                  <a:cubicBezTo>
                    <a:pt x="6843" y="16032"/>
                    <a:pt x="7146" y="15720"/>
                    <a:pt x="7351" y="15354"/>
                  </a:cubicBezTo>
                  <a:cubicBezTo>
                    <a:pt x="7440" y="15193"/>
                    <a:pt x="7503" y="15024"/>
                    <a:pt x="7556" y="14845"/>
                  </a:cubicBezTo>
                  <a:cubicBezTo>
                    <a:pt x="7574" y="14765"/>
                    <a:pt x="7601" y="14685"/>
                    <a:pt x="7619" y="14604"/>
                  </a:cubicBezTo>
                  <a:cubicBezTo>
                    <a:pt x="7628" y="14587"/>
                    <a:pt x="7628" y="14569"/>
                    <a:pt x="7637" y="14551"/>
                  </a:cubicBezTo>
                  <a:cubicBezTo>
                    <a:pt x="7637" y="14551"/>
                    <a:pt x="7637" y="14542"/>
                    <a:pt x="7646" y="14533"/>
                  </a:cubicBezTo>
                  <a:cubicBezTo>
                    <a:pt x="7949" y="13516"/>
                    <a:pt x="8101" y="12463"/>
                    <a:pt x="8243" y="11411"/>
                  </a:cubicBezTo>
                  <a:cubicBezTo>
                    <a:pt x="8270" y="11250"/>
                    <a:pt x="8297" y="11090"/>
                    <a:pt x="8324" y="10938"/>
                  </a:cubicBezTo>
                  <a:cubicBezTo>
                    <a:pt x="8547" y="9627"/>
                    <a:pt x="8761" y="8315"/>
                    <a:pt x="8850" y="6986"/>
                  </a:cubicBezTo>
                  <a:cubicBezTo>
                    <a:pt x="8859" y="6772"/>
                    <a:pt x="8877" y="6549"/>
                    <a:pt x="8886" y="6335"/>
                  </a:cubicBezTo>
                  <a:cubicBezTo>
                    <a:pt x="8904" y="5773"/>
                    <a:pt x="8904" y="5211"/>
                    <a:pt x="8823" y="4649"/>
                  </a:cubicBezTo>
                  <a:cubicBezTo>
                    <a:pt x="8823" y="4631"/>
                    <a:pt x="8823" y="4613"/>
                    <a:pt x="8814" y="4595"/>
                  </a:cubicBezTo>
                  <a:cubicBezTo>
                    <a:pt x="8796" y="4542"/>
                    <a:pt x="8770" y="4497"/>
                    <a:pt x="8734" y="4452"/>
                  </a:cubicBezTo>
                  <a:cubicBezTo>
                    <a:pt x="8734" y="4372"/>
                    <a:pt x="8743" y="4292"/>
                    <a:pt x="8734" y="4211"/>
                  </a:cubicBezTo>
                  <a:cubicBezTo>
                    <a:pt x="8734" y="4113"/>
                    <a:pt x="8725" y="4006"/>
                    <a:pt x="8698" y="3917"/>
                  </a:cubicBezTo>
                  <a:cubicBezTo>
                    <a:pt x="8466" y="3293"/>
                    <a:pt x="8145" y="2695"/>
                    <a:pt x="7717" y="2186"/>
                  </a:cubicBezTo>
                  <a:cubicBezTo>
                    <a:pt x="7307" y="1723"/>
                    <a:pt x="6816" y="1321"/>
                    <a:pt x="6343" y="929"/>
                  </a:cubicBezTo>
                  <a:cubicBezTo>
                    <a:pt x="6049" y="670"/>
                    <a:pt x="5790" y="402"/>
                    <a:pt x="5415" y="242"/>
                  </a:cubicBezTo>
                  <a:cubicBezTo>
                    <a:pt x="5059" y="99"/>
                    <a:pt x="4675" y="28"/>
                    <a:pt x="4291" y="1"/>
                  </a:cubicBezTo>
                  <a:close/>
                </a:path>
              </a:pathLst>
            </a:custGeom>
            <a:solidFill>
              <a:srgbClr val="A8F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67"/>
            <p:cNvSpPr/>
            <p:nvPr/>
          </p:nvSpPr>
          <p:spPr>
            <a:xfrm>
              <a:off x="6582904" y="2410756"/>
              <a:ext cx="481525" cy="484034"/>
            </a:xfrm>
            <a:custGeom>
              <a:avLst/>
              <a:gdLst/>
              <a:ahLst/>
              <a:cxnLst/>
              <a:rect l="l" t="t" r="r" b="b"/>
              <a:pathLst>
                <a:path w="11322" h="11381" extrusionOk="0">
                  <a:moveTo>
                    <a:pt x="4304" y="1"/>
                  </a:moveTo>
                  <a:cubicBezTo>
                    <a:pt x="3491" y="1"/>
                    <a:pt x="2678" y="92"/>
                    <a:pt x="1865" y="199"/>
                  </a:cubicBezTo>
                  <a:cubicBezTo>
                    <a:pt x="1401" y="262"/>
                    <a:pt x="946" y="342"/>
                    <a:pt x="500" y="485"/>
                  </a:cubicBezTo>
                  <a:cubicBezTo>
                    <a:pt x="465" y="502"/>
                    <a:pt x="429" y="520"/>
                    <a:pt x="393" y="538"/>
                  </a:cubicBezTo>
                  <a:cubicBezTo>
                    <a:pt x="313" y="592"/>
                    <a:pt x="259" y="663"/>
                    <a:pt x="242" y="779"/>
                  </a:cubicBezTo>
                  <a:cubicBezTo>
                    <a:pt x="242" y="779"/>
                    <a:pt x="242" y="788"/>
                    <a:pt x="233" y="788"/>
                  </a:cubicBezTo>
                  <a:cubicBezTo>
                    <a:pt x="72" y="1689"/>
                    <a:pt x="1" y="2590"/>
                    <a:pt x="19" y="3500"/>
                  </a:cubicBezTo>
                  <a:cubicBezTo>
                    <a:pt x="27" y="3964"/>
                    <a:pt x="36" y="4437"/>
                    <a:pt x="54" y="4901"/>
                  </a:cubicBezTo>
                  <a:cubicBezTo>
                    <a:pt x="90" y="5641"/>
                    <a:pt x="152" y="6381"/>
                    <a:pt x="268" y="7113"/>
                  </a:cubicBezTo>
                  <a:cubicBezTo>
                    <a:pt x="393" y="7836"/>
                    <a:pt x="438" y="8576"/>
                    <a:pt x="643" y="9281"/>
                  </a:cubicBezTo>
                  <a:cubicBezTo>
                    <a:pt x="652" y="9343"/>
                    <a:pt x="670" y="9397"/>
                    <a:pt x="688" y="9459"/>
                  </a:cubicBezTo>
                  <a:cubicBezTo>
                    <a:pt x="884" y="10048"/>
                    <a:pt x="1089" y="10637"/>
                    <a:pt x="1312" y="11217"/>
                  </a:cubicBezTo>
                  <a:cubicBezTo>
                    <a:pt x="1330" y="11270"/>
                    <a:pt x="1348" y="11306"/>
                    <a:pt x="1375" y="11333"/>
                  </a:cubicBezTo>
                  <a:cubicBezTo>
                    <a:pt x="1392" y="11359"/>
                    <a:pt x="1419" y="11377"/>
                    <a:pt x="1446" y="11377"/>
                  </a:cubicBezTo>
                  <a:cubicBezTo>
                    <a:pt x="1455" y="11380"/>
                    <a:pt x="1465" y="11381"/>
                    <a:pt x="1475" y="11381"/>
                  </a:cubicBezTo>
                  <a:cubicBezTo>
                    <a:pt x="1501" y="11381"/>
                    <a:pt x="1529" y="11372"/>
                    <a:pt x="1562" y="11359"/>
                  </a:cubicBezTo>
                  <a:cubicBezTo>
                    <a:pt x="2151" y="11172"/>
                    <a:pt x="2757" y="11110"/>
                    <a:pt x="3364" y="11038"/>
                  </a:cubicBezTo>
                  <a:cubicBezTo>
                    <a:pt x="3587" y="11011"/>
                    <a:pt x="3819" y="10994"/>
                    <a:pt x="4042" y="10976"/>
                  </a:cubicBezTo>
                  <a:cubicBezTo>
                    <a:pt x="4542" y="10940"/>
                    <a:pt x="5032" y="10931"/>
                    <a:pt x="5532" y="10913"/>
                  </a:cubicBezTo>
                  <a:cubicBezTo>
                    <a:pt x="5797" y="10907"/>
                    <a:pt x="6062" y="10901"/>
                    <a:pt x="6323" y="10901"/>
                  </a:cubicBezTo>
                  <a:cubicBezTo>
                    <a:pt x="6432" y="10901"/>
                    <a:pt x="6540" y="10902"/>
                    <a:pt x="6647" y="10904"/>
                  </a:cubicBezTo>
                  <a:cubicBezTo>
                    <a:pt x="7414" y="10913"/>
                    <a:pt x="8181" y="10976"/>
                    <a:pt x="8940" y="11101"/>
                  </a:cubicBezTo>
                  <a:cubicBezTo>
                    <a:pt x="9154" y="11136"/>
                    <a:pt x="9368" y="11190"/>
                    <a:pt x="9573" y="11234"/>
                  </a:cubicBezTo>
                  <a:cubicBezTo>
                    <a:pt x="9680" y="11261"/>
                    <a:pt x="9778" y="11279"/>
                    <a:pt x="9876" y="11297"/>
                  </a:cubicBezTo>
                  <a:cubicBezTo>
                    <a:pt x="9919" y="11307"/>
                    <a:pt x="9955" y="11312"/>
                    <a:pt x="9985" y="11312"/>
                  </a:cubicBezTo>
                  <a:cubicBezTo>
                    <a:pt x="10090" y="11312"/>
                    <a:pt x="10112" y="11247"/>
                    <a:pt x="10064" y="11101"/>
                  </a:cubicBezTo>
                  <a:cubicBezTo>
                    <a:pt x="10046" y="11047"/>
                    <a:pt x="10064" y="11002"/>
                    <a:pt x="10082" y="10958"/>
                  </a:cubicBezTo>
                  <a:cubicBezTo>
                    <a:pt x="10126" y="10815"/>
                    <a:pt x="10171" y="10672"/>
                    <a:pt x="10215" y="10530"/>
                  </a:cubicBezTo>
                  <a:cubicBezTo>
                    <a:pt x="10412" y="9780"/>
                    <a:pt x="10536" y="9022"/>
                    <a:pt x="10661" y="8264"/>
                  </a:cubicBezTo>
                  <a:cubicBezTo>
                    <a:pt x="10688" y="8103"/>
                    <a:pt x="10715" y="7943"/>
                    <a:pt x="10742" y="7791"/>
                  </a:cubicBezTo>
                  <a:cubicBezTo>
                    <a:pt x="10965" y="6480"/>
                    <a:pt x="11179" y="5168"/>
                    <a:pt x="11268" y="3839"/>
                  </a:cubicBezTo>
                  <a:cubicBezTo>
                    <a:pt x="11277" y="3625"/>
                    <a:pt x="11295" y="3402"/>
                    <a:pt x="11304" y="3188"/>
                  </a:cubicBezTo>
                  <a:cubicBezTo>
                    <a:pt x="11322" y="2626"/>
                    <a:pt x="11322" y="2064"/>
                    <a:pt x="11241" y="1502"/>
                  </a:cubicBezTo>
                  <a:cubicBezTo>
                    <a:pt x="11241" y="1484"/>
                    <a:pt x="11241" y="1466"/>
                    <a:pt x="11232" y="1448"/>
                  </a:cubicBezTo>
                  <a:cubicBezTo>
                    <a:pt x="11214" y="1395"/>
                    <a:pt x="11188" y="1350"/>
                    <a:pt x="11152" y="1305"/>
                  </a:cubicBezTo>
                  <a:cubicBezTo>
                    <a:pt x="11125" y="1287"/>
                    <a:pt x="11099" y="1261"/>
                    <a:pt x="11063" y="1243"/>
                  </a:cubicBezTo>
                  <a:cubicBezTo>
                    <a:pt x="10465" y="904"/>
                    <a:pt x="9814" y="708"/>
                    <a:pt x="9154" y="529"/>
                  </a:cubicBezTo>
                  <a:cubicBezTo>
                    <a:pt x="9082" y="511"/>
                    <a:pt x="9002" y="494"/>
                    <a:pt x="8931" y="467"/>
                  </a:cubicBezTo>
                  <a:cubicBezTo>
                    <a:pt x="8681" y="404"/>
                    <a:pt x="8431" y="351"/>
                    <a:pt x="8190" y="306"/>
                  </a:cubicBezTo>
                  <a:cubicBezTo>
                    <a:pt x="7459" y="172"/>
                    <a:pt x="6718" y="92"/>
                    <a:pt x="5978" y="56"/>
                  </a:cubicBezTo>
                  <a:cubicBezTo>
                    <a:pt x="5496" y="30"/>
                    <a:pt x="5005" y="12"/>
                    <a:pt x="4515" y="3"/>
                  </a:cubicBezTo>
                  <a:cubicBezTo>
                    <a:pt x="4444" y="1"/>
                    <a:pt x="4374" y="1"/>
                    <a:pt x="4304" y="1"/>
                  </a:cubicBezTo>
                  <a:close/>
                </a:path>
              </a:pathLst>
            </a:custGeom>
            <a:solidFill>
              <a:srgbClr val="FDC5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67"/>
            <p:cNvSpPr/>
            <p:nvPr/>
          </p:nvSpPr>
          <p:spPr>
            <a:xfrm>
              <a:off x="6857223" y="2415392"/>
              <a:ext cx="207206" cy="493305"/>
            </a:xfrm>
            <a:custGeom>
              <a:avLst/>
              <a:gdLst/>
              <a:ahLst/>
              <a:cxnLst/>
              <a:rect l="l" t="t" r="r" b="b"/>
              <a:pathLst>
                <a:path w="4872" h="11599" extrusionOk="0">
                  <a:moveTo>
                    <a:pt x="1678" y="1"/>
                  </a:moveTo>
                  <a:lnTo>
                    <a:pt x="1678" y="1"/>
                  </a:lnTo>
                  <a:cubicBezTo>
                    <a:pt x="1705" y="63"/>
                    <a:pt x="1722" y="135"/>
                    <a:pt x="1740" y="197"/>
                  </a:cubicBezTo>
                  <a:cubicBezTo>
                    <a:pt x="1749" y="251"/>
                    <a:pt x="1767" y="295"/>
                    <a:pt x="1776" y="340"/>
                  </a:cubicBezTo>
                  <a:cubicBezTo>
                    <a:pt x="2356" y="2552"/>
                    <a:pt x="2409" y="4899"/>
                    <a:pt x="1892" y="7120"/>
                  </a:cubicBezTo>
                  <a:cubicBezTo>
                    <a:pt x="1838" y="7352"/>
                    <a:pt x="1776" y="7584"/>
                    <a:pt x="1713" y="7807"/>
                  </a:cubicBezTo>
                  <a:cubicBezTo>
                    <a:pt x="1428" y="8770"/>
                    <a:pt x="1035" y="9725"/>
                    <a:pt x="420" y="10528"/>
                  </a:cubicBezTo>
                  <a:cubicBezTo>
                    <a:pt x="375" y="10581"/>
                    <a:pt x="331" y="10644"/>
                    <a:pt x="277" y="10697"/>
                  </a:cubicBezTo>
                  <a:cubicBezTo>
                    <a:pt x="250" y="10733"/>
                    <a:pt x="224" y="10760"/>
                    <a:pt x="197" y="10795"/>
                  </a:cubicBezTo>
                  <a:cubicBezTo>
                    <a:pt x="161" y="10840"/>
                    <a:pt x="117" y="10893"/>
                    <a:pt x="72" y="10938"/>
                  </a:cubicBezTo>
                  <a:cubicBezTo>
                    <a:pt x="45" y="10965"/>
                    <a:pt x="27" y="10983"/>
                    <a:pt x="1" y="11009"/>
                  </a:cubicBezTo>
                  <a:cubicBezTo>
                    <a:pt x="215" y="11018"/>
                    <a:pt x="420" y="11027"/>
                    <a:pt x="634" y="11036"/>
                  </a:cubicBezTo>
                  <a:cubicBezTo>
                    <a:pt x="1571" y="11090"/>
                    <a:pt x="2499" y="11188"/>
                    <a:pt x="3373" y="11571"/>
                  </a:cubicBezTo>
                  <a:cubicBezTo>
                    <a:pt x="3407" y="11589"/>
                    <a:pt x="3442" y="11599"/>
                    <a:pt x="3474" y="11599"/>
                  </a:cubicBezTo>
                  <a:cubicBezTo>
                    <a:pt x="3492" y="11599"/>
                    <a:pt x="3509" y="11596"/>
                    <a:pt x="3524" y="11589"/>
                  </a:cubicBezTo>
                  <a:cubicBezTo>
                    <a:pt x="3542" y="11509"/>
                    <a:pt x="3569" y="11429"/>
                    <a:pt x="3587" y="11348"/>
                  </a:cubicBezTo>
                  <a:cubicBezTo>
                    <a:pt x="3596" y="11331"/>
                    <a:pt x="3596" y="11313"/>
                    <a:pt x="3605" y="11295"/>
                  </a:cubicBezTo>
                  <a:cubicBezTo>
                    <a:pt x="3605" y="11295"/>
                    <a:pt x="3605" y="11286"/>
                    <a:pt x="3614" y="11277"/>
                  </a:cubicBezTo>
                  <a:cubicBezTo>
                    <a:pt x="3917" y="10260"/>
                    <a:pt x="4069" y="9207"/>
                    <a:pt x="4211" y="8155"/>
                  </a:cubicBezTo>
                  <a:cubicBezTo>
                    <a:pt x="4238" y="7994"/>
                    <a:pt x="4265" y="7834"/>
                    <a:pt x="4292" y="7682"/>
                  </a:cubicBezTo>
                  <a:cubicBezTo>
                    <a:pt x="4515" y="6371"/>
                    <a:pt x="4729" y="5059"/>
                    <a:pt x="4818" y="3730"/>
                  </a:cubicBezTo>
                  <a:cubicBezTo>
                    <a:pt x="4827" y="3516"/>
                    <a:pt x="4845" y="3293"/>
                    <a:pt x="4854" y="3079"/>
                  </a:cubicBezTo>
                  <a:cubicBezTo>
                    <a:pt x="4872" y="2517"/>
                    <a:pt x="4872" y="1955"/>
                    <a:pt x="4791" y="1393"/>
                  </a:cubicBezTo>
                  <a:cubicBezTo>
                    <a:pt x="4791" y="1375"/>
                    <a:pt x="4791" y="1357"/>
                    <a:pt x="4782" y="1339"/>
                  </a:cubicBezTo>
                  <a:cubicBezTo>
                    <a:pt x="4764" y="1286"/>
                    <a:pt x="4738" y="1241"/>
                    <a:pt x="4702" y="1196"/>
                  </a:cubicBezTo>
                  <a:cubicBezTo>
                    <a:pt x="4702" y="1116"/>
                    <a:pt x="4711" y="1036"/>
                    <a:pt x="4702" y="955"/>
                  </a:cubicBezTo>
                  <a:cubicBezTo>
                    <a:pt x="4506" y="831"/>
                    <a:pt x="4301" y="732"/>
                    <a:pt x="4086" y="652"/>
                  </a:cubicBezTo>
                  <a:cubicBezTo>
                    <a:pt x="3310" y="331"/>
                    <a:pt x="2499" y="135"/>
                    <a:pt x="1678" y="1"/>
                  </a:cubicBezTo>
                  <a:close/>
                </a:path>
              </a:pathLst>
            </a:custGeom>
            <a:solidFill>
              <a:srgbClr val="FDC5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67"/>
            <p:cNvSpPr/>
            <p:nvPr/>
          </p:nvSpPr>
          <p:spPr>
            <a:xfrm>
              <a:off x="6585201" y="2407821"/>
              <a:ext cx="377539" cy="397656"/>
            </a:xfrm>
            <a:custGeom>
              <a:avLst/>
              <a:gdLst/>
              <a:ahLst/>
              <a:cxnLst/>
              <a:rect l="l" t="t" r="r" b="b"/>
              <a:pathLst>
                <a:path w="8877" h="9350" extrusionOk="0">
                  <a:moveTo>
                    <a:pt x="6329" y="0"/>
                  </a:moveTo>
                  <a:cubicBezTo>
                    <a:pt x="6179" y="0"/>
                    <a:pt x="6039" y="28"/>
                    <a:pt x="5924" y="125"/>
                  </a:cubicBezTo>
                  <a:cubicBezTo>
                    <a:pt x="5870" y="161"/>
                    <a:pt x="5826" y="215"/>
                    <a:pt x="5781" y="286"/>
                  </a:cubicBezTo>
                  <a:cubicBezTo>
                    <a:pt x="5728" y="375"/>
                    <a:pt x="5656" y="447"/>
                    <a:pt x="5585" y="527"/>
                  </a:cubicBezTo>
                  <a:cubicBezTo>
                    <a:pt x="5041" y="1098"/>
                    <a:pt x="4345" y="1401"/>
                    <a:pt x="3604" y="1624"/>
                  </a:cubicBezTo>
                  <a:cubicBezTo>
                    <a:pt x="2775" y="1883"/>
                    <a:pt x="1936" y="2124"/>
                    <a:pt x="1276" y="2748"/>
                  </a:cubicBezTo>
                  <a:cubicBezTo>
                    <a:pt x="616" y="3364"/>
                    <a:pt x="134" y="4077"/>
                    <a:pt x="0" y="4970"/>
                  </a:cubicBezTo>
                  <a:cubicBezTo>
                    <a:pt x="36" y="5710"/>
                    <a:pt x="98" y="6450"/>
                    <a:pt x="214" y="7182"/>
                  </a:cubicBezTo>
                  <a:cubicBezTo>
                    <a:pt x="339" y="7905"/>
                    <a:pt x="384" y="8645"/>
                    <a:pt x="589" y="9350"/>
                  </a:cubicBezTo>
                  <a:cubicBezTo>
                    <a:pt x="625" y="9341"/>
                    <a:pt x="625" y="9287"/>
                    <a:pt x="634" y="9252"/>
                  </a:cubicBezTo>
                  <a:cubicBezTo>
                    <a:pt x="910" y="8484"/>
                    <a:pt x="1410" y="7896"/>
                    <a:pt x="2070" y="7450"/>
                  </a:cubicBezTo>
                  <a:cubicBezTo>
                    <a:pt x="2730" y="7003"/>
                    <a:pt x="3417" y="6620"/>
                    <a:pt x="4113" y="6245"/>
                  </a:cubicBezTo>
                  <a:cubicBezTo>
                    <a:pt x="5192" y="5674"/>
                    <a:pt x="5951" y="4836"/>
                    <a:pt x="6290" y="3649"/>
                  </a:cubicBezTo>
                  <a:cubicBezTo>
                    <a:pt x="6379" y="3355"/>
                    <a:pt x="6441" y="3051"/>
                    <a:pt x="6566" y="2775"/>
                  </a:cubicBezTo>
                  <a:cubicBezTo>
                    <a:pt x="6852" y="2115"/>
                    <a:pt x="7324" y="1588"/>
                    <a:pt x="7860" y="1116"/>
                  </a:cubicBezTo>
                  <a:cubicBezTo>
                    <a:pt x="8109" y="893"/>
                    <a:pt x="8368" y="679"/>
                    <a:pt x="8716" y="598"/>
                  </a:cubicBezTo>
                  <a:cubicBezTo>
                    <a:pt x="8770" y="589"/>
                    <a:pt x="8850" y="598"/>
                    <a:pt x="8877" y="536"/>
                  </a:cubicBezTo>
                  <a:cubicBezTo>
                    <a:pt x="8877" y="527"/>
                    <a:pt x="8877" y="518"/>
                    <a:pt x="8877" y="500"/>
                  </a:cubicBezTo>
                  <a:cubicBezTo>
                    <a:pt x="8868" y="402"/>
                    <a:pt x="8779" y="366"/>
                    <a:pt x="8680" y="357"/>
                  </a:cubicBezTo>
                  <a:cubicBezTo>
                    <a:pt x="7976" y="286"/>
                    <a:pt x="7289" y="108"/>
                    <a:pt x="6584" y="18"/>
                  </a:cubicBezTo>
                  <a:cubicBezTo>
                    <a:pt x="6498" y="9"/>
                    <a:pt x="6412" y="0"/>
                    <a:pt x="6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67"/>
            <p:cNvSpPr/>
            <p:nvPr/>
          </p:nvSpPr>
          <p:spPr>
            <a:xfrm>
              <a:off x="6754768" y="2546299"/>
              <a:ext cx="308895" cy="350235"/>
            </a:xfrm>
            <a:custGeom>
              <a:avLst/>
              <a:gdLst/>
              <a:ahLst/>
              <a:cxnLst/>
              <a:rect l="l" t="t" r="r" b="b"/>
              <a:pathLst>
                <a:path w="7263" h="8235" extrusionOk="0">
                  <a:moveTo>
                    <a:pt x="7263" y="1"/>
                  </a:moveTo>
                  <a:lnTo>
                    <a:pt x="7263" y="1"/>
                  </a:lnTo>
                  <a:cubicBezTo>
                    <a:pt x="7227" y="27"/>
                    <a:pt x="7191" y="63"/>
                    <a:pt x="7147" y="99"/>
                  </a:cubicBezTo>
                  <a:cubicBezTo>
                    <a:pt x="6897" y="331"/>
                    <a:pt x="6656" y="572"/>
                    <a:pt x="6451" y="848"/>
                  </a:cubicBezTo>
                  <a:cubicBezTo>
                    <a:pt x="6041" y="1419"/>
                    <a:pt x="5737" y="2053"/>
                    <a:pt x="5398" y="2668"/>
                  </a:cubicBezTo>
                  <a:cubicBezTo>
                    <a:pt x="5104" y="3203"/>
                    <a:pt x="4738" y="3667"/>
                    <a:pt x="4301" y="4042"/>
                  </a:cubicBezTo>
                  <a:cubicBezTo>
                    <a:pt x="3944" y="4354"/>
                    <a:pt x="3534" y="4604"/>
                    <a:pt x="3079" y="4791"/>
                  </a:cubicBezTo>
                  <a:cubicBezTo>
                    <a:pt x="2410" y="5068"/>
                    <a:pt x="1749" y="5353"/>
                    <a:pt x="1196" y="5835"/>
                  </a:cubicBezTo>
                  <a:cubicBezTo>
                    <a:pt x="634" y="6343"/>
                    <a:pt x="224" y="6950"/>
                    <a:pt x="19" y="7682"/>
                  </a:cubicBezTo>
                  <a:cubicBezTo>
                    <a:pt x="19" y="7691"/>
                    <a:pt x="19" y="7691"/>
                    <a:pt x="19" y="7699"/>
                  </a:cubicBezTo>
                  <a:cubicBezTo>
                    <a:pt x="10" y="7735"/>
                    <a:pt x="1" y="7771"/>
                    <a:pt x="1" y="7789"/>
                  </a:cubicBezTo>
                  <a:cubicBezTo>
                    <a:pt x="10" y="7851"/>
                    <a:pt x="54" y="7869"/>
                    <a:pt x="135" y="7887"/>
                  </a:cubicBezTo>
                  <a:cubicBezTo>
                    <a:pt x="170" y="7895"/>
                    <a:pt x="205" y="7898"/>
                    <a:pt x="239" y="7898"/>
                  </a:cubicBezTo>
                  <a:cubicBezTo>
                    <a:pt x="359" y="7898"/>
                    <a:pt x="472" y="7860"/>
                    <a:pt x="590" y="7860"/>
                  </a:cubicBezTo>
                  <a:cubicBezTo>
                    <a:pt x="975" y="7865"/>
                    <a:pt x="1356" y="7874"/>
                    <a:pt x="1738" y="7874"/>
                  </a:cubicBezTo>
                  <a:cubicBezTo>
                    <a:pt x="1985" y="7874"/>
                    <a:pt x="2232" y="7871"/>
                    <a:pt x="2481" y="7860"/>
                  </a:cubicBezTo>
                  <a:cubicBezTo>
                    <a:pt x="2579" y="7860"/>
                    <a:pt x="2677" y="7851"/>
                    <a:pt x="2784" y="7851"/>
                  </a:cubicBezTo>
                  <a:cubicBezTo>
                    <a:pt x="2902" y="7844"/>
                    <a:pt x="3019" y="7841"/>
                    <a:pt x="3135" y="7841"/>
                  </a:cubicBezTo>
                  <a:cubicBezTo>
                    <a:pt x="3637" y="7841"/>
                    <a:pt x="4130" y="7901"/>
                    <a:pt x="4622" y="8003"/>
                  </a:cubicBezTo>
                  <a:cubicBezTo>
                    <a:pt x="5024" y="8083"/>
                    <a:pt x="5434" y="8154"/>
                    <a:pt x="5835" y="8226"/>
                  </a:cubicBezTo>
                  <a:cubicBezTo>
                    <a:pt x="5880" y="8235"/>
                    <a:pt x="5925" y="8235"/>
                    <a:pt x="5960" y="8235"/>
                  </a:cubicBezTo>
                  <a:cubicBezTo>
                    <a:pt x="5978" y="8235"/>
                    <a:pt x="5996" y="8226"/>
                    <a:pt x="6014" y="8217"/>
                  </a:cubicBezTo>
                  <a:cubicBezTo>
                    <a:pt x="6014" y="8217"/>
                    <a:pt x="6014" y="8208"/>
                    <a:pt x="6023" y="8199"/>
                  </a:cubicBezTo>
                  <a:cubicBezTo>
                    <a:pt x="6326" y="7182"/>
                    <a:pt x="6478" y="6129"/>
                    <a:pt x="6620" y="5077"/>
                  </a:cubicBezTo>
                  <a:cubicBezTo>
                    <a:pt x="6647" y="4916"/>
                    <a:pt x="6674" y="4756"/>
                    <a:pt x="6701" y="4604"/>
                  </a:cubicBezTo>
                  <a:cubicBezTo>
                    <a:pt x="6924" y="3293"/>
                    <a:pt x="7138" y="1981"/>
                    <a:pt x="7227" y="652"/>
                  </a:cubicBezTo>
                  <a:cubicBezTo>
                    <a:pt x="7236" y="438"/>
                    <a:pt x="7254" y="215"/>
                    <a:pt x="7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67"/>
            <p:cNvSpPr/>
            <p:nvPr/>
          </p:nvSpPr>
          <p:spPr>
            <a:xfrm>
              <a:off x="6779053" y="2696939"/>
              <a:ext cx="86166" cy="52397"/>
            </a:xfrm>
            <a:custGeom>
              <a:avLst/>
              <a:gdLst/>
              <a:ahLst/>
              <a:cxnLst/>
              <a:rect l="l" t="t" r="r" b="b"/>
              <a:pathLst>
                <a:path w="2026" h="1232" extrusionOk="0">
                  <a:moveTo>
                    <a:pt x="920" y="0"/>
                  </a:moveTo>
                  <a:cubicBezTo>
                    <a:pt x="599" y="18"/>
                    <a:pt x="313" y="143"/>
                    <a:pt x="63" y="375"/>
                  </a:cubicBezTo>
                  <a:cubicBezTo>
                    <a:pt x="19" y="411"/>
                    <a:pt x="1" y="446"/>
                    <a:pt x="19" y="518"/>
                  </a:cubicBezTo>
                  <a:cubicBezTo>
                    <a:pt x="153" y="901"/>
                    <a:pt x="581" y="1214"/>
                    <a:pt x="1000" y="1231"/>
                  </a:cubicBezTo>
                  <a:cubicBezTo>
                    <a:pt x="1006" y="1232"/>
                    <a:pt x="1012" y="1232"/>
                    <a:pt x="1018" y="1232"/>
                  </a:cubicBezTo>
                  <a:cubicBezTo>
                    <a:pt x="1405" y="1232"/>
                    <a:pt x="1814" y="949"/>
                    <a:pt x="1972" y="571"/>
                  </a:cubicBezTo>
                  <a:cubicBezTo>
                    <a:pt x="1990" y="527"/>
                    <a:pt x="2026" y="491"/>
                    <a:pt x="1964" y="446"/>
                  </a:cubicBezTo>
                  <a:cubicBezTo>
                    <a:pt x="1669" y="197"/>
                    <a:pt x="1339" y="9"/>
                    <a:pt x="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67"/>
            <p:cNvSpPr/>
            <p:nvPr/>
          </p:nvSpPr>
          <p:spPr>
            <a:xfrm>
              <a:off x="6769569" y="2660151"/>
              <a:ext cx="103646" cy="93268"/>
            </a:xfrm>
            <a:custGeom>
              <a:avLst/>
              <a:gdLst/>
              <a:ahLst/>
              <a:cxnLst/>
              <a:rect l="l" t="t" r="r" b="b"/>
              <a:pathLst>
                <a:path w="2437" h="2193" extrusionOk="0">
                  <a:moveTo>
                    <a:pt x="1143" y="865"/>
                  </a:moveTo>
                  <a:cubicBezTo>
                    <a:pt x="1562" y="874"/>
                    <a:pt x="1892" y="1062"/>
                    <a:pt x="2187" y="1311"/>
                  </a:cubicBezTo>
                  <a:cubicBezTo>
                    <a:pt x="2249" y="1356"/>
                    <a:pt x="2213" y="1392"/>
                    <a:pt x="2195" y="1436"/>
                  </a:cubicBezTo>
                  <a:cubicBezTo>
                    <a:pt x="2037" y="1814"/>
                    <a:pt x="1628" y="2097"/>
                    <a:pt x="1241" y="2097"/>
                  </a:cubicBezTo>
                  <a:cubicBezTo>
                    <a:pt x="1235" y="2097"/>
                    <a:pt x="1229" y="2097"/>
                    <a:pt x="1223" y="2096"/>
                  </a:cubicBezTo>
                  <a:cubicBezTo>
                    <a:pt x="804" y="2079"/>
                    <a:pt x="376" y="1766"/>
                    <a:pt x="242" y="1383"/>
                  </a:cubicBezTo>
                  <a:cubicBezTo>
                    <a:pt x="224" y="1311"/>
                    <a:pt x="242" y="1276"/>
                    <a:pt x="286" y="1240"/>
                  </a:cubicBezTo>
                  <a:cubicBezTo>
                    <a:pt x="536" y="1008"/>
                    <a:pt x="822" y="883"/>
                    <a:pt x="1143" y="865"/>
                  </a:cubicBezTo>
                  <a:close/>
                  <a:moveTo>
                    <a:pt x="1444" y="1"/>
                  </a:moveTo>
                  <a:cubicBezTo>
                    <a:pt x="1047" y="1"/>
                    <a:pt x="651" y="58"/>
                    <a:pt x="260" y="134"/>
                  </a:cubicBezTo>
                  <a:cubicBezTo>
                    <a:pt x="170" y="152"/>
                    <a:pt x="126" y="205"/>
                    <a:pt x="99" y="268"/>
                  </a:cubicBezTo>
                  <a:cubicBezTo>
                    <a:pt x="99" y="285"/>
                    <a:pt x="90" y="312"/>
                    <a:pt x="81" y="330"/>
                  </a:cubicBezTo>
                  <a:cubicBezTo>
                    <a:pt x="1" y="705"/>
                    <a:pt x="1" y="1079"/>
                    <a:pt x="161" y="1436"/>
                  </a:cubicBezTo>
                  <a:cubicBezTo>
                    <a:pt x="377" y="1910"/>
                    <a:pt x="799" y="2193"/>
                    <a:pt x="1244" y="2193"/>
                  </a:cubicBezTo>
                  <a:cubicBezTo>
                    <a:pt x="1353" y="2193"/>
                    <a:pt x="1463" y="2176"/>
                    <a:pt x="1571" y="2141"/>
                  </a:cubicBezTo>
                  <a:cubicBezTo>
                    <a:pt x="2079" y="1980"/>
                    <a:pt x="2436" y="1436"/>
                    <a:pt x="2436" y="865"/>
                  </a:cubicBezTo>
                  <a:cubicBezTo>
                    <a:pt x="2427" y="723"/>
                    <a:pt x="2427" y="633"/>
                    <a:pt x="2418" y="544"/>
                  </a:cubicBezTo>
                  <a:cubicBezTo>
                    <a:pt x="2410" y="437"/>
                    <a:pt x="2392" y="339"/>
                    <a:pt x="2356" y="268"/>
                  </a:cubicBezTo>
                  <a:cubicBezTo>
                    <a:pt x="2303" y="143"/>
                    <a:pt x="2213" y="71"/>
                    <a:pt x="2071" y="53"/>
                  </a:cubicBezTo>
                  <a:cubicBezTo>
                    <a:pt x="1862" y="17"/>
                    <a:pt x="1653" y="1"/>
                    <a:pt x="1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67"/>
            <p:cNvSpPr/>
            <p:nvPr/>
          </p:nvSpPr>
          <p:spPr>
            <a:xfrm>
              <a:off x="6890227" y="2626340"/>
              <a:ext cx="38745" cy="35342"/>
            </a:xfrm>
            <a:custGeom>
              <a:avLst/>
              <a:gdLst/>
              <a:ahLst/>
              <a:cxnLst/>
              <a:rect l="l" t="t" r="r" b="b"/>
              <a:pathLst>
                <a:path w="911" h="831" extrusionOk="0">
                  <a:moveTo>
                    <a:pt x="438" y="1"/>
                  </a:moveTo>
                  <a:cubicBezTo>
                    <a:pt x="188" y="1"/>
                    <a:pt x="1" y="185"/>
                    <a:pt x="1" y="420"/>
                  </a:cubicBezTo>
                  <a:cubicBezTo>
                    <a:pt x="1" y="661"/>
                    <a:pt x="188" y="831"/>
                    <a:pt x="456" y="831"/>
                  </a:cubicBezTo>
                  <a:cubicBezTo>
                    <a:pt x="714" y="831"/>
                    <a:pt x="902" y="652"/>
                    <a:pt x="902" y="429"/>
                  </a:cubicBezTo>
                  <a:cubicBezTo>
                    <a:pt x="911" y="197"/>
                    <a:pt x="697" y="1"/>
                    <a:pt x="456" y="1"/>
                  </a:cubicBezTo>
                  <a:cubicBezTo>
                    <a:pt x="450" y="1"/>
                    <a:pt x="444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67"/>
            <p:cNvSpPr/>
            <p:nvPr/>
          </p:nvSpPr>
          <p:spPr>
            <a:xfrm>
              <a:off x="6706582" y="2614984"/>
              <a:ext cx="37256" cy="35342"/>
            </a:xfrm>
            <a:custGeom>
              <a:avLst/>
              <a:gdLst/>
              <a:ahLst/>
              <a:cxnLst/>
              <a:rect l="l" t="t" r="r" b="b"/>
              <a:pathLst>
                <a:path w="876" h="831" extrusionOk="0">
                  <a:moveTo>
                    <a:pt x="438" y="0"/>
                  </a:moveTo>
                  <a:cubicBezTo>
                    <a:pt x="197" y="0"/>
                    <a:pt x="1" y="188"/>
                    <a:pt x="1" y="429"/>
                  </a:cubicBezTo>
                  <a:cubicBezTo>
                    <a:pt x="10" y="652"/>
                    <a:pt x="188" y="830"/>
                    <a:pt x="429" y="830"/>
                  </a:cubicBezTo>
                  <a:cubicBezTo>
                    <a:pt x="670" y="830"/>
                    <a:pt x="875" y="634"/>
                    <a:pt x="875" y="411"/>
                  </a:cubicBezTo>
                  <a:cubicBezTo>
                    <a:pt x="866" y="214"/>
                    <a:pt x="643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67"/>
            <p:cNvSpPr/>
            <p:nvPr/>
          </p:nvSpPr>
          <p:spPr>
            <a:xfrm>
              <a:off x="6679277" y="2302177"/>
              <a:ext cx="146133" cy="88803"/>
            </a:xfrm>
            <a:custGeom>
              <a:avLst/>
              <a:gdLst/>
              <a:ahLst/>
              <a:cxnLst/>
              <a:rect l="l" t="t" r="r" b="b"/>
              <a:pathLst>
                <a:path w="3436" h="2088" extrusionOk="0">
                  <a:moveTo>
                    <a:pt x="2859" y="1"/>
                  </a:moveTo>
                  <a:cubicBezTo>
                    <a:pt x="2639" y="1"/>
                    <a:pt x="2420" y="45"/>
                    <a:pt x="2222" y="129"/>
                  </a:cubicBezTo>
                  <a:cubicBezTo>
                    <a:pt x="1615" y="379"/>
                    <a:pt x="1009" y="647"/>
                    <a:pt x="563" y="1155"/>
                  </a:cubicBezTo>
                  <a:cubicBezTo>
                    <a:pt x="465" y="1253"/>
                    <a:pt x="349" y="1334"/>
                    <a:pt x="250" y="1432"/>
                  </a:cubicBezTo>
                  <a:cubicBezTo>
                    <a:pt x="117" y="1557"/>
                    <a:pt x="1" y="1717"/>
                    <a:pt x="90" y="1914"/>
                  </a:cubicBezTo>
                  <a:cubicBezTo>
                    <a:pt x="163" y="2076"/>
                    <a:pt x="324" y="2083"/>
                    <a:pt x="480" y="2083"/>
                  </a:cubicBezTo>
                  <a:cubicBezTo>
                    <a:pt x="496" y="2083"/>
                    <a:pt x="512" y="2083"/>
                    <a:pt x="527" y="2083"/>
                  </a:cubicBezTo>
                  <a:cubicBezTo>
                    <a:pt x="575" y="2083"/>
                    <a:pt x="622" y="2087"/>
                    <a:pt x="670" y="2087"/>
                  </a:cubicBezTo>
                  <a:cubicBezTo>
                    <a:pt x="694" y="2087"/>
                    <a:pt x="717" y="2086"/>
                    <a:pt x="741" y="2083"/>
                  </a:cubicBezTo>
                  <a:cubicBezTo>
                    <a:pt x="1508" y="1896"/>
                    <a:pt x="2240" y="1619"/>
                    <a:pt x="2882" y="1155"/>
                  </a:cubicBezTo>
                  <a:cubicBezTo>
                    <a:pt x="3096" y="1004"/>
                    <a:pt x="3275" y="816"/>
                    <a:pt x="3355" y="558"/>
                  </a:cubicBezTo>
                  <a:cubicBezTo>
                    <a:pt x="3435" y="272"/>
                    <a:pt x="3266" y="22"/>
                    <a:pt x="2971" y="4"/>
                  </a:cubicBezTo>
                  <a:cubicBezTo>
                    <a:pt x="2934" y="2"/>
                    <a:pt x="2897" y="1"/>
                    <a:pt x="2859" y="1"/>
                  </a:cubicBezTo>
                  <a:close/>
                </a:path>
              </a:pathLst>
            </a:custGeom>
            <a:solidFill>
              <a:schemeClr val="lt1">
                <a:alpha val="2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67"/>
            <p:cNvSpPr/>
            <p:nvPr/>
          </p:nvSpPr>
          <p:spPr>
            <a:xfrm>
              <a:off x="6592771" y="2404121"/>
              <a:ext cx="467873" cy="68261"/>
            </a:xfrm>
            <a:custGeom>
              <a:avLst/>
              <a:gdLst/>
              <a:ahLst/>
              <a:cxnLst/>
              <a:rect l="l" t="t" r="r" b="b"/>
              <a:pathLst>
                <a:path w="11001" h="1605" extrusionOk="0">
                  <a:moveTo>
                    <a:pt x="5" y="943"/>
                  </a:moveTo>
                  <a:cubicBezTo>
                    <a:pt x="3" y="943"/>
                    <a:pt x="2" y="944"/>
                    <a:pt x="1" y="944"/>
                  </a:cubicBezTo>
                  <a:cubicBezTo>
                    <a:pt x="2" y="944"/>
                    <a:pt x="4" y="944"/>
                    <a:pt x="5" y="943"/>
                  </a:cubicBezTo>
                  <a:close/>
                  <a:moveTo>
                    <a:pt x="4567" y="1"/>
                  </a:moveTo>
                  <a:cubicBezTo>
                    <a:pt x="4051" y="1"/>
                    <a:pt x="3533" y="21"/>
                    <a:pt x="3016" y="61"/>
                  </a:cubicBezTo>
                  <a:cubicBezTo>
                    <a:pt x="2061" y="123"/>
                    <a:pt x="1125" y="257"/>
                    <a:pt x="215" y="534"/>
                  </a:cubicBezTo>
                  <a:cubicBezTo>
                    <a:pt x="197" y="587"/>
                    <a:pt x="179" y="641"/>
                    <a:pt x="161" y="694"/>
                  </a:cubicBezTo>
                  <a:cubicBezTo>
                    <a:pt x="81" y="748"/>
                    <a:pt x="27" y="819"/>
                    <a:pt x="10" y="935"/>
                  </a:cubicBezTo>
                  <a:cubicBezTo>
                    <a:pt x="10" y="935"/>
                    <a:pt x="10" y="941"/>
                    <a:pt x="5" y="943"/>
                  </a:cubicBezTo>
                  <a:lnTo>
                    <a:pt x="5" y="943"/>
                  </a:lnTo>
                  <a:cubicBezTo>
                    <a:pt x="47" y="934"/>
                    <a:pt x="73" y="926"/>
                    <a:pt x="108" y="908"/>
                  </a:cubicBezTo>
                  <a:lnTo>
                    <a:pt x="126" y="908"/>
                  </a:lnTo>
                  <a:cubicBezTo>
                    <a:pt x="643" y="730"/>
                    <a:pt x="1169" y="614"/>
                    <a:pt x="1696" y="534"/>
                  </a:cubicBezTo>
                  <a:cubicBezTo>
                    <a:pt x="2631" y="384"/>
                    <a:pt x="3566" y="315"/>
                    <a:pt x="4501" y="315"/>
                  </a:cubicBezTo>
                  <a:cubicBezTo>
                    <a:pt x="5234" y="315"/>
                    <a:pt x="5967" y="357"/>
                    <a:pt x="6700" y="435"/>
                  </a:cubicBezTo>
                  <a:cubicBezTo>
                    <a:pt x="7129" y="480"/>
                    <a:pt x="7566" y="534"/>
                    <a:pt x="7994" y="605"/>
                  </a:cubicBezTo>
                  <a:cubicBezTo>
                    <a:pt x="8636" y="721"/>
                    <a:pt x="9279" y="881"/>
                    <a:pt x="9894" y="1105"/>
                  </a:cubicBezTo>
                  <a:cubicBezTo>
                    <a:pt x="10233" y="1220"/>
                    <a:pt x="10563" y="1372"/>
                    <a:pt x="10867" y="1559"/>
                  </a:cubicBezTo>
                  <a:cubicBezTo>
                    <a:pt x="10884" y="1568"/>
                    <a:pt x="10902" y="1577"/>
                    <a:pt x="10920" y="1586"/>
                  </a:cubicBezTo>
                  <a:cubicBezTo>
                    <a:pt x="10947" y="1604"/>
                    <a:pt x="10974" y="1604"/>
                    <a:pt x="11000" y="1604"/>
                  </a:cubicBezTo>
                  <a:cubicBezTo>
                    <a:pt x="10982" y="1551"/>
                    <a:pt x="10956" y="1506"/>
                    <a:pt x="10920" y="1461"/>
                  </a:cubicBezTo>
                  <a:cubicBezTo>
                    <a:pt x="10920" y="1381"/>
                    <a:pt x="10929" y="1301"/>
                    <a:pt x="10920" y="1220"/>
                  </a:cubicBezTo>
                  <a:cubicBezTo>
                    <a:pt x="10724" y="1096"/>
                    <a:pt x="10519" y="997"/>
                    <a:pt x="10304" y="917"/>
                  </a:cubicBezTo>
                  <a:cubicBezTo>
                    <a:pt x="9528" y="596"/>
                    <a:pt x="8717" y="400"/>
                    <a:pt x="7896" y="266"/>
                  </a:cubicBezTo>
                  <a:cubicBezTo>
                    <a:pt x="7307" y="168"/>
                    <a:pt x="6718" y="105"/>
                    <a:pt x="6112" y="61"/>
                  </a:cubicBezTo>
                  <a:cubicBezTo>
                    <a:pt x="5599" y="21"/>
                    <a:pt x="5083" y="1"/>
                    <a:pt x="4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67"/>
            <p:cNvSpPr/>
            <p:nvPr/>
          </p:nvSpPr>
          <p:spPr>
            <a:xfrm>
              <a:off x="6857223" y="2546299"/>
              <a:ext cx="206441" cy="362398"/>
            </a:xfrm>
            <a:custGeom>
              <a:avLst/>
              <a:gdLst/>
              <a:ahLst/>
              <a:cxnLst/>
              <a:rect l="l" t="t" r="r" b="b"/>
              <a:pathLst>
                <a:path w="4854" h="8521" extrusionOk="0">
                  <a:moveTo>
                    <a:pt x="4854" y="1"/>
                  </a:moveTo>
                  <a:lnTo>
                    <a:pt x="4854" y="1"/>
                  </a:lnTo>
                  <a:cubicBezTo>
                    <a:pt x="4818" y="27"/>
                    <a:pt x="4782" y="63"/>
                    <a:pt x="4738" y="99"/>
                  </a:cubicBezTo>
                  <a:cubicBezTo>
                    <a:pt x="4488" y="331"/>
                    <a:pt x="4247" y="572"/>
                    <a:pt x="4042" y="848"/>
                  </a:cubicBezTo>
                  <a:cubicBezTo>
                    <a:pt x="3632" y="1419"/>
                    <a:pt x="3328" y="2053"/>
                    <a:pt x="2989" y="2668"/>
                  </a:cubicBezTo>
                  <a:cubicBezTo>
                    <a:pt x="2695" y="3203"/>
                    <a:pt x="2329" y="3667"/>
                    <a:pt x="1892" y="4042"/>
                  </a:cubicBezTo>
                  <a:cubicBezTo>
                    <a:pt x="1838" y="4274"/>
                    <a:pt x="1776" y="4506"/>
                    <a:pt x="1713" y="4729"/>
                  </a:cubicBezTo>
                  <a:cubicBezTo>
                    <a:pt x="1428" y="5692"/>
                    <a:pt x="1035" y="6647"/>
                    <a:pt x="420" y="7450"/>
                  </a:cubicBezTo>
                  <a:cubicBezTo>
                    <a:pt x="375" y="7503"/>
                    <a:pt x="331" y="7566"/>
                    <a:pt x="277" y="7619"/>
                  </a:cubicBezTo>
                  <a:cubicBezTo>
                    <a:pt x="250" y="7655"/>
                    <a:pt x="224" y="7682"/>
                    <a:pt x="197" y="7717"/>
                  </a:cubicBezTo>
                  <a:cubicBezTo>
                    <a:pt x="161" y="7762"/>
                    <a:pt x="117" y="7815"/>
                    <a:pt x="72" y="7860"/>
                  </a:cubicBezTo>
                  <a:cubicBezTo>
                    <a:pt x="45" y="7887"/>
                    <a:pt x="27" y="7905"/>
                    <a:pt x="1" y="7931"/>
                  </a:cubicBezTo>
                  <a:cubicBezTo>
                    <a:pt x="215" y="7940"/>
                    <a:pt x="420" y="7949"/>
                    <a:pt x="634" y="7958"/>
                  </a:cubicBezTo>
                  <a:cubicBezTo>
                    <a:pt x="1571" y="8012"/>
                    <a:pt x="2499" y="8110"/>
                    <a:pt x="3373" y="8493"/>
                  </a:cubicBezTo>
                  <a:cubicBezTo>
                    <a:pt x="3407" y="8511"/>
                    <a:pt x="3442" y="8521"/>
                    <a:pt x="3474" y="8521"/>
                  </a:cubicBezTo>
                  <a:cubicBezTo>
                    <a:pt x="3492" y="8521"/>
                    <a:pt x="3509" y="8518"/>
                    <a:pt x="3524" y="8511"/>
                  </a:cubicBezTo>
                  <a:cubicBezTo>
                    <a:pt x="3542" y="8431"/>
                    <a:pt x="3569" y="8351"/>
                    <a:pt x="3587" y="8270"/>
                  </a:cubicBezTo>
                  <a:cubicBezTo>
                    <a:pt x="3596" y="8253"/>
                    <a:pt x="3596" y="8235"/>
                    <a:pt x="3605" y="8217"/>
                  </a:cubicBezTo>
                  <a:cubicBezTo>
                    <a:pt x="3605" y="8217"/>
                    <a:pt x="3605" y="8208"/>
                    <a:pt x="3614" y="8199"/>
                  </a:cubicBezTo>
                  <a:cubicBezTo>
                    <a:pt x="3917" y="7182"/>
                    <a:pt x="4069" y="6129"/>
                    <a:pt x="4211" y="5077"/>
                  </a:cubicBezTo>
                  <a:cubicBezTo>
                    <a:pt x="4238" y="4916"/>
                    <a:pt x="4265" y="4756"/>
                    <a:pt x="4292" y="4604"/>
                  </a:cubicBezTo>
                  <a:cubicBezTo>
                    <a:pt x="4515" y="3293"/>
                    <a:pt x="4729" y="1981"/>
                    <a:pt x="4818" y="652"/>
                  </a:cubicBezTo>
                  <a:cubicBezTo>
                    <a:pt x="4827" y="438"/>
                    <a:pt x="4845" y="215"/>
                    <a:pt x="4854" y="1"/>
                  </a:cubicBezTo>
                  <a:close/>
                </a:path>
              </a:pathLst>
            </a:custGeom>
            <a:solidFill>
              <a:schemeClr val="lt1">
                <a:alpha val="2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67"/>
            <p:cNvSpPr/>
            <p:nvPr/>
          </p:nvSpPr>
          <p:spPr>
            <a:xfrm>
              <a:off x="6641340" y="2869568"/>
              <a:ext cx="368437" cy="39128"/>
            </a:xfrm>
            <a:custGeom>
              <a:avLst/>
              <a:gdLst/>
              <a:ahLst/>
              <a:cxnLst/>
              <a:rect l="l" t="t" r="r" b="b"/>
              <a:pathLst>
                <a:path w="8663" h="920" extrusionOk="0">
                  <a:moveTo>
                    <a:pt x="4586" y="0"/>
                  </a:moveTo>
                  <a:cubicBezTo>
                    <a:pt x="3935" y="0"/>
                    <a:pt x="3301" y="27"/>
                    <a:pt x="2686" y="81"/>
                  </a:cubicBezTo>
                  <a:cubicBezTo>
                    <a:pt x="2168" y="125"/>
                    <a:pt x="1651" y="188"/>
                    <a:pt x="1142" y="277"/>
                  </a:cubicBezTo>
                  <a:cubicBezTo>
                    <a:pt x="786" y="339"/>
                    <a:pt x="429" y="411"/>
                    <a:pt x="72" y="509"/>
                  </a:cubicBezTo>
                  <a:cubicBezTo>
                    <a:pt x="72" y="518"/>
                    <a:pt x="63" y="518"/>
                    <a:pt x="54" y="518"/>
                  </a:cubicBezTo>
                  <a:cubicBezTo>
                    <a:pt x="36" y="527"/>
                    <a:pt x="18" y="536"/>
                    <a:pt x="1" y="545"/>
                  </a:cubicBezTo>
                  <a:cubicBezTo>
                    <a:pt x="18" y="571"/>
                    <a:pt x="45" y="589"/>
                    <a:pt x="72" y="589"/>
                  </a:cubicBezTo>
                  <a:cubicBezTo>
                    <a:pt x="99" y="661"/>
                    <a:pt x="117" y="732"/>
                    <a:pt x="143" y="803"/>
                  </a:cubicBezTo>
                  <a:cubicBezTo>
                    <a:pt x="259" y="785"/>
                    <a:pt x="375" y="759"/>
                    <a:pt x="491" y="732"/>
                  </a:cubicBezTo>
                  <a:cubicBezTo>
                    <a:pt x="1774" y="445"/>
                    <a:pt x="3063" y="318"/>
                    <a:pt x="4364" y="318"/>
                  </a:cubicBezTo>
                  <a:cubicBezTo>
                    <a:pt x="4601" y="318"/>
                    <a:pt x="4839" y="322"/>
                    <a:pt x="5077" y="330"/>
                  </a:cubicBezTo>
                  <a:cubicBezTo>
                    <a:pt x="5291" y="339"/>
                    <a:pt x="5496" y="348"/>
                    <a:pt x="5710" y="357"/>
                  </a:cubicBezTo>
                  <a:cubicBezTo>
                    <a:pt x="6647" y="411"/>
                    <a:pt x="7575" y="509"/>
                    <a:pt x="8449" y="892"/>
                  </a:cubicBezTo>
                  <a:cubicBezTo>
                    <a:pt x="8483" y="910"/>
                    <a:pt x="8518" y="920"/>
                    <a:pt x="8550" y="920"/>
                  </a:cubicBezTo>
                  <a:cubicBezTo>
                    <a:pt x="8568" y="920"/>
                    <a:pt x="8585" y="917"/>
                    <a:pt x="8600" y="910"/>
                  </a:cubicBezTo>
                  <a:cubicBezTo>
                    <a:pt x="8618" y="830"/>
                    <a:pt x="8645" y="750"/>
                    <a:pt x="8663" y="669"/>
                  </a:cubicBezTo>
                  <a:cubicBezTo>
                    <a:pt x="8654" y="661"/>
                    <a:pt x="8636" y="643"/>
                    <a:pt x="8627" y="634"/>
                  </a:cubicBezTo>
                  <a:cubicBezTo>
                    <a:pt x="8609" y="625"/>
                    <a:pt x="8600" y="616"/>
                    <a:pt x="8583" y="607"/>
                  </a:cubicBezTo>
                  <a:cubicBezTo>
                    <a:pt x="8467" y="545"/>
                    <a:pt x="8333" y="491"/>
                    <a:pt x="8199" y="446"/>
                  </a:cubicBezTo>
                  <a:cubicBezTo>
                    <a:pt x="8101" y="411"/>
                    <a:pt x="8003" y="384"/>
                    <a:pt x="7896" y="357"/>
                  </a:cubicBezTo>
                  <a:cubicBezTo>
                    <a:pt x="7048" y="143"/>
                    <a:pt x="6192" y="54"/>
                    <a:pt x="5353" y="18"/>
                  </a:cubicBezTo>
                  <a:cubicBezTo>
                    <a:pt x="5094" y="9"/>
                    <a:pt x="4836" y="0"/>
                    <a:pt x="45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67"/>
            <p:cNvSpPr/>
            <p:nvPr/>
          </p:nvSpPr>
          <p:spPr>
            <a:xfrm>
              <a:off x="6736183" y="2183987"/>
              <a:ext cx="213288" cy="106665"/>
            </a:xfrm>
            <a:custGeom>
              <a:avLst/>
              <a:gdLst/>
              <a:ahLst/>
              <a:cxnLst/>
              <a:rect l="l" t="t" r="r" b="b"/>
              <a:pathLst>
                <a:path w="5015" h="2508" extrusionOk="0">
                  <a:moveTo>
                    <a:pt x="4105" y="0"/>
                  </a:moveTo>
                  <a:cubicBezTo>
                    <a:pt x="4096" y="89"/>
                    <a:pt x="4087" y="179"/>
                    <a:pt x="4069" y="268"/>
                  </a:cubicBezTo>
                  <a:cubicBezTo>
                    <a:pt x="3935" y="1008"/>
                    <a:pt x="3266" y="1561"/>
                    <a:pt x="2552" y="1775"/>
                  </a:cubicBezTo>
                  <a:cubicBezTo>
                    <a:pt x="2212" y="1872"/>
                    <a:pt x="1859" y="1907"/>
                    <a:pt x="1504" y="1907"/>
                  </a:cubicBezTo>
                  <a:cubicBezTo>
                    <a:pt x="1106" y="1907"/>
                    <a:pt x="705" y="1863"/>
                    <a:pt x="313" y="1811"/>
                  </a:cubicBezTo>
                  <a:cubicBezTo>
                    <a:pt x="215" y="1802"/>
                    <a:pt x="108" y="1784"/>
                    <a:pt x="1" y="1784"/>
                  </a:cubicBezTo>
                  <a:cubicBezTo>
                    <a:pt x="45" y="1900"/>
                    <a:pt x="99" y="2007"/>
                    <a:pt x="170" y="2114"/>
                  </a:cubicBezTo>
                  <a:cubicBezTo>
                    <a:pt x="179" y="2123"/>
                    <a:pt x="188" y="2141"/>
                    <a:pt x="197" y="2150"/>
                  </a:cubicBezTo>
                  <a:cubicBezTo>
                    <a:pt x="292" y="2279"/>
                    <a:pt x="440" y="2316"/>
                    <a:pt x="601" y="2316"/>
                  </a:cubicBezTo>
                  <a:cubicBezTo>
                    <a:pt x="820" y="2316"/>
                    <a:pt x="1063" y="2248"/>
                    <a:pt x="1232" y="2248"/>
                  </a:cubicBezTo>
                  <a:cubicBezTo>
                    <a:pt x="1883" y="2248"/>
                    <a:pt x="2525" y="2346"/>
                    <a:pt x="3159" y="2400"/>
                  </a:cubicBezTo>
                  <a:cubicBezTo>
                    <a:pt x="3427" y="2427"/>
                    <a:pt x="3685" y="2453"/>
                    <a:pt x="3944" y="2471"/>
                  </a:cubicBezTo>
                  <a:cubicBezTo>
                    <a:pt x="4028" y="2481"/>
                    <a:pt x="4149" y="2507"/>
                    <a:pt x="4262" y="2507"/>
                  </a:cubicBezTo>
                  <a:cubicBezTo>
                    <a:pt x="4364" y="2507"/>
                    <a:pt x="4460" y="2485"/>
                    <a:pt x="4515" y="2409"/>
                  </a:cubicBezTo>
                  <a:cubicBezTo>
                    <a:pt x="4836" y="1981"/>
                    <a:pt x="5014" y="1490"/>
                    <a:pt x="4898" y="964"/>
                  </a:cubicBezTo>
                  <a:cubicBezTo>
                    <a:pt x="4791" y="482"/>
                    <a:pt x="4488" y="187"/>
                    <a:pt x="4105" y="0"/>
                  </a:cubicBezTo>
                  <a:close/>
                </a:path>
              </a:pathLst>
            </a:custGeom>
            <a:solidFill>
              <a:schemeClr val="lt1">
                <a:alpha val="2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67"/>
            <p:cNvSpPr/>
            <p:nvPr/>
          </p:nvSpPr>
          <p:spPr>
            <a:xfrm>
              <a:off x="6749112" y="2181180"/>
              <a:ext cx="102455" cy="46103"/>
            </a:xfrm>
            <a:custGeom>
              <a:avLst/>
              <a:gdLst/>
              <a:ahLst/>
              <a:cxnLst/>
              <a:rect l="l" t="t" r="r" b="b"/>
              <a:pathLst>
                <a:path w="2409" h="1084" extrusionOk="0">
                  <a:moveTo>
                    <a:pt x="1459" y="1"/>
                  </a:moveTo>
                  <a:cubicBezTo>
                    <a:pt x="1051" y="1"/>
                    <a:pt x="643" y="121"/>
                    <a:pt x="303" y="352"/>
                  </a:cubicBezTo>
                  <a:cubicBezTo>
                    <a:pt x="152" y="450"/>
                    <a:pt x="0" y="601"/>
                    <a:pt x="45" y="780"/>
                  </a:cubicBezTo>
                  <a:cubicBezTo>
                    <a:pt x="80" y="967"/>
                    <a:pt x="303" y="1039"/>
                    <a:pt x="491" y="1065"/>
                  </a:cubicBezTo>
                  <a:cubicBezTo>
                    <a:pt x="595" y="1077"/>
                    <a:pt x="701" y="1084"/>
                    <a:pt x="806" y="1084"/>
                  </a:cubicBezTo>
                  <a:cubicBezTo>
                    <a:pt x="1239" y="1084"/>
                    <a:pt x="1672" y="981"/>
                    <a:pt x="2052" y="780"/>
                  </a:cubicBezTo>
                  <a:cubicBezTo>
                    <a:pt x="2168" y="717"/>
                    <a:pt x="2293" y="637"/>
                    <a:pt x="2346" y="512"/>
                  </a:cubicBezTo>
                  <a:cubicBezTo>
                    <a:pt x="2409" y="387"/>
                    <a:pt x="2373" y="218"/>
                    <a:pt x="2248" y="164"/>
                  </a:cubicBezTo>
                  <a:lnTo>
                    <a:pt x="1936" y="57"/>
                  </a:lnTo>
                  <a:cubicBezTo>
                    <a:pt x="1780" y="19"/>
                    <a:pt x="1620" y="1"/>
                    <a:pt x="1459" y="1"/>
                  </a:cubicBezTo>
                  <a:close/>
                </a:path>
              </a:pathLst>
            </a:custGeom>
            <a:solidFill>
              <a:schemeClr val="lt1">
                <a:alpha val="2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67"/>
            <p:cNvSpPr/>
            <p:nvPr/>
          </p:nvSpPr>
          <p:spPr>
            <a:xfrm>
              <a:off x="6440921" y="2481640"/>
              <a:ext cx="160125" cy="232426"/>
            </a:xfrm>
            <a:custGeom>
              <a:avLst/>
              <a:gdLst/>
              <a:ahLst/>
              <a:cxnLst/>
              <a:rect l="l" t="t" r="r" b="b"/>
              <a:pathLst>
                <a:path w="3765" h="5465" extrusionOk="0">
                  <a:moveTo>
                    <a:pt x="263" y="1"/>
                  </a:moveTo>
                  <a:cubicBezTo>
                    <a:pt x="132" y="1"/>
                    <a:pt x="97" y="121"/>
                    <a:pt x="72" y="233"/>
                  </a:cubicBezTo>
                  <a:cubicBezTo>
                    <a:pt x="18" y="456"/>
                    <a:pt x="0" y="679"/>
                    <a:pt x="0" y="902"/>
                  </a:cubicBezTo>
                  <a:cubicBezTo>
                    <a:pt x="9" y="1696"/>
                    <a:pt x="214" y="2437"/>
                    <a:pt x="571" y="3132"/>
                  </a:cubicBezTo>
                  <a:cubicBezTo>
                    <a:pt x="990" y="3962"/>
                    <a:pt x="1553" y="4676"/>
                    <a:pt x="2364" y="5149"/>
                  </a:cubicBezTo>
                  <a:cubicBezTo>
                    <a:pt x="2697" y="5343"/>
                    <a:pt x="3045" y="5464"/>
                    <a:pt x="3427" y="5464"/>
                  </a:cubicBezTo>
                  <a:cubicBezTo>
                    <a:pt x="3465" y="5464"/>
                    <a:pt x="3503" y="5463"/>
                    <a:pt x="3542" y="5461"/>
                  </a:cubicBezTo>
                  <a:cubicBezTo>
                    <a:pt x="3649" y="5452"/>
                    <a:pt x="3765" y="5425"/>
                    <a:pt x="3756" y="5273"/>
                  </a:cubicBezTo>
                  <a:cubicBezTo>
                    <a:pt x="3741" y="5158"/>
                    <a:pt x="3659" y="5129"/>
                    <a:pt x="3573" y="5129"/>
                  </a:cubicBezTo>
                  <a:cubicBezTo>
                    <a:pt x="3560" y="5129"/>
                    <a:pt x="3546" y="5129"/>
                    <a:pt x="3533" y="5131"/>
                  </a:cubicBezTo>
                  <a:cubicBezTo>
                    <a:pt x="3511" y="5131"/>
                    <a:pt x="3490" y="5132"/>
                    <a:pt x="3468" y="5132"/>
                  </a:cubicBezTo>
                  <a:cubicBezTo>
                    <a:pt x="3024" y="5132"/>
                    <a:pt x="2651" y="4958"/>
                    <a:pt x="2302" y="4711"/>
                  </a:cubicBezTo>
                  <a:cubicBezTo>
                    <a:pt x="1588" y="4212"/>
                    <a:pt x="1115" y="3525"/>
                    <a:pt x="759" y="2749"/>
                  </a:cubicBezTo>
                  <a:cubicBezTo>
                    <a:pt x="518" y="2222"/>
                    <a:pt x="384" y="1687"/>
                    <a:pt x="562" y="1107"/>
                  </a:cubicBezTo>
                  <a:cubicBezTo>
                    <a:pt x="643" y="831"/>
                    <a:pt x="669" y="519"/>
                    <a:pt x="580" y="224"/>
                  </a:cubicBezTo>
                  <a:cubicBezTo>
                    <a:pt x="536" y="64"/>
                    <a:pt x="411" y="1"/>
                    <a:pt x="277" y="1"/>
                  </a:cubicBezTo>
                  <a:cubicBezTo>
                    <a:pt x="272" y="1"/>
                    <a:pt x="267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0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0" name="Google Shape;3770;p77"/>
          <p:cNvSpPr/>
          <p:nvPr/>
        </p:nvSpPr>
        <p:spPr>
          <a:xfrm>
            <a:off x="1626467" y="2709401"/>
            <a:ext cx="9355373" cy="3359207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71" name="Google Shape;3771;p77"/>
          <p:cNvSpPr/>
          <p:nvPr/>
        </p:nvSpPr>
        <p:spPr>
          <a:xfrm>
            <a:off x="200736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772" name="Google Shape;3772;p77"/>
          <p:cNvGrpSpPr/>
          <p:nvPr/>
        </p:nvGrpSpPr>
        <p:grpSpPr>
          <a:xfrm rot="889286">
            <a:off x="8820760" y="2665867"/>
            <a:ext cx="2550365" cy="1346908"/>
            <a:chOff x="5862862" y="867279"/>
            <a:chExt cx="1912829" cy="1010210"/>
          </a:xfrm>
        </p:grpSpPr>
        <p:sp>
          <p:nvSpPr>
            <p:cNvPr id="3773" name="Google Shape;3773;p7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7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7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7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7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7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7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7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81" name="Google Shape;3781;p77"/>
          <p:cNvGrpSpPr/>
          <p:nvPr/>
        </p:nvGrpSpPr>
        <p:grpSpPr>
          <a:xfrm>
            <a:off x="1722811" y="4530569"/>
            <a:ext cx="2349776" cy="1872932"/>
            <a:chOff x="1292108" y="3397926"/>
            <a:chExt cx="1762332" cy="1404699"/>
          </a:xfrm>
        </p:grpSpPr>
        <p:sp>
          <p:nvSpPr>
            <p:cNvPr id="3782" name="Google Shape;3782;p7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83" name="Google Shape;3783;p7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3784" name="Google Shape;3784;p7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3785" name="Google Shape;3785;p7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6" name="Google Shape;3786;p7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7" name="Google Shape;3787;p7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8" name="Google Shape;3788;p7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9" name="Google Shape;3789;p7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0" name="Google Shape;3790;p7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91" name="Google Shape;3791;p7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3792" name="Google Shape;3792;p7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3" name="Google Shape;3793;p7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4" name="Google Shape;3794;p7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5" name="Google Shape;3795;p7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6" name="Google Shape;3796;p7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7" name="Google Shape;3797;p7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98" name="Google Shape;3798;p7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3799" name="Google Shape;3799;p7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0" name="Google Shape;3800;p7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1" name="Google Shape;3801;p7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2" name="Google Shape;3802;p7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3" name="Google Shape;3803;p7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4" name="Google Shape;3804;p7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805" name="Google Shape;3805;p7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3806" name="Google Shape;3806;p7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7" name="Google Shape;3807;p7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8" name="Google Shape;3808;p7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9" name="Google Shape;3809;p7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0" name="Google Shape;3810;p7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1" name="Google Shape;3811;p7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812" name="Google Shape;3812;p7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3813" name="Google Shape;3813;p7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4" name="Google Shape;3814;p7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5" name="Google Shape;3815;p7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6" name="Google Shape;3816;p7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7" name="Google Shape;3817;p7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8" name="Google Shape;3818;p7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819" name="Google Shape;3819;p7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3820" name="Google Shape;3820;p7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7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2" name="Google Shape;3822;p7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3" name="Google Shape;3823;p7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4" name="Google Shape;3824;p7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5" name="Google Shape;3825;p7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6" name="Google Shape;3826;p7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3827" name="Google Shape;3827;p7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p7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9" name="Google Shape;3829;p7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p7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p7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p7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33" name="Google Shape;3833;p7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3834" name="Google Shape;3834;p7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5" name="Google Shape;3835;p7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7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7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p7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p7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40" name="Google Shape;3840;p77"/>
          <p:cNvSpPr txBox="1">
            <a:spLocks noGrp="1"/>
          </p:cNvSpPr>
          <p:nvPr>
            <p:ph type="ctrTitle"/>
          </p:nvPr>
        </p:nvSpPr>
        <p:spPr>
          <a:xfrm rot="-159">
            <a:off x="1862837" y="4354953"/>
            <a:ext cx="8660800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FFFFFF"/>
                </a:solidFill>
              </a:rPr>
              <a:t>CHÀO TẠM BIỆT CÁC CON!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3858" name="Google Shape;3858;p77"/>
          <p:cNvGrpSpPr/>
          <p:nvPr/>
        </p:nvGrpSpPr>
        <p:grpSpPr>
          <a:xfrm rot="-1332500">
            <a:off x="9256584" y="467218"/>
            <a:ext cx="890859" cy="880361"/>
            <a:chOff x="1560678" y="386628"/>
            <a:chExt cx="1762332" cy="1726722"/>
          </a:xfrm>
        </p:grpSpPr>
        <p:sp>
          <p:nvSpPr>
            <p:cNvPr id="3859" name="Google Shape;3859;p77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77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77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77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77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77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77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77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77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77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77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77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77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77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77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77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77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77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77" name="Google Shape;3877;p77"/>
          <p:cNvGrpSpPr/>
          <p:nvPr/>
        </p:nvGrpSpPr>
        <p:grpSpPr>
          <a:xfrm rot="-268815">
            <a:off x="3899990" y="595386"/>
            <a:ext cx="713389" cy="809780"/>
            <a:chOff x="4257150" y="439500"/>
            <a:chExt cx="496378" cy="634217"/>
          </a:xfrm>
        </p:grpSpPr>
        <p:sp>
          <p:nvSpPr>
            <p:cNvPr id="3878" name="Google Shape;3878;p77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77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77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77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77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77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77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85" name="Google Shape;3885;p77"/>
          <p:cNvGrpSpPr/>
          <p:nvPr/>
        </p:nvGrpSpPr>
        <p:grpSpPr>
          <a:xfrm>
            <a:off x="8337790" y="5921115"/>
            <a:ext cx="580860" cy="582375"/>
            <a:chOff x="-222388" y="1680158"/>
            <a:chExt cx="776827" cy="778853"/>
          </a:xfrm>
        </p:grpSpPr>
        <p:sp>
          <p:nvSpPr>
            <p:cNvPr id="3886" name="Google Shape;3886;p77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77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77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77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77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77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77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77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77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77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77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77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77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9" name="Google Shape;3899;p77"/>
          <p:cNvGrpSpPr/>
          <p:nvPr/>
        </p:nvGrpSpPr>
        <p:grpSpPr>
          <a:xfrm>
            <a:off x="2106021" y="2210877"/>
            <a:ext cx="858240" cy="1157163"/>
            <a:chOff x="-1392125" y="1088625"/>
            <a:chExt cx="918100" cy="1237872"/>
          </a:xfrm>
        </p:grpSpPr>
        <p:sp>
          <p:nvSpPr>
            <p:cNvPr id="3900" name="Google Shape;3900;p77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77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77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77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77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77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77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77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77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77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1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9995" y="1051635"/>
            <a:ext cx="7353300" cy="47277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8112" y="971146"/>
            <a:ext cx="1961803" cy="158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25575"/>
            <a:ext cx="12191995" cy="6856793"/>
          </a:xfrm>
          <a:prstGeom prst="rect">
            <a:avLst/>
          </a:prstGeom>
        </p:spPr>
      </p:pic>
      <p:pic>
        <p:nvPicPr>
          <p:cNvPr id="40" name="1a">
            <a:hlinkClick r:id="rId11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43" y="1087391"/>
            <a:ext cx="3212870" cy="2312293"/>
          </a:xfrm>
          <a:prstGeom prst="rect">
            <a:avLst/>
          </a:prstGeom>
        </p:spPr>
      </p:pic>
      <p:pic>
        <p:nvPicPr>
          <p:cNvPr id="41" name="2a">
            <a:hlinkClick r:id="rId13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91" y="1112285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5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22" y="3423744"/>
            <a:ext cx="3176291" cy="2291294"/>
          </a:xfrm>
          <a:prstGeom prst="rect">
            <a:avLst/>
          </a:prstGeom>
        </p:spPr>
      </p:pic>
      <p:pic>
        <p:nvPicPr>
          <p:cNvPr id="43" name="4a">
            <a:hlinkClick r:id="rId17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63" y="3420895"/>
            <a:ext cx="3173458" cy="2308524"/>
          </a:xfrm>
          <a:prstGeom prst="rect">
            <a:avLst/>
          </a:prstGeom>
        </p:spPr>
      </p:pic>
      <p:sp>
        <p:nvSpPr>
          <p:cNvPr id="14" name="Rectangle 13">
            <a:hlinkClick r:id="rId19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49052" y="6578921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91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4142895" y="1130841"/>
            <a:ext cx="3990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959260" y="5059214"/>
            <a:ext cx="3704430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</a:rPr>
              <a:t>6</a:t>
            </a:r>
            <a:r>
              <a:rPr lang="en-US" altLang="vi-VN" b="1" dirty="0" smtClean="0">
                <a:solidFill>
                  <a:srgbClr val="FF0000"/>
                </a:solidFill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giờ</a:t>
            </a:r>
            <a:r>
              <a:rPr lang="en-US" altLang="vi-VN" b="1" dirty="0" smtClean="0">
                <a:solidFill>
                  <a:srgbClr val="FF0000"/>
                </a:solidFill>
              </a:rPr>
              <a:t> 45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phút</a:t>
            </a:r>
            <a:endParaRPr lang="en-US" altLang="vi-VN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10215154" y="5264331"/>
            <a:ext cx="992777" cy="75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2067507"/>
            <a:ext cx="4987018" cy="2757722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756263" y="5731260"/>
            <a:ext cx="4907427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solidFill>
                  <a:srgbClr val="FF0000"/>
                </a:solidFill>
              </a:rPr>
              <a:t>Hay: 7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giờ</a:t>
            </a:r>
            <a:r>
              <a:rPr lang="en-US" altLang="vi-VN" b="1" dirty="0" smtClean="0">
                <a:solidFill>
                  <a:srgbClr val="FF0000"/>
                </a:solidFill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kém</a:t>
            </a:r>
            <a:r>
              <a:rPr lang="en-US" altLang="vi-VN" b="1" dirty="0" smtClean="0">
                <a:solidFill>
                  <a:srgbClr val="FF0000"/>
                </a:solidFill>
              </a:rPr>
              <a:t> 15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phút</a:t>
            </a:r>
            <a:endParaRPr lang="en-US" alt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748333" y="4414620"/>
            <a:ext cx="10118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lassdojo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199" y="1253688"/>
            <a:ext cx="3813589" cy="2338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10215154" y="5264331"/>
            <a:ext cx="992777" cy="75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614160" y="621792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4142895" y="1130841"/>
            <a:ext cx="3990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4" descr="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92" y="2004858"/>
            <a:ext cx="2743200" cy="2703513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762500" y="5181600"/>
            <a:ext cx="2667000" cy="57943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</a:rPr>
              <a:t>16 </a:t>
            </a:r>
            <a:r>
              <a:rPr lang="en-US" altLang="vi-VN" b="1" dirty="0" err="1">
                <a:solidFill>
                  <a:srgbClr val="FF0000"/>
                </a:solidFill>
              </a:rPr>
              <a:t>giờ</a:t>
            </a:r>
            <a:endParaRPr lang="en-US" altLang="vi-VN" b="1" dirty="0">
              <a:solidFill>
                <a:srgbClr val="FF0000"/>
              </a:solidFill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9849394" y="5431971"/>
            <a:ext cx="992777" cy="75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4142895" y="1130841"/>
            <a:ext cx="3990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5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46" y="2004646"/>
            <a:ext cx="3042344" cy="2679700"/>
          </a:xfrm>
          <a:prstGeom prst="rect">
            <a:avLst/>
          </a:prstGeom>
          <a:noFill/>
          <a:ln w="38100" cmpd="dbl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430818" y="5077594"/>
            <a:ext cx="2362200" cy="579437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</a:rPr>
              <a:t>4 </a:t>
            </a:r>
            <a:r>
              <a:rPr lang="en-US" altLang="vi-VN" b="1" dirty="0" err="1">
                <a:solidFill>
                  <a:srgbClr val="FF0000"/>
                </a:solidFill>
              </a:rPr>
              <a:t>giờ</a:t>
            </a:r>
            <a:endParaRPr lang="en-US" altLang="vi-VN" b="1" dirty="0">
              <a:solidFill>
                <a:srgbClr val="FF0000"/>
              </a:solidFill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0215154" y="5264331"/>
            <a:ext cx="992777" cy="75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EC97-484A-42C4-BA36-FD05904B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B25AC-E26E-4632-97FE-E65B1E57EA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3E4124-EEC9-40AC-AF65-C9BA7EA5DC1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A2700A-4D83-4A52-B299-CC5051A8F9E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6E3F185-896E-4199-B819-D1F81CC6BDB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C1C5849-0AB4-4814-899B-8243F17592AD}"/>
              </a:ext>
            </a:extLst>
          </p:cNvPr>
          <p:cNvSpPr txBox="1">
            <a:spLocks/>
          </p:cNvSpPr>
          <p:nvPr/>
        </p:nvSpPr>
        <p:spPr>
          <a:xfrm>
            <a:off x="6233899" y="8531147"/>
            <a:ext cx="3794549" cy="487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5295" indent="-129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2495" indent="-2616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69695" indent="-3943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6895" indent="-526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62560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195072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27584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601595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fld id="{601EE9E8-4134-49B0-9AA7-3089E6521627}" type="slidenum">
              <a:rPr lang="en-US" sz="1867">
                <a:solidFill>
                  <a:prstClr val="black">
                    <a:tint val="75000"/>
                  </a:prstClr>
                </a:solidFill>
                <a:sym typeface="Arial"/>
              </a:rPr>
              <a:pPr defTabSz="1219170">
                <a:buClr>
                  <a:srgbClr val="000000"/>
                </a:buClr>
                <a:defRPr/>
              </a:pPr>
              <a:t>8</a:t>
            </a:fld>
            <a:endParaRPr lang="en-US" sz="1867" dirty="0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pic>
        <p:nvPicPr>
          <p:cNvPr id="8" name="Picture 7" descr="Visual search query image">
            <a:extLst>
              <a:ext uri="{FF2B5EF4-FFF2-40B4-BE49-F238E27FC236}">
                <a16:creationId xmlns:a16="http://schemas.microsoft.com/office/drawing/2014/main" id="{34D2C06A-52C7-40D1-9B08-83CB2DB7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5" y="-1191"/>
            <a:ext cx="16260235" cy="91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712BCA-76DC-4C50-85BD-BAC344ED4377}"/>
              </a:ext>
            </a:extLst>
          </p:cNvPr>
          <p:cNvSpPr txBox="1"/>
          <p:nvPr/>
        </p:nvSpPr>
        <p:spPr>
          <a:xfrm>
            <a:off x="1187555" y="1425739"/>
            <a:ext cx="17268291" cy="115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9669">
              <a:buClr>
                <a:srgbClr val="000000"/>
              </a:buClr>
              <a:defRPr/>
            </a:pPr>
            <a:r>
              <a:rPr lang="en-GB" sz="3468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GB" sz="3468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468" b="1" kern="0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sáu</a:t>
            </a:r>
            <a:r>
              <a:rPr lang="en-GB" sz="3468" b="1" kern="0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468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GB" sz="3468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468" b="1" kern="0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4 </a:t>
            </a:r>
            <a:r>
              <a:rPr lang="en-GB" sz="3468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GB" sz="3468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468" b="1" kern="0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3 </a:t>
            </a:r>
            <a:r>
              <a:rPr lang="en-GB" sz="3468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GB" sz="3468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</a:p>
          <a:p>
            <a:pPr defTabSz="1829669">
              <a:buClr>
                <a:srgbClr val="000000"/>
              </a:buClr>
              <a:defRPr/>
            </a:pPr>
            <a:r>
              <a:rPr lang="en-GB" sz="3468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</a:t>
            </a:r>
            <a:r>
              <a:rPr lang="en-GB" sz="3468" b="1" kern="0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468" b="1" kern="0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C4E22-4A77-42E4-9F5B-C7C25B07D802}"/>
              </a:ext>
            </a:extLst>
          </p:cNvPr>
          <p:cNvSpPr txBox="1"/>
          <p:nvPr/>
        </p:nvSpPr>
        <p:spPr>
          <a:xfrm>
            <a:off x="3917495" y="2303789"/>
            <a:ext cx="17268291" cy="115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9669">
              <a:buClr>
                <a:srgbClr val="000000"/>
              </a:buClr>
              <a:defRPr/>
            </a:pPr>
            <a:r>
              <a:rPr lang="en-GB" sz="3468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r>
              <a:rPr lang="en-GB" sz="3468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</a:p>
          <a:p>
            <a:pPr defTabSz="1829669">
              <a:buClr>
                <a:srgbClr val="000000"/>
              </a:buClr>
              <a:defRPr/>
            </a:pPr>
            <a:r>
              <a:rPr lang="en-GB" sz="3468" b="1" kern="0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468" b="1" kern="0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9EAC8-1B60-4602-83EA-13522AA3BD77}"/>
              </a:ext>
            </a:extLst>
          </p:cNvPr>
          <p:cNvSpPr txBox="1"/>
          <p:nvPr/>
        </p:nvSpPr>
        <p:spPr>
          <a:xfrm>
            <a:off x="2467715" y="3257529"/>
            <a:ext cx="17268291" cy="62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9669">
              <a:buClr>
                <a:srgbClr val="000000"/>
              </a:buClr>
              <a:defRPr/>
            </a:pPr>
            <a:r>
              <a:rPr lang="en-US" sz="3468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Thực</a:t>
            </a:r>
            <a:r>
              <a:rPr lang="en-US" sz="3468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468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hành</a:t>
            </a:r>
            <a:r>
              <a:rPr lang="en-US" sz="3468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468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xem</a:t>
            </a:r>
            <a:r>
              <a:rPr lang="en-US" sz="3468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468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đồng</a:t>
            </a:r>
            <a:r>
              <a:rPr lang="en-US" sz="3468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468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hồ</a:t>
            </a:r>
            <a:endParaRPr lang="en-GB" sz="3468" b="1" kern="0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66"/>
          <p:cNvGrpSpPr/>
          <p:nvPr/>
        </p:nvGrpSpPr>
        <p:grpSpPr>
          <a:xfrm rot="472784">
            <a:off x="6977246" y="2446099"/>
            <a:ext cx="3723357" cy="3723357"/>
            <a:chOff x="1646025" y="1811100"/>
            <a:chExt cx="2792400" cy="2792400"/>
          </a:xfrm>
        </p:grpSpPr>
        <p:sp>
          <p:nvSpPr>
            <p:cNvPr id="3016" name="Google Shape;3016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018" name="Google Shape;3018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9" name="Google Shape;3019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0" name="Google Shape;3020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1" name="Google Shape;3021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2" name="Google Shape;3022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23" name="Google Shape;3023;p66"/>
          <p:cNvGrpSpPr/>
          <p:nvPr/>
        </p:nvGrpSpPr>
        <p:grpSpPr>
          <a:xfrm>
            <a:off x="2622592" y="65546"/>
            <a:ext cx="7906808" cy="1668661"/>
            <a:chOff x="1966944" y="49159"/>
            <a:chExt cx="5930106" cy="1251496"/>
          </a:xfrm>
        </p:grpSpPr>
        <p:sp>
          <p:nvSpPr>
            <p:cNvPr id="3024" name="Google Shape;3024;p66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66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66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27" name="Google Shape;3027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036" name="Google Shape;3036;p66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730092" y="3051441"/>
            <a:ext cx="3891193" cy="13627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just"/>
            <a:r>
              <a:rPr lang="en-US" sz="2667" dirty="0"/>
              <a:t>- </a:t>
            </a:r>
            <a:r>
              <a:rPr lang="en-US" sz="2667" dirty="0" err="1"/>
              <a:t>Biết</a:t>
            </a:r>
            <a:r>
              <a:rPr lang="en-US" sz="2667" dirty="0"/>
              <a:t> </a:t>
            </a:r>
            <a:r>
              <a:rPr lang="en-US" sz="2667" dirty="0" err="1"/>
              <a:t>thực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phép</a:t>
            </a:r>
            <a:r>
              <a:rPr lang="en-US" sz="2667" dirty="0"/>
              <a:t> </a:t>
            </a:r>
            <a:r>
              <a:rPr lang="en-US" sz="2667" dirty="0" err="1"/>
              <a:t>nhân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4 </a:t>
            </a:r>
            <a:r>
              <a:rPr lang="en-US" sz="2667" dirty="0" err="1"/>
              <a:t>chữ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chữ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. (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nhớ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lần</a:t>
            </a:r>
            <a:r>
              <a:rPr lang="en-US" sz="2667" dirty="0"/>
              <a:t> </a:t>
            </a:r>
            <a:r>
              <a:rPr lang="en-US" sz="2667" dirty="0" err="1"/>
              <a:t>không</a:t>
            </a:r>
            <a:r>
              <a:rPr lang="en-US" sz="2667" dirty="0"/>
              <a:t> </a:t>
            </a:r>
            <a:r>
              <a:rPr lang="en-US" sz="2667" dirty="0" err="1"/>
              <a:t>liền</a:t>
            </a:r>
            <a:r>
              <a:rPr lang="en-US" sz="2667" dirty="0"/>
              <a:t> </a:t>
            </a:r>
            <a:r>
              <a:rPr lang="en-US" sz="2667" dirty="0" err="1"/>
              <a:t>nhau</a:t>
            </a:r>
            <a:r>
              <a:rPr lang="en-US" sz="2667" dirty="0"/>
              <a:t>).</a:t>
            </a:r>
          </a:p>
        </p:txBody>
      </p:sp>
      <p:sp>
        <p:nvSpPr>
          <p:cNvPr id="3037" name="Google Shape;3037;p66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>
                <a:solidFill>
                  <a:schemeClr val="lt1"/>
                </a:solidFill>
              </a:rPr>
              <a:t>01.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3039" name="Google Shape;3039;p66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2930" y="2718162"/>
            <a:ext cx="2816179" cy="5802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 dirty="0">
                <a:solidFill>
                  <a:schemeClr val="lt1"/>
                </a:solidFill>
              </a:rPr>
              <a:t>02.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3028" name="Google Shape;3028;p66"/>
          <p:cNvGrpSpPr/>
          <p:nvPr/>
        </p:nvGrpSpPr>
        <p:grpSpPr>
          <a:xfrm rot="-438800">
            <a:off x="1951168" y="2034292"/>
            <a:ext cx="3723332" cy="3723332"/>
            <a:chOff x="1646025" y="1811100"/>
            <a:chExt cx="2792400" cy="2792400"/>
          </a:xfrm>
        </p:grpSpPr>
        <p:sp>
          <p:nvSpPr>
            <p:cNvPr id="3029" name="Google Shape;3029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031" name="Google Shape;3031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2" name="Google Shape;3032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3" name="Google Shape;3033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4" name="Google Shape;3034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5" name="Google Shape;3035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40" name="Google Shape;3040;p66"/>
          <p:cNvGrpSpPr/>
          <p:nvPr/>
        </p:nvGrpSpPr>
        <p:grpSpPr>
          <a:xfrm rot="-1563553" flipH="1">
            <a:off x="9731101" y="1957526"/>
            <a:ext cx="1513035" cy="1294737"/>
            <a:chOff x="2990881" y="2211651"/>
            <a:chExt cx="1114481" cy="953686"/>
          </a:xfrm>
        </p:grpSpPr>
        <p:sp>
          <p:nvSpPr>
            <p:cNvPr id="3041" name="Google Shape;3041;p66"/>
            <p:cNvSpPr/>
            <p:nvPr/>
          </p:nvSpPr>
          <p:spPr>
            <a:xfrm rot="-4499968" flipH="1">
              <a:off x="3182811" y="2209483"/>
              <a:ext cx="730620" cy="958022"/>
            </a:xfrm>
            <a:custGeom>
              <a:avLst/>
              <a:gdLst/>
              <a:ahLst/>
              <a:cxnLst/>
              <a:rect l="l" t="t" r="r" b="b"/>
              <a:pathLst>
                <a:path w="26439" h="34668" extrusionOk="0">
                  <a:moveTo>
                    <a:pt x="14337" y="0"/>
                  </a:moveTo>
                  <a:cubicBezTo>
                    <a:pt x="9587" y="0"/>
                    <a:pt x="5048" y="2653"/>
                    <a:pt x="2494" y="6927"/>
                  </a:cubicBezTo>
                  <a:cubicBezTo>
                    <a:pt x="742" y="9864"/>
                    <a:pt x="1" y="13183"/>
                    <a:pt x="412" y="16271"/>
                  </a:cubicBezTo>
                  <a:cubicBezTo>
                    <a:pt x="705" y="18472"/>
                    <a:pt x="1626" y="20602"/>
                    <a:pt x="3004" y="22273"/>
                  </a:cubicBezTo>
                  <a:cubicBezTo>
                    <a:pt x="3344" y="22689"/>
                    <a:pt x="3703" y="23029"/>
                    <a:pt x="4015" y="23326"/>
                  </a:cubicBezTo>
                  <a:cubicBezTo>
                    <a:pt x="4836" y="24110"/>
                    <a:pt x="5048" y="24346"/>
                    <a:pt x="4950" y="25092"/>
                  </a:cubicBezTo>
                  <a:lnTo>
                    <a:pt x="3694" y="34668"/>
                  </a:lnTo>
                  <a:lnTo>
                    <a:pt x="6758" y="31400"/>
                  </a:lnTo>
                  <a:cubicBezTo>
                    <a:pt x="8108" y="29965"/>
                    <a:pt x="9507" y="28482"/>
                    <a:pt x="10847" y="26943"/>
                  </a:cubicBezTo>
                  <a:cubicBezTo>
                    <a:pt x="11111" y="26641"/>
                    <a:pt x="11362" y="26353"/>
                    <a:pt x="11579" y="26244"/>
                  </a:cubicBezTo>
                  <a:cubicBezTo>
                    <a:pt x="11815" y="26126"/>
                    <a:pt x="12222" y="26098"/>
                    <a:pt x="12651" y="26070"/>
                  </a:cubicBezTo>
                  <a:lnTo>
                    <a:pt x="12920" y="26055"/>
                  </a:lnTo>
                  <a:cubicBezTo>
                    <a:pt x="16760" y="25777"/>
                    <a:pt x="20489" y="23827"/>
                    <a:pt x="22907" y="20828"/>
                  </a:cubicBezTo>
                  <a:cubicBezTo>
                    <a:pt x="25320" y="17834"/>
                    <a:pt x="26439" y="13774"/>
                    <a:pt x="25900" y="9968"/>
                  </a:cubicBezTo>
                  <a:cubicBezTo>
                    <a:pt x="25159" y="4755"/>
                    <a:pt x="21345" y="897"/>
                    <a:pt x="16183" y="132"/>
                  </a:cubicBezTo>
                  <a:cubicBezTo>
                    <a:pt x="15574" y="42"/>
                    <a:pt x="14955" y="0"/>
                    <a:pt x="1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 rot="-4499968" flipH="1">
              <a:off x="3183710" y="2279797"/>
              <a:ext cx="649431" cy="800756"/>
            </a:xfrm>
            <a:custGeom>
              <a:avLst/>
              <a:gdLst/>
              <a:ahLst/>
              <a:cxnLst/>
              <a:rect l="l" t="t" r="r" b="b"/>
              <a:pathLst>
                <a:path w="23501" h="28977" extrusionOk="0">
                  <a:moveTo>
                    <a:pt x="12876" y="1"/>
                  </a:moveTo>
                  <a:cubicBezTo>
                    <a:pt x="8539" y="1"/>
                    <a:pt x="4491" y="2517"/>
                    <a:pt x="2276" y="6227"/>
                  </a:cubicBezTo>
                  <a:cubicBezTo>
                    <a:pt x="774" y="8739"/>
                    <a:pt x="0" y="11738"/>
                    <a:pt x="382" y="14641"/>
                  </a:cubicBezTo>
                  <a:cubicBezTo>
                    <a:pt x="637" y="16558"/>
                    <a:pt x="1426" y="18419"/>
                    <a:pt x="2659" y="19911"/>
                  </a:cubicBezTo>
                  <a:cubicBezTo>
                    <a:pt x="3764" y="21252"/>
                    <a:pt x="5189" y="21804"/>
                    <a:pt x="4925" y="23840"/>
                  </a:cubicBezTo>
                  <a:cubicBezTo>
                    <a:pt x="4699" y="25553"/>
                    <a:pt x="4472" y="27263"/>
                    <a:pt x="4250" y="28977"/>
                  </a:cubicBezTo>
                  <a:cubicBezTo>
                    <a:pt x="5614" y="27523"/>
                    <a:pt x="6979" y="26073"/>
                    <a:pt x="8286" y="24572"/>
                  </a:cubicBezTo>
                  <a:cubicBezTo>
                    <a:pt x="8637" y="24171"/>
                    <a:pt x="8995" y="23759"/>
                    <a:pt x="9467" y="23519"/>
                  </a:cubicBezTo>
                  <a:cubicBezTo>
                    <a:pt x="10043" y="23221"/>
                    <a:pt x="10714" y="23221"/>
                    <a:pt x="11361" y="23173"/>
                  </a:cubicBezTo>
                  <a:cubicBezTo>
                    <a:pt x="14817" y="22924"/>
                    <a:pt x="18146" y="21186"/>
                    <a:pt x="20323" y="18485"/>
                  </a:cubicBezTo>
                  <a:cubicBezTo>
                    <a:pt x="22504" y="15784"/>
                    <a:pt x="23500" y="12163"/>
                    <a:pt x="23010" y="8730"/>
                  </a:cubicBezTo>
                  <a:cubicBezTo>
                    <a:pt x="22363" y="4173"/>
                    <a:pt x="19100" y="797"/>
                    <a:pt x="14515" y="122"/>
                  </a:cubicBezTo>
                  <a:cubicBezTo>
                    <a:pt x="13966" y="40"/>
                    <a:pt x="13419" y="1"/>
                    <a:pt x="1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51" name="Google Shape;3051;p66"/>
          <p:cNvGrpSpPr/>
          <p:nvPr/>
        </p:nvGrpSpPr>
        <p:grpSpPr>
          <a:xfrm>
            <a:off x="1796998" y="5351996"/>
            <a:ext cx="1166620" cy="1158305"/>
            <a:chOff x="3126000" y="3636050"/>
            <a:chExt cx="1451742" cy="1441395"/>
          </a:xfrm>
        </p:grpSpPr>
        <p:sp>
          <p:nvSpPr>
            <p:cNvPr id="3052" name="Google Shape;3052;p66"/>
            <p:cNvSpPr/>
            <p:nvPr/>
          </p:nvSpPr>
          <p:spPr>
            <a:xfrm>
              <a:off x="3131738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3126000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4092774" y="3698154"/>
              <a:ext cx="477691" cy="1160517"/>
            </a:xfrm>
            <a:custGeom>
              <a:avLst/>
              <a:gdLst/>
              <a:ahLst/>
              <a:cxnLst/>
              <a:rect l="l" t="t" r="r" b="b"/>
              <a:pathLst>
                <a:path w="7461" h="18126" extrusionOk="0">
                  <a:moveTo>
                    <a:pt x="1879" y="0"/>
                  </a:moveTo>
                  <a:lnTo>
                    <a:pt x="1879" y="0"/>
                  </a:lnTo>
                  <a:cubicBezTo>
                    <a:pt x="2230" y="1919"/>
                    <a:pt x="2921" y="6955"/>
                    <a:pt x="1456" y="10900"/>
                  </a:cubicBezTo>
                  <a:cubicBezTo>
                    <a:pt x="0" y="14825"/>
                    <a:pt x="1757" y="18125"/>
                    <a:pt x="5206" y="18125"/>
                  </a:cubicBezTo>
                  <a:cubicBezTo>
                    <a:pt x="5873" y="18125"/>
                    <a:pt x="6607" y="18000"/>
                    <a:pt x="7391" y="17731"/>
                  </a:cubicBezTo>
                  <a:cubicBezTo>
                    <a:pt x="7437" y="17606"/>
                    <a:pt x="7460" y="17493"/>
                    <a:pt x="7460" y="17404"/>
                  </a:cubicBezTo>
                  <a:cubicBezTo>
                    <a:pt x="7460" y="17318"/>
                    <a:pt x="7441" y="17252"/>
                    <a:pt x="7401" y="17209"/>
                  </a:cubicBezTo>
                  <a:cubicBezTo>
                    <a:pt x="6829" y="16577"/>
                    <a:pt x="3225" y="16535"/>
                    <a:pt x="3225" y="13171"/>
                  </a:cubicBezTo>
                  <a:cubicBezTo>
                    <a:pt x="3222" y="12599"/>
                    <a:pt x="3327" y="11932"/>
                    <a:pt x="3569" y="11144"/>
                  </a:cubicBezTo>
                  <a:cubicBezTo>
                    <a:pt x="4211" y="9067"/>
                    <a:pt x="4611" y="7156"/>
                    <a:pt x="4614" y="5473"/>
                  </a:cubicBezTo>
                  <a:cubicBezTo>
                    <a:pt x="4614" y="3142"/>
                    <a:pt x="3846" y="1257"/>
                    <a:pt x="187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3627058" y="4092611"/>
              <a:ext cx="460468" cy="648509"/>
            </a:xfrm>
            <a:custGeom>
              <a:avLst/>
              <a:gdLst/>
              <a:ahLst/>
              <a:cxnLst/>
              <a:rect l="l" t="t" r="r" b="b"/>
              <a:pathLst>
                <a:path w="7192" h="10129" extrusionOk="0">
                  <a:moveTo>
                    <a:pt x="3776" y="0"/>
                  </a:moveTo>
                  <a:cubicBezTo>
                    <a:pt x="1991" y="0"/>
                    <a:pt x="364" y="2033"/>
                    <a:pt x="76" y="4696"/>
                  </a:cubicBezTo>
                  <a:cubicBezTo>
                    <a:pt x="0" y="5414"/>
                    <a:pt x="26" y="6105"/>
                    <a:pt x="142" y="6743"/>
                  </a:cubicBezTo>
                  <a:cubicBezTo>
                    <a:pt x="473" y="8585"/>
                    <a:pt x="1537" y="9963"/>
                    <a:pt x="2940" y="10116"/>
                  </a:cubicBezTo>
                  <a:cubicBezTo>
                    <a:pt x="3022" y="10124"/>
                    <a:pt x="3105" y="10129"/>
                    <a:pt x="3187" y="10129"/>
                  </a:cubicBezTo>
                  <a:cubicBezTo>
                    <a:pt x="4156" y="10129"/>
                    <a:pt x="5081" y="9530"/>
                    <a:pt x="5771" y="8555"/>
                  </a:cubicBezTo>
                  <a:cubicBezTo>
                    <a:pt x="6349" y="7735"/>
                    <a:pt x="6763" y="6650"/>
                    <a:pt x="6891" y="5433"/>
                  </a:cubicBezTo>
                  <a:cubicBezTo>
                    <a:pt x="7192" y="2642"/>
                    <a:pt x="5909" y="215"/>
                    <a:pt x="4028" y="14"/>
                  </a:cubicBezTo>
                  <a:cubicBezTo>
                    <a:pt x="3944" y="5"/>
                    <a:pt x="3860" y="0"/>
                    <a:pt x="377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3636150" y="4461394"/>
              <a:ext cx="360397" cy="279725"/>
            </a:xfrm>
            <a:custGeom>
              <a:avLst/>
              <a:gdLst/>
              <a:ahLst/>
              <a:cxnLst/>
              <a:rect l="l" t="t" r="r" b="b"/>
              <a:pathLst>
                <a:path w="5629" h="4369" extrusionOk="0">
                  <a:moveTo>
                    <a:pt x="2325" y="0"/>
                  </a:moveTo>
                  <a:cubicBezTo>
                    <a:pt x="1471" y="0"/>
                    <a:pt x="660" y="364"/>
                    <a:pt x="0" y="983"/>
                  </a:cubicBezTo>
                  <a:cubicBezTo>
                    <a:pt x="331" y="2825"/>
                    <a:pt x="1395" y="4203"/>
                    <a:pt x="2798" y="4356"/>
                  </a:cubicBezTo>
                  <a:cubicBezTo>
                    <a:pt x="2880" y="4364"/>
                    <a:pt x="2963" y="4369"/>
                    <a:pt x="3045" y="4369"/>
                  </a:cubicBezTo>
                  <a:cubicBezTo>
                    <a:pt x="4014" y="4369"/>
                    <a:pt x="4939" y="3770"/>
                    <a:pt x="5629" y="2795"/>
                  </a:cubicBezTo>
                  <a:cubicBezTo>
                    <a:pt x="5159" y="1280"/>
                    <a:pt x="4044" y="169"/>
                    <a:pt x="2642" y="17"/>
                  </a:cubicBezTo>
                  <a:cubicBezTo>
                    <a:pt x="2536" y="6"/>
                    <a:pt x="2430" y="0"/>
                    <a:pt x="2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3795763" y="3881201"/>
              <a:ext cx="79839" cy="105513"/>
            </a:xfrm>
            <a:custGeom>
              <a:avLst/>
              <a:gdLst/>
              <a:ahLst/>
              <a:cxnLst/>
              <a:rect l="l" t="t" r="r" b="b"/>
              <a:pathLst>
                <a:path w="1247" h="1648" extrusionOk="0">
                  <a:moveTo>
                    <a:pt x="668" y="0"/>
                  </a:moveTo>
                  <a:cubicBezTo>
                    <a:pt x="367" y="0"/>
                    <a:pt x="94" y="330"/>
                    <a:pt x="47" y="763"/>
                  </a:cubicBezTo>
                  <a:cubicBezTo>
                    <a:pt x="1" y="1216"/>
                    <a:pt x="219" y="1613"/>
                    <a:pt x="536" y="1645"/>
                  </a:cubicBezTo>
                  <a:cubicBezTo>
                    <a:pt x="551" y="1647"/>
                    <a:pt x="565" y="1647"/>
                    <a:pt x="580" y="1647"/>
                  </a:cubicBezTo>
                  <a:cubicBezTo>
                    <a:pt x="880" y="1647"/>
                    <a:pt x="1150" y="1321"/>
                    <a:pt x="1197" y="888"/>
                  </a:cubicBezTo>
                  <a:cubicBezTo>
                    <a:pt x="1247" y="432"/>
                    <a:pt x="1028" y="38"/>
                    <a:pt x="711" y="2"/>
                  </a:cubicBezTo>
                  <a:cubicBezTo>
                    <a:pt x="697" y="1"/>
                    <a:pt x="682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4079265" y="3965009"/>
              <a:ext cx="79903" cy="105513"/>
            </a:xfrm>
            <a:custGeom>
              <a:avLst/>
              <a:gdLst/>
              <a:ahLst/>
              <a:cxnLst/>
              <a:rect l="l" t="t" r="r" b="b"/>
              <a:pathLst>
                <a:path w="1248" h="1648" extrusionOk="0">
                  <a:moveTo>
                    <a:pt x="668" y="1"/>
                  </a:moveTo>
                  <a:cubicBezTo>
                    <a:pt x="367" y="1"/>
                    <a:pt x="94" y="328"/>
                    <a:pt x="46" y="763"/>
                  </a:cubicBezTo>
                  <a:cubicBezTo>
                    <a:pt x="0" y="1216"/>
                    <a:pt x="219" y="1610"/>
                    <a:pt x="536" y="1646"/>
                  </a:cubicBezTo>
                  <a:cubicBezTo>
                    <a:pt x="550" y="1647"/>
                    <a:pt x="565" y="1648"/>
                    <a:pt x="579" y="1648"/>
                  </a:cubicBezTo>
                  <a:cubicBezTo>
                    <a:pt x="880" y="1648"/>
                    <a:pt x="1150" y="1318"/>
                    <a:pt x="1197" y="885"/>
                  </a:cubicBezTo>
                  <a:cubicBezTo>
                    <a:pt x="1247" y="432"/>
                    <a:pt x="1029" y="35"/>
                    <a:pt x="711" y="3"/>
                  </a:cubicBezTo>
                  <a:cubicBezTo>
                    <a:pt x="697" y="1"/>
                    <a:pt x="682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4109741" y="4101894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5" y="0"/>
                  </a:moveTo>
                  <a:cubicBezTo>
                    <a:pt x="679" y="0"/>
                    <a:pt x="141" y="472"/>
                    <a:pt x="73" y="1108"/>
                  </a:cubicBezTo>
                  <a:cubicBezTo>
                    <a:pt x="0" y="1786"/>
                    <a:pt x="493" y="2398"/>
                    <a:pt x="1171" y="2471"/>
                  </a:cubicBezTo>
                  <a:cubicBezTo>
                    <a:pt x="1218" y="2476"/>
                    <a:pt x="1264" y="2479"/>
                    <a:pt x="1310" y="2479"/>
                  </a:cubicBezTo>
                  <a:cubicBezTo>
                    <a:pt x="1933" y="2479"/>
                    <a:pt x="2469" y="2008"/>
                    <a:pt x="2537" y="1373"/>
                  </a:cubicBezTo>
                  <a:cubicBezTo>
                    <a:pt x="2609" y="692"/>
                    <a:pt x="2116" y="83"/>
                    <a:pt x="1439" y="8"/>
                  </a:cubicBezTo>
                  <a:cubicBezTo>
                    <a:pt x="1394" y="3"/>
                    <a:pt x="1349" y="0"/>
                    <a:pt x="1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3596326" y="3942857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6" y="1"/>
                  </a:moveTo>
                  <a:cubicBezTo>
                    <a:pt x="680" y="1"/>
                    <a:pt x="141" y="473"/>
                    <a:pt x="73" y="1109"/>
                  </a:cubicBezTo>
                  <a:cubicBezTo>
                    <a:pt x="1" y="1787"/>
                    <a:pt x="493" y="2399"/>
                    <a:pt x="1171" y="2472"/>
                  </a:cubicBezTo>
                  <a:cubicBezTo>
                    <a:pt x="1216" y="2477"/>
                    <a:pt x="1261" y="2479"/>
                    <a:pt x="1305" y="2479"/>
                  </a:cubicBezTo>
                  <a:cubicBezTo>
                    <a:pt x="1930" y="2479"/>
                    <a:pt x="2469" y="2010"/>
                    <a:pt x="2536" y="1373"/>
                  </a:cubicBezTo>
                  <a:cubicBezTo>
                    <a:pt x="2609" y="692"/>
                    <a:pt x="2117" y="81"/>
                    <a:pt x="1439" y="8"/>
                  </a:cubicBezTo>
                  <a:cubicBezTo>
                    <a:pt x="1394" y="3"/>
                    <a:pt x="1350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3441770" y="4173026"/>
              <a:ext cx="105513" cy="408287"/>
            </a:xfrm>
            <a:custGeom>
              <a:avLst/>
              <a:gdLst/>
              <a:ahLst/>
              <a:cxnLst/>
              <a:rect l="l" t="t" r="r" b="b"/>
              <a:pathLst>
                <a:path w="1648" h="6377" extrusionOk="0">
                  <a:moveTo>
                    <a:pt x="1171" y="1"/>
                  </a:moveTo>
                  <a:cubicBezTo>
                    <a:pt x="1039" y="1"/>
                    <a:pt x="916" y="70"/>
                    <a:pt x="867" y="235"/>
                  </a:cubicBezTo>
                  <a:cubicBezTo>
                    <a:pt x="278" y="2111"/>
                    <a:pt x="1" y="4011"/>
                    <a:pt x="43" y="5976"/>
                  </a:cubicBezTo>
                  <a:cubicBezTo>
                    <a:pt x="47" y="6234"/>
                    <a:pt x="268" y="6376"/>
                    <a:pt x="466" y="6376"/>
                  </a:cubicBezTo>
                  <a:cubicBezTo>
                    <a:pt x="635" y="6376"/>
                    <a:pt x="788" y="6273"/>
                    <a:pt x="781" y="6055"/>
                  </a:cubicBezTo>
                  <a:cubicBezTo>
                    <a:pt x="741" y="4161"/>
                    <a:pt x="989" y="2319"/>
                    <a:pt x="1558" y="507"/>
                  </a:cubicBezTo>
                  <a:cubicBezTo>
                    <a:pt x="1647" y="219"/>
                    <a:pt x="1399" y="1"/>
                    <a:pt x="117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3453615" y="4615757"/>
              <a:ext cx="64217" cy="47635"/>
            </a:xfrm>
            <a:custGeom>
              <a:avLst/>
              <a:gdLst/>
              <a:ahLst/>
              <a:cxnLst/>
              <a:rect l="l" t="t" r="r" b="b"/>
              <a:pathLst>
                <a:path w="1003" h="744" extrusionOk="0">
                  <a:moveTo>
                    <a:pt x="493" y="0"/>
                  </a:moveTo>
                  <a:cubicBezTo>
                    <a:pt x="60" y="0"/>
                    <a:pt x="0" y="692"/>
                    <a:pt x="460" y="741"/>
                  </a:cubicBezTo>
                  <a:cubicBezTo>
                    <a:pt x="477" y="744"/>
                    <a:pt x="493" y="744"/>
                    <a:pt x="507" y="744"/>
                  </a:cubicBezTo>
                  <a:cubicBezTo>
                    <a:pt x="943" y="744"/>
                    <a:pt x="1003" y="53"/>
                    <a:pt x="539" y="4"/>
                  </a:cubicBezTo>
                  <a:cubicBezTo>
                    <a:pt x="527" y="0"/>
                    <a:pt x="510" y="0"/>
                    <a:pt x="49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3"/>
          </p:nvPr>
        </p:nvSpPr>
        <p:spPr>
          <a:xfrm rot="472683" flipH="1">
            <a:off x="7079372" y="3706820"/>
            <a:ext cx="3271803" cy="1362863"/>
          </a:xfrm>
        </p:spPr>
        <p:txBody>
          <a:bodyPr/>
          <a:lstStyle/>
          <a:p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(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phút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1" name="Google Shape;3039;p66"/>
          <p:cNvSpPr txBox="1">
            <a:spLocks/>
          </p:cNvSpPr>
          <p:nvPr/>
        </p:nvSpPr>
        <p:spPr>
          <a:xfrm rot="21135294" flipH="1">
            <a:off x="2223062" y="2222995"/>
            <a:ext cx="2816179" cy="5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/>
            <a:r>
              <a:rPr lang="en" sz="4000" kern="0" dirty="0" smtClean="0">
                <a:solidFill>
                  <a:schemeClr val="lt1"/>
                </a:solidFill>
              </a:rPr>
              <a:t>01.</a:t>
            </a:r>
            <a:endParaRPr lang="en" sz="4000" kern="0" dirty="0">
              <a:solidFill>
                <a:schemeClr val="lt1"/>
              </a:solidFill>
            </a:endParaRPr>
          </a:p>
        </p:txBody>
      </p:sp>
      <p:sp>
        <p:nvSpPr>
          <p:cNvPr id="52" name="Subtitle 1"/>
          <p:cNvSpPr txBox="1">
            <a:spLocks/>
          </p:cNvSpPr>
          <p:nvPr/>
        </p:nvSpPr>
        <p:spPr>
          <a:xfrm rot="21122948" flipH="1">
            <a:off x="1982403" y="3267389"/>
            <a:ext cx="3271803" cy="136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None/>
              <a:defRPr sz="2133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67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kern="0" dirty="0" err="1" smtClean="0"/>
              <a:t>Nắm</a:t>
            </a:r>
            <a:r>
              <a:rPr lang="en-US" kern="0" dirty="0" smtClean="0"/>
              <a:t> </a:t>
            </a:r>
            <a:r>
              <a:rPr lang="en-US" kern="0" dirty="0" err="1" smtClean="0"/>
              <a:t>chắc</a:t>
            </a:r>
            <a:r>
              <a:rPr lang="en-US" kern="0" dirty="0" smtClean="0"/>
              <a:t> </a:t>
            </a:r>
            <a:r>
              <a:rPr lang="en-US" kern="0" dirty="0" err="1" smtClean="0"/>
              <a:t>biểu</a:t>
            </a:r>
            <a:r>
              <a:rPr lang="en-US" kern="0" dirty="0" smtClean="0"/>
              <a:t> </a:t>
            </a:r>
            <a:r>
              <a:rPr lang="en-US" kern="0" dirty="0" err="1" smtClean="0"/>
              <a:t>tượng</a:t>
            </a:r>
            <a:r>
              <a:rPr lang="en-US" kern="0" dirty="0" smtClean="0"/>
              <a:t> </a:t>
            </a:r>
            <a:r>
              <a:rPr lang="en-US" kern="0" dirty="0" err="1" smtClean="0"/>
              <a:t>về</a:t>
            </a:r>
            <a:r>
              <a:rPr lang="en-US" kern="0" dirty="0" smtClean="0"/>
              <a:t> </a:t>
            </a:r>
            <a:r>
              <a:rPr lang="en-US" kern="0" dirty="0" err="1" smtClean="0"/>
              <a:t>thời</a:t>
            </a:r>
            <a:r>
              <a:rPr lang="en-US" kern="0" dirty="0" smtClean="0"/>
              <a:t> </a:t>
            </a:r>
            <a:r>
              <a:rPr lang="en-US" kern="0" dirty="0" err="1" smtClean="0"/>
              <a:t>gian</a:t>
            </a:r>
            <a:r>
              <a:rPr lang="en-US" kern="0" dirty="0" smtClean="0"/>
              <a:t> (</a:t>
            </a:r>
            <a:r>
              <a:rPr lang="en-US" kern="0" dirty="0" err="1" smtClean="0"/>
              <a:t>chủ</a:t>
            </a:r>
            <a:r>
              <a:rPr lang="en-US" kern="0" dirty="0" smtClean="0"/>
              <a:t> </a:t>
            </a:r>
            <a:r>
              <a:rPr lang="en-US" kern="0" dirty="0" err="1" smtClean="0"/>
              <a:t>yếu</a:t>
            </a:r>
            <a:r>
              <a:rPr lang="en-US" kern="0" dirty="0" smtClean="0"/>
              <a:t> </a:t>
            </a:r>
            <a:r>
              <a:rPr lang="en-US" kern="0" dirty="0" err="1" smtClean="0"/>
              <a:t>về</a:t>
            </a:r>
            <a:r>
              <a:rPr lang="en-US" kern="0" dirty="0" smtClean="0"/>
              <a:t> </a:t>
            </a:r>
            <a:r>
              <a:rPr lang="en-US" kern="0" dirty="0" err="1" smtClean="0"/>
              <a:t>thời</a:t>
            </a:r>
            <a:r>
              <a:rPr lang="en-US" kern="0" dirty="0" smtClean="0"/>
              <a:t> </a:t>
            </a:r>
            <a:r>
              <a:rPr lang="en-US" kern="0" dirty="0" err="1" smtClean="0"/>
              <a:t>điểm</a:t>
            </a:r>
            <a:r>
              <a:rPr lang="en-US" kern="0" dirty="0" smtClean="0"/>
              <a:t>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359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 of the School Year: Summer Break XL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nd of the School Year: Summer Break XL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639</Words>
  <Application>Microsoft Office PowerPoint</Application>
  <PresentationFormat>Widescreen</PresentationFormat>
  <Paragraphs>79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宋体</vt:lpstr>
      <vt:lpstr>Abel</vt:lpstr>
      <vt:lpstr>Arial</vt:lpstr>
      <vt:lpstr>Bellota Text</vt:lpstr>
      <vt:lpstr>Calibri</vt:lpstr>
      <vt:lpstr>Calibri Light</vt:lpstr>
      <vt:lpstr>Didact Gothic</vt:lpstr>
      <vt:lpstr>HP001 4 hàng</vt:lpstr>
      <vt:lpstr>Nirmala UI</vt:lpstr>
      <vt:lpstr>Odibee Sans</vt:lpstr>
      <vt:lpstr>Playbill</vt:lpstr>
      <vt:lpstr>Roboto Condensed</vt:lpstr>
      <vt:lpstr>Times New Roman</vt:lpstr>
      <vt:lpstr>Office Theme</vt:lpstr>
      <vt:lpstr>End of the School Year: Summer Break XL by Slidesgo</vt:lpstr>
      <vt:lpstr>1_End of the School Year: Summer Break XL by Slidesgo</vt:lpstr>
      <vt:lpstr>CHÀO MỪNG CÁC CON ĐẾN VỚI TIẾT HỌC  MÔN : TOÁN </vt:lpstr>
      <vt:lpstr>KHỞI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 </vt:lpstr>
      <vt:lpstr>Khám phá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VẬN DỤNG </vt:lpstr>
      <vt:lpstr>PowerPoint Presentation</vt:lpstr>
      <vt:lpstr>YÊU CẦU CẦN ĐẠT </vt:lpstr>
      <vt:lpstr>HOẠT ĐỘNG TIẾP NỐI </vt:lpstr>
      <vt:lpstr>CHÀO TẠM BIỆT CÁC CON!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</cp:revision>
  <dcterms:created xsi:type="dcterms:W3CDTF">2022-03-01T13:44:51Z</dcterms:created>
  <dcterms:modified xsi:type="dcterms:W3CDTF">2022-03-04T02:49:22Z</dcterms:modified>
</cp:coreProperties>
</file>