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9" r:id="rId2"/>
    <p:sldId id="261" r:id="rId3"/>
    <p:sldId id="325" r:id="rId4"/>
    <p:sldId id="327" r:id="rId5"/>
    <p:sldId id="328" r:id="rId6"/>
    <p:sldId id="330" r:id="rId7"/>
    <p:sldId id="266" r:id="rId8"/>
    <p:sldId id="263" r:id="rId9"/>
    <p:sldId id="312" r:id="rId10"/>
    <p:sldId id="313" r:id="rId11"/>
    <p:sldId id="331" r:id="rId12"/>
    <p:sldId id="332" r:id="rId13"/>
    <p:sldId id="333" r:id="rId14"/>
    <p:sldId id="262" r:id="rId15"/>
    <p:sldId id="329" r:id="rId16"/>
    <p:sldId id="315" r:id="rId17"/>
    <p:sldId id="334" r:id="rId18"/>
    <p:sldId id="336" r:id="rId19"/>
    <p:sldId id="337" r:id="rId20"/>
    <p:sldId id="335" r:id="rId21"/>
    <p:sldId id="281" r:id="rId22"/>
    <p:sldId id="276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409"/>
    <a:srgbClr val="FFA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0" autoAdjust="0"/>
    <p:restoredTop sz="89796" autoAdjust="0"/>
  </p:normalViewPr>
  <p:slideViewPr>
    <p:cSldViewPr snapToGrid="0">
      <p:cViewPr varScale="1">
        <p:scale>
          <a:sx n="104" d="100"/>
          <a:sy n="104" d="100"/>
        </p:scale>
        <p:origin x="8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0FB8F3-7091-4F86-A3CF-7C999FEE543C}" type="doc">
      <dgm:prSet loTypeId="urn:microsoft.com/office/officeart/2005/8/layout/target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9F9C89B-8370-408B-B6D4-DFF8C89E2B42}">
      <dgm:prSet/>
      <dgm:spPr/>
      <dgm:t>
        <a:bodyPr/>
        <a:lstStyle/>
        <a:p>
          <a:r>
            <a:rPr kumimoji="1" lang="en-US" dirty="0"/>
            <a:t>- </a:t>
          </a:r>
          <a:r>
            <a:rPr kumimoji="1" lang="en-US" dirty="0" err="1"/>
            <a:t>Ôn</a:t>
          </a:r>
          <a:r>
            <a:rPr kumimoji="1" lang="en-US" dirty="0"/>
            <a:t> </a:t>
          </a:r>
          <a:r>
            <a:rPr kumimoji="1" lang="en-US" dirty="0" err="1"/>
            <a:t>lại</a:t>
          </a:r>
          <a:r>
            <a:rPr kumimoji="1" lang="en-US" dirty="0"/>
            <a:t> </a:t>
          </a:r>
          <a:r>
            <a:rPr kumimoji="1" lang="en-US" dirty="0" err="1"/>
            <a:t>cách</a:t>
          </a:r>
          <a:r>
            <a:rPr kumimoji="1" lang="en-US" dirty="0"/>
            <a:t> chia </a:t>
          </a:r>
          <a:r>
            <a:rPr kumimoji="1" lang="en-US" dirty="0" err="1"/>
            <a:t>số</a:t>
          </a:r>
          <a:r>
            <a:rPr kumimoji="1" lang="en-US" dirty="0"/>
            <a:t> </a:t>
          </a:r>
          <a:r>
            <a:rPr kumimoji="1" lang="en-US" dirty="0" err="1"/>
            <a:t>có</a:t>
          </a:r>
          <a:r>
            <a:rPr kumimoji="1" lang="en-US" dirty="0"/>
            <a:t> </a:t>
          </a:r>
          <a:r>
            <a:rPr kumimoji="1" lang="en-US" dirty="0" err="1"/>
            <a:t>bốn</a:t>
          </a:r>
          <a:r>
            <a:rPr kumimoji="1" lang="en-US" dirty="0"/>
            <a:t> </a:t>
          </a:r>
          <a:r>
            <a:rPr kumimoji="1" lang="en-US" dirty="0" err="1"/>
            <a:t>chữ</a:t>
          </a:r>
          <a:r>
            <a:rPr kumimoji="1" lang="en-US" dirty="0"/>
            <a:t> </a:t>
          </a:r>
          <a:r>
            <a:rPr kumimoji="1" lang="en-US" dirty="0" err="1"/>
            <a:t>số</a:t>
          </a:r>
          <a:r>
            <a:rPr kumimoji="1" lang="en-US" dirty="0"/>
            <a:t> </a:t>
          </a:r>
          <a:r>
            <a:rPr kumimoji="1" lang="en-US" dirty="0" err="1"/>
            <a:t>cho</a:t>
          </a:r>
          <a:r>
            <a:rPr kumimoji="1" lang="en-US" dirty="0"/>
            <a:t> </a:t>
          </a:r>
          <a:r>
            <a:rPr kumimoji="1" lang="en-US" dirty="0" err="1"/>
            <a:t>số</a:t>
          </a:r>
          <a:r>
            <a:rPr kumimoji="1" lang="en-US" dirty="0"/>
            <a:t> </a:t>
          </a:r>
          <a:r>
            <a:rPr kumimoji="1" lang="en-US" dirty="0" err="1"/>
            <a:t>có</a:t>
          </a:r>
          <a:r>
            <a:rPr kumimoji="1" lang="en-US" dirty="0"/>
            <a:t> </a:t>
          </a:r>
          <a:r>
            <a:rPr kumimoji="1" lang="en-US" dirty="0" err="1"/>
            <a:t>một</a:t>
          </a:r>
          <a:r>
            <a:rPr kumimoji="1" lang="en-US" dirty="0"/>
            <a:t> </a:t>
          </a:r>
          <a:r>
            <a:rPr kumimoji="1" lang="en-US" dirty="0" err="1"/>
            <a:t>chữ</a:t>
          </a:r>
          <a:r>
            <a:rPr kumimoji="1" lang="en-US" dirty="0"/>
            <a:t> </a:t>
          </a:r>
          <a:r>
            <a:rPr kumimoji="1" lang="en-US" dirty="0" err="1"/>
            <a:t>số</a:t>
          </a:r>
          <a:r>
            <a:rPr kumimoji="1" lang="en-US" dirty="0"/>
            <a:t>.</a:t>
          </a:r>
          <a:endParaRPr lang="en-US" dirty="0"/>
        </a:p>
      </dgm:t>
    </dgm:pt>
    <dgm:pt modelId="{73E71FF4-3E7C-4503-B1F9-7F7272DB6508}" type="parTrans" cxnId="{BB77C806-0674-4A3D-82AB-587AF1D29D4A}">
      <dgm:prSet/>
      <dgm:spPr/>
      <dgm:t>
        <a:bodyPr/>
        <a:lstStyle/>
        <a:p>
          <a:endParaRPr lang="en-US"/>
        </a:p>
      </dgm:t>
    </dgm:pt>
    <dgm:pt modelId="{B56E6930-98F9-4EB7-BC44-503313CB70EB}" type="sibTrans" cxnId="{BB77C806-0674-4A3D-82AB-587AF1D29D4A}">
      <dgm:prSet/>
      <dgm:spPr/>
      <dgm:t>
        <a:bodyPr/>
        <a:lstStyle/>
        <a:p>
          <a:endParaRPr lang="en-US"/>
        </a:p>
      </dgm:t>
    </dgm:pt>
    <dgm:pt modelId="{20BC363B-49B2-4ED3-A90A-CBB047A1BE88}">
      <dgm:prSet/>
      <dgm:spPr/>
      <dgm:t>
        <a:bodyPr/>
        <a:lstStyle/>
        <a:p>
          <a:r>
            <a:rPr kumimoji="1" lang="en-US" dirty="0"/>
            <a:t>- </a:t>
          </a:r>
          <a:r>
            <a:rPr kumimoji="1" lang="en-US" dirty="0" err="1"/>
            <a:t>Chuẩn</a:t>
          </a:r>
          <a:r>
            <a:rPr kumimoji="1" lang="en-US" dirty="0"/>
            <a:t> </a:t>
          </a:r>
          <a:r>
            <a:rPr kumimoji="1" lang="en-US" dirty="0" err="1"/>
            <a:t>bị</a:t>
          </a:r>
          <a:r>
            <a:rPr kumimoji="1" lang="en-US" dirty="0"/>
            <a:t> </a:t>
          </a:r>
          <a:r>
            <a:rPr kumimoji="1" lang="en-US" dirty="0" err="1"/>
            <a:t>bài</a:t>
          </a:r>
          <a:r>
            <a:rPr kumimoji="1" lang="en-US" dirty="0"/>
            <a:t> </a:t>
          </a:r>
          <a:r>
            <a:rPr kumimoji="1" lang="en-US" dirty="0" err="1"/>
            <a:t>sau</a:t>
          </a:r>
          <a:r>
            <a:rPr kumimoji="1" lang="en-US" dirty="0"/>
            <a:t> : </a:t>
          </a:r>
          <a:r>
            <a:rPr kumimoji="1" lang="en-US" dirty="0" err="1"/>
            <a:t>Luyện</a:t>
          </a:r>
          <a:r>
            <a:rPr kumimoji="1" lang="en-US" dirty="0"/>
            <a:t> </a:t>
          </a:r>
          <a:r>
            <a:rPr kumimoji="1" lang="en-US" dirty="0" err="1"/>
            <a:t>tập</a:t>
          </a:r>
          <a:r>
            <a:rPr kumimoji="1" lang="en-US" dirty="0"/>
            <a:t>.</a:t>
          </a:r>
          <a:endParaRPr lang="en-US" dirty="0"/>
        </a:p>
      </dgm:t>
    </dgm:pt>
    <dgm:pt modelId="{2C510AA5-4F3C-4A3B-A5BE-A812E577694C}" type="parTrans" cxnId="{A9FEDCE8-7377-45F1-B0F9-E8E169E70B0B}">
      <dgm:prSet/>
      <dgm:spPr/>
      <dgm:t>
        <a:bodyPr/>
        <a:lstStyle/>
        <a:p>
          <a:endParaRPr lang="en-US"/>
        </a:p>
      </dgm:t>
    </dgm:pt>
    <dgm:pt modelId="{A9CDD1CB-F70C-4B87-93D9-24E180C80A64}" type="sibTrans" cxnId="{A9FEDCE8-7377-45F1-B0F9-E8E169E70B0B}">
      <dgm:prSet/>
      <dgm:spPr/>
      <dgm:t>
        <a:bodyPr/>
        <a:lstStyle/>
        <a:p>
          <a:endParaRPr lang="en-US"/>
        </a:p>
      </dgm:t>
    </dgm:pt>
    <dgm:pt modelId="{169A3A66-CA59-473F-9B2A-E8BBC79399B3}" type="pres">
      <dgm:prSet presAssocID="{AE0FB8F3-7091-4F86-A3CF-7C999FEE543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F5794E-B230-49E8-B454-2D24C3F3C709}" type="pres">
      <dgm:prSet presAssocID="{69F9C89B-8370-408B-B6D4-DFF8C89E2B42}" presName="circle1" presStyleLbl="node1" presStyleIdx="0" presStyleCnt="2"/>
      <dgm:spPr/>
    </dgm:pt>
    <dgm:pt modelId="{3EF22C75-B49C-47D8-8ED5-403EA4438ACF}" type="pres">
      <dgm:prSet presAssocID="{69F9C89B-8370-408B-B6D4-DFF8C89E2B42}" presName="space" presStyleCnt="0"/>
      <dgm:spPr/>
    </dgm:pt>
    <dgm:pt modelId="{D0688B41-EC7F-45DA-9140-66CDF9D33443}" type="pres">
      <dgm:prSet presAssocID="{69F9C89B-8370-408B-B6D4-DFF8C89E2B42}" presName="rect1" presStyleLbl="alignAcc1" presStyleIdx="0" presStyleCnt="2"/>
      <dgm:spPr/>
      <dgm:t>
        <a:bodyPr/>
        <a:lstStyle/>
        <a:p>
          <a:endParaRPr lang="en-US"/>
        </a:p>
      </dgm:t>
    </dgm:pt>
    <dgm:pt modelId="{7B5231FC-109A-4841-AFB3-E5D64FF629A4}" type="pres">
      <dgm:prSet presAssocID="{20BC363B-49B2-4ED3-A90A-CBB047A1BE88}" presName="vertSpace2" presStyleLbl="node1" presStyleIdx="0" presStyleCnt="2"/>
      <dgm:spPr/>
    </dgm:pt>
    <dgm:pt modelId="{7E661F1E-9783-41B5-92CB-65D1B375A66E}" type="pres">
      <dgm:prSet presAssocID="{20BC363B-49B2-4ED3-A90A-CBB047A1BE88}" presName="circle2" presStyleLbl="node1" presStyleIdx="1" presStyleCnt="2"/>
      <dgm:spPr/>
    </dgm:pt>
    <dgm:pt modelId="{23B15147-6E9B-47EE-8075-38DA55FDAC08}" type="pres">
      <dgm:prSet presAssocID="{20BC363B-49B2-4ED3-A90A-CBB047A1BE88}" presName="rect2" presStyleLbl="alignAcc1" presStyleIdx="1" presStyleCnt="2"/>
      <dgm:spPr/>
      <dgm:t>
        <a:bodyPr/>
        <a:lstStyle/>
        <a:p>
          <a:endParaRPr lang="en-US"/>
        </a:p>
      </dgm:t>
    </dgm:pt>
    <dgm:pt modelId="{AE1A8E27-CE32-408E-83E7-EE21F288A71F}" type="pres">
      <dgm:prSet presAssocID="{69F9C89B-8370-408B-B6D4-DFF8C89E2B42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669873-68E9-4834-A8DA-436897910D54}" type="pres">
      <dgm:prSet presAssocID="{20BC363B-49B2-4ED3-A90A-CBB047A1BE88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06E917-101D-4ECE-8EDE-3748C783837A}" type="presOf" srcId="{69F9C89B-8370-408B-B6D4-DFF8C89E2B42}" destId="{D0688B41-EC7F-45DA-9140-66CDF9D33443}" srcOrd="0" destOrd="0" presId="urn:microsoft.com/office/officeart/2005/8/layout/target3"/>
    <dgm:cxn modelId="{F4D84925-910B-4DE4-A69F-79C743747CF7}" type="presOf" srcId="{AE0FB8F3-7091-4F86-A3CF-7C999FEE543C}" destId="{169A3A66-CA59-473F-9B2A-E8BBC79399B3}" srcOrd="0" destOrd="0" presId="urn:microsoft.com/office/officeart/2005/8/layout/target3"/>
    <dgm:cxn modelId="{BB77C806-0674-4A3D-82AB-587AF1D29D4A}" srcId="{AE0FB8F3-7091-4F86-A3CF-7C999FEE543C}" destId="{69F9C89B-8370-408B-B6D4-DFF8C89E2B42}" srcOrd="0" destOrd="0" parTransId="{73E71FF4-3E7C-4503-B1F9-7F7272DB6508}" sibTransId="{B56E6930-98F9-4EB7-BC44-503313CB70EB}"/>
    <dgm:cxn modelId="{72711848-D037-47E3-A5C3-E6E64563AC45}" type="presOf" srcId="{69F9C89B-8370-408B-B6D4-DFF8C89E2B42}" destId="{AE1A8E27-CE32-408E-83E7-EE21F288A71F}" srcOrd="1" destOrd="0" presId="urn:microsoft.com/office/officeart/2005/8/layout/target3"/>
    <dgm:cxn modelId="{0714C320-B7B9-4814-8448-742265A64EAC}" type="presOf" srcId="{20BC363B-49B2-4ED3-A90A-CBB047A1BE88}" destId="{23B15147-6E9B-47EE-8075-38DA55FDAC08}" srcOrd="0" destOrd="0" presId="urn:microsoft.com/office/officeart/2005/8/layout/target3"/>
    <dgm:cxn modelId="{A9FEDCE8-7377-45F1-B0F9-E8E169E70B0B}" srcId="{AE0FB8F3-7091-4F86-A3CF-7C999FEE543C}" destId="{20BC363B-49B2-4ED3-A90A-CBB047A1BE88}" srcOrd="1" destOrd="0" parTransId="{2C510AA5-4F3C-4A3B-A5BE-A812E577694C}" sibTransId="{A9CDD1CB-F70C-4B87-93D9-24E180C80A64}"/>
    <dgm:cxn modelId="{5EABEC9C-A031-4C1E-875B-A9D7348BA536}" type="presOf" srcId="{20BC363B-49B2-4ED3-A90A-CBB047A1BE88}" destId="{51669873-68E9-4834-A8DA-436897910D54}" srcOrd="1" destOrd="0" presId="urn:microsoft.com/office/officeart/2005/8/layout/target3"/>
    <dgm:cxn modelId="{B0445D33-5292-4C94-B959-EA224EA43990}" type="presParOf" srcId="{169A3A66-CA59-473F-9B2A-E8BBC79399B3}" destId="{3BF5794E-B230-49E8-B454-2D24C3F3C709}" srcOrd="0" destOrd="0" presId="urn:microsoft.com/office/officeart/2005/8/layout/target3"/>
    <dgm:cxn modelId="{CE6D99A9-6A94-416C-A2E8-74C715ED242D}" type="presParOf" srcId="{169A3A66-CA59-473F-9B2A-E8BBC79399B3}" destId="{3EF22C75-B49C-47D8-8ED5-403EA4438ACF}" srcOrd="1" destOrd="0" presId="urn:microsoft.com/office/officeart/2005/8/layout/target3"/>
    <dgm:cxn modelId="{F889AE5D-7E80-4ABE-A8EF-0E80F299BBC1}" type="presParOf" srcId="{169A3A66-CA59-473F-9B2A-E8BBC79399B3}" destId="{D0688B41-EC7F-45DA-9140-66CDF9D33443}" srcOrd="2" destOrd="0" presId="urn:microsoft.com/office/officeart/2005/8/layout/target3"/>
    <dgm:cxn modelId="{3E4E9179-A484-4342-94B6-B5F832E54588}" type="presParOf" srcId="{169A3A66-CA59-473F-9B2A-E8BBC79399B3}" destId="{7B5231FC-109A-4841-AFB3-E5D64FF629A4}" srcOrd="3" destOrd="0" presId="urn:microsoft.com/office/officeart/2005/8/layout/target3"/>
    <dgm:cxn modelId="{E538BCF0-B37E-4E9C-83D7-28BA3533BF21}" type="presParOf" srcId="{169A3A66-CA59-473F-9B2A-E8BBC79399B3}" destId="{7E661F1E-9783-41B5-92CB-65D1B375A66E}" srcOrd="4" destOrd="0" presId="urn:microsoft.com/office/officeart/2005/8/layout/target3"/>
    <dgm:cxn modelId="{EE0E9B9D-C8FA-4B3E-A5B4-E3A60D923D20}" type="presParOf" srcId="{169A3A66-CA59-473F-9B2A-E8BBC79399B3}" destId="{23B15147-6E9B-47EE-8075-38DA55FDAC08}" srcOrd="5" destOrd="0" presId="urn:microsoft.com/office/officeart/2005/8/layout/target3"/>
    <dgm:cxn modelId="{E9159B6F-9E70-4FAF-910C-96914189571B}" type="presParOf" srcId="{169A3A66-CA59-473F-9B2A-E8BBC79399B3}" destId="{AE1A8E27-CE32-408E-83E7-EE21F288A71F}" srcOrd="6" destOrd="0" presId="urn:microsoft.com/office/officeart/2005/8/layout/target3"/>
    <dgm:cxn modelId="{3328505A-B92C-4E3F-9E49-7DF12E862F63}" type="presParOf" srcId="{169A3A66-CA59-473F-9B2A-E8BBC79399B3}" destId="{51669873-68E9-4834-A8DA-436897910D54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F5794E-B230-49E8-B454-2D24C3F3C709}">
      <dsp:nvSpPr>
        <dsp:cNvPr id="0" name=""/>
        <dsp:cNvSpPr/>
      </dsp:nvSpPr>
      <dsp:spPr>
        <a:xfrm>
          <a:off x="0" y="0"/>
          <a:ext cx="2048156" cy="2048156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688B41-EC7F-45DA-9140-66CDF9D33443}">
      <dsp:nvSpPr>
        <dsp:cNvPr id="0" name=""/>
        <dsp:cNvSpPr/>
      </dsp:nvSpPr>
      <dsp:spPr>
        <a:xfrm>
          <a:off x="1024078" y="0"/>
          <a:ext cx="9558799" cy="20481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3100" kern="1200" dirty="0"/>
            <a:t>- </a:t>
          </a:r>
          <a:r>
            <a:rPr kumimoji="1" lang="en-US" sz="3100" kern="1200" dirty="0" err="1"/>
            <a:t>Ôn</a:t>
          </a:r>
          <a:r>
            <a:rPr kumimoji="1" lang="en-US" sz="3100" kern="1200" dirty="0"/>
            <a:t> </a:t>
          </a:r>
          <a:r>
            <a:rPr kumimoji="1" lang="en-US" sz="3100" kern="1200" dirty="0" err="1"/>
            <a:t>lại</a:t>
          </a:r>
          <a:r>
            <a:rPr kumimoji="1" lang="en-US" sz="3100" kern="1200" dirty="0"/>
            <a:t> </a:t>
          </a:r>
          <a:r>
            <a:rPr kumimoji="1" lang="en-US" sz="3100" kern="1200" dirty="0" err="1"/>
            <a:t>cách</a:t>
          </a:r>
          <a:r>
            <a:rPr kumimoji="1" lang="en-US" sz="3100" kern="1200" dirty="0"/>
            <a:t> chia </a:t>
          </a:r>
          <a:r>
            <a:rPr kumimoji="1" lang="en-US" sz="3100" kern="1200" dirty="0" err="1"/>
            <a:t>số</a:t>
          </a:r>
          <a:r>
            <a:rPr kumimoji="1" lang="en-US" sz="3100" kern="1200" dirty="0"/>
            <a:t> </a:t>
          </a:r>
          <a:r>
            <a:rPr kumimoji="1" lang="en-US" sz="3100" kern="1200" dirty="0" err="1"/>
            <a:t>có</a:t>
          </a:r>
          <a:r>
            <a:rPr kumimoji="1" lang="en-US" sz="3100" kern="1200" dirty="0"/>
            <a:t> </a:t>
          </a:r>
          <a:r>
            <a:rPr kumimoji="1" lang="en-US" sz="3100" kern="1200" dirty="0" err="1"/>
            <a:t>bốn</a:t>
          </a:r>
          <a:r>
            <a:rPr kumimoji="1" lang="en-US" sz="3100" kern="1200" dirty="0"/>
            <a:t> </a:t>
          </a:r>
          <a:r>
            <a:rPr kumimoji="1" lang="en-US" sz="3100" kern="1200" dirty="0" err="1"/>
            <a:t>chữ</a:t>
          </a:r>
          <a:r>
            <a:rPr kumimoji="1" lang="en-US" sz="3100" kern="1200" dirty="0"/>
            <a:t> </a:t>
          </a:r>
          <a:r>
            <a:rPr kumimoji="1" lang="en-US" sz="3100" kern="1200" dirty="0" err="1"/>
            <a:t>số</a:t>
          </a:r>
          <a:r>
            <a:rPr kumimoji="1" lang="en-US" sz="3100" kern="1200" dirty="0"/>
            <a:t> </a:t>
          </a:r>
          <a:r>
            <a:rPr kumimoji="1" lang="en-US" sz="3100" kern="1200" dirty="0" err="1"/>
            <a:t>cho</a:t>
          </a:r>
          <a:r>
            <a:rPr kumimoji="1" lang="en-US" sz="3100" kern="1200" dirty="0"/>
            <a:t> </a:t>
          </a:r>
          <a:r>
            <a:rPr kumimoji="1" lang="en-US" sz="3100" kern="1200" dirty="0" err="1"/>
            <a:t>số</a:t>
          </a:r>
          <a:r>
            <a:rPr kumimoji="1" lang="en-US" sz="3100" kern="1200" dirty="0"/>
            <a:t> </a:t>
          </a:r>
          <a:r>
            <a:rPr kumimoji="1" lang="en-US" sz="3100" kern="1200" dirty="0" err="1"/>
            <a:t>có</a:t>
          </a:r>
          <a:r>
            <a:rPr kumimoji="1" lang="en-US" sz="3100" kern="1200" dirty="0"/>
            <a:t> </a:t>
          </a:r>
          <a:r>
            <a:rPr kumimoji="1" lang="en-US" sz="3100" kern="1200" dirty="0" err="1"/>
            <a:t>một</a:t>
          </a:r>
          <a:r>
            <a:rPr kumimoji="1" lang="en-US" sz="3100" kern="1200" dirty="0"/>
            <a:t> </a:t>
          </a:r>
          <a:r>
            <a:rPr kumimoji="1" lang="en-US" sz="3100" kern="1200" dirty="0" err="1"/>
            <a:t>chữ</a:t>
          </a:r>
          <a:r>
            <a:rPr kumimoji="1" lang="en-US" sz="3100" kern="1200" dirty="0"/>
            <a:t> </a:t>
          </a:r>
          <a:r>
            <a:rPr kumimoji="1" lang="en-US" sz="3100" kern="1200" dirty="0" err="1"/>
            <a:t>số</a:t>
          </a:r>
          <a:r>
            <a:rPr kumimoji="1" lang="en-US" sz="3100" kern="1200" dirty="0"/>
            <a:t>.</a:t>
          </a:r>
          <a:endParaRPr lang="en-US" sz="3100" kern="1200" dirty="0"/>
        </a:p>
      </dsp:txBody>
      <dsp:txXfrm>
        <a:off x="1024078" y="0"/>
        <a:ext cx="9558799" cy="972874"/>
      </dsp:txXfrm>
    </dsp:sp>
    <dsp:sp modelId="{7E661F1E-9783-41B5-92CB-65D1B375A66E}">
      <dsp:nvSpPr>
        <dsp:cNvPr id="0" name=""/>
        <dsp:cNvSpPr/>
      </dsp:nvSpPr>
      <dsp:spPr>
        <a:xfrm>
          <a:off x="537641" y="972874"/>
          <a:ext cx="972874" cy="972874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B15147-6E9B-47EE-8075-38DA55FDAC08}">
      <dsp:nvSpPr>
        <dsp:cNvPr id="0" name=""/>
        <dsp:cNvSpPr/>
      </dsp:nvSpPr>
      <dsp:spPr>
        <a:xfrm>
          <a:off x="1024078" y="972874"/>
          <a:ext cx="9558799" cy="9728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3100" kern="1200" dirty="0"/>
            <a:t>- </a:t>
          </a:r>
          <a:r>
            <a:rPr kumimoji="1" lang="en-US" sz="3100" kern="1200" dirty="0" err="1"/>
            <a:t>Chuẩn</a:t>
          </a:r>
          <a:r>
            <a:rPr kumimoji="1" lang="en-US" sz="3100" kern="1200" dirty="0"/>
            <a:t> </a:t>
          </a:r>
          <a:r>
            <a:rPr kumimoji="1" lang="en-US" sz="3100" kern="1200" dirty="0" err="1"/>
            <a:t>bị</a:t>
          </a:r>
          <a:r>
            <a:rPr kumimoji="1" lang="en-US" sz="3100" kern="1200" dirty="0"/>
            <a:t> </a:t>
          </a:r>
          <a:r>
            <a:rPr kumimoji="1" lang="en-US" sz="3100" kern="1200" dirty="0" err="1"/>
            <a:t>bài</a:t>
          </a:r>
          <a:r>
            <a:rPr kumimoji="1" lang="en-US" sz="3100" kern="1200" dirty="0"/>
            <a:t> </a:t>
          </a:r>
          <a:r>
            <a:rPr kumimoji="1" lang="en-US" sz="3100" kern="1200" dirty="0" err="1"/>
            <a:t>sau</a:t>
          </a:r>
          <a:r>
            <a:rPr kumimoji="1" lang="en-US" sz="3100" kern="1200" dirty="0"/>
            <a:t> : </a:t>
          </a:r>
          <a:r>
            <a:rPr kumimoji="1" lang="en-US" sz="3100" kern="1200" dirty="0" err="1"/>
            <a:t>Luyện</a:t>
          </a:r>
          <a:r>
            <a:rPr kumimoji="1" lang="en-US" sz="3100" kern="1200" dirty="0"/>
            <a:t> </a:t>
          </a:r>
          <a:r>
            <a:rPr kumimoji="1" lang="en-US" sz="3100" kern="1200" dirty="0" err="1"/>
            <a:t>tập</a:t>
          </a:r>
          <a:r>
            <a:rPr kumimoji="1" lang="en-US" sz="3100" kern="1200" dirty="0"/>
            <a:t>.</a:t>
          </a:r>
          <a:endParaRPr lang="en-US" sz="3100" kern="1200" dirty="0"/>
        </a:p>
      </dsp:txBody>
      <dsp:txXfrm>
        <a:off x="1024078" y="972874"/>
        <a:ext cx="9558799" cy="9728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EC0C4D0A-AE71-413D-A18F-1243E2FE8BE7}" type="datetimeFigureOut">
              <a:rPr lang="zh-CN" altLang="en-US" smtClean="0"/>
              <a:pPr/>
              <a:t>2022/2/25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81C3F9A1-47D5-4996-B777-8DE19D1270F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58624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vi.wikipedia.org/wiki/277_TCN" TargetMode="External"/><Relationship Id="rId7" Type="http://schemas.openxmlformats.org/officeDocument/2006/relationships/hyperlink" Target="https://vi.wikipedia.org/wiki/H%C3%B9ng_V%C6%B0%C6%A1ng_th%E1%BB%A9_XVIII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vi.wikipedia.org/wiki/B%E1%BA%AFc_Ninh" TargetMode="External"/><Relationship Id="rId5" Type="http://schemas.openxmlformats.org/officeDocument/2006/relationships/hyperlink" Target="https://vi.wikipedia.org/wiki/An_D%C6%B0%C6%A1ng_V%C6%B0%C6%A1ng" TargetMode="External"/><Relationship Id="rId4" Type="http://schemas.openxmlformats.org/officeDocument/2006/relationships/hyperlink" Target="https://vi.wikipedia.org/wiki/179_TCN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0403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6626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2048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5632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4496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Cao Lỗ</a:t>
            </a:r>
            <a:r>
              <a:rPr lang="vi-VN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</a:t>
            </a:r>
            <a:r>
              <a:rPr lang="vi-VN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 tooltip="277 TCN"/>
              </a:rPr>
              <a:t>277 TCN</a:t>
            </a:r>
            <a:r>
              <a:rPr lang="vi-VN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- </a:t>
            </a:r>
            <a:r>
              <a:rPr lang="vi-VN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4" tooltip="179 TCN"/>
              </a:rPr>
              <a:t>179 TCN</a:t>
            </a:r>
            <a:r>
              <a:rPr lang="vi-VN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là một tướng tài của </a:t>
            </a:r>
            <a:r>
              <a:rPr lang="vi-VN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5" tooltip="An Dương Vương"/>
              </a:rPr>
              <a:t>An Dương Vương (Thục Phán)</a:t>
            </a:r>
            <a:r>
              <a:rPr lang="vi-VN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quê quán tại xã Cao Đức, huyện Gia Bình, tỉnh </a:t>
            </a:r>
            <a:r>
              <a:rPr lang="vi-VN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6" tooltip="Bắc Ninh"/>
              </a:rPr>
              <a:t>Bắc Ninh</a:t>
            </a:r>
            <a:r>
              <a:rPr lang="vi-VN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ngày nay. Ông từng làm bộ hạ của </a:t>
            </a:r>
            <a:r>
              <a:rPr lang="vi-VN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7" tooltip="Hùng Vương thứ XVIII"/>
              </a:rPr>
              <a:t>Hùng Vương thứ 18</a:t>
            </a:r>
            <a:r>
              <a:rPr lang="vi-VN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nhưng không được trọng dụng.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pPr/>
              <a:t>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43259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5044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6566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fade/>
      </p:transition>
    </mc:Choice>
    <mc:Fallback xmlns=""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E4F1C82-0207-4B35-A6AA-CC02E3966E5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323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E4F1C82-0207-4B35-A6AA-CC02E3966E5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590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E4F1C82-0207-4B35-A6AA-CC02E3966E5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23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E4F1C82-0207-4B35-A6AA-CC02E3966E5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485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E4F1C82-0207-4B35-A6AA-CC02E3966E5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154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E4F1C82-0207-4B35-A6AA-CC02E3966E5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0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E4F1C82-0207-4B35-A6AA-CC02E3966E5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0336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E4F1C82-0207-4B35-A6AA-CC02E3966E5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7521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E4F1C82-0207-4B35-A6AA-CC02E3966E5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4743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E4F1C82-0207-4B35-A6AA-CC02E3966E5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989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691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fade/>
      </p:transition>
    </mc:Choice>
    <mc:Fallback xmlns="">
      <p:transition spd="slow" advClick="0" advTm="5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E4F1C82-0207-4B35-A6AA-CC02E3966E5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2531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E4F1C82-0207-4B35-A6AA-CC02E3966E5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9737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E4F1C82-0207-4B35-A6AA-CC02E3966E5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4023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E4F1C82-0207-4B35-A6AA-CC02E3966E5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971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E4F1C82-0207-4B35-A6AA-CC02E3966E5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1719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E4F1C82-0207-4B35-A6AA-CC02E3966E5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531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E4F1C82-0207-4B35-A6AA-CC02E3966E5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4803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E4F1C82-0207-4B35-A6AA-CC02E3966E5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8920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E4F1C82-0207-4B35-A6AA-CC02E3966E5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189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E4F1C82-0207-4B35-A6AA-CC02E3966E5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722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33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fade/>
      </p:transition>
    </mc:Choice>
    <mc:Fallback xmlns="">
      <p:transition spd="slow" advClick="0" advTm="500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E4F1C82-0207-4B35-A6AA-CC02E3966E5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777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E4F1C82-0207-4B35-A6AA-CC02E3966E5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4073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E4F1C82-0207-4B35-A6AA-CC02E3966E5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7079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E4F1C82-0207-4B35-A6AA-CC02E3966E5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3784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E4F1C82-0207-4B35-A6AA-CC02E3966E5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0956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E4F1C82-0207-4B35-A6AA-CC02E3966E5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908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788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fade/>
      </p:transition>
    </mc:Choice>
    <mc:Fallback xmlns=""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188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fade/>
      </p:transition>
    </mc:Choice>
    <mc:Fallback xmlns=""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967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fade/>
      </p:transition>
    </mc:Choice>
    <mc:Fallback xmlns=""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106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fade/>
      </p:transition>
    </mc:Choice>
    <mc:Fallback xmlns=""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715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fade/>
      </p:transition>
    </mc:Choice>
    <mc:Fallback xmlns=""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E4F1C82-0207-4B35-A6AA-CC02E3966E5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感谢您下载包图网平台上提供的</a:t>
            </a:r>
            <a:r>
              <a:rPr lang="en-US" altLang="zh-CN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PPT</a:t>
            </a:r>
            <a:r>
              <a:rPr lang="zh-CN" altLang="en-US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ibaotu.com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71FB52B-4F7F-4137-9D14-A0EA2D5019CA}"/>
              </a:ext>
            </a:extLst>
          </p:cNvPr>
          <p:cNvPicPr>
            <a:picLocks noChangeAspect="1"/>
          </p:cNvPicPr>
          <p:nvPr userDrawn="1"/>
        </p:nvPicPr>
        <p:blipFill>
          <a:blip r:embed="rId3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2" r:id="rId2"/>
    <p:sldLayoutId id="2147483681" r:id="rId3"/>
    <p:sldLayoutId id="2147483674" r:id="rId4"/>
    <p:sldLayoutId id="2147483668" r:id="rId5"/>
    <p:sldLayoutId id="2147483667" r:id="rId6"/>
    <p:sldLayoutId id="2147483663" r:id="rId7"/>
    <p:sldLayoutId id="2147483662" r:id="rId8"/>
    <p:sldLayoutId id="2147483651" r:id="rId9"/>
    <p:sldLayoutId id="2147483684" r:id="rId10"/>
    <p:sldLayoutId id="2147483683" r:id="rId11"/>
    <p:sldLayoutId id="2147483680" r:id="rId12"/>
    <p:sldLayoutId id="2147483679" r:id="rId13"/>
    <p:sldLayoutId id="2147483678" r:id="rId14"/>
    <p:sldLayoutId id="2147483677" r:id="rId15"/>
    <p:sldLayoutId id="2147483676" r:id="rId16"/>
    <p:sldLayoutId id="2147483675" r:id="rId17"/>
    <p:sldLayoutId id="2147483673" r:id="rId18"/>
    <p:sldLayoutId id="2147483672" r:id="rId19"/>
    <p:sldLayoutId id="2147483671" r:id="rId20"/>
    <p:sldLayoutId id="2147483670" r:id="rId21"/>
    <p:sldLayoutId id="2147483669" r:id="rId22"/>
    <p:sldLayoutId id="2147483666" r:id="rId23"/>
    <p:sldLayoutId id="2147483665" r:id="rId24"/>
    <p:sldLayoutId id="2147483664" r:id="rId25"/>
    <p:sldLayoutId id="2147483661" r:id="rId26"/>
    <p:sldLayoutId id="2147483660" r:id="rId27"/>
    <p:sldLayoutId id="2147483659" r:id="rId28"/>
    <p:sldLayoutId id="2147483658" r:id="rId29"/>
    <p:sldLayoutId id="2147483657" r:id="rId30"/>
    <p:sldLayoutId id="2147483656" r:id="rId31"/>
    <p:sldLayoutId id="2147483655" r:id="rId32"/>
    <p:sldLayoutId id="2147483654" r:id="rId33"/>
    <p:sldLayoutId id="2147483653" r:id="rId34"/>
    <p:sldLayoutId id="2147483652" r:id="rId35"/>
  </p:sldLayoutIdLst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fade/>
      </p:transition>
    </mc:Choice>
    <mc:Fallback xmlns="">
      <p:transition spd="slow" advClick="0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Relationship Id="rId4" Type="http://schemas.openxmlformats.org/officeDocument/2006/relationships/image" Target="file:///C:\Program%20Files\Inknoe%20ClassPoint\Images\image_upload_without%20result_default.pn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Relationship Id="rId5" Type="http://schemas.openxmlformats.org/officeDocument/2006/relationships/image" Target="file:///C:\Program%20Files\Inknoe%20ClassPoint\Images\image_upload_without%20result_default.png" TargetMode="Externa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4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2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3.png"/><Relationship Id="rId9" Type="http://schemas.microsoft.com/office/2007/relationships/diagramDrawing" Target="../diagrams/drawing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19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6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3C913A7-E7B2-4C93-ACD5-3C1464EA4E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7565" y="2531165"/>
            <a:ext cx="6164002" cy="404191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C51A4D4-C344-491B-94B3-9BBFECBD9B3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61378" flipH="1">
            <a:off x="10658393" y="701651"/>
            <a:ext cx="515504" cy="447470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D0C6E379-722E-408C-BA9E-9720A9865290}"/>
              </a:ext>
            </a:extLst>
          </p:cNvPr>
          <p:cNvGrpSpPr/>
          <p:nvPr/>
        </p:nvGrpSpPr>
        <p:grpSpPr>
          <a:xfrm>
            <a:off x="6978503" y="2681694"/>
            <a:ext cx="4085664" cy="895641"/>
            <a:chOff x="7022097" y="4455110"/>
            <a:chExt cx="4085664" cy="895641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ACB617D3-C411-4403-A7E7-B472A6D37B91}"/>
                </a:ext>
              </a:extLst>
            </p:cNvPr>
            <p:cNvGrpSpPr/>
            <p:nvPr/>
          </p:nvGrpSpPr>
          <p:grpSpPr>
            <a:xfrm>
              <a:off x="7022097" y="4459632"/>
              <a:ext cx="3697737" cy="891119"/>
              <a:chOff x="7473163" y="5396166"/>
              <a:chExt cx="3697737" cy="891119"/>
            </a:xfrm>
          </p:grpSpPr>
          <p:pic>
            <p:nvPicPr>
              <p:cNvPr id="4" name="图片 3">
                <a:extLst>
                  <a:ext uri="{FF2B5EF4-FFF2-40B4-BE49-F238E27FC236}">
                    <a16:creationId xmlns:a16="http://schemas.microsoft.com/office/drawing/2014/main" id="{3F8EAD4E-B1AF-42F5-B79D-D656D10037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473163" y="5396166"/>
                <a:ext cx="3697737" cy="891119"/>
              </a:xfrm>
              <a:prstGeom prst="rect">
                <a:avLst/>
              </a:prstGeom>
            </p:spPr>
          </p:pic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C4A448F3-746E-459A-B191-060C183A4A1C}"/>
                  </a:ext>
                </a:extLst>
              </p:cNvPr>
              <p:cNvSpPr txBox="1"/>
              <p:nvPr/>
            </p:nvSpPr>
            <p:spPr>
              <a:xfrm>
                <a:off x="7857539" y="5396166"/>
                <a:ext cx="320023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600" dirty="0">
                    <a:ln w="28575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  <a:solidFill>
                      <a:srgbClr val="FFA300"/>
                    </a:solidFill>
                    <a:latin typeface="inpin heiti" charset="-122"/>
                    <a:ea typeface="inpin heiti" charset="-122"/>
                  </a:rPr>
                  <a:t>MÔN : TOÁN </a:t>
                </a:r>
                <a:endParaRPr lang="zh-CN" altLang="en-US" sz="3600" dirty="0">
                  <a:ln w="28575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FFA300"/>
                  </a:solidFill>
                  <a:latin typeface="inpin heiti" charset="-122"/>
                  <a:ea typeface="inpin heiti" charset="-122"/>
                </a:endParaRPr>
              </a:p>
            </p:txBody>
          </p:sp>
        </p:grp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9C54076-6312-4A95-92F2-27E277C4F7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47459" flipH="1">
              <a:off x="10489099" y="4455110"/>
              <a:ext cx="618662" cy="584464"/>
            </a:xfrm>
            <a:prstGeom prst="rect">
              <a:avLst/>
            </a:prstGeom>
          </p:spPr>
        </p:pic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485B1C14-A6EB-4D00-BE7A-0366212C525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0988" y="4967433"/>
            <a:ext cx="933481" cy="171370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87A67302-1654-492E-8E5F-F73D054A423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784737">
            <a:off x="4677360" y="546622"/>
            <a:ext cx="655876" cy="579663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1F959005-5103-46BB-BA09-09F9D22CDB63}"/>
              </a:ext>
            </a:extLst>
          </p:cNvPr>
          <p:cNvGrpSpPr/>
          <p:nvPr/>
        </p:nvGrpSpPr>
        <p:grpSpPr>
          <a:xfrm>
            <a:off x="5130700" y="176863"/>
            <a:ext cx="7151136" cy="3041425"/>
            <a:chOff x="5876655" y="712649"/>
            <a:chExt cx="7151136" cy="3041425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63E81E06-B15B-4165-BDC0-7D991801AD6D}"/>
                </a:ext>
              </a:extLst>
            </p:cNvPr>
            <p:cNvSpPr txBox="1"/>
            <p:nvPr/>
          </p:nvSpPr>
          <p:spPr>
            <a:xfrm>
              <a:off x="5876655" y="1630416"/>
              <a:ext cx="7151136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solidFill>
                    <a:srgbClr val="002060"/>
                  </a:solidFill>
                  <a:latin typeface="Rockstone" panose="00000400000000000000" pitchFamily="2" charset="0"/>
                  <a:ea typeface="Nirmala UI" panose="020B0502040204020203" pitchFamily="34" charset="0"/>
                  <a:cs typeface="Nirmala UI" panose="020B0502040204020203" pitchFamily="34" charset="0"/>
                </a:rPr>
                <a:t>CHÀO MỪNG CÁC CON ĐẾN VỚI TIẾT HỌC </a:t>
              </a:r>
              <a:br>
                <a:rPr lang="en-US" sz="4400" dirty="0">
                  <a:solidFill>
                    <a:srgbClr val="002060"/>
                  </a:solidFill>
                  <a:latin typeface="Rockstone" panose="00000400000000000000" pitchFamily="2" charset="0"/>
                  <a:ea typeface="Nirmala UI" panose="020B0502040204020203" pitchFamily="34" charset="0"/>
                  <a:cs typeface="Nirmala UI" panose="020B0502040204020203" pitchFamily="34" charset="0"/>
                </a:rPr>
              </a:br>
              <a:endParaRPr lang="zh-CN" altLang="en-US" sz="4400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A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stone" panose="00000400000000000000" pitchFamily="2" charset="0"/>
                <a:ea typeface="inpin heiti" charset="-122"/>
              </a:endParaRPr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8F671B2A-3260-467E-9D7B-ACE34EEAF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99863" y="712649"/>
              <a:ext cx="710006" cy="770619"/>
            </a:xfrm>
            <a:prstGeom prst="rect">
              <a:avLst/>
            </a:prstGeom>
          </p:spPr>
        </p:pic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044E9C83-2DA0-41B7-B1BA-7932D94B2DD5}"/>
              </a:ext>
            </a:extLst>
          </p:cNvPr>
          <p:cNvGrpSpPr/>
          <p:nvPr/>
        </p:nvGrpSpPr>
        <p:grpSpPr>
          <a:xfrm>
            <a:off x="-108259" y="-27093"/>
            <a:ext cx="4914247" cy="3856971"/>
            <a:chOff x="-108259" y="-27093"/>
            <a:chExt cx="4914247" cy="3856971"/>
          </a:xfrm>
        </p:grpSpPr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F1C42B67-EBF3-4F2C-9EAF-362D872F6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8259" y="0"/>
              <a:ext cx="3829878" cy="3829878"/>
            </a:xfrm>
            <a:prstGeom prst="rect">
              <a:avLst/>
            </a:pr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A80F221F-935B-441A-A68C-F04D022313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15728" y="-27093"/>
              <a:ext cx="1590260" cy="26769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5741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fad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870817" y="768213"/>
            <a:ext cx="3276600" cy="5847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 lIns="91431" tIns="45719" rIns="91431" bIns="4571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b="1" dirty="0">
                <a:latin typeface="+mn-lt"/>
              </a:rPr>
              <a:t>b) 2407 : 4  =  ?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3197083" y="1471745"/>
            <a:ext cx="381000" cy="584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1" tIns="45719" rIns="91431" bIns="4571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b="1" dirty="0">
                <a:solidFill>
                  <a:prstClr val="black"/>
                </a:solidFill>
                <a:latin typeface="+mn-lt"/>
              </a:rPr>
              <a:t>4</a:t>
            </a:r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2015420" y="1478871"/>
            <a:ext cx="1143000" cy="584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1" tIns="45719" rIns="91431" bIns="4571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b="1" dirty="0">
                <a:solidFill>
                  <a:prstClr val="black"/>
                </a:solidFill>
                <a:latin typeface="+mn-lt"/>
              </a:rPr>
              <a:t>2407</a:t>
            </a:r>
            <a:r>
              <a:rPr lang="en-US" altLang="en-US" dirty="0">
                <a:solidFill>
                  <a:prstClr val="black"/>
                </a:solidFill>
                <a:latin typeface="+mn-lt"/>
              </a:rPr>
              <a:t>      </a:t>
            </a:r>
          </a:p>
        </p:txBody>
      </p:sp>
      <p:grpSp>
        <p:nvGrpSpPr>
          <p:cNvPr id="6174" name="Group 30"/>
          <p:cNvGrpSpPr/>
          <p:nvPr/>
        </p:nvGrpSpPr>
        <p:grpSpPr bwMode="auto">
          <a:xfrm>
            <a:off x="3065097" y="1630817"/>
            <a:ext cx="1066800" cy="1066800"/>
            <a:chOff x="1104" y="2640"/>
            <a:chExt cx="672" cy="672"/>
          </a:xfrm>
        </p:grpSpPr>
        <p:sp>
          <p:nvSpPr>
            <p:cNvPr id="7191" name="Line 27"/>
            <p:cNvSpPr>
              <a:spLocks noChangeShapeType="1"/>
            </p:cNvSpPr>
            <p:nvPr/>
          </p:nvSpPr>
          <p:spPr bwMode="auto">
            <a:xfrm>
              <a:off x="1104" y="2640"/>
              <a:ext cx="0" cy="6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7192" name="Line 29"/>
            <p:cNvSpPr>
              <a:spLocks noChangeShapeType="1"/>
            </p:cNvSpPr>
            <p:nvPr/>
          </p:nvSpPr>
          <p:spPr bwMode="auto">
            <a:xfrm>
              <a:off x="1104" y="2864"/>
              <a:ext cx="672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sz="2400">
                <a:solidFill>
                  <a:prstClr val="black"/>
                </a:solidFill>
              </a:endParaRPr>
            </a:p>
          </p:txBody>
        </p:sp>
      </p:grpSp>
      <p:sp>
        <p:nvSpPr>
          <p:cNvPr id="6181" name="Text Box 37"/>
          <p:cNvSpPr txBox="1">
            <a:spLocks noChangeArrowheads="1"/>
          </p:cNvSpPr>
          <p:nvPr/>
        </p:nvSpPr>
        <p:spPr bwMode="auto">
          <a:xfrm>
            <a:off x="3145507" y="1901405"/>
            <a:ext cx="304800" cy="584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1" tIns="45719" rIns="91431" bIns="4571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+mn-lt"/>
              </a:rPr>
              <a:t>6</a:t>
            </a:r>
          </a:p>
        </p:txBody>
      </p:sp>
      <p:sp>
        <p:nvSpPr>
          <p:cNvPr id="6182" name="Text Box 38"/>
          <p:cNvSpPr txBox="1">
            <a:spLocks noChangeArrowheads="1"/>
          </p:cNvSpPr>
          <p:nvPr/>
        </p:nvSpPr>
        <p:spPr bwMode="auto">
          <a:xfrm>
            <a:off x="4648200" y="1295449"/>
            <a:ext cx="4038600" cy="523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1" tIns="45719" rIns="91431" bIns="4571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 dirty="0">
                <a:solidFill>
                  <a:prstClr val="black"/>
                </a:solidFill>
                <a:latin typeface="+mn-lt"/>
              </a:rPr>
              <a:t>* 24 chia 4 </a:t>
            </a:r>
            <a:r>
              <a:rPr lang="en-US" altLang="en-US" sz="2800" b="1" dirty="0" err="1">
                <a:solidFill>
                  <a:prstClr val="black"/>
                </a:solidFill>
                <a:latin typeface="+mn-lt"/>
              </a:rPr>
              <a:t>được</a:t>
            </a:r>
            <a:r>
              <a:rPr lang="en-US" altLang="en-US" sz="2800" b="1" dirty="0">
                <a:solidFill>
                  <a:prstClr val="black"/>
                </a:solidFill>
                <a:latin typeface="+mn-lt"/>
              </a:rPr>
              <a:t> 6, </a:t>
            </a:r>
            <a:r>
              <a:rPr lang="en-US" altLang="en-US" sz="2800" b="1" dirty="0" err="1">
                <a:solidFill>
                  <a:prstClr val="black"/>
                </a:solidFill>
                <a:latin typeface="+mn-lt"/>
              </a:rPr>
              <a:t>viết</a:t>
            </a:r>
            <a:r>
              <a:rPr lang="en-US" altLang="en-US" sz="2800" b="1" dirty="0">
                <a:solidFill>
                  <a:prstClr val="black"/>
                </a:solidFill>
                <a:latin typeface="+mn-lt"/>
              </a:rPr>
              <a:t> 6.</a:t>
            </a:r>
          </a:p>
        </p:txBody>
      </p:sp>
      <p:sp>
        <p:nvSpPr>
          <p:cNvPr id="6184" name="Text Box 40"/>
          <p:cNvSpPr txBox="1">
            <a:spLocks noChangeArrowheads="1"/>
          </p:cNvSpPr>
          <p:nvPr/>
        </p:nvSpPr>
        <p:spPr bwMode="auto">
          <a:xfrm>
            <a:off x="2282237" y="1926285"/>
            <a:ext cx="381000" cy="584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1" tIns="45719" rIns="91431" bIns="4571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b="1" dirty="0">
                <a:solidFill>
                  <a:prstClr val="black"/>
                </a:solidFill>
                <a:latin typeface="+mn-lt"/>
              </a:rPr>
              <a:t>0</a:t>
            </a:r>
          </a:p>
        </p:txBody>
      </p:sp>
      <p:sp>
        <p:nvSpPr>
          <p:cNvPr id="6185" name="Text Box 41"/>
          <p:cNvSpPr txBox="1">
            <a:spLocks noChangeArrowheads="1"/>
          </p:cNvSpPr>
          <p:nvPr/>
        </p:nvSpPr>
        <p:spPr bwMode="auto">
          <a:xfrm>
            <a:off x="4984751" y="1752649"/>
            <a:ext cx="5638800" cy="523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1" tIns="45719" rIns="91431" bIns="4571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>
                <a:solidFill>
                  <a:srgbClr val="1F497D"/>
                </a:solidFill>
                <a:latin typeface="+mn-lt"/>
              </a:rPr>
              <a:t>6 nhân 4 bằng 24; 24 trừ 24 bằng 0.</a:t>
            </a:r>
          </a:p>
        </p:txBody>
      </p:sp>
      <p:sp>
        <p:nvSpPr>
          <p:cNvPr id="6187" name="Text Box 43"/>
          <p:cNvSpPr txBox="1">
            <a:spLocks noChangeArrowheads="1"/>
          </p:cNvSpPr>
          <p:nvPr/>
        </p:nvSpPr>
        <p:spPr bwMode="auto">
          <a:xfrm>
            <a:off x="2503711" y="1916761"/>
            <a:ext cx="304800" cy="584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1" tIns="45719" rIns="91431" bIns="4571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b="1" dirty="0">
                <a:solidFill>
                  <a:prstClr val="black"/>
                </a:solidFill>
                <a:latin typeface="+mn-lt"/>
              </a:rPr>
              <a:t>0</a:t>
            </a:r>
          </a:p>
        </p:txBody>
      </p:sp>
      <p:sp>
        <p:nvSpPr>
          <p:cNvPr id="6189" name="Text Box 45"/>
          <p:cNvSpPr txBox="1">
            <a:spLocks noChangeArrowheads="1"/>
          </p:cNvSpPr>
          <p:nvPr/>
        </p:nvSpPr>
        <p:spPr bwMode="auto">
          <a:xfrm>
            <a:off x="3377024" y="1904575"/>
            <a:ext cx="381000" cy="584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1" tIns="45719" rIns="91431" bIns="4571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+mn-lt"/>
              </a:rPr>
              <a:t>0</a:t>
            </a:r>
          </a:p>
        </p:txBody>
      </p:sp>
      <p:sp>
        <p:nvSpPr>
          <p:cNvPr id="6190" name="Text Box 46"/>
          <p:cNvSpPr txBox="1">
            <a:spLocks noChangeArrowheads="1"/>
          </p:cNvSpPr>
          <p:nvPr/>
        </p:nvSpPr>
        <p:spPr bwMode="auto">
          <a:xfrm>
            <a:off x="4711700" y="2286049"/>
            <a:ext cx="5486400" cy="523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1" tIns="45719" rIns="91431" bIns="4571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>
                <a:solidFill>
                  <a:prstClr val="black"/>
                </a:solidFill>
                <a:latin typeface="+mn-lt"/>
              </a:rPr>
              <a:t>* Hạ 0; 0 chia 4 được 0, viết 0.</a:t>
            </a:r>
          </a:p>
        </p:txBody>
      </p:sp>
      <p:sp>
        <p:nvSpPr>
          <p:cNvPr id="6192" name="Text Box 48"/>
          <p:cNvSpPr txBox="1">
            <a:spLocks noChangeArrowheads="1"/>
          </p:cNvSpPr>
          <p:nvPr/>
        </p:nvSpPr>
        <p:spPr bwMode="auto">
          <a:xfrm>
            <a:off x="2503711" y="2282405"/>
            <a:ext cx="381000" cy="584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1" tIns="45719" rIns="91431" bIns="4571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b="1" dirty="0">
                <a:solidFill>
                  <a:prstClr val="black"/>
                </a:solidFill>
                <a:latin typeface="+mn-lt"/>
              </a:rPr>
              <a:t>0</a:t>
            </a:r>
          </a:p>
        </p:txBody>
      </p:sp>
      <p:sp>
        <p:nvSpPr>
          <p:cNvPr id="6194" name="Text Box 50"/>
          <p:cNvSpPr txBox="1">
            <a:spLocks noChangeArrowheads="1"/>
          </p:cNvSpPr>
          <p:nvPr/>
        </p:nvSpPr>
        <p:spPr bwMode="auto">
          <a:xfrm>
            <a:off x="2702300" y="2282661"/>
            <a:ext cx="381000" cy="584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1" tIns="45719" rIns="91431" bIns="4571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b="1" dirty="0">
                <a:solidFill>
                  <a:prstClr val="black"/>
                </a:solidFill>
                <a:latin typeface="+mn-lt"/>
              </a:rPr>
              <a:t>7</a:t>
            </a:r>
          </a:p>
        </p:txBody>
      </p:sp>
      <p:sp>
        <p:nvSpPr>
          <p:cNvPr id="6195" name="Text Box 51"/>
          <p:cNvSpPr txBox="1">
            <a:spLocks noChangeArrowheads="1"/>
          </p:cNvSpPr>
          <p:nvPr/>
        </p:nvSpPr>
        <p:spPr bwMode="auto">
          <a:xfrm>
            <a:off x="4997451" y="2819413"/>
            <a:ext cx="5334000" cy="523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1" tIns="45719" rIns="91431" bIns="4571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>
                <a:solidFill>
                  <a:prstClr val="black"/>
                </a:solidFill>
                <a:latin typeface="+mn-lt"/>
              </a:rPr>
              <a:t>0 nhân 4 bằng 0, 0 trừ 0 bằng 0.</a:t>
            </a:r>
          </a:p>
        </p:txBody>
      </p:sp>
      <p:sp>
        <p:nvSpPr>
          <p:cNvPr id="6196" name="Text Box 52"/>
          <p:cNvSpPr txBox="1">
            <a:spLocks noChangeArrowheads="1"/>
          </p:cNvSpPr>
          <p:nvPr/>
        </p:nvSpPr>
        <p:spPr bwMode="auto">
          <a:xfrm>
            <a:off x="3608023" y="1888961"/>
            <a:ext cx="381000" cy="584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1" tIns="45719" rIns="91431" bIns="4571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+mn-lt"/>
              </a:rPr>
              <a:t>1</a:t>
            </a:r>
          </a:p>
        </p:txBody>
      </p:sp>
      <p:sp>
        <p:nvSpPr>
          <p:cNvPr id="6197" name="Text Box 53"/>
          <p:cNvSpPr txBox="1">
            <a:spLocks noChangeArrowheads="1"/>
          </p:cNvSpPr>
          <p:nvPr/>
        </p:nvSpPr>
        <p:spPr bwMode="auto">
          <a:xfrm>
            <a:off x="4756151" y="3276649"/>
            <a:ext cx="5486400" cy="523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1" tIns="45719" rIns="91431" bIns="4571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>
                <a:solidFill>
                  <a:prstClr val="black"/>
                </a:solidFill>
                <a:latin typeface="+mn-lt"/>
              </a:rPr>
              <a:t>* Hạ 7; 7 chia 4 được 1, viết 1.</a:t>
            </a:r>
          </a:p>
        </p:txBody>
      </p:sp>
      <p:sp>
        <p:nvSpPr>
          <p:cNvPr id="6199" name="Text Box 55"/>
          <p:cNvSpPr txBox="1">
            <a:spLocks noChangeArrowheads="1"/>
          </p:cNvSpPr>
          <p:nvPr/>
        </p:nvSpPr>
        <p:spPr bwMode="auto">
          <a:xfrm>
            <a:off x="2715213" y="2704439"/>
            <a:ext cx="381000" cy="584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1" tIns="45719" rIns="91431" bIns="4571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+mn-lt"/>
              </a:rPr>
              <a:t>3</a:t>
            </a:r>
          </a:p>
        </p:txBody>
      </p:sp>
      <p:sp>
        <p:nvSpPr>
          <p:cNvPr id="6200" name="Text Box 56"/>
          <p:cNvSpPr txBox="1">
            <a:spLocks noChangeArrowheads="1"/>
          </p:cNvSpPr>
          <p:nvPr/>
        </p:nvSpPr>
        <p:spPr bwMode="auto">
          <a:xfrm>
            <a:off x="4997449" y="3733849"/>
            <a:ext cx="5410200" cy="523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1" tIns="45719" rIns="91431" bIns="4571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>
                <a:solidFill>
                  <a:prstClr val="black"/>
                </a:solidFill>
                <a:latin typeface="+mn-lt"/>
              </a:rPr>
              <a:t>1 nhân 4 bằng 4; 7 trừ 4 bằng 3.</a:t>
            </a:r>
          </a:p>
        </p:txBody>
      </p:sp>
      <p:sp>
        <p:nvSpPr>
          <p:cNvPr id="6201" name="Text Box 57"/>
          <p:cNvSpPr txBox="1">
            <a:spLocks noChangeArrowheads="1"/>
          </p:cNvSpPr>
          <p:nvPr/>
        </p:nvSpPr>
        <p:spPr bwMode="auto">
          <a:xfrm>
            <a:off x="681093" y="3432083"/>
            <a:ext cx="3886200" cy="584773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</p:spPr>
        <p:txBody>
          <a:bodyPr lIns="91431" tIns="45719" rIns="91431" bIns="4571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b="1" dirty="0">
                <a:solidFill>
                  <a:srgbClr val="800000"/>
                </a:solidFill>
                <a:latin typeface="+mn-lt"/>
              </a:rPr>
              <a:t>2407 : 4 = 601 (</a:t>
            </a:r>
            <a:r>
              <a:rPr lang="en-US" altLang="en-US" b="1" dirty="0" err="1">
                <a:solidFill>
                  <a:srgbClr val="800000"/>
                </a:solidFill>
                <a:latin typeface="+mn-lt"/>
              </a:rPr>
              <a:t>dư</a:t>
            </a:r>
            <a:r>
              <a:rPr lang="en-US" altLang="en-US" b="1" dirty="0">
                <a:solidFill>
                  <a:srgbClr val="800000"/>
                </a:solidFill>
                <a:latin typeface="+mn-lt"/>
              </a:rPr>
              <a:t> 3)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81093" y="4711699"/>
            <a:ext cx="10999277" cy="95410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 lIns="91431" tIns="45719" rIns="91431" bIns="4571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Ở </a:t>
            </a:r>
            <a:r>
              <a:rPr lang="en-US" altLang="en-US" sz="2800" b="1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lượt</a:t>
            </a:r>
            <a:r>
              <a:rPr lang="en-US" altLang="en-US" sz="28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chia </a:t>
            </a:r>
            <a:r>
              <a:rPr lang="en-US" altLang="en-US" sz="2800" b="1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2, </a:t>
            </a:r>
            <a:r>
              <a:rPr lang="en-US" altLang="en-US" sz="2800" b="1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khi</a:t>
            </a:r>
            <a:r>
              <a:rPr lang="en-US" altLang="en-US" sz="28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hạ</a:t>
            </a:r>
            <a:r>
              <a:rPr lang="en-US" altLang="en-US" sz="28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0 </a:t>
            </a:r>
            <a:r>
              <a:rPr lang="en-US" altLang="en-US" sz="2800" b="1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xuống</a:t>
            </a:r>
            <a:r>
              <a:rPr lang="en-US" altLang="en-US" sz="28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, ta </a:t>
            </a:r>
            <a:r>
              <a:rPr lang="en-US" altLang="en-US" sz="2800" b="1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lấy</a:t>
            </a:r>
            <a:r>
              <a:rPr lang="en-US" altLang="en-US" sz="28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0 chia </a:t>
            </a:r>
            <a:r>
              <a:rPr lang="en-US" altLang="en-US" sz="2800" b="1" dirty="0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4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0, ta </a:t>
            </a:r>
            <a:r>
              <a:rPr lang="en-US" altLang="en-US" sz="2800" b="1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0 ở </a:t>
            </a:r>
            <a:r>
              <a:rPr lang="en-US" altLang="en-US" sz="2800" b="1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thương</a:t>
            </a:r>
            <a:r>
              <a:rPr lang="en-US" altLang="en-US" sz="28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202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6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6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6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1000"/>
                                        <p:tgtEl>
                                          <p:spTgt spid="6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  <p:bldP spid="6157" grpId="0"/>
      <p:bldP spid="6167" grpId="0"/>
      <p:bldP spid="6181" grpId="0"/>
      <p:bldP spid="6182" grpId="0"/>
      <p:bldP spid="6184" grpId="0"/>
      <p:bldP spid="6185" grpId="0"/>
      <p:bldP spid="6187" grpId="0"/>
      <p:bldP spid="6189" grpId="0"/>
      <p:bldP spid="6190" grpId="0"/>
      <p:bldP spid="6192" grpId="0"/>
      <p:bldP spid="6194" grpId="0"/>
      <p:bldP spid="6195" grpId="0"/>
      <p:bldP spid="6196" grpId="0"/>
      <p:bldP spid="6197" grpId="0"/>
      <p:bldP spid="6199" grpId="0"/>
      <p:bldP spid="6200" grpId="0"/>
      <p:bldP spid="6201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AB617-76A7-4714-B7D2-FD4F97E88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850F7-4BAD-429A-9FE6-FCB8F7BA1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Box 17">
            <a:extLst>
              <a:ext uri="{FF2B5EF4-FFF2-40B4-BE49-F238E27FC236}">
                <a16:creationId xmlns:a16="http://schemas.microsoft.com/office/drawing/2014/main" id="{BDD59147-3409-4A58-B478-2445EC31DB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0996" y="740419"/>
            <a:ext cx="457200" cy="523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0" tIns="45719" rIns="91420" bIns="4571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 dirty="0">
                <a:solidFill>
                  <a:prstClr val="black"/>
                </a:solidFill>
                <a:latin typeface="+mn-lt"/>
              </a:rPr>
              <a:t>6</a:t>
            </a:r>
          </a:p>
        </p:txBody>
      </p:sp>
      <p:sp>
        <p:nvSpPr>
          <p:cNvPr id="5" name="Text Box 18">
            <a:extLst>
              <a:ext uri="{FF2B5EF4-FFF2-40B4-BE49-F238E27FC236}">
                <a16:creationId xmlns:a16="http://schemas.microsoft.com/office/drawing/2014/main" id="{DCFFB249-453F-47CE-B748-8AE4F4C8E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305" y="740418"/>
            <a:ext cx="990600" cy="523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0" tIns="45719" rIns="91420" bIns="4571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 dirty="0">
                <a:solidFill>
                  <a:prstClr val="black"/>
                </a:solidFill>
                <a:latin typeface="+mn-lt"/>
              </a:rPr>
              <a:t>4218</a:t>
            </a:r>
          </a:p>
        </p:txBody>
      </p:sp>
      <p:sp>
        <p:nvSpPr>
          <p:cNvPr id="6" name="Line 19">
            <a:extLst>
              <a:ext uri="{FF2B5EF4-FFF2-40B4-BE49-F238E27FC236}">
                <a16:creationId xmlns:a16="http://schemas.microsoft.com/office/drawing/2014/main" id="{662AA2F5-56DA-443E-89E9-E85BDD540386}"/>
              </a:ext>
            </a:extLst>
          </p:cNvPr>
          <p:cNvSpPr>
            <a:spLocks noChangeShapeType="1"/>
          </p:cNvSpPr>
          <p:nvPr/>
        </p:nvSpPr>
        <p:spPr bwMode="auto">
          <a:xfrm>
            <a:off x="1579016" y="888105"/>
            <a:ext cx="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0" tIns="45719" rIns="91420" bIns="45719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7" name="Line 21">
            <a:extLst>
              <a:ext uri="{FF2B5EF4-FFF2-40B4-BE49-F238E27FC236}">
                <a16:creationId xmlns:a16="http://schemas.microsoft.com/office/drawing/2014/main" id="{4A0B209F-A5BF-4D56-9811-D59D658D3638}"/>
              </a:ext>
            </a:extLst>
          </p:cNvPr>
          <p:cNvSpPr>
            <a:spLocks noChangeShapeType="1"/>
          </p:cNvSpPr>
          <p:nvPr/>
        </p:nvSpPr>
        <p:spPr bwMode="auto">
          <a:xfrm>
            <a:off x="1591457" y="1197561"/>
            <a:ext cx="856216" cy="555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91420" tIns="45719" rIns="91420" bIns="45719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8" name="Text Box 29">
            <a:extLst>
              <a:ext uri="{FF2B5EF4-FFF2-40B4-BE49-F238E27FC236}">
                <a16:creationId xmlns:a16="http://schemas.microsoft.com/office/drawing/2014/main" id="{3E1575BF-F932-4674-A80E-BE29F72E13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4561" y="1197619"/>
            <a:ext cx="457200" cy="523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0" tIns="45719" rIns="91420" bIns="4571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+mn-lt"/>
              </a:rPr>
              <a:t>7</a:t>
            </a:r>
          </a:p>
        </p:txBody>
      </p:sp>
      <p:sp>
        <p:nvSpPr>
          <p:cNvPr id="9" name="Text Box 33">
            <a:extLst>
              <a:ext uri="{FF2B5EF4-FFF2-40B4-BE49-F238E27FC236}">
                <a16:creationId xmlns:a16="http://schemas.microsoft.com/office/drawing/2014/main" id="{F386DDA9-3A03-4D4D-8D28-27694E8753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062" y="1139435"/>
            <a:ext cx="457200" cy="523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0" tIns="45719" rIns="91420" bIns="4571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 dirty="0">
                <a:solidFill>
                  <a:prstClr val="black"/>
                </a:solidFill>
                <a:latin typeface="+mn-lt"/>
              </a:rPr>
              <a:t>0</a:t>
            </a:r>
          </a:p>
        </p:txBody>
      </p:sp>
      <p:sp>
        <p:nvSpPr>
          <p:cNvPr id="10" name="Text Box 34">
            <a:extLst>
              <a:ext uri="{FF2B5EF4-FFF2-40B4-BE49-F238E27FC236}">
                <a16:creationId xmlns:a16="http://schemas.microsoft.com/office/drawing/2014/main" id="{79AB5178-BA03-4F56-9C21-9034E02FD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305" y="1121419"/>
            <a:ext cx="457200" cy="523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0" tIns="45719" rIns="91420" bIns="4571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>
                <a:solidFill>
                  <a:prstClr val="black"/>
                </a:solidFill>
                <a:latin typeface="+mn-lt"/>
              </a:rPr>
              <a:t>1</a:t>
            </a:r>
          </a:p>
        </p:txBody>
      </p:sp>
      <p:sp>
        <p:nvSpPr>
          <p:cNvPr id="11" name="Text Box 35">
            <a:extLst>
              <a:ext uri="{FF2B5EF4-FFF2-40B4-BE49-F238E27FC236}">
                <a16:creationId xmlns:a16="http://schemas.microsoft.com/office/drawing/2014/main" id="{3BB1F345-AB3A-4695-9BEC-620EA35EC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430" y="1457970"/>
            <a:ext cx="457200" cy="523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0" tIns="45719" rIns="91420" bIns="4571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 dirty="0">
                <a:latin typeface="+mn-lt"/>
              </a:rPr>
              <a:t>1</a:t>
            </a:r>
          </a:p>
        </p:txBody>
      </p:sp>
      <p:sp>
        <p:nvSpPr>
          <p:cNvPr id="12" name="Text Box 36">
            <a:extLst>
              <a:ext uri="{FF2B5EF4-FFF2-40B4-BE49-F238E27FC236}">
                <a16:creationId xmlns:a16="http://schemas.microsoft.com/office/drawing/2014/main" id="{A8E150E8-0D98-4035-A10B-5D230A66C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4930" y="1457970"/>
            <a:ext cx="457200" cy="523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0" tIns="45719" rIns="91420" bIns="4571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>
                <a:solidFill>
                  <a:prstClr val="black"/>
                </a:solidFill>
                <a:latin typeface="+mn-lt"/>
              </a:rPr>
              <a:t>8</a:t>
            </a:r>
          </a:p>
        </p:txBody>
      </p:sp>
      <p:sp>
        <p:nvSpPr>
          <p:cNvPr id="13" name="Text Box 38">
            <a:extLst>
              <a:ext uri="{FF2B5EF4-FFF2-40B4-BE49-F238E27FC236}">
                <a16:creationId xmlns:a16="http://schemas.microsoft.com/office/drawing/2014/main" id="{3A7FBE4A-934C-478A-ADA0-7CBF3553E0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739" y="1197619"/>
            <a:ext cx="469900" cy="523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0" tIns="45719" rIns="91420" bIns="4571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+mn-lt"/>
              </a:rPr>
              <a:t>0</a:t>
            </a:r>
          </a:p>
        </p:txBody>
      </p:sp>
      <p:sp>
        <p:nvSpPr>
          <p:cNvPr id="14" name="Text Box 40">
            <a:extLst>
              <a:ext uri="{FF2B5EF4-FFF2-40B4-BE49-F238E27FC236}">
                <a16:creationId xmlns:a16="http://schemas.microsoft.com/office/drawing/2014/main" id="{7AE1ED55-3642-4A4A-89B5-55A49D6ED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8002" y="1197619"/>
            <a:ext cx="457200" cy="523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0" tIns="45719" rIns="91420" bIns="4571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+mn-lt"/>
              </a:rPr>
              <a:t>3</a:t>
            </a:r>
          </a:p>
        </p:txBody>
      </p:sp>
      <p:grpSp>
        <p:nvGrpSpPr>
          <p:cNvPr id="15" name="Group 30">
            <a:extLst>
              <a:ext uri="{FF2B5EF4-FFF2-40B4-BE49-F238E27FC236}">
                <a16:creationId xmlns:a16="http://schemas.microsoft.com/office/drawing/2014/main" id="{219814D3-7239-41D6-8E6D-667896971314}"/>
              </a:ext>
            </a:extLst>
          </p:cNvPr>
          <p:cNvGrpSpPr/>
          <p:nvPr/>
        </p:nvGrpSpPr>
        <p:grpSpPr bwMode="auto">
          <a:xfrm>
            <a:off x="3835118" y="851169"/>
            <a:ext cx="1066800" cy="1066800"/>
            <a:chOff x="1104" y="2640"/>
            <a:chExt cx="672" cy="672"/>
          </a:xfrm>
        </p:grpSpPr>
        <p:sp>
          <p:nvSpPr>
            <p:cNvPr id="16" name="Line 27">
              <a:extLst>
                <a:ext uri="{FF2B5EF4-FFF2-40B4-BE49-F238E27FC236}">
                  <a16:creationId xmlns:a16="http://schemas.microsoft.com/office/drawing/2014/main" id="{489A81C4-AE27-4FA8-8FBB-3A013D70AC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4" y="2640"/>
              <a:ext cx="0" cy="6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7" name="Line 29">
              <a:extLst>
                <a:ext uri="{FF2B5EF4-FFF2-40B4-BE49-F238E27FC236}">
                  <a16:creationId xmlns:a16="http://schemas.microsoft.com/office/drawing/2014/main" id="{A1E46638-5014-490F-9596-9BA79C8464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4" y="2864"/>
              <a:ext cx="672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sz="2400">
                <a:solidFill>
                  <a:prstClr val="black"/>
                </a:solidFill>
              </a:endParaRPr>
            </a:p>
          </p:txBody>
        </p:sp>
      </p:grpSp>
      <p:sp>
        <p:nvSpPr>
          <p:cNvPr id="18" name="Text Box 37">
            <a:extLst>
              <a:ext uri="{FF2B5EF4-FFF2-40B4-BE49-F238E27FC236}">
                <a16:creationId xmlns:a16="http://schemas.microsoft.com/office/drawing/2014/main" id="{FA6F2318-0013-4DA8-B0CE-67F03F440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5528" y="1121757"/>
            <a:ext cx="304800" cy="584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1" tIns="45719" rIns="91431" bIns="4571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+mn-lt"/>
              </a:rPr>
              <a:t>6</a:t>
            </a:r>
          </a:p>
        </p:txBody>
      </p:sp>
      <p:sp>
        <p:nvSpPr>
          <p:cNvPr id="19" name="Text Box 40">
            <a:extLst>
              <a:ext uri="{FF2B5EF4-FFF2-40B4-BE49-F238E27FC236}">
                <a16:creationId xmlns:a16="http://schemas.microsoft.com/office/drawing/2014/main" id="{F8783B4C-CB36-4C7F-A9D0-C9CECA71F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2258" y="1146637"/>
            <a:ext cx="381000" cy="584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1" tIns="45719" rIns="91431" bIns="4571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b="1" dirty="0">
                <a:solidFill>
                  <a:prstClr val="black"/>
                </a:solidFill>
                <a:latin typeface="+mn-lt"/>
              </a:rPr>
              <a:t>0</a:t>
            </a:r>
          </a:p>
        </p:txBody>
      </p:sp>
      <p:sp>
        <p:nvSpPr>
          <p:cNvPr id="20" name="Text Box 43">
            <a:extLst>
              <a:ext uri="{FF2B5EF4-FFF2-40B4-BE49-F238E27FC236}">
                <a16:creationId xmlns:a16="http://schemas.microsoft.com/office/drawing/2014/main" id="{D752EC43-4B7C-4749-B828-000B32ADDF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3732" y="1137113"/>
            <a:ext cx="304800" cy="584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1" tIns="45719" rIns="91431" bIns="4571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b="1" dirty="0">
                <a:solidFill>
                  <a:prstClr val="black"/>
                </a:solidFill>
                <a:latin typeface="+mn-lt"/>
              </a:rPr>
              <a:t>0</a:t>
            </a:r>
          </a:p>
        </p:txBody>
      </p:sp>
      <p:sp>
        <p:nvSpPr>
          <p:cNvPr id="21" name="Text Box 45">
            <a:extLst>
              <a:ext uri="{FF2B5EF4-FFF2-40B4-BE49-F238E27FC236}">
                <a16:creationId xmlns:a16="http://schemas.microsoft.com/office/drawing/2014/main" id="{4C1A91BE-3ED0-4522-BB3F-96B9DCEFC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7045" y="1124927"/>
            <a:ext cx="381000" cy="584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1" tIns="45719" rIns="91431" bIns="4571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+mn-lt"/>
              </a:rPr>
              <a:t>0</a:t>
            </a:r>
          </a:p>
        </p:txBody>
      </p:sp>
      <p:sp>
        <p:nvSpPr>
          <p:cNvPr id="22" name="Text Box 48">
            <a:extLst>
              <a:ext uri="{FF2B5EF4-FFF2-40B4-BE49-F238E27FC236}">
                <a16:creationId xmlns:a16="http://schemas.microsoft.com/office/drawing/2014/main" id="{13D08D38-3243-482E-A582-CB6BF675C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3732" y="1502757"/>
            <a:ext cx="381000" cy="584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1" tIns="45719" rIns="91431" bIns="4571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b="1" dirty="0">
                <a:solidFill>
                  <a:prstClr val="black"/>
                </a:solidFill>
                <a:latin typeface="+mn-lt"/>
              </a:rPr>
              <a:t>0</a:t>
            </a:r>
          </a:p>
        </p:txBody>
      </p:sp>
      <p:sp>
        <p:nvSpPr>
          <p:cNvPr id="23" name="Text Box 50">
            <a:extLst>
              <a:ext uri="{FF2B5EF4-FFF2-40B4-BE49-F238E27FC236}">
                <a16:creationId xmlns:a16="http://schemas.microsoft.com/office/drawing/2014/main" id="{B827BD65-AFF2-45C6-A61D-9AD9A9F54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2321" y="1503013"/>
            <a:ext cx="381000" cy="584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1" tIns="45719" rIns="91431" bIns="4571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b="1" dirty="0">
                <a:solidFill>
                  <a:prstClr val="black"/>
                </a:solidFill>
                <a:latin typeface="+mn-lt"/>
              </a:rPr>
              <a:t>7</a:t>
            </a:r>
          </a:p>
        </p:txBody>
      </p:sp>
      <p:sp>
        <p:nvSpPr>
          <p:cNvPr id="24" name="Text Box 52">
            <a:extLst>
              <a:ext uri="{FF2B5EF4-FFF2-40B4-BE49-F238E27FC236}">
                <a16:creationId xmlns:a16="http://schemas.microsoft.com/office/drawing/2014/main" id="{B83E3FC6-41E4-4111-911C-DB3133993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8044" y="1109313"/>
            <a:ext cx="381000" cy="584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1" tIns="45719" rIns="91431" bIns="4571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+mn-lt"/>
              </a:rPr>
              <a:t>1</a:t>
            </a:r>
          </a:p>
        </p:txBody>
      </p:sp>
      <p:sp>
        <p:nvSpPr>
          <p:cNvPr id="25" name="Text Box 55">
            <a:extLst>
              <a:ext uri="{FF2B5EF4-FFF2-40B4-BE49-F238E27FC236}">
                <a16:creationId xmlns:a16="http://schemas.microsoft.com/office/drawing/2014/main" id="{94D58687-690D-4CA9-B154-334000E0B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5234" y="1924791"/>
            <a:ext cx="381000" cy="584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1" tIns="45719" rIns="91431" bIns="4571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+mn-lt"/>
              </a:rPr>
              <a:t>3</a:t>
            </a:r>
          </a:p>
        </p:txBody>
      </p:sp>
      <p:sp>
        <p:nvSpPr>
          <p:cNvPr id="26" name="Text Box 44">
            <a:extLst>
              <a:ext uri="{FF2B5EF4-FFF2-40B4-BE49-F238E27FC236}">
                <a16:creationId xmlns:a16="http://schemas.microsoft.com/office/drawing/2014/main" id="{A4E8429D-D825-4D12-B863-129D18565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8025" y="1825921"/>
            <a:ext cx="533400" cy="523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0" tIns="45719" rIns="91420" bIns="4571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 dirty="0">
                <a:latin typeface="+mn-lt"/>
              </a:rPr>
              <a:t>0</a:t>
            </a:r>
          </a:p>
        </p:txBody>
      </p:sp>
      <p:sp>
        <p:nvSpPr>
          <p:cNvPr id="27" name="Text Box 13">
            <a:extLst>
              <a:ext uri="{FF2B5EF4-FFF2-40B4-BE49-F238E27FC236}">
                <a16:creationId xmlns:a16="http://schemas.microsoft.com/office/drawing/2014/main" id="{9BAD62BC-BC6E-4EB6-8996-87EAA5404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5611" y="692098"/>
            <a:ext cx="381000" cy="584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1" tIns="45719" rIns="91431" bIns="4571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b="1" dirty="0">
                <a:solidFill>
                  <a:prstClr val="black"/>
                </a:solidFill>
                <a:latin typeface="+mn-lt"/>
              </a:rPr>
              <a:t>4</a:t>
            </a:r>
          </a:p>
        </p:txBody>
      </p:sp>
      <p:sp>
        <p:nvSpPr>
          <p:cNvPr id="28" name="Text Box 23">
            <a:extLst>
              <a:ext uri="{FF2B5EF4-FFF2-40B4-BE49-F238E27FC236}">
                <a16:creationId xmlns:a16="http://schemas.microsoft.com/office/drawing/2014/main" id="{2FFA7485-1D3B-41B5-A30C-446DEC3C1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3948" y="699224"/>
            <a:ext cx="1143000" cy="584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1" tIns="45719" rIns="91431" bIns="4571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b="1" dirty="0">
                <a:solidFill>
                  <a:prstClr val="black"/>
                </a:solidFill>
                <a:latin typeface="+mn-lt"/>
              </a:rPr>
              <a:t>2407</a:t>
            </a:r>
            <a:r>
              <a:rPr lang="en-US" altLang="en-US" dirty="0">
                <a:solidFill>
                  <a:prstClr val="black"/>
                </a:solidFill>
                <a:latin typeface="+mn-lt"/>
              </a:rPr>
              <a:t>      </a:t>
            </a:r>
          </a:p>
        </p:txBody>
      </p:sp>
      <p:sp>
        <p:nvSpPr>
          <p:cNvPr id="29" name="Thought Bubble: Cloud 28">
            <a:extLst>
              <a:ext uri="{FF2B5EF4-FFF2-40B4-BE49-F238E27FC236}">
                <a16:creationId xmlns:a16="http://schemas.microsoft.com/office/drawing/2014/main" id="{67D36F48-B9B7-48CE-817E-213B1595B3CA}"/>
              </a:ext>
            </a:extLst>
          </p:cNvPr>
          <p:cNvSpPr/>
          <p:nvPr/>
        </p:nvSpPr>
        <p:spPr>
          <a:xfrm>
            <a:off x="8043903" y="296090"/>
            <a:ext cx="3595016" cy="1507446"/>
          </a:xfrm>
          <a:prstGeom prst="cloud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Hai </a:t>
            </a:r>
            <a:r>
              <a:rPr lang="en-US" sz="2400" dirty="0" err="1"/>
              <a:t>phép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gì</a:t>
            </a:r>
            <a:r>
              <a:rPr lang="en-US" sz="2400" dirty="0"/>
              <a:t> </a:t>
            </a:r>
            <a:r>
              <a:rPr lang="en-US" sz="2400" dirty="0" err="1"/>
              <a:t>giống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khác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? </a:t>
            </a:r>
          </a:p>
        </p:txBody>
      </p:sp>
      <p:grpSp>
        <p:nvGrpSpPr>
          <p:cNvPr id="30" name="组合 56">
            <a:extLst>
              <a:ext uri="{FF2B5EF4-FFF2-40B4-BE49-F238E27FC236}">
                <a16:creationId xmlns:a16="http://schemas.microsoft.com/office/drawing/2014/main" id="{30355028-F099-4AD2-99BE-84124F59D136}"/>
              </a:ext>
            </a:extLst>
          </p:cNvPr>
          <p:cNvGrpSpPr/>
          <p:nvPr/>
        </p:nvGrpSpPr>
        <p:grpSpPr>
          <a:xfrm rot="5400000">
            <a:off x="5109530" y="-2088307"/>
            <a:ext cx="2056486" cy="11581749"/>
            <a:chOff x="999700" y="1844824"/>
            <a:chExt cx="2502580" cy="4876428"/>
          </a:xfrm>
        </p:grpSpPr>
        <p:grpSp>
          <p:nvGrpSpPr>
            <p:cNvPr id="31" name="组合 29">
              <a:extLst>
                <a:ext uri="{FF2B5EF4-FFF2-40B4-BE49-F238E27FC236}">
                  <a16:creationId xmlns:a16="http://schemas.microsoft.com/office/drawing/2014/main" id="{05FA96D1-223A-4423-84D6-E6DFDDFE590D}"/>
                </a:ext>
              </a:extLst>
            </p:cNvPr>
            <p:cNvGrpSpPr/>
            <p:nvPr/>
          </p:nvGrpSpPr>
          <p:grpSpPr>
            <a:xfrm>
              <a:off x="999700" y="1844824"/>
              <a:ext cx="2502580" cy="4876428"/>
              <a:chOff x="999700" y="1844824"/>
              <a:chExt cx="2502580" cy="4876428"/>
            </a:xfrm>
          </p:grpSpPr>
          <p:sp>
            <p:nvSpPr>
              <p:cNvPr id="33" name="矩形: 圆角 22">
                <a:extLst>
                  <a:ext uri="{FF2B5EF4-FFF2-40B4-BE49-F238E27FC236}">
                    <a16:creationId xmlns:a16="http://schemas.microsoft.com/office/drawing/2014/main" id="{DF1EAA66-5005-4529-B2A1-968CC34E800A}"/>
                  </a:ext>
                </a:extLst>
              </p:cNvPr>
              <p:cNvSpPr/>
              <p:nvPr/>
            </p:nvSpPr>
            <p:spPr>
              <a:xfrm>
                <a:off x="999700" y="2207402"/>
                <a:ext cx="2124694" cy="4032000"/>
              </a:xfrm>
              <a:prstGeom prst="roundRect">
                <a:avLst>
                  <a:gd name="adj" fmla="val 10679"/>
                </a:avLst>
              </a:prstGeom>
              <a:noFill/>
              <a:ln>
                <a:solidFill>
                  <a:srgbClr val="B7C6E5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4" name="组合 21">
                <a:extLst>
                  <a:ext uri="{FF2B5EF4-FFF2-40B4-BE49-F238E27FC236}">
                    <a16:creationId xmlns:a16="http://schemas.microsoft.com/office/drawing/2014/main" id="{D6363B51-C02D-46F8-9498-66CC5ED80AA5}"/>
                  </a:ext>
                </a:extLst>
              </p:cNvPr>
              <p:cNvGrpSpPr/>
              <p:nvPr/>
            </p:nvGrpSpPr>
            <p:grpSpPr>
              <a:xfrm>
                <a:off x="1089248" y="2255299"/>
                <a:ext cx="1908670" cy="4465953"/>
                <a:chOff x="1089248" y="2255299"/>
                <a:chExt cx="1908670" cy="4465953"/>
              </a:xfrm>
            </p:grpSpPr>
            <p:sp>
              <p:nvSpPr>
                <p:cNvPr id="39" name="矩形: 圆角 5">
                  <a:extLst>
                    <a:ext uri="{FF2B5EF4-FFF2-40B4-BE49-F238E27FC236}">
                      <a16:creationId xmlns:a16="http://schemas.microsoft.com/office/drawing/2014/main" id="{29499B8D-B743-48C6-B4AB-838338867FC0}"/>
                    </a:ext>
                  </a:extLst>
                </p:cNvPr>
                <p:cNvSpPr/>
                <p:nvPr/>
              </p:nvSpPr>
              <p:spPr>
                <a:xfrm>
                  <a:off x="1089248" y="2255299"/>
                  <a:ext cx="1908670" cy="3903101"/>
                </a:xfrm>
                <a:prstGeom prst="roundRect">
                  <a:avLst>
                    <a:gd name="adj" fmla="val 10679"/>
                  </a:avLst>
                </a:prstGeom>
                <a:solidFill>
                  <a:srgbClr val="B7C6E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40" name="图片 20">
                  <a:extLst>
                    <a:ext uri="{FF2B5EF4-FFF2-40B4-BE49-F238E27FC236}">
                      <a16:creationId xmlns:a16="http://schemas.microsoft.com/office/drawing/2014/main" id="{82B96440-2256-41EA-B789-7577BDE43D6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1789704" y="5598504"/>
                  <a:ext cx="544689" cy="1700808"/>
                </a:xfrm>
                <a:prstGeom prst="rect">
                  <a:avLst/>
                </a:prstGeom>
              </p:spPr>
            </p:pic>
          </p:grpSp>
          <p:grpSp>
            <p:nvGrpSpPr>
              <p:cNvPr id="35" name="组合 26">
                <a:extLst>
                  <a:ext uri="{FF2B5EF4-FFF2-40B4-BE49-F238E27FC236}">
                    <a16:creationId xmlns:a16="http://schemas.microsoft.com/office/drawing/2014/main" id="{076CF392-1AB1-4C0E-B044-81F3DCBB3FF4}"/>
                  </a:ext>
                </a:extLst>
              </p:cNvPr>
              <p:cNvGrpSpPr/>
              <p:nvPr/>
            </p:nvGrpSpPr>
            <p:grpSpPr>
              <a:xfrm>
                <a:off x="2170175" y="1844824"/>
                <a:ext cx="1332105" cy="1080633"/>
                <a:chOff x="2423333" y="1939545"/>
                <a:chExt cx="1332105" cy="1080633"/>
              </a:xfrm>
            </p:grpSpPr>
            <p:sp>
              <p:nvSpPr>
                <p:cNvPr id="36" name="椭圆 23">
                  <a:extLst>
                    <a:ext uri="{FF2B5EF4-FFF2-40B4-BE49-F238E27FC236}">
                      <a16:creationId xmlns:a16="http://schemas.microsoft.com/office/drawing/2014/main" id="{460C3C04-E207-4BB7-92D4-86A6B5C68187}"/>
                    </a:ext>
                  </a:extLst>
                </p:cNvPr>
                <p:cNvSpPr/>
                <p:nvPr/>
              </p:nvSpPr>
              <p:spPr>
                <a:xfrm>
                  <a:off x="3479365" y="1975588"/>
                  <a:ext cx="171891" cy="171891"/>
                </a:xfrm>
                <a:prstGeom prst="ellipse">
                  <a:avLst/>
                </a:prstGeom>
                <a:solidFill>
                  <a:srgbClr val="FFD33C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37" name="椭圆 24">
                  <a:extLst>
                    <a:ext uri="{FF2B5EF4-FFF2-40B4-BE49-F238E27FC236}">
                      <a16:creationId xmlns:a16="http://schemas.microsoft.com/office/drawing/2014/main" id="{E3669A7A-3A16-4240-901E-DCB779A4D419}"/>
                    </a:ext>
                  </a:extLst>
                </p:cNvPr>
                <p:cNvSpPr/>
                <p:nvPr/>
              </p:nvSpPr>
              <p:spPr>
                <a:xfrm>
                  <a:off x="2423333" y="1939545"/>
                  <a:ext cx="217185" cy="217185"/>
                </a:xfrm>
                <a:prstGeom prst="ellipse">
                  <a:avLst/>
                </a:prstGeom>
                <a:solidFill>
                  <a:srgbClr val="FEA498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38" name="椭圆 25">
                  <a:extLst>
                    <a:ext uri="{FF2B5EF4-FFF2-40B4-BE49-F238E27FC236}">
                      <a16:creationId xmlns:a16="http://schemas.microsoft.com/office/drawing/2014/main" id="{1398A5CC-001E-470C-ACA1-B36164D1ADFE}"/>
                    </a:ext>
                  </a:extLst>
                </p:cNvPr>
                <p:cNvSpPr/>
                <p:nvPr/>
              </p:nvSpPr>
              <p:spPr>
                <a:xfrm>
                  <a:off x="3547075" y="2811815"/>
                  <a:ext cx="208363" cy="208363"/>
                </a:xfrm>
                <a:prstGeom prst="ellipse">
                  <a:avLst/>
                </a:prstGeom>
                <a:solidFill>
                  <a:srgbClr val="FEA498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</p:grpSp>
        <p:sp>
          <p:nvSpPr>
            <p:cNvPr id="32" name="文本框 27">
              <a:extLst>
                <a:ext uri="{FF2B5EF4-FFF2-40B4-BE49-F238E27FC236}">
                  <a16:creationId xmlns:a16="http://schemas.microsoft.com/office/drawing/2014/main" id="{2531651E-1ACE-4480-AF74-492298ED57F9}"/>
                </a:ext>
              </a:extLst>
            </p:cNvPr>
            <p:cNvSpPr txBox="1"/>
            <p:nvPr/>
          </p:nvSpPr>
          <p:spPr>
            <a:xfrm rot="16200000">
              <a:off x="60088" y="3354487"/>
              <a:ext cx="3913673" cy="168542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ea typeface="微软雅黑" panose="020B0503020204020204" pitchFamily="34" charset="-122"/>
                  <a:cs typeface="Times New Roman" panose="02020603050405020304" pitchFamily="18" charset="0"/>
                </a:rPr>
                <a:t>Giống</a:t>
              </a:r>
              <a:r>
                <a:rPr lang="en-US" altLang="zh-CN" sz="2800" b="1" dirty="0">
                  <a:solidFill>
                    <a:srgbClr val="002060"/>
                  </a:solidFill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ea typeface="微软雅黑" panose="020B0503020204020204" pitchFamily="34" charset="-122"/>
                  <a:cs typeface="Times New Roman" panose="02020603050405020304" pitchFamily="18" charset="0"/>
                </a:rPr>
                <a:t>nhau</a:t>
              </a:r>
              <a:r>
                <a:rPr lang="en-US" altLang="zh-CN" sz="2800" b="1" dirty="0">
                  <a:solidFill>
                    <a:srgbClr val="002060"/>
                  </a:solidFill>
                  <a:ea typeface="微软雅黑" panose="020B0503020204020204" pitchFamily="34" charset="-122"/>
                  <a:cs typeface="Times New Roman" panose="02020603050405020304" pitchFamily="18" charset="0"/>
                </a:rPr>
                <a:t> : </a:t>
              </a:r>
            </a:p>
            <a:p>
              <a:pPr algn="just"/>
              <a:r>
                <a:rPr lang="en-US" altLang="zh-CN" sz="2800" b="1" dirty="0">
                  <a:solidFill>
                    <a:srgbClr val="002060"/>
                  </a:solidFill>
                  <a:ea typeface="微软雅黑" panose="020B0503020204020204" pitchFamily="34" charset="-122"/>
                  <a:cs typeface="Times New Roman" panose="02020603050405020304" pitchFamily="18" charset="0"/>
                </a:rPr>
                <a:t>- Chia </a:t>
              </a:r>
              <a:r>
                <a:rPr lang="en-US" altLang="zh-CN" sz="2800" b="1" dirty="0" err="1">
                  <a:solidFill>
                    <a:srgbClr val="002060"/>
                  </a:solidFill>
                  <a:ea typeface="微软雅黑" panose="020B0503020204020204" pitchFamily="34" charset="-122"/>
                  <a:cs typeface="Times New Roman" panose="02020603050405020304" pitchFamily="18" charset="0"/>
                </a:rPr>
                <a:t>số</a:t>
              </a:r>
              <a:r>
                <a:rPr lang="en-US" altLang="zh-CN" sz="2800" b="1" dirty="0">
                  <a:solidFill>
                    <a:srgbClr val="002060"/>
                  </a:solidFill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ea typeface="微软雅黑" panose="020B0503020204020204" pitchFamily="34" charset="-122"/>
                  <a:cs typeface="Times New Roman" panose="02020603050405020304" pitchFamily="18" charset="0"/>
                </a:rPr>
                <a:t>có</a:t>
              </a:r>
              <a:r>
                <a:rPr lang="en-US" altLang="zh-CN" sz="2800" b="1" dirty="0">
                  <a:solidFill>
                    <a:srgbClr val="002060"/>
                  </a:solidFill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rgbClr val="002060"/>
                  </a:solidFill>
                  <a:ea typeface="微软雅黑" panose="020B0503020204020204" pitchFamily="34" charset="-122"/>
                  <a:cs typeface="Times New Roman" panose="02020603050405020304" pitchFamily="18" charset="0"/>
                </a:rPr>
                <a:t>bốn</a:t>
              </a:r>
              <a:r>
                <a:rPr lang="en-US" altLang="zh-CN" sz="2800" b="1" dirty="0" smtClean="0">
                  <a:solidFill>
                    <a:srgbClr val="002060"/>
                  </a:solidFill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ea typeface="微软雅黑" panose="020B0503020204020204" pitchFamily="34" charset="-122"/>
                  <a:cs typeface="Times New Roman" panose="02020603050405020304" pitchFamily="18" charset="0"/>
                </a:rPr>
                <a:t>chữ</a:t>
              </a:r>
              <a:r>
                <a:rPr lang="en-US" altLang="zh-CN" sz="2800" b="1" dirty="0">
                  <a:solidFill>
                    <a:srgbClr val="002060"/>
                  </a:solidFill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ea typeface="微软雅黑" panose="020B0503020204020204" pitchFamily="34" charset="-122"/>
                  <a:cs typeface="Times New Roman" panose="02020603050405020304" pitchFamily="18" charset="0"/>
                </a:rPr>
                <a:t>số</a:t>
              </a:r>
              <a:r>
                <a:rPr lang="en-US" altLang="zh-CN" sz="2800" b="1" dirty="0">
                  <a:solidFill>
                    <a:srgbClr val="002060"/>
                  </a:solidFill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ea typeface="微软雅黑" panose="020B0503020204020204" pitchFamily="34" charset="-122"/>
                  <a:cs typeface="Times New Roman" panose="02020603050405020304" pitchFamily="18" charset="0"/>
                </a:rPr>
                <a:t>cho</a:t>
              </a:r>
              <a:r>
                <a:rPr lang="en-US" altLang="zh-CN" sz="2800" b="1" dirty="0">
                  <a:solidFill>
                    <a:srgbClr val="002060"/>
                  </a:solidFill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ea typeface="微软雅黑" panose="020B0503020204020204" pitchFamily="34" charset="-122"/>
                  <a:cs typeface="Times New Roman" panose="02020603050405020304" pitchFamily="18" charset="0"/>
                </a:rPr>
                <a:t>số</a:t>
              </a:r>
              <a:r>
                <a:rPr lang="en-US" altLang="zh-CN" sz="2800" b="1" dirty="0">
                  <a:solidFill>
                    <a:srgbClr val="002060"/>
                  </a:solidFill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ea typeface="微软雅黑" panose="020B0503020204020204" pitchFamily="34" charset="-122"/>
                  <a:cs typeface="Times New Roman" panose="02020603050405020304" pitchFamily="18" charset="0"/>
                </a:rPr>
                <a:t>có</a:t>
              </a:r>
              <a:r>
                <a:rPr lang="en-US" altLang="zh-CN" sz="2800" b="1" dirty="0">
                  <a:solidFill>
                    <a:srgbClr val="002060"/>
                  </a:solidFill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ea typeface="微软雅黑" panose="020B0503020204020204" pitchFamily="34" charset="-122"/>
                  <a:cs typeface="Times New Roman" panose="02020603050405020304" pitchFamily="18" charset="0"/>
                </a:rPr>
                <a:t>một</a:t>
              </a:r>
              <a:r>
                <a:rPr lang="en-US" altLang="zh-CN" sz="2800" b="1" dirty="0">
                  <a:solidFill>
                    <a:srgbClr val="002060"/>
                  </a:solidFill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ea typeface="微软雅黑" panose="020B0503020204020204" pitchFamily="34" charset="-122"/>
                  <a:cs typeface="Times New Roman" panose="02020603050405020304" pitchFamily="18" charset="0"/>
                </a:rPr>
                <a:t>chữ</a:t>
              </a:r>
              <a:r>
                <a:rPr lang="en-US" altLang="zh-CN" sz="2800" b="1" dirty="0">
                  <a:solidFill>
                    <a:srgbClr val="002060"/>
                  </a:solidFill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ea typeface="微软雅黑" panose="020B0503020204020204" pitchFamily="34" charset="-122"/>
                  <a:cs typeface="Times New Roman" panose="02020603050405020304" pitchFamily="18" charset="0"/>
                </a:rPr>
                <a:t>số</a:t>
              </a:r>
              <a:r>
                <a:rPr lang="en-US" altLang="zh-CN" sz="2800" b="1" dirty="0">
                  <a:solidFill>
                    <a:srgbClr val="002060"/>
                  </a:solidFill>
                  <a:ea typeface="微软雅黑" panose="020B0503020204020204" pitchFamily="34" charset="-122"/>
                  <a:cs typeface="Times New Roman" panose="02020603050405020304" pitchFamily="18" charset="0"/>
                </a:rPr>
                <a:t>.</a:t>
              </a:r>
            </a:p>
            <a:p>
              <a:pPr algn="just"/>
              <a:r>
                <a:rPr lang="en-US" altLang="zh-CN" sz="2800" b="1" dirty="0">
                  <a:solidFill>
                    <a:srgbClr val="002060"/>
                  </a:solidFill>
                  <a:ea typeface="微软雅黑" panose="020B0503020204020204" pitchFamily="34" charset="-122"/>
                  <a:cs typeface="Times New Roman" panose="02020603050405020304" pitchFamily="18" charset="0"/>
                </a:rPr>
                <a:t>- Th</a:t>
              </a:r>
              <a:r>
                <a:rPr lang="vi-VN" altLang="zh-CN" sz="2800" b="1" dirty="0">
                  <a:solidFill>
                    <a:srgbClr val="002060"/>
                  </a:solidFill>
                  <a:ea typeface="微软雅黑" panose="020B0503020204020204" pitchFamily="34" charset="-122"/>
                  <a:cs typeface="Times New Roman" panose="02020603050405020304" pitchFamily="18" charset="0"/>
                </a:rPr>
                <a:t>ư</a:t>
              </a:r>
              <a:r>
                <a:rPr lang="en-US" altLang="zh-CN" sz="2800" b="1" dirty="0" err="1">
                  <a:solidFill>
                    <a:srgbClr val="002060"/>
                  </a:solidFill>
                  <a:ea typeface="微软雅黑" panose="020B0503020204020204" pitchFamily="34" charset="-122"/>
                  <a:cs typeface="Times New Roman" panose="02020603050405020304" pitchFamily="18" charset="0"/>
                </a:rPr>
                <a:t>ơng</a:t>
              </a:r>
              <a:r>
                <a:rPr lang="en-US" altLang="zh-CN" sz="2800" b="1" dirty="0">
                  <a:solidFill>
                    <a:srgbClr val="002060"/>
                  </a:solidFill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ea typeface="微软雅黑" panose="020B0503020204020204" pitchFamily="34" charset="-122"/>
                  <a:cs typeface="Times New Roman" panose="02020603050405020304" pitchFamily="18" charset="0"/>
                </a:rPr>
                <a:t>có</a:t>
              </a:r>
              <a:r>
                <a:rPr lang="en-US" altLang="zh-CN" sz="2800" b="1" dirty="0">
                  <a:solidFill>
                    <a:srgbClr val="002060"/>
                  </a:solidFill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rgbClr val="002060"/>
                  </a:solidFill>
                  <a:ea typeface="微软雅黑" panose="020B0503020204020204" pitchFamily="34" charset="-122"/>
                  <a:cs typeface="Times New Roman" panose="02020603050405020304" pitchFamily="18" charset="0"/>
                </a:rPr>
                <a:t>chứa</a:t>
              </a:r>
              <a:r>
                <a:rPr lang="en-US" altLang="zh-CN" sz="2800" b="1" dirty="0" smtClean="0">
                  <a:solidFill>
                    <a:srgbClr val="002060"/>
                  </a:solidFill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 smtClean="0">
                  <a:solidFill>
                    <a:srgbClr val="002060"/>
                  </a:solidFill>
                  <a:ea typeface="微软雅黑" panose="020B0503020204020204" pitchFamily="34" charset="-122"/>
                  <a:cs typeface="Times New Roman" panose="02020603050405020304" pitchFamily="18" charset="0"/>
                </a:rPr>
                <a:t>chữ</a:t>
              </a:r>
              <a:r>
                <a:rPr lang="en-US" altLang="zh-CN" sz="2800" b="1" dirty="0" smtClean="0">
                  <a:solidFill>
                    <a:srgbClr val="002060"/>
                  </a:solidFill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ea typeface="微软雅黑" panose="020B0503020204020204" pitchFamily="34" charset="-122"/>
                  <a:cs typeface="Times New Roman" panose="02020603050405020304" pitchFamily="18" charset="0"/>
                </a:rPr>
                <a:t>số</a:t>
              </a:r>
              <a:r>
                <a:rPr lang="en-US" altLang="zh-CN" sz="2800" b="1" dirty="0">
                  <a:solidFill>
                    <a:srgbClr val="002060"/>
                  </a:solidFill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smtClean="0">
                  <a:solidFill>
                    <a:srgbClr val="002060"/>
                  </a:solidFill>
                  <a:ea typeface="微软雅黑" panose="020B0503020204020204" pitchFamily="34" charset="-122"/>
                  <a:cs typeface="Times New Roman" panose="02020603050405020304" pitchFamily="18" charset="0"/>
                </a:rPr>
                <a:t>0. </a:t>
              </a:r>
              <a:endParaRPr lang="en-US" altLang="zh-CN" sz="2800" b="1" dirty="0">
                <a:solidFill>
                  <a:srgbClr val="002060"/>
                </a:solidFill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1" name="组合 55">
            <a:extLst>
              <a:ext uri="{FF2B5EF4-FFF2-40B4-BE49-F238E27FC236}">
                <a16:creationId xmlns:a16="http://schemas.microsoft.com/office/drawing/2014/main" id="{AE960565-A944-4173-B249-CFC1FD96CD22}"/>
              </a:ext>
            </a:extLst>
          </p:cNvPr>
          <p:cNvGrpSpPr/>
          <p:nvPr/>
        </p:nvGrpSpPr>
        <p:grpSpPr>
          <a:xfrm rot="5400000">
            <a:off x="4786469" y="72260"/>
            <a:ext cx="1846387" cy="11007627"/>
            <a:chOff x="4314283" y="1376772"/>
            <a:chExt cx="2280233" cy="4406543"/>
          </a:xfrm>
        </p:grpSpPr>
        <p:grpSp>
          <p:nvGrpSpPr>
            <p:cNvPr id="42" name="组合 30">
              <a:extLst>
                <a:ext uri="{FF2B5EF4-FFF2-40B4-BE49-F238E27FC236}">
                  <a16:creationId xmlns:a16="http://schemas.microsoft.com/office/drawing/2014/main" id="{38CC92FE-274D-4F93-A602-FBE84966AFCE}"/>
                </a:ext>
              </a:extLst>
            </p:cNvPr>
            <p:cNvGrpSpPr/>
            <p:nvPr/>
          </p:nvGrpSpPr>
          <p:grpSpPr>
            <a:xfrm>
              <a:off x="4314283" y="1376772"/>
              <a:ext cx="2280233" cy="4406543"/>
              <a:chOff x="1222047" y="1844824"/>
              <a:chExt cx="2280233" cy="4406543"/>
            </a:xfrm>
          </p:grpSpPr>
          <p:sp>
            <p:nvSpPr>
              <p:cNvPr id="44" name="矩形: 圆角 31">
                <a:extLst>
                  <a:ext uri="{FF2B5EF4-FFF2-40B4-BE49-F238E27FC236}">
                    <a16:creationId xmlns:a16="http://schemas.microsoft.com/office/drawing/2014/main" id="{E0CBDE8C-1096-47B0-83C4-71AD526ED9AC}"/>
                  </a:ext>
                </a:extLst>
              </p:cNvPr>
              <p:cNvSpPr/>
              <p:nvPr/>
            </p:nvSpPr>
            <p:spPr>
              <a:xfrm>
                <a:off x="1247725" y="1917280"/>
                <a:ext cx="2124694" cy="3847998"/>
              </a:xfrm>
              <a:prstGeom prst="roundRect">
                <a:avLst>
                  <a:gd name="adj" fmla="val 10679"/>
                </a:avLst>
              </a:prstGeom>
              <a:noFill/>
              <a:ln>
                <a:solidFill>
                  <a:srgbClr val="B7C6E5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45" name="组合 32">
                <a:extLst>
                  <a:ext uri="{FF2B5EF4-FFF2-40B4-BE49-F238E27FC236}">
                    <a16:creationId xmlns:a16="http://schemas.microsoft.com/office/drawing/2014/main" id="{C92A47CC-4704-460B-89C7-59AA406F4EE8}"/>
                  </a:ext>
                </a:extLst>
              </p:cNvPr>
              <p:cNvGrpSpPr/>
              <p:nvPr/>
            </p:nvGrpSpPr>
            <p:grpSpPr>
              <a:xfrm>
                <a:off x="1222047" y="1984449"/>
                <a:ext cx="2047100" cy="4266918"/>
                <a:chOff x="1222047" y="1984449"/>
                <a:chExt cx="2047100" cy="4266918"/>
              </a:xfrm>
            </p:grpSpPr>
            <p:sp>
              <p:nvSpPr>
                <p:cNvPr id="50" name="矩形: 圆角 37">
                  <a:extLst>
                    <a:ext uri="{FF2B5EF4-FFF2-40B4-BE49-F238E27FC236}">
                      <a16:creationId xmlns:a16="http://schemas.microsoft.com/office/drawing/2014/main" id="{3E2F9505-2C09-4B05-8BBE-FFD1897F2C7E}"/>
                    </a:ext>
                  </a:extLst>
                </p:cNvPr>
                <p:cNvSpPr/>
                <p:nvPr/>
              </p:nvSpPr>
              <p:spPr>
                <a:xfrm>
                  <a:off x="1360477" y="1984449"/>
                  <a:ext cx="1908670" cy="3744416"/>
                </a:xfrm>
                <a:prstGeom prst="roundRect">
                  <a:avLst>
                    <a:gd name="adj" fmla="val 10679"/>
                  </a:avLst>
                </a:prstGeom>
                <a:solidFill>
                  <a:srgbClr val="B7C6E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51" name="图片 38">
                  <a:extLst>
                    <a:ext uri="{FF2B5EF4-FFF2-40B4-BE49-F238E27FC236}">
                      <a16:creationId xmlns:a16="http://schemas.microsoft.com/office/drawing/2014/main" id="{5F5EFF88-A7B5-424C-8621-DECA4FBC36B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1772912" y="5101422"/>
                  <a:ext cx="599080" cy="1700809"/>
                </a:xfrm>
                <a:prstGeom prst="rect">
                  <a:avLst/>
                </a:prstGeom>
              </p:spPr>
            </p:pic>
          </p:grpSp>
          <p:grpSp>
            <p:nvGrpSpPr>
              <p:cNvPr id="46" name="组合 33">
                <a:extLst>
                  <a:ext uri="{FF2B5EF4-FFF2-40B4-BE49-F238E27FC236}">
                    <a16:creationId xmlns:a16="http://schemas.microsoft.com/office/drawing/2014/main" id="{7A53CD9D-7D85-4B2C-B781-881E66E7D534}"/>
                  </a:ext>
                </a:extLst>
              </p:cNvPr>
              <p:cNvGrpSpPr/>
              <p:nvPr/>
            </p:nvGrpSpPr>
            <p:grpSpPr>
              <a:xfrm>
                <a:off x="2170175" y="1844824"/>
                <a:ext cx="1332105" cy="1080633"/>
                <a:chOff x="2423333" y="1939545"/>
                <a:chExt cx="1332105" cy="1080633"/>
              </a:xfrm>
            </p:grpSpPr>
            <p:sp>
              <p:nvSpPr>
                <p:cNvPr id="47" name="椭圆 34">
                  <a:extLst>
                    <a:ext uri="{FF2B5EF4-FFF2-40B4-BE49-F238E27FC236}">
                      <a16:creationId xmlns:a16="http://schemas.microsoft.com/office/drawing/2014/main" id="{FD270A93-5AE8-4C0A-ACFF-064C2918972D}"/>
                    </a:ext>
                  </a:extLst>
                </p:cNvPr>
                <p:cNvSpPr/>
                <p:nvPr/>
              </p:nvSpPr>
              <p:spPr>
                <a:xfrm>
                  <a:off x="3479365" y="1975588"/>
                  <a:ext cx="171891" cy="171891"/>
                </a:xfrm>
                <a:prstGeom prst="ellipse">
                  <a:avLst/>
                </a:prstGeom>
                <a:solidFill>
                  <a:srgbClr val="FFD33C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48" name="椭圆 35">
                  <a:extLst>
                    <a:ext uri="{FF2B5EF4-FFF2-40B4-BE49-F238E27FC236}">
                      <a16:creationId xmlns:a16="http://schemas.microsoft.com/office/drawing/2014/main" id="{FA5899E1-28B3-4848-8A00-E568422D8CD3}"/>
                    </a:ext>
                  </a:extLst>
                </p:cNvPr>
                <p:cNvSpPr/>
                <p:nvPr/>
              </p:nvSpPr>
              <p:spPr>
                <a:xfrm>
                  <a:off x="2423333" y="1939545"/>
                  <a:ext cx="217185" cy="217185"/>
                </a:xfrm>
                <a:prstGeom prst="ellipse">
                  <a:avLst/>
                </a:prstGeom>
                <a:solidFill>
                  <a:srgbClr val="FEA498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49" name="椭圆 36">
                  <a:extLst>
                    <a:ext uri="{FF2B5EF4-FFF2-40B4-BE49-F238E27FC236}">
                      <a16:creationId xmlns:a16="http://schemas.microsoft.com/office/drawing/2014/main" id="{A05847E6-A2FE-4D0E-B907-39446218FB70}"/>
                    </a:ext>
                  </a:extLst>
                </p:cNvPr>
                <p:cNvSpPr/>
                <p:nvPr/>
              </p:nvSpPr>
              <p:spPr>
                <a:xfrm>
                  <a:off x="3547075" y="2811815"/>
                  <a:ext cx="208363" cy="208363"/>
                </a:xfrm>
                <a:prstGeom prst="ellipse">
                  <a:avLst/>
                </a:prstGeom>
                <a:solidFill>
                  <a:srgbClr val="FEA498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</p:grpSp>
        <p:sp>
          <p:nvSpPr>
            <p:cNvPr id="43" name="文本框 49">
              <a:extLst>
                <a:ext uri="{FF2B5EF4-FFF2-40B4-BE49-F238E27FC236}">
                  <a16:creationId xmlns:a16="http://schemas.microsoft.com/office/drawing/2014/main" id="{4970BB51-357E-4398-B0E9-EC5223761279}"/>
                </a:ext>
              </a:extLst>
            </p:cNvPr>
            <p:cNvSpPr txBox="1"/>
            <p:nvPr/>
          </p:nvSpPr>
          <p:spPr>
            <a:xfrm rot="16200000">
              <a:off x="3558123" y="2540708"/>
              <a:ext cx="3622430" cy="171042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ea typeface="微软雅黑" panose="020B0503020204020204" pitchFamily="34" charset="-122"/>
                  <a:cs typeface="Times New Roman" panose="02020603050405020304" pitchFamily="18" charset="0"/>
                </a:rPr>
                <a:t>Khác</a:t>
              </a:r>
              <a:r>
                <a:rPr lang="en-US" altLang="zh-CN" sz="2800" b="1" dirty="0">
                  <a:solidFill>
                    <a:srgbClr val="002060"/>
                  </a:solidFill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ea typeface="微软雅黑" panose="020B0503020204020204" pitchFamily="34" charset="-122"/>
                  <a:cs typeface="Times New Roman" panose="02020603050405020304" pitchFamily="18" charset="0"/>
                </a:rPr>
                <a:t>nhau</a:t>
              </a:r>
              <a:endParaRPr lang="en-US" altLang="zh-CN" sz="2800" b="1" dirty="0">
                <a:solidFill>
                  <a:srgbClr val="002060"/>
                </a:solidFill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  <a:p>
              <a:pPr marL="457200" indent="-457200" algn="just">
                <a:buFontTx/>
                <a:buChar char="-"/>
              </a:pPr>
              <a:r>
                <a:rPr lang="en-US" altLang="zh-CN" sz="2800" b="1" dirty="0" err="1">
                  <a:solidFill>
                    <a:srgbClr val="002060"/>
                  </a:solidFill>
                  <a:ea typeface="微软雅黑" panose="020B0503020204020204" pitchFamily="34" charset="-122"/>
                  <a:cs typeface="Times New Roman" panose="02020603050405020304" pitchFamily="18" charset="0"/>
                </a:rPr>
                <a:t>Phép</a:t>
              </a:r>
              <a:r>
                <a:rPr lang="en-US" altLang="zh-CN" sz="2800" b="1" dirty="0">
                  <a:solidFill>
                    <a:srgbClr val="002060"/>
                  </a:solidFill>
                  <a:ea typeface="微软雅黑" panose="020B0503020204020204" pitchFamily="34" charset="-122"/>
                  <a:cs typeface="Times New Roman" panose="02020603050405020304" pitchFamily="18" charset="0"/>
                </a:rPr>
                <a:t> chia </a:t>
              </a:r>
              <a:r>
                <a:rPr lang="en-US" altLang="zh-CN" sz="2800" b="1" dirty="0" err="1">
                  <a:solidFill>
                    <a:srgbClr val="002060"/>
                  </a:solidFill>
                  <a:ea typeface="微软雅黑" panose="020B0503020204020204" pitchFamily="34" charset="-122"/>
                  <a:cs typeface="Times New Roman" panose="02020603050405020304" pitchFamily="18" charset="0"/>
                </a:rPr>
                <a:t>thứ</a:t>
              </a:r>
              <a:r>
                <a:rPr lang="en-US" altLang="zh-CN" sz="2800" b="1" dirty="0">
                  <a:solidFill>
                    <a:srgbClr val="002060"/>
                  </a:solidFill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ea typeface="微软雅黑" panose="020B0503020204020204" pitchFamily="34" charset="-122"/>
                  <a:cs typeface="Times New Roman" panose="02020603050405020304" pitchFamily="18" charset="0"/>
                </a:rPr>
                <a:t>nhất</a:t>
              </a:r>
              <a:r>
                <a:rPr lang="en-US" altLang="zh-CN" sz="2800" b="1" dirty="0">
                  <a:solidFill>
                    <a:srgbClr val="002060"/>
                  </a:solidFill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ea typeface="微软雅黑" panose="020B0503020204020204" pitchFamily="34" charset="-122"/>
                  <a:cs typeface="Times New Roman" panose="02020603050405020304" pitchFamily="18" charset="0"/>
                </a:rPr>
                <a:t>là</a:t>
              </a:r>
              <a:r>
                <a:rPr lang="en-US" altLang="zh-CN" sz="2800" b="1" dirty="0">
                  <a:solidFill>
                    <a:srgbClr val="002060"/>
                  </a:solidFill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ea typeface="微软雅黑" panose="020B0503020204020204" pitchFamily="34" charset="-122"/>
                  <a:cs typeface="Times New Roman" panose="02020603050405020304" pitchFamily="18" charset="0"/>
                </a:rPr>
                <a:t>phép</a:t>
              </a:r>
              <a:r>
                <a:rPr lang="en-US" altLang="zh-CN" sz="2800" b="1" dirty="0">
                  <a:solidFill>
                    <a:srgbClr val="002060"/>
                  </a:solidFill>
                  <a:ea typeface="微软雅黑" panose="020B0503020204020204" pitchFamily="34" charset="-122"/>
                  <a:cs typeface="Times New Roman" panose="02020603050405020304" pitchFamily="18" charset="0"/>
                </a:rPr>
                <a:t> chia </a:t>
              </a:r>
              <a:r>
                <a:rPr lang="en-US" altLang="zh-CN" sz="2800" b="1" dirty="0" err="1">
                  <a:solidFill>
                    <a:srgbClr val="002060"/>
                  </a:solidFill>
                  <a:ea typeface="微软雅黑" panose="020B0503020204020204" pitchFamily="34" charset="-122"/>
                  <a:cs typeface="Times New Roman" panose="02020603050405020304" pitchFamily="18" charset="0"/>
                </a:rPr>
                <a:t>hết</a:t>
              </a:r>
              <a:r>
                <a:rPr lang="en-US" altLang="zh-CN" sz="2800" b="1" dirty="0">
                  <a:solidFill>
                    <a:srgbClr val="002060"/>
                  </a:solidFill>
                  <a:ea typeface="微软雅黑" panose="020B0503020204020204" pitchFamily="34" charset="-122"/>
                  <a:cs typeface="Times New Roman" panose="02020603050405020304" pitchFamily="18" charset="0"/>
                </a:rPr>
                <a:t>. </a:t>
              </a:r>
            </a:p>
            <a:p>
              <a:pPr marL="457200" indent="-457200" algn="just">
                <a:buFontTx/>
                <a:buChar char="-"/>
              </a:pPr>
              <a:r>
                <a:rPr lang="en-US" altLang="zh-CN" sz="2800" b="1" dirty="0" err="1">
                  <a:solidFill>
                    <a:srgbClr val="002060"/>
                  </a:solidFill>
                  <a:ea typeface="微软雅黑" panose="020B0503020204020204" pitchFamily="34" charset="-122"/>
                  <a:cs typeface="Times New Roman" panose="02020603050405020304" pitchFamily="18" charset="0"/>
                </a:rPr>
                <a:t>Phép</a:t>
              </a:r>
              <a:r>
                <a:rPr lang="en-US" altLang="zh-CN" sz="2800" b="1" dirty="0">
                  <a:solidFill>
                    <a:srgbClr val="002060"/>
                  </a:solidFill>
                  <a:ea typeface="微软雅黑" panose="020B0503020204020204" pitchFamily="34" charset="-122"/>
                  <a:cs typeface="Times New Roman" panose="02020603050405020304" pitchFamily="18" charset="0"/>
                </a:rPr>
                <a:t> chia </a:t>
              </a:r>
              <a:r>
                <a:rPr lang="en-US" altLang="zh-CN" sz="2800" b="1" dirty="0" err="1">
                  <a:solidFill>
                    <a:srgbClr val="002060"/>
                  </a:solidFill>
                  <a:ea typeface="微软雅黑" panose="020B0503020204020204" pitchFamily="34" charset="-122"/>
                  <a:cs typeface="Times New Roman" panose="02020603050405020304" pitchFamily="18" charset="0"/>
                </a:rPr>
                <a:t>thứ</a:t>
              </a:r>
              <a:r>
                <a:rPr lang="en-US" altLang="zh-CN" sz="2800" b="1" dirty="0">
                  <a:solidFill>
                    <a:srgbClr val="002060"/>
                  </a:solidFill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ea typeface="微软雅黑" panose="020B0503020204020204" pitchFamily="34" charset="-122"/>
                  <a:cs typeface="Times New Roman" panose="02020603050405020304" pitchFamily="18" charset="0"/>
                </a:rPr>
                <a:t>hai</a:t>
              </a:r>
              <a:r>
                <a:rPr lang="en-US" altLang="zh-CN" sz="2800" b="1" dirty="0">
                  <a:solidFill>
                    <a:srgbClr val="002060"/>
                  </a:solidFill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ea typeface="微软雅黑" panose="020B0503020204020204" pitchFamily="34" charset="-122"/>
                  <a:cs typeface="Times New Roman" panose="02020603050405020304" pitchFamily="18" charset="0"/>
                </a:rPr>
                <a:t>là</a:t>
              </a:r>
              <a:r>
                <a:rPr lang="en-US" altLang="zh-CN" sz="2800" b="1" dirty="0">
                  <a:solidFill>
                    <a:srgbClr val="002060"/>
                  </a:solidFill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ea typeface="微软雅黑" panose="020B0503020204020204" pitchFamily="34" charset="-122"/>
                  <a:cs typeface="Times New Roman" panose="02020603050405020304" pitchFamily="18" charset="0"/>
                </a:rPr>
                <a:t>phép</a:t>
              </a:r>
              <a:r>
                <a:rPr lang="en-US" altLang="zh-CN" sz="2800" b="1" dirty="0">
                  <a:solidFill>
                    <a:srgbClr val="002060"/>
                  </a:solidFill>
                  <a:ea typeface="微软雅黑" panose="020B0503020204020204" pitchFamily="34" charset="-122"/>
                  <a:cs typeface="Times New Roman" panose="02020603050405020304" pitchFamily="18" charset="0"/>
                </a:rPr>
                <a:t> chia </a:t>
              </a:r>
              <a:r>
                <a:rPr lang="en-US" altLang="zh-CN" sz="2800" b="1" dirty="0" err="1">
                  <a:solidFill>
                    <a:srgbClr val="002060"/>
                  </a:solidFill>
                  <a:ea typeface="微软雅黑" panose="020B0503020204020204" pitchFamily="34" charset="-122"/>
                  <a:cs typeface="Times New Roman" panose="02020603050405020304" pitchFamily="18" charset="0"/>
                </a:rPr>
                <a:t>có</a:t>
              </a:r>
              <a:r>
                <a:rPr lang="en-US" altLang="zh-CN" sz="2800" b="1" dirty="0">
                  <a:solidFill>
                    <a:srgbClr val="002060"/>
                  </a:solidFill>
                  <a:ea typeface="微软雅黑" panose="020B0503020204020204" pitchFamily="34" charset="-122"/>
                  <a:cs typeface="Times New Roman" panose="02020603050405020304" pitchFamily="18" charset="0"/>
                </a:rPr>
                <a:t> d</a:t>
              </a:r>
              <a:r>
                <a:rPr lang="vi-VN" altLang="zh-CN" sz="2800" b="1" dirty="0">
                  <a:solidFill>
                    <a:srgbClr val="002060"/>
                  </a:solidFill>
                  <a:ea typeface="微软雅黑" panose="020B0503020204020204" pitchFamily="34" charset="-122"/>
                  <a:cs typeface="Times New Roman" panose="02020603050405020304" pitchFamily="18" charset="0"/>
                </a:rPr>
                <a:t>ư</a:t>
              </a:r>
              <a:r>
                <a:rPr lang="en-US" altLang="zh-CN" sz="2800" b="1" dirty="0">
                  <a:solidFill>
                    <a:srgbClr val="002060"/>
                  </a:solidFill>
                  <a:ea typeface="微软雅黑" panose="020B0503020204020204" pitchFamily="34" charset="-122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006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15243-8EB5-486D-B438-86124F951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EEECC-6BBB-4419-A4BC-C77CD6697A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组合 27">
            <a:extLst>
              <a:ext uri="{FF2B5EF4-FFF2-40B4-BE49-F238E27FC236}">
                <a16:creationId xmlns:a16="http://schemas.microsoft.com/office/drawing/2014/main" id="{465FFCA8-E557-429B-92E7-FFBB6BC4BBDA}"/>
              </a:ext>
            </a:extLst>
          </p:cNvPr>
          <p:cNvGrpSpPr/>
          <p:nvPr/>
        </p:nvGrpSpPr>
        <p:grpSpPr>
          <a:xfrm>
            <a:off x="616392" y="548466"/>
            <a:ext cx="3082142" cy="576000"/>
            <a:chOff x="616392" y="548466"/>
            <a:chExt cx="3082142" cy="576000"/>
          </a:xfrm>
        </p:grpSpPr>
        <p:sp>
          <p:nvSpPr>
            <p:cNvPr id="5" name="文本框 28">
              <a:extLst>
                <a:ext uri="{FF2B5EF4-FFF2-40B4-BE49-F238E27FC236}">
                  <a16:creationId xmlns:a16="http://schemas.microsoft.com/office/drawing/2014/main" id="{D2AF52EE-FEBE-4289-915B-15E7971CB83F}"/>
                </a:ext>
              </a:extLst>
            </p:cNvPr>
            <p:cNvSpPr txBox="1"/>
            <p:nvPr/>
          </p:nvSpPr>
          <p:spPr>
            <a:xfrm>
              <a:off x="1338547" y="657166"/>
              <a:ext cx="235998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200" dirty="0" err="1">
                  <a:solidFill>
                    <a:schemeClr val="tx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Khám</a:t>
              </a:r>
              <a:r>
                <a:rPr lang="en-US" altLang="zh-CN" sz="2200" dirty="0">
                  <a:solidFill>
                    <a:schemeClr val="tx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200" dirty="0" err="1">
                  <a:solidFill>
                    <a:schemeClr val="tx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phá</a:t>
              </a:r>
              <a:r>
                <a:rPr lang="en-US" altLang="zh-CN" sz="2200" dirty="0">
                  <a:solidFill>
                    <a:schemeClr val="tx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zh-CN" altLang="en-US" sz="2200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6" name="组合 29">
              <a:extLst>
                <a:ext uri="{FF2B5EF4-FFF2-40B4-BE49-F238E27FC236}">
                  <a16:creationId xmlns:a16="http://schemas.microsoft.com/office/drawing/2014/main" id="{7FD99968-80BC-486C-A56D-8380A10FCEE9}"/>
                </a:ext>
              </a:extLst>
            </p:cNvPr>
            <p:cNvGrpSpPr/>
            <p:nvPr/>
          </p:nvGrpSpPr>
          <p:grpSpPr>
            <a:xfrm>
              <a:off x="616392" y="548466"/>
              <a:ext cx="712036" cy="576000"/>
              <a:chOff x="616392" y="548466"/>
              <a:chExt cx="712036" cy="576000"/>
            </a:xfrm>
          </p:grpSpPr>
          <p:grpSp>
            <p:nvGrpSpPr>
              <p:cNvPr id="7" name="组合 30">
                <a:extLst>
                  <a:ext uri="{FF2B5EF4-FFF2-40B4-BE49-F238E27FC236}">
                    <a16:creationId xmlns:a16="http://schemas.microsoft.com/office/drawing/2014/main" id="{DBA90AF9-3A96-409F-BD86-5816696F8833}"/>
                  </a:ext>
                </a:extLst>
              </p:cNvPr>
              <p:cNvGrpSpPr/>
              <p:nvPr/>
            </p:nvGrpSpPr>
            <p:grpSpPr>
              <a:xfrm>
                <a:off x="626511" y="548466"/>
                <a:ext cx="701917" cy="576000"/>
                <a:chOff x="2900496" y="1028113"/>
                <a:chExt cx="6336001" cy="3420001"/>
              </a:xfrm>
            </p:grpSpPr>
            <p:sp>
              <p:nvSpPr>
                <p:cNvPr id="9" name="任意多边形: 形状 45">
                  <a:extLst>
                    <a:ext uri="{FF2B5EF4-FFF2-40B4-BE49-F238E27FC236}">
                      <a16:creationId xmlns:a16="http://schemas.microsoft.com/office/drawing/2014/main" id="{311DF7E3-3FA8-4720-B164-264D4023B972}"/>
                    </a:ext>
                  </a:extLst>
                </p:cNvPr>
                <p:cNvSpPr/>
                <p:nvPr/>
              </p:nvSpPr>
              <p:spPr>
                <a:xfrm>
                  <a:off x="2900496" y="1028113"/>
                  <a:ext cx="6336001" cy="3420001"/>
                </a:xfrm>
                <a:prstGeom prst="homePlate">
                  <a:avLst/>
                </a:prstGeom>
                <a:solidFill>
                  <a:srgbClr val="FFC715"/>
                </a:solidFill>
                <a:ln>
                  <a:solidFill>
                    <a:schemeClr val="bg1"/>
                  </a:solidFill>
                </a:ln>
                <a:effectLst>
                  <a:outerShdw blurRad="50800" dist="38100" dir="2700000" sx="101000" sy="101000" algn="tl" rotWithShape="0">
                    <a:prstClr val="black">
                      <a:alpha val="3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2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0" name="任意多边形: 形状 44">
                  <a:extLst>
                    <a:ext uri="{FF2B5EF4-FFF2-40B4-BE49-F238E27FC236}">
                      <a16:creationId xmlns:a16="http://schemas.microsoft.com/office/drawing/2014/main" id="{680E8A0E-D75C-4281-96D9-A4F127490F48}"/>
                    </a:ext>
                  </a:extLst>
                </p:cNvPr>
                <p:cNvSpPr/>
                <p:nvPr/>
              </p:nvSpPr>
              <p:spPr>
                <a:xfrm>
                  <a:off x="2997347" y="1084832"/>
                  <a:ext cx="6192000" cy="3312000"/>
                </a:xfrm>
                <a:prstGeom prst="homePlate">
                  <a:avLst/>
                </a:prstGeom>
                <a:noFill/>
                <a:ln w="25400">
                  <a:solidFill>
                    <a:srgbClr val="215968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2">
                        <a:lumMod val="50000"/>
                      </a:schemeClr>
                    </a:solidFill>
                  </a:endParaRPr>
                </a:p>
              </p:txBody>
            </p:sp>
          </p:grpSp>
          <p:sp>
            <p:nvSpPr>
              <p:cNvPr id="8" name="文本框 31">
                <a:extLst>
                  <a:ext uri="{FF2B5EF4-FFF2-40B4-BE49-F238E27FC236}">
                    <a16:creationId xmlns:a16="http://schemas.microsoft.com/office/drawing/2014/main" id="{7B41D305-3FD7-4B97-B1F3-1FA49B94B5D0}"/>
                  </a:ext>
                </a:extLst>
              </p:cNvPr>
              <p:cNvSpPr txBox="1"/>
              <p:nvPr/>
            </p:nvSpPr>
            <p:spPr>
              <a:xfrm>
                <a:off x="616392" y="657165"/>
                <a:ext cx="68596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200" dirty="0">
                    <a:solidFill>
                      <a:schemeClr val="tx2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2200" dirty="0">
                  <a:solidFill>
                    <a:schemeClr val="tx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pic>
        <p:nvPicPr>
          <p:cNvPr id="11" name="图片 39">
            <a:extLst>
              <a:ext uri="{FF2B5EF4-FFF2-40B4-BE49-F238E27FC236}">
                <a16:creationId xmlns:a16="http://schemas.microsoft.com/office/drawing/2014/main" id="{7121DE80-AC69-431D-97DE-721E6194CE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03" y="2592288"/>
            <a:ext cx="1988840" cy="1988840"/>
          </a:xfrm>
          <a:prstGeom prst="rect">
            <a:avLst/>
          </a:prstGeom>
        </p:spPr>
      </p:pic>
      <p:grpSp>
        <p:nvGrpSpPr>
          <p:cNvPr id="12" name="组合 40">
            <a:extLst>
              <a:ext uri="{FF2B5EF4-FFF2-40B4-BE49-F238E27FC236}">
                <a16:creationId xmlns:a16="http://schemas.microsoft.com/office/drawing/2014/main" id="{03831B09-6BA1-41F3-94E5-640E71D828E6}"/>
              </a:ext>
            </a:extLst>
          </p:cNvPr>
          <p:cNvGrpSpPr/>
          <p:nvPr/>
        </p:nvGrpSpPr>
        <p:grpSpPr>
          <a:xfrm>
            <a:off x="2059428" y="2830624"/>
            <a:ext cx="5908780" cy="1512168"/>
            <a:chOff x="2622906" y="1867136"/>
            <a:chExt cx="4039750" cy="1512168"/>
          </a:xfrm>
        </p:grpSpPr>
        <p:sp>
          <p:nvSpPr>
            <p:cNvPr id="13" name="矩形: 圆角 41">
              <a:extLst>
                <a:ext uri="{FF2B5EF4-FFF2-40B4-BE49-F238E27FC236}">
                  <a16:creationId xmlns:a16="http://schemas.microsoft.com/office/drawing/2014/main" id="{1A537EF9-3D3A-40B7-97E2-C9D8251B2B5A}"/>
                </a:ext>
              </a:extLst>
            </p:cNvPr>
            <p:cNvSpPr/>
            <p:nvPr/>
          </p:nvSpPr>
          <p:spPr>
            <a:xfrm>
              <a:off x="2622906" y="1867136"/>
              <a:ext cx="4039750" cy="1512168"/>
            </a:xfrm>
            <a:prstGeom prst="roundRect">
              <a:avLst>
                <a:gd name="adj" fmla="val 9108"/>
              </a:avLst>
            </a:prstGeom>
            <a:solidFill>
              <a:srgbClr val="FEA49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/>
            </a:p>
          </p:txBody>
        </p:sp>
        <p:sp>
          <p:nvSpPr>
            <p:cNvPr id="14" name="文本框 44">
              <a:extLst>
                <a:ext uri="{FF2B5EF4-FFF2-40B4-BE49-F238E27FC236}">
                  <a16:creationId xmlns:a16="http://schemas.microsoft.com/office/drawing/2014/main" id="{2510920B-96A5-416B-BB46-569AFA58CE02}"/>
                </a:ext>
              </a:extLst>
            </p:cNvPr>
            <p:cNvSpPr txBox="1"/>
            <p:nvPr/>
          </p:nvSpPr>
          <p:spPr>
            <a:xfrm>
              <a:off x="2740215" y="1976889"/>
              <a:ext cx="3805132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L</a:t>
              </a:r>
              <a:r>
                <a:rPr lang="vi-VN" altLang="zh-CN" sz="2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ư</a:t>
              </a:r>
              <a:r>
                <a:rPr lang="en-US" altLang="zh-CN" sz="2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u ý : Ở </a:t>
              </a:r>
              <a:r>
                <a:rPr lang="en-US" altLang="zh-CN" sz="26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lượt</a:t>
              </a:r>
              <a:r>
                <a:rPr lang="en-US" altLang="zh-CN" sz="2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chia </a:t>
              </a:r>
              <a:r>
                <a:rPr lang="en-US" altLang="zh-CN" sz="26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thứ</a:t>
              </a:r>
              <a:r>
                <a:rPr lang="en-US" altLang="zh-CN" sz="2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6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hai</a:t>
              </a:r>
              <a:r>
                <a:rPr lang="en-US" altLang="zh-CN" sz="2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6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nếu</a:t>
              </a:r>
              <a:r>
                <a:rPr lang="en-US" altLang="zh-CN" sz="2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6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số</a:t>
              </a:r>
              <a:r>
                <a:rPr lang="en-US" altLang="zh-CN" sz="2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6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bị</a:t>
              </a:r>
              <a:r>
                <a:rPr lang="en-US" altLang="zh-CN" sz="2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chia </a:t>
              </a:r>
              <a:r>
                <a:rPr lang="en-US" altLang="zh-CN" sz="26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bé</a:t>
              </a:r>
              <a:r>
                <a:rPr lang="en-US" altLang="zh-CN" sz="2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h</a:t>
              </a:r>
              <a:r>
                <a:rPr lang="vi-VN" altLang="zh-CN" sz="2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ơ</a:t>
              </a:r>
              <a:r>
                <a:rPr lang="en-US" altLang="zh-CN" sz="2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n </a:t>
              </a:r>
              <a:r>
                <a:rPr lang="en-US" altLang="zh-CN" sz="26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số</a:t>
              </a:r>
              <a:r>
                <a:rPr lang="en-US" altLang="zh-CN" sz="2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chia </a:t>
              </a:r>
              <a:r>
                <a:rPr lang="en-US" altLang="zh-CN" sz="26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thì</a:t>
              </a:r>
              <a:r>
                <a:rPr lang="en-US" altLang="zh-CN" sz="2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6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viết</a:t>
              </a:r>
              <a:r>
                <a:rPr lang="en-US" altLang="zh-CN" sz="2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6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chữ</a:t>
              </a:r>
              <a:r>
                <a:rPr lang="en-US" altLang="zh-CN" sz="2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6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số</a:t>
              </a:r>
              <a:r>
                <a:rPr lang="en-US" altLang="zh-CN" sz="2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0 ở </a:t>
              </a:r>
              <a:r>
                <a:rPr lang="en-US" altLang="zh-CN" sz="26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th</a:t>
              </a:r>
              <a:r>
                <a:rPr lang="vi-VN" altLang="zh-CN" sz="2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ư</a:t>
              </a:r>
              <a:r>
                <a:rPr lang="en-US" altLang="zh-CN" sz="26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ơng</a:t>
              </a:r>
              <a:r>
                <a:rPr lang="en-US" altLang="zh-CN" sz="2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6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theo</a:t>
              </a:r>
              <a:r>
                <a:rPr lang="en-US" altLang="zh-CN" sz="2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6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lượt</a:t>
              </a:r>
              <a:r>
                <a:rPr lang="en-US" altLang="zh-CN" sz="2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chia </a:t>
              </a:r>
              <a:r>
                <a:rPr lang="en-US" altLang="zh-CN" sz="26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đó</a:t>
              </a:r>
              <a:r>
                <a:rPr lang="en-US" altLang="zh-CN" sz="2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.  </a:t>
              </a:r>
            </a:p>
          </p:txBody>
        </p:sp>
      </p:grpSp>
      <p:pic>
        <p:nvPicPr>
          <p:cNvPr id="15" name="图片 11">
            <a:extLst>
              <a:ext uri="{FF2B5EF4-FFF2-40B4-BE49-F238E27FC236}">
                <a16:creationId xmlns:a16="http://schemas.microsoft.com/office/drawing/2014/main" id="{9C116778-6326-4DAF-ADDC-60E5D2E667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509" y="1143691"/>
            <a:ext cx="4592824" cy="5499140"/>
          </a:xfrm>
          <a:prstGeom prst="rect">
            <a:avLst/>
          </a:prstGeom>
        </p:spPr>
      </p:pic>
      <p:sp>
        <p:nvSpPr>
          <p:cNvPr id="16" name="对话气泡: 椭圆形 19">
            <a:extLst>
              <a:ext uri="{FF2B5EF4-FFF2-40B4-BE49-F238E27FC236}">
                <a16:creationId xmlns:a16="http://schemas.microsoft.com/office/drawing/2014/main" id="{E791F556-B836-422C-9D21-EC33D8BE85FE}"/>
              </a:ext>
            </a:extLst>
          </p:cNvPr>
          <p:cNvSpPr/>
          <p:nvPr/>
        </p:nvSpPr>
        <p:spPr>
          <a:xfrm rot="20801722">
            <a:off x="7618830" y="648856"/>
            <a:ext cx="2381879" cy="2339787"/>
          </a:xfrm>
          <a:prstGeom prst="wedgeEllipseCallout">
            <a:avLst>
              <a:gd name="adj1" fmla="val 38662"/>
              <a:gd name="adj2" fmla="val 88554"/>
            </a:avLst>
          </a:prstGeom>
          <a:solidFill>
            <a:srgbClr val="FFD33C"/>
          </a:solidFill>
          <a:ln>
            <a:solidFill>
              <a:schemeClr val="bg1"/>
            </a:solidFill>
          </a:ln>
          <a:effectLst>
            <a:outerShdw blurRad="50800" dist="38100" dir="135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Khi</a:t>
            </a:r>
            <a:r>
              <a:rPr lang="en-US" altLang="zh-CN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nào</a:t>
            </a:r>
            <a:r>
              <a:rPr lang="en-US" altLang="zh-CN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thương</a:t>
            </a:r>
            <a:r>
              <a:rPr lang="en-US" altLang="zh-CN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có</a:t>
            </a:r>
            <a:r>
              <a:rPr lang="en-US" altLang="zh-CN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chứa</a:t>
            </a:r>
            <a:r>
              <a:rPr lang="en-US" altLang="zh-CN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chữ</a:t>
            </a:r>
            <a:r>
              <a:rPr lang="en-US" altLang="zh-CN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số</a:t>
            </a:r>
            <a:r>
              <a:rPr lang="en-US" altLang="zh-CN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0</a:t>
            </a:r>
            <a:endParaRPr lang="zh-CN" altLang="en-US" sz="32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64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44F5D-73C8-4953-91AD-BFF74C4AA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A9042-720E-49E4-B558-ED5175179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组合 8">
            <a:extLst>
              <a:ext uri="{FF2B5EF4-FFF2-40B4-BE49-F238E27FC236}">
                <a16:creationId xmlns:a16="http://schemas.microsoft.com/office/drawing/2014/main" id="{857EE46F-36AD-4EF2-9F60-7BCABDBB94F5}"/>
              </a:ext>
            </a:extLst>
          </p:cNvPr>
          <p:cNvGrpSpPr/>
          <p:nvPr/>
        </p:nvGrpSpPr>
        <p:grpSpPr>
          <a:xfrm>
            <a:off x="616392" y="200122"/>
            <a:ext cx="3082142" cy="576000"/>
            <a:chOff x="616392" y="548466"/>
            <a:chExt cx="3082142" cy="576000"/>
          </a:xfrm>
        </p:grpSpPr>
        <p:sp>
          <p:nvSpPr>
            <p:cNvPr id="5" name="文本框 9">
              <a:extLst>
                <a:ext uri="{FF2B5EF4-FFF2-40B4-BE49-F238E27FC236}">
                  <a16:creationId xmlns:a16="http://schemas.microsoft.com/office/drawing/2014/main" id="{4581AB0E-D9E1-44B0-AFD8-7D0C7DD65487}"/>
                </a:ext>
              </a:extLst>
            </p:cNvPr>
            <p:cNvSpPr txBox="1"/>
            <p:nvPr/>
          </p:nvSpPr>
          <p:spPr>
            <a:xfrm>
              <a:off x="1338547" y="657166"/>
              <a:ext cx="235998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00" b="1" dirty="0" err="1">
                  <a:solidFill>
                    <a:schemeClr val="tx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Khám</a:t>
              </a:r>
              <a:r>
                <a:rPr lang="en-US" altLang="zh-CN" sz="2200" b="1" dirty="0">
                  <a:solidFill>
                    <a:schemeClr val="tx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200" b="1" dirty="0" err="1">
                  <a:solidFill>
                    <a:schemeClr val="tx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phá</a:t>
              </a:r>
              <a:r>
                <a:rPr lang="en-US" altLang="zh-CN" sz="2200" b="1" dirty="0">
                  <a:solidFill>
                    <a:schemeClr val="tx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zh-CN" altLang="en-US" sz="2200" b="1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6" name="组合 10">
              <a:extLst>
                <a:ext uri="{FF2B5EF4-FFF2-40B4-BE49-F238E27FC236}">
                  <a16:creationId xmlns:a16="http://schemas.microsoft.com/office/drawing/2014/main" id="{31F924D5-070D-468E-9187-76163D696E08}"/>
                </a:ext>
              </a:extLst>
            </p:cNvPr>
            <p:cNvGrpSpPr/>
            <p:nvPr/>
          </p:nvGrpSpPr>
          <p:grpSpPr>
            <a:xfrm>
              <a:off x="616392" y="548466"/>
              <a:ext cx="712036" cy="576000"/>
              <a:chOff x="616392" y="548466"/>
              <a:chExt cx="712036" cy="576000"/>
            </a:xfrm>
          </p:grpSpPr>
          <p:grpSp>
            <p:nvGrpSpPr>
              <p:cNvPr id="7" name="组合 11">
                <a:extLst>
                  <a:ext uri="{FF2B5EF4-FFF2-40B4-BE49-F238E27FC236}">
                    <a16:creationId xmlns:a16="http://schemas.microsoft.com/office/drawing/2014/main" id="{943C1AB8-ECA0-4FC2-B5C8-F225DBD7E3C1}"/>
                  </a:ext>
                </a:extLst>
              </p:cNvPr>
              <p:cNvGrpSpPr/>
              <p:nvPr/>
            </p:nvGrpSpPr>
            <p:grpSpPr>
              <a:xfrm>
                <a:off x="626511" y="548466"/>
                <a:ext cx="701917" cy="576000"/>
                <a:chOff x="2900496" y="1028113"/>
                <a:chExt cx="6336001" cy="3420001"/>
              </a:xfrm>
            </p:grpSpPr>
            <p:sp>
              <p:nvSpPr>
                <p:cNvPr id="9" name="任意多边形: 形状 45">
                  <a:extLst>
                    <a:ext uri="{FF2B5EF4-FFF2-40B4-BE49-F238E27FC236}">
                      <a16:creationId xmlns:a16="http://schemas.microsoft.com/office/drawing/2014/main" id="{72D54425-7920-4A61-B425-0CF68549A79F}"/>
                    </a:ext>
                  </a:extLst>
                </p:cNvPr>
                <p:cNvSpPr/>
                <p:nvPr/>
              </p:nvSpPr>
              <p:spPr>
                <a:xfrm>
                  <a:off x="2900496" y="1028113"/>
                  <a:ext cx="6336001" cy="3420001"/>
                </a:xfrm>
                <a:prstGeom prst="homePlate">
                  <a:avLst/>
                </a:prstGeom>
                <a:solidFill>
                  <a:srgbClr val="FFC715"/>
                </a:solidFill>
                <a:ln>
                  <a:solidFill>
                    <a:schemeClr val="bg1"/>
                  </a:solidFill>
                </a:ln>
                <a:effectLst>
                  <a:outerShdw blurRad="50800" dist="38100" dir="2700000" sx="101000" sy="101000" algn="tl" rotWithShape="0">
                    <a:prstClr val="black">
                      <a:alpha val="3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="1">
                    <a:solidFill>
                      <a:schemeClr val="tx2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0" name="任意多边形: 形状 44">
                  <a:extLst>
                    <a:ext uri="{FF2B5EF4-FFF2-40B4-BE49-F238E27FC236}">
                      <a16:creationId xmlns:a16="http://schemas.microsoft.com/office/drawing/2014/main" id="{E8B4E440-5C5B-4FF2-9483-40054040E958}"/>
                    </a:ext>
                  </a:extLst>
                </p:cNvPr>
                <p:cNvSpPr/>
                <p:nvPr/>
              </p:nvSpPr>
              <p:spPr>
                <a:xfrm>
                  <a:off x="2997347" y="1084832"/>
                  <a:ext cx="6192000" cy="3312000"/>
                </a:xfrm>
                <a:prstGeom prst="homePlate">
                  <a:avLst/>
                </a:prstGeom>
                <a:noFill/>
                <a:ln w="25400">
                  <a:solidFill>
                    <a:srgbClr val="215968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="1">
                    <a:solidFill>
                      <a:schemeClr val="tx2">
                        <a:lumMod val="50000"/>
                      </a:schemeClr>
                    </a:solidFill>
                  </a:endParaRPr>
                </a:p>
              </p:txBody>
            </p:sp>
          </p:grpSp>
          <p:sp>
            <p:nvSpPr>
              <p:cNvPr id="8" name="文本框 12">
                <a:extLst>
                  <a:ext uri="{FF2B5EF4-FFF2-40B4-BE49-F238E27FC236}">
                    <a16:creationId xmlns:a16="http://schemas.microsoft.com/office/drawing/2014/main" id="{5C2D87CD-3C83-4153-9628-AC58A4D83335}"/>
                  </a:ext>
                </a:extLst>
              </p:cNvPr>
              <p:cNvSpPr txBox="1"/>
              <p:nvPr/>
            </p:nvSpPr>
            <p:spPr>
              <a:xfrm>
                <a:off x="616392" y="657165"/>
                <a:ext cx="68596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200" b="1" dirty="0">
                    <a:solidFill>
                      <a:schemeClr val="tx2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2200" b="1" dirty="0">
                  <a:solidFill>
                    <a:schemeClr val="tx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0849E083-3AD2-4F25-8104-7E9828D19933}"/>
              </a:ext>
            </a:extLst>
          </p:cNvPr>
          <p:cNvSpPr/>
          <p:nvPr/>
        </p:nvSpPr>
        <p:spPr>
          <a:xfrm>
            <a:off x="3359696" y="739708"/>
            <a:ext cx="5688632" cy="2052916"/>
          </a:xfrm>
          <a:prstGeom prst="cloud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/>
              <a:t>Khi chia </a:t>
            </a: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4 </a:t>
            </a:r>
            <a:r>
              <a:rPr lang="en-US" sz="2600" dirty="0" err="1"/>
              <a:t>chữ</a:t>
            </a:r>
            <a:r>
              <a:rPr lang="en-US" sz="2600" dirty="0"/>
              <a:t> </a:t>
            </a: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cho</a:t>
            </a:r>
            <a:r>
              <a:rPr lang="en-US" sz="2600" dirty="0"/>
              <a:t> </a:t>
            </a: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</a:t>
            </a:r>
            <a:r>
              <a:rPr lang="en-US" sz="2600" dirty="0" err="1"/>
              <a:t>một</a:t>
            </a:r>
            <a:r>
              <a:rPr lang="en-US" sz="2600" dirty="0"/>
              <a:t> </a:t>
            </a:r>
            <a:r>
              <a:rPr lang="en-US" sz="2600" dirty="0" err="1"/>
              <a:t>chữ</a:t>
            </a:r>
            <a:r>
              <a:rPr lang="en-US" sz="2600" dirty="0"/>
              <a:t> </a:t>
            </a:r>
            <a:r>
              <a:rPr lang="en-US" sz="2600" dirty="0" err="1"/>
              <a:t>số</a:t>
            </a:r>
            <a:r>
              <a:rPr lang="en-US" sz="2600" dirty="0"/>
              <a:t> ta </a:t>
            </a:r>
            <a:r>
              <a:rPr lang="en-US" sz="2600" dirty="0" err="1"/>
              <a:t>thực</a:t>
            </a:r>
            <a:r>
              <a:rPr lang="en-US" sz="2600" dirty="0"/>
              <a:t> </a:t>
            </a:r>
            <a:r>
              <a:rPr lang="en-US" sz="2600" dirty="0" err="1"/>
              <a:t>hiện</a:t>
            </a:r>
            <a:r>
              <a:rPr lang="en-US" sz="2600" dirty="0"/>
              <a:t> </a:t>
            </a:r>
            <a:r>
              <a:rPr lang="en-US" sz="2600" dirty="0" err="1"/>
              <a:t>mấy</a:t>
            </a:r>
            <a:r>
              <a:rPr lang="en-US" sz="2600" dirty="0"/>
              <a:t> b</a:t>
            </a:r>
            <a:r>
              <a:rPr lang="vi-VN" sz="2600" dirty="0"/>
              <a:t>ư</a:t>
            </a:r>
            <a:r>
              <a:rPr lang="en-US" sz="2600" dirty="0" err="1"/>
              <a:t>ớc</a:t>
            </a:r>
            <a:r>
              <a:rPr lang="en-US" sz="2600" dirty="0"/>
              <a:t>? </a:t>
            </a:r>
            <a:r>
              <a:rPr lang="en-US" sz="2600" dirty="0" err="1"/>
              <a:t>Nêu</a:t>
            </a:r>
            <a:r>
              <a:rPr lang="en-US" sz="2600" dirty="0"/>
              <a:t> </a:t>
            </a:r>
            <a:r>
              <a:rPr lang="en-US" sz="2600" dirty="0" err="1"/>
              <a:t>các</a:t>
            </a:r>
            <a:r>
              <a:rPr lang="en-US" sz="2600" dirty="0"/>
              <a:t> b</a:t>
            </a:r>
            <a:r>
              <a:rPr lang="vi-VN" sz="2600" dirty="0"/>
              <a:t>ư</a:t>
            </a:r>
            <a:r>
              <a:rPr lang="en-US" sz="2600" dirty="0" err="1"/>
              <a:t>ớc</a:t>
            </a:r>
            <a:r>
              <a:rPr lang="en-US" sz="2600" dirty="0"/>
              <a:t>?</a:t>
            </a:r>
          </a:p>
        </p:txBody>
      </p:sp>
      <p:pic>
        <p:nvPicPr>
          <p:cNvPr id="12" name="Picture 11" descr="Cover">
            <a:extLst>
              <a:ext uri="{FF2B5EF4-FFF2-40B4-BE49-F238E27FC236}">
                <a16:creationId xmlns:a16="http://schemas.microsoft.com/office/drawing/2014/main" id="{FBCA354D-462C-456B-9E54-C10035EE6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401" y="863571"/>
            <a:ext cx="5876403" cy="1596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Cover">
            <a:extLst>
              <a:ext uri="{FF2B5EF4-FFF2-40B4-BE49-F238E27FC236}">
                <a16:creationId xmlns:a16="http://schemas.microsoft.com/office/drawing/2014/main" id="{8A15CBD2-775F-4949-A37F-68229A6CF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265" y="2482850"/>
            <a:ext cx="5800192" cy="1396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Cover">
            <a:extLst>
              <a:ext uri="{FF2B5EF4-FFF2-40B4-BE49-F238E27FC236}">
                <a16:creationId xmlns:a16="http://schemas.microsoft.com/office/drawing/2014/main" id="{31EE801B-CBF1-4D70-9E66-600911BD3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64" y="1558911"/>
            <a:ext cx="2938201" cy="3380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A63EC19-695E-4BDD-9438-C43663F982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7587" y="677632"/>
            <a:ext cx="5871889" cy="132343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000" b="1" dirty="0" err="1">
                <a:solidFill>
                  <a:srgbClr val="FFFFFF"/>
                </a:solidFill>
                <a:latin typeface="Calibri"/>
                <a:cs typeface="Times New Roman" panose="02020603050405020304" pitchFamily="18" charset="0"/>
              </a:rPr>
              <a:t>Bước</a:t>
            </a:r>
            <a:r>
              <a:rPr lang="en-US" altLang="en-US" sz="2000" b="1" dirty="0">
                <a:solidFill>
                  <a:srgbClr val="FFFFFF"/>
                </a:solidFill>
                <a:latin typeface="Calibri"/>
                <a:cs typeface="Times New Roman" panose="02020603050405020304" pitchFamily="18" charset="0"/>
              </a:rPr>
              <a:t> 1: </a:t>
            </a:r>
            <a:r>
              <a:rPr lang="en-US" altLang="en-US" sz="2000" b="1" dirty="0" err="1">
                <a:solidFill>
                  <a:srgbClr val="FFFFFF"/>
                </a:solidFill>
                <a:latin typeface="Calibri"/>
                <a:cs typeface="Times New Roman" panose="02020603050405020304" pitchFamily="18" charset="0"/>
              </a:rPr>
              <a:t>Đặt</a:t>
            </a:r>
            <a:r>
              <a:rPr lang="en-US" altLang="en-US" sz="2000" b="1" dirty="0">
                <a:solidFill>
                  <a:srgbClr val="FFFFFF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FF"/>
                </a:solidFill>
                <a:latin typeface="Calibri"/>
                <a:cs typeface="Times New Roman" panose="02020603050405020304" pitchFamily="18" charset="0"/>
              </a:rPr>
              <a:t>tính</a:t>
            </a:r>
            <a:r>
              <a:rPr lang="en-US" altLang="en-US" sz="2000" b="1" dirty="0">
                <a:solidFill>
                  <a:srgbClr val="FFFFFF"/>
                </a:solidFill>
                <a:latin typeface="Calibri"/>
                <a:cs typeface="Times New Roman" panose="02020603050405020304" pitchFamily="18" charset="0"/>
              </a:rPr>
              <a:t>:</a:t>
            </a:r>
          </a:p>
          <a:p>
            <a:pPr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en-US" sz="2000" b="1" dirty="0">
                <a:solidFill>
                  <a:srgbClr val="FFFFFF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FF"/>
                </a:solidFill>
                <a:latin typeface="Calibri"/>
                <a:cs typeface="Times New Roman" panose="02020603050405020304" pitchFamily="18" charset="0"/>
              </a:rPr>
              <a:t>Viết</a:t>
            </a:r>
            <a:r>
              <a:rPr lang="en-US" altLang="en-US" sz="2000" b="1" dirty="0">
                <a:solidFill>
                  <a:srgbClr val="FFFFFF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FF"/>
                </a:solidFill>
                <a:latin typeface="Calibri"/>
                <a:cs typeface="Times New Roman" panose="02020603050405020304" pitchFamily="18" charset="0"/>
              </a:rPr>
              <a:t>số</a:t>
            </a:r>
            <a:r>
              <a:rPr lang="en-US" altLang="en-US" sz="2000" b="1" dirty="0">
                <a:solidFill>
                  <a:srgbClr val="FFFFFF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FF"/>
                </a:solidFill>
                <a:latin typeface="Calibri"/>
                <a:cs typeface="Times New Roman" panose="02020603050405020304" pitchFamily="18" charset="0"/>
              </a:rPr>
              <a:t>bị</a:t>
            </a:r>
            <a:r>
              <a:rPr lang="en-US" altLang="en-US" sz="2000" b="1" dirty="0">
                <a:solidFill>
                  <a:srgbClr val="FFFFFF"/>
                </a:solidFill>
                <a:latin typeface="Calibri"/>
                <a:cs typeface="Times New Roman" panose="02020603050405020304" pitchFamily="18" charset="0"/>
              </a:rPr>
              <a:t> chia ở </a:t>
            </a:r>
            <a:r>
              <a:rPr lang="en-US" altLang="en-US" sz="2000" b="1" dirty="0" err="1">
                <a:solidFill>
                  <a:srgbClr val="FFFFFF"/>
                </a:solidFill>
                <a:latin typeface="Calibri"/>
                <a:cs typeface="Times New Roman" panose="02020603050405020304" pitchFamily="18" charset="0"/>
              </a:rPr>
              <a:t>bên</a:t>
            </a:r>
            <a:r>
              <a:rPr lang="en-US" altLang="en-US" sz="2000" b="1" dirty="0">
                <a:solidFill>
                  <a:srgbClr val="FFFFFF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FF"/>
                </a:solidFill>
                <a:latin typeface="Calibri"/>
                <a:cs typeface="Times New Roman" panose="02020603050405020304" pitchFamily="18" charset="0"/>
              </a:rPr>
              <a:t>trái</a:t>
            </a:r>
            <a:r>
              <a:rPr lang="en-US" altLang="en-US" sz="2000" b="1" dirty="0">
                <a:solidFill>
                  <a:srgbClr val="FFFFFF"/>
                </a:solidFill>
                <a:latin typeface="Calibri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FFFFFF"/>
                </a:solidFill>
                <a:latin typeface="Calibri"/>
                <a:cs typeface="Times New Roman" panose="02020603050405020304" pitchFamily="18" charset="0"/>
              </a:rPr>
              <a:t>số</a:t>
            </a:r>
            <a:r>
              <a:rPr lang="en-US" altLang="en-US" sz="2000" b="1" dirty="0">
                <a:solidFill>
                  <a:srgbClr val="FFFFFF"/>
                </a:solidFill>
                <a:latin typeface="Calibri"/>
                <a:cs typeface="Times New Roman" panose="02020603050405020304" pitchFamily="18" charset="0"/>
              </a:rPr>
              <a:t> chia ở </a:t>
            </a:r>
            <a:r>
              <a:rPr lang="en-US" altLang="en-US" sz="2000" b="1" dirty="0" err="1">
                <a:solidFill>
                  <a:srgbClr val="FFFFFF"/>
                </a:solidFill>
                <a:latin typeface="Calibri"/>
                <a:cs typeface="Times New Roman" panose="02020603050405020304" pitchFamily="18" charset="0"/>
              </a:rPr>
              <a:t>bên</a:t>
            </a:r>
            <a:r>
              <a:rPr lang="en-US" altLang="en-US" sz="2000" b="1" dirty="0">
                <a:solidFill>
                  <a:srgbClr val="FFFFFF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FF"/>
                </a:solidFill>
                <a:latin typeface="Calibri"/>
                <a:cs typeface="Times New Roman" panose="02020603050405020304" pitchFamily="18" charset="0"/>
              </a:rPr>
              <a:t>phải</a:t>
            </a:r>
            <a:r>
              <a:rPr lang="en-US" altLang="en-US" sz="2000" b="1" dirty="0">
                <a:solidFill>
                  <a:srgbClr val="FFFFFF"/>
                </a:solidFill>
                <a:latin typeface="Calibri"/>
                <a:cs typeface="Times New Roman" panose="02020603050405020304" pitchFamily="18" charset="0"/>
              </a:rPr>
              <a:t>.</a:t>
            </a:r>
          </a:p>
          <a:p>
            <a:pPr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en-US" sz="2000" b="1" dirty="0" err="1">
                <a:solidFill>
                  <a:srgbClr val="FFFFFF"/>
                </a:solidFill>
                <a:latin typeface="Calibri"/>
                <a:cs typeface="Times New Roman" panose="02020603050405020304" pitchFamily="18" charset="0"/>
              </a:rPr>
              <a:t>Viết</a:t>
            </a:r>
            <a:r>
              <a:rPr lang="en-US" altLang="en-US" sz="2000" b="1" dirty="0">
                <a:solidFill>
                  <a:srgbClr val="FFFFFF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FF"/>
                </a:solidFill>
                <a:latin typeface="Calibri"/>
                <a:cs typeface="Times New Roman" panose="02020603050405020304" pitchFamily="18" charset="0"/>
              </a:rPr>
              <a:t>dấu</a:t>
            </a:r>
            <a:r>
              <a:rPr lang="en-US" altLang="en-US" sz="2000" b="1" dirty="0">
                <a:solidFill>
                  <a:srgbClr val="FFFFFF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FF"/>
                </a:solidFill>
                <a:latin typeface="Calibri"/>
                <a:cs typeface="Times New Roman" panose="02020603050405020304" pitchFamily="18" charset="0"/>
              </a:rPr>
              <a:t>kẻ</a:t>
            </a:r>
            <a:r>
              <a:rPr lang="en-US" altLang="en-US" sz="2000" b="1" dirty="0">
                <a:solidFill>
                  <a:srgbClr val="FFFFFF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FF"/>
                </a:solidFill>
                <a:latin typeface="Calibri"/>
                <a:cs typeface="Times New Roman" panose="02020603050405020304" pitchFamily="18" charset="0"/>
              </a:rPr>
              <a:t>dọc</a:t>
            </a:r>
            <a:r>
              <a:rPr lang="en-US" altLang="en-US" sz="2000" b="1" dirty="0">
                <a:solidFill>
                  <a:srgbClr val="FFFFFF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FF"/>
                </a:solidFill>
                <a:latin typeface="Calibri"/>
                <a:cs typeface="Times New Roman" panose="02020603050405020304" pitchFamily="18" charset="0"/>
              </a:rPr>
              <a:t>thay</a:t>
            </a:r>
            <a:r>
              <a:rPr lang="en-US" altLang="en-US" sz="2000" b="1" dirty="0">
                <a:solidFill>
                  <a:srgbClr val="FFFFFF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FF"/>
                </a:solidFill>
                <a:latin typeface="Calibri"/>
                <a:cs typeface="Times New Roman" panose="02020603050405020304" pitchFamily="18" charset="0"/>
              </a:rPr>
              <a:t>cho</a:t>
            </a:r>
            <a:r>
              <a:rPr lang="en-US" altLang="en-US" sz="2000" b="1" dirty="0">
                <a:solidFill>
                  <a:srgbClr val="FFFFFF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FF"/>
                </a:solidFill>
                <a:latin typeface="Calibri"/>
                <a:cs typeface="Times New Roman" panose="02020603050405020304" pitchFamily="18" charset="0"/>
              </a:rPr>
              <a:t>dấu</a:t>
            </a:r>
            <a:r>
              <a:rPr lang="en-US" altLang="en-US" sz="2000" b="1" dirty="0">
                <a:solidFill>
                  <a:srgbClr val="FFFFFF"/>
                </a:solidFill>
                <a:latin typeface="Calibri"/>
                <a:cs typeface="Times New Roman" panose="02020603050405020304" pitchFamily="18" charset="0"/>
              </a:rPr>
              <a:t> chia, </a:t>
            </a:r>
            <a:r>
              <a:rPr lang="en-US" altLang="en-US" sz="2000" b="1" dirty="0" err="1">
                <a:solidFill>
                  <a:srgbClr val="FFFFFF"/>
                </a:solidFill>
                <a:latin typeface="Calibri"/>
                <a:cs typeface="Times New Roman" panose="02020603050405020304" pitchFamily="18" charset="0"/>
              </a:rPr>
              <a:t>dấu</a:t>
            </a:r>
            <a:r>
              <a:rPr lang="en-US" altLang="en-US" sz="2000" b="1" dirty="0">
                <a:solidFill>
                  <a:srgbClr val="FFFFFF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FF"/>
                </a:solidFill>
                <a:latin typeface="Calibri"/>
                <a:cs typeface="Times New Roman" panose="02020603050405020304" pitchFamily="18" charset="0"/>
              </a:rPr>
              <a:t>kẻ</a:t>
            </a:r>
            <a:r>
              <a:rPr lang="en-US" altLang="en-US" sz="2000" b="1" dirty="0">
                <a:solidFill>
                  <a:srgbClr val="FFFFFF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FF"/>
                </a:solidFill>
                <a:latin typeface="Calibri"/>
                <a:cs typeface="Times New Roman" panose="02020603050405020304" pitchFamily="18" charset="0"/>
              </a:rPr>
              <a:t>ngang</a:t>
            </a:r>
            <a:r>
              <a:rPr lang="en-US" altLang="en-US" sz="2000" b="1" dirty="0">
                <a:solidFill>
                  <a:srgbClr val="FFFFFF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FF"/>
                </a:solidFill>
                <a:latin typeface="Calibri"/>
                <a:cs typeface="Times New Roman" panose="02020603050405020304" pitchFamily="18" charset="0"/>
              </a:rPr>
              <a:t>thay</a:t>
            </a:r>
            <a:r>
              <a:rPr lang="en-US" altLang="en-US" sz="2000" b="1" dirty="0">
                <a:solidFill>
                  <a:srgbClr val="FFFFFF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FF"/>
                </a:solidFill>
                <a:latin typeface="Calibri"/>
                <a:cs typeface="Times New Roman" panose="02020603050405020304" pitchFamily="18" charset="0"/>
              </a:rPr>
              <a:t>cho</a:t>
            </a:r>
            <a:r>
              <a:rPr lang="en-US" altLang="en-US" sz="2000" b="1" dirty="0">
                <a:solidFill>
                  <a:srgbClr val="FFFFFF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FF"/>
                </a:solidFill>
                <a:latin typeface="Calibri"/>
                <a:cs typeface="Times New Roman" panose="02020603050405020304" pitchFamily="18" charset="0"/>
              </a:rPr>
              <a:t>dấu</a:t>
            </a:r>
            <a:r>
              <a:rPr lang="en-US" altLang="en-US" sz="2000" b="1" dirty="0">
                <a:solidFill>
                  <a:srgbClr val="FFFFFF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FFFF"/>
                </a:solidFill>
                <a:latin typeface="Calibri"/>
                <a:cs typeface="Times New Roman" panose="02020603050405020304" pitchFamily="18" charset="0"/>
              </a:rPr>
              <a:t>bằng</a:t>
            </a:r>
            <a:r>
              <a:rPr lang="en-US" altLang="en-US" sz="2000" b="1" dirty="0">
                <a:solidFill>
                  <a:srgbClr val="FFFFFF"/>
                </a:solidFill>
                <a:latin typeface="Calibri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60A1B20-9319-4D8C-B833-9F37B5F12B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2363" y="2787245"/>
            <a:ext cx="5871889" cy="13234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Times New Roman" panose="02020603050405020304" pitchFamily="18" charset="0"/>
              </a:rPr>
              <a:t>Bước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Times New Roman" panose="02020603050405020304" pitchFamily="18" charset="0"/>
              </a:rPr>
              <a:t> 2: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Times New Roman" panose="02020603050405020304" pitchFamily="18" charset="0"/>
              </a:rPr>
              <a:t>Tính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Times New Roman" panose="02020603050405020304" pitchFamily="18" charset="0"/>
              </a:rPr>
              <a:t>:</a:t>
            </a:r>
          </a:p>
          <a:p>
            <a:pPr marR="0" lvl="0" indent="-34290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Chia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theo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thứ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tự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từ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trái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sang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phải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(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mỗi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lượt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chia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gồm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3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bước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: chia,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nhân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,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trừ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)</a:t>
            </a:r>
          </a:p>
          <a:p>
            <a:pPr marR="0" lvl="0" indent="-34290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421B0B-A2F0-4C2A-915A-CAFC33349061}"/>
              </a:ext>
            </a:extLst>
          </p:cNvPr>
          <p:cNvSpPr>
            <a:spLocks noChangeArrowheads="1"/>
          </p:cNvSpPr>
          <p:nvPr/>
        </p:nvSpPr>
        <p:spPr bwMode="auto">
          <a:xfrm rot="21280134">
            <a:off x="1600110" y="1906998"/>
            <a:ext cx="2286326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1800" b="1" dirty="0">
                <a:solidFill>
                  <a:srgbClr val="0D0D0D"/>
                </a:solidFill>
                <a:latin typeface="Calibri"/>
                <a:cs typeface="Times New Roman" panose="02020603050405020304" pitchFamily="18" charset="0"/>
              </a:rPr>
              <a:t>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1800" b="1" dirty="0">
                <a:solidFill>
                  <a:srgbClr val="0D0D0D"/>
                </a:solidFill>
                <a:latin typeface="Calibri"/>
                <a:cs typeface="Times New Roman" panose="02020603050405020304" pitchFamily="18" charset="0"/>
              </a:rPr>
              <a:t>Chia </a:t>
            </a:r>
            <a:r>
              <a:rPr lang="en-US" altLang="en-US" sz="1800" b="1" dirty="0" err="1">
                <a:solidFill>
                  <a:srgbClr val="0D0D0D"/>
                </a:solidFill>
                <a:latin typeface="Calibri"/>
                <a:cs typeface="Times New Roman" panose="02020603050405020304" pitchFamily="18" charset="0"/>
              </a:rPr>
              <a:t>số</a:t>
            </a:r>
            <a:r>
              <a:rPr lang="en-US" altLang="en-US" sz="1800" b="1" dirty="0">
                <a:solidFill>
                  <a:srgbClr val="0D0D0D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D0D0D"/>
                </a:solidFill>
                <a:latin typeface="Calibri"/>
                <a:cs typeface="Times New Roman" panose="02020603050405020304" pitchFamily="18" charset="0"/>
              </a:rPr>
              <a:t>có</a:t>
            </a:r>
            <a:r>
              <a:rPr lang="en-US" altLang="en-US" sz="1800" b="1" dirty="0">
                <a:solidFill>
                  <a:srgbClr val="0D0D0D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D0D0D"/>
                </a:solidFill>
                <a:latin typeface="Calibri"/>
                <a:cs typeface="Times New Roman" panose="02020603050405020304" pitchFamily="18" charset="0"/>
              </a:rPr>
              <a:t>bốn</a:t>
            </a:r>
            <a:r>
              <a:rPr lang="en-US" altLang="en-US" sz="1800" b="1" dirty="0">
                <a:solidFill>
                  <a:srgbClr val="0D0D0D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D0D0D"/>
                </a:solidFill>
                <a:latin typeface="Calibri"/>
                <a:cs typeface="Times New Roman" panose="02020603050405020304" pitchFamily="18" charset="0"/>
              </a:rPr>
              <a:t>chữ</a:t>
            </a:r>
            <a:r>
              <a:rPr lang="en-US" altLang="en-US" sz="1800" b="1" dirty="0">
                <a:solidFill>
                  <a:srgbClr val="0D0D0D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D0D0D"/>
                </a:solidFill>
                <a:latin typeface="Calibri"/>
                <a:cs typeface="Times New Roman" panose="02020603050405020304" pitchFamily="18" charset="0"/>
              </a:rPr>
              <a:t>số</a:t>
            </a:r>
            <a:r>
              <a:rPr lang="en-US" altLang="en-US" sz="1800" b="1" dirty="0">
                <a:solidFill>
                  <a:srgbClr val="0D0D0D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D0D0D"/>
                </a:solidFill>
                <a:latin typeface="Calibri"/>
                <a:cs typeface="Times New Roman" panose="02020603050405020304" pitchFamily="18" charset="0"/>
              </a:rPr>
              <a:t>cho</a:t>
            </a:r>
            <a:r>
              <a:rPr lang="en-US" altLang="en-US" sz="1800" b="1" dirty="0">
                <a:solidFill>
                  <a:srgbClr val="0D0D0D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D0D0D"/>
                </a:solidFill>
                <a:latin typeface="Calibri"/>
                <a:cs typeface="Times New Roman" panose="02020603050405020304" pitchFamily="18" charset="0"/>
              </a:rPr>
              <a:t>số</a:t>
            </a:r>
            <a:r>
              <a:rPr lang="en-US" altLang="en-US" sz="1800" b="1" dirty="0">
                <a:solidFill>
                  <a:srgbClr val="0D0D0D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D0D0D"/>
                </a:solidFill>
                <a:latin typeface="Calibri"/>
                <a:cs typeface="Times New Roman" panose="02020603050405020304" pitchFamily="18" charset="0"/>
              </a:rPr>
              <a:t>có</a:t>
            </a:r>
            <a:r>
              <a:rPr lang="en-US" altLang="en-US" sz="1800" b="1" dirty="0">
                <a:solidFill>
                  <a:srgbClr val="0D0D0D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D0D0D"/>
                </a:solidFill>
                <a:latin typeface="Calibri"/>
                <a:cs typeface="Times New Roman" panose="02020603050405020304" pitchFamily="18" charset="0"/>
              </a:rPr>
              <a:t>một</a:t>
            </a:r>
            <a:r>
              <a:rPr lang="en-US" altLang="en-US" sz="1800" b="1" dirty="0">
                <a:solidFill>
                  <a:srgbClr val="0D0D0D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D0D0D"/>
                </a:solidFill>
                <a:latin typeface="Calibri"/>
                <a:cs typeface="Times New Roman" panose="02020603050405020304" pitchFamily="18" charset="0"/>
              </a:rPr>
              <a:t>chữ</a:t>
            </a:r>
            <a:r>
              <a:rPr lang="en-US" altLang="en-US" sz="1800" b="1" dirty="0">
                <a:solidFill>
                  <a:srgbClr val="0D0D0D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D0D0D"/>
                </a:solidFill>
                <a:latin typeface="Calibri"/>
                <a:cs typeface="Times New Roman" panose="02020603050405020304" pitchFamily="18" charset="0"/>
              </a:rPr>
              <a:t>số</a:t>
            </a:r>
            <a:r>
              <a:rPr lang="en-US" altLang="en-US" sz="1800" b="1" dirty="0">
                <a:solidFill>
                  <a:srgbClr val="0D0D0D"/>
                </a:solidFill>
                <a:latin typeface="Calibri"/>
                <a:cs typeface="Times New Roman" panose="02020603050405020304" pitchFamily="18" charset="0"/>
              </a:rPr>
              <a:t> 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altLang="en-US" sz="1800" b="1" dirty="0">
              <a:solidFill>
                <a:srgbClr val="0D0D0D"/>
              </a:solidFill>
              <a:latin typeface="Calibri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32BB07B-9795-4442-9C96-AA4BC662FBCA}"/>
              </a:ext>
            </a:extLst>
          </p:cNvPr>
          <p:cNvSpPr/>
          <p:nvPr/>
        </p:nvSpPr>
        <p:spPr>
          <a:xfrm>
            <a:off x="528381" y="5034583"/>
            <a:ext cx="11184647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 fontAlgn="base">
              <a:spcAft>
                <a:spcPct val="0"/>
              </a:spcAft>
              <a:buClrTx/>
              <a:defRPr/>
            </a:pP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LƯU Ý :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quá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trình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thực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hiện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chia,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kể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lần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chia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thứ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hai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mỗi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lần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chia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chỉ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hạ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1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chữ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bị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chia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để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chia.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Nếu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bị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chia ở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lượt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chia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đó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bé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hơn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chia,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thì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ta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viết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chữ</a:t>
            </a:r>
            <a:r>
              <a:rPr lang="en-US" altLang="en-US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số</a:t>
            </a:r>
            <a:r>
              <a:rPr lang="en-US" altLang="en-US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0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vào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bên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phải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thương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476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5" grpId="0" animBg="1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30615DE-61F1-4BD2-A7E2-B456F3D19B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0556" y="2860293"/>
            <a:ext cx="5561025" cy="364652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C58382C-86D2-44C9-B62C-13F8B33ADB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518" y="782345"/>
            <a:ext cx="1054770" cy="114481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CA432AF-1808-469E-8966-3E676768FFD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2571" y="5263166"/>
            <a:ext cx="703586" cy="76365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5F3618B-A5A2-46B9-9DD8-021495B996D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9615" y="1003355"/>
            <a:ext cx="711680" cy="77243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A0F8CCF-0ABA-475B-B5FF-6A2C0E2B895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7892" y="1244629"/>
            <a:ext cx="1507459" cy="5311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BAC0B6A-17C2-4B70-97B0-9A6C7F1B9F6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240496">
            <a:off x="8106034" y="2174773"/>
            <a:ext cx="813205" cy="286538"/>
          </a:xfrm>
          <a:prstGeom prst="rect">
            <a:avLst/>
          </a:prstGeom>
        </p:spPr>
      </p:pic>
      <p:sp>
        <p:nvSpPr>
          <p:cNvPr id="11" name="文本框 4">
            <a:extLst>
              <a:ext uri="{FF2B5EF4-FFF2-40B4-BE49-F238E27FC236}">
                <a16:creationId xmlns:a16="http://schemas.microsoft.com/office/drawing/2014/main" id="{903C1621-FA8D-4C61-9CA2-2ED8C2AA7401}"/>
              </a:ext>
            </a:extLst>
          </p:cNvPr>
          <p:cNvSpPr txBox="1"/>
          <p:nvPr/>
        </p:nvSpPr>
        <p:spPr>
          <a:xfrm>
            <a:off x="694518" y="2735231"/>
            <a:ext cx="8460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ln w="317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A300"/>
                </a:solidFill>
                <a:latin typeface="Goudy Stout" panose="0202090407030B020401" pitchFamily="18" charset="0"/>
                <a:ea typeface="inpin heiti" charset="-122"/>
              </a:rPr>
              <a:t>3 – LUYỆN TẬP </a:t>
            </a:r>
            <a:endParaRPr lang="zh-CN" altLang="en-US" sz="4400" dirty="0">
              <a:ln w="3175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A300"/>
              </a:solidFill>
              <a:latin typeface="Goudy Stout" panose="0202090407030B020401" pitchFamily="18" charset="0"/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3658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fad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136855" y="2152329"/>
            <a:ext cx="1828800" cy="69723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121589" tIns="60795" rIns="121589" bIns="60795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3733" b="1" dirty="0">
                <a:cs typeface="Times New Roman" panose="02020603050405020304" pitchFamily="18" charset="0"/>
              </a:rPr>
              <a:t>3224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1424444" y="2101010"/>
            <a:ext cx="1117600" cy="69723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121589" tIns="60795" rIns="121589" bIns="60795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3733" b="1" dirty="0"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1281381" y="2232697"/>
            <a:ext cx="0" cy="19050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lIns="121589" tIns="60795" rIns="121589" bIns="60795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4267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>
            <a:off x="1318706" y="2704997"/>
            <a:ext cx="98284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lIns="121589" tIns="60795" rIns="121589" bIns="60795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4267"/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3259496" y="2116557"/>
            <a:ext cx="1269909" cy="69723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121589" tIns="60795" rIns="121589" bIns="60795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3733" b="1" dirty="0">
                <a:cs typeface="Times New Roman" panose="02020603050405020304" pitchFamily="18" charset="0"/>
              </a:rPr>
              <a:t>1516</a:t>
            </a: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4573993" y="2040357"/>
            <a:ext cx="420747" cy="69723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121589" tIns="60795" rIns="121589" bIns="60795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3733" b="1" dirty="0"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>
            <a:off x="4455813" y="2227900"/>
            <a:ext cx="0" cy="19050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lIns="121589" tIns="60795" rIns="121589" bIns="60795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4267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>
            <a:off x="4459815" y="2674799"/>
            <a:ext cx="1126124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lIns="121589" tIns="60795" rIns="121589" bIns="60795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4267"/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6751125" y="2066793"/>
            <a:ext cx="1281947" cy="69723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121589" tIns="60795" rIns="121589" bIns="60795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3733" b="1" dirty="0">
                <a:cs typeface="Times New Roman" panose="02020603050405020304" pitchFamily="18" charset="0"/>
              </a:rPr>
              <a:t>2819</a:t>
            </a:r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7981732" y="2040357"/>
            <a:ext cx="558800" cy="69723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121589" tIns="60795" rIns="121589" bIns="60795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3733" b="1" dirty="0"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9714" name="Line 18"/>
          <p:cNvSpPr>
            <a:spLocks noChangeShapeType="1"/>
          </p:cNvSpPr>
          <p:nvPr/>
        </p:nvSpPr>
        <p:spPr bwMode="auto">
          <a:xfrm>
            <a:off x="7871335" y="2173925"/>
            <a:ext cx="0" cy="19050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lIns="121589" tIns="60795" rIns="121589" bIns="60795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6400"/>
          </a:p>
        </p:txBody>
      </p:sp>
      <p:sp>
        <p:nvSpPr>
          <p:cNvPr id="29715" name="Line 19"/>
          <p:cNvSpPr>
            <a:spLocks noChangeShapeType="1"/>
          </p:cNvSpPr>
          <p:nvPr/>
        </p:nvSpPr>
        <p:spPr bwMode="auto">
          <a:xfrm>
            <a:off x="7868774" y="2612845"/>
            <a:ext cx="1014015" cy="952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lIns="121589" tIns="60795" rIns="121589" bIns="60795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2400"/>
          </a:p>
        </p:txBody>
      </p:sp>
      <p:sp>
        <p:nvSpPr>
          <p:cNvPr id="29716" name="Text Box 20"/>
          <p:cNvSpPr txBox="1">
            <a:spLocks noChangeArrowheads="1"/>
          </p:cNvSpPr>
          <p:nvPr/>
        </p:nvSpPr>
        <p:spPr bwMode="auto">
          <a:xfrm>
            <a:off x="1293825" y="2616653"/>
            <a:ext cx="346219" cy="69723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121589" tIns="60795" rIns="121589" bIns="60795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3733" b="1" dirty="0">
                <a:solidFill>
                  <a:srgbClr val="FF0000"/>
                </a:solidFill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9717" name="Text Box 21"/>
          <p:cNvSpPr txBox="1">
            <a:spLocks noChangeArrowheads="1"/>
          </p:cNvSpPr>
          <p:nvPr/>
        </p:nvSpPr>
        <p:spPr bwMode="auto">
          <a:xfrm>
            <a:off x="1805704" y="2613993"/>
            <a:ext cx="470965" cy="69723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121589" tIns="60795" rIns="121589" bIns="60795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3733" b="1" dirty="0">
                <a:solidFill>
                  <a:srgbClr val="FF0000"/>
                </a:solidFill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9719" name="Text Box 23"/>
          <p:cNvSpPr txBox="1">
            <a:spLocks noChangeArrowheads="1"/>
          </p:cNvSpPr>
          <p:nvPr/>
        </p:nvSpPr>
        <p:spPr bwMode="auto">
          <a:xfrm>
            <a:off x="348357" y="2646853"/>
            <a:ext cx="406400" cy="69723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121589" tIns="60795" rIns="121589" bIns="60795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3733" b="1" dirty="0"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9720" name="Text Box 24"/>
          <p:cNvSpPr txBox="1">
            <a:spLocks noChangeArrowheads="1"/>
          </p:cNvSpPr>
          <p:nvPr/>
        </p:nvSpPr>
        <p:spPr bwMode="auto">
          <a:xfrm>
            <a:off x="626239" y="2634413"/>
            <a:ext cx="474815" cy="69723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121589" tIns="60795" rIns="121589" bIns="60795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3733" b="1" dirty="0"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722" name="Text Box 26"/>
          <p:cNvSpPr txBox="1">
            <a:spLocks noChangeArrowheads="1"/>
          </p:cNvSpPr>
          <p:nvPr/>
        </p:nvSpPr>
        <p:spPr bwMode="auto">
          <a:xfrm>
            <a:off x="835674" y="3102249"/>
            <a:ext cx="492663" cy="69723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121589" tIns="60795" rIns="121589" bIns="60795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3733" b="1" dirty="0"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723" name="Text Box 27"/>
          <p:cNvSpPr txBox="1">
            <a:spLocks noChangeArrowheads="1"/>
          </p:cNvSpPr>
          <p:nvPr/>
        </p:nvSpPr>
        <p:spPr bwMode="auto">
          <a:xfrm>
            <a:off x="585687" y="3124173"/>
            <a:ext cx="513268" cy="69723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121589" tIns="60795" rIns="121589" bIns="60795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3733" b="1" dirty="0"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725" name="Text Box 29"/>
          <p:cNvSpPr txBox="1">
            <a:spLocks noChangeArrowheads="1"/>
          </p:cNvSpPr>
          <p:nvPr/>
        </p:nvSpPr>
        <p:spPr bwMode="auto">
          <a:xfrm>
            <a:off x="810425" y="3637569"/>
            <a:ext cx="609600" cy="69723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121589" tIns="60795" rIns="121589" bIns="60795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3733" b="1" dirty="0">
                <a:solidFill>
                  <a:srgbClr val="FF0000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9726" name="Text Box 30"/>
          <p:cNvSpPr txBox="1">
            <a:spLocks noChangeArrowheads="1"/>
          </p:cNvSpPr>
          <p:nvPr/>
        </p:nvSpPr>
        <p:spPr bwMode="auto">
          <a:xfrm>
            <a:off x="1535021" y="2616653"/>
            <a:ext cx="420273" cy="69723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121589" tIns="60795" rIns="121589" bIns="60795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3733" b="1" dirty="0">
                <a:solidFill>
                  <a:srgbClr val="FF0000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9727" name="Text Box 31"/>
          <p:cNvSpPr txBox="1">
            <a:spLocks noChangeArrowheads="1"/>
          </p:cNvSpPr>
          <p:nvPr/>
        </p:nvSpPr>
        <p:spPr bwMode="auto">
          <a:xfrm>
            <a:off x="4484671" y="2580881"/>
            <a:ext cx="609600" cy="69723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121589" tIns="60795" rIns="121589" bIns="60795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3733" b="1" dirty="0">
                <a:solidFill>
                  <a:srgbClr val="FF0000"/>
                </a:solidFill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9728" name="Text Box 32"/>
          <p:cNvSpPr txBox="1">
            <a:spLocks noChangeArrowheads="1"/>
          </p:cNvSpPr>
          <p:nvPr/>
        </p:nvSpPr>
        <p:spPr bwMode="auto">
          <a:xfrm>
            <a:off x="5001163" y="2567741"/>
            <a:ext cx="609600" cy="69723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121589" tIns="60795" rIns="121589" bIns="60795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3733" b="1" dirty="0">
                <a:solidFill>
                  <a:srgbClr val="FF0000"/>
                </a:solidFill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9730" name="Text Box 34"/>
          <p:cNvSpPr txBox="1">
            <a:spLocks noChangeArrowheads="1"/>
          </p:cNvSpPr>
          <p:nvPr/>
        </p:nvSpPr>
        <p:spPr bwMode="auto">
          <a:xfrm>
            <a:off x="3460324" y="2566888"/>
            <a:ext cx="406400" cy="69723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121589" tIns="60795" rIns="121589" bIns="60795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3733" b="1" dirty="0"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9731" name="Text Box 35"/>
          <p:cNvSpPr txBox="1">
            <a:spLocks noChangeArrowheads="1"/>
          </p:cNvSpPr>
          <p:nvPr/>
        </p:nvSpPr>
        <p:spPr bwMode="auto">
          <a:xfrm>
            <a:off x="3716441" y="2571653"/>
            <a:ext cx="508000" cy="69723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121589" tIns="60795" rIns="121589" bIns="60795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3733" b="1" dirty="0"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9733" name="Text Box 37"/>
          <p:cNvSpPr txBox="1">
            <a:spLocks noChangeArrowheads="1"/>
          </p:cNvSpPr>
          <p:nvPr/>
        </p:nvSpPr>
        <p:spPr bwMode="auto">
          <a:xfrm>
            <a:off x="3997181" y="3059601"/>
            <a:ext cx="619360" cy="69723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121589" tIns="60795" rIns="121589" bIns="60795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3733" b="1" dirty="0"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9738" name="Text Box 42"/>
          <p:cNvSpPr txBox="1">
            <a:spLocks noChangeArrowheads="1"/>
          </p:cNvSpPr>
          <p:nvPr/>
        </p:nvSpPr>
        <p:spPr bwMode="auto">
          <a:xfrm>
            <a:off x="7875827" y="2522629"/>
            <a:ext cx="609600" cy="69723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121589" tIns="60795" rIns="121589" bIns="60795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3733" b="1" dirty="0">
                <a:solidFill>
                  <a:srgbClr val="FF0000"/>
                </a:solidFill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739" name="Text Box 43"/>
          <p:cNvSpPr txBox="1">
            <a:spLocks noChangeArrowheads="1"/>
          </p:cNvSpPr>
          <p:nvPr/>
        </p:nvSpPr>
        <p:spPr bwMode="auto">
          <a:xfrm>
            <a:off x="8366656" y="2513105"/>
            <a:ext cx="609600" cy="69723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121589" tIns="60795" rIns="121589" bIns="60795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3733" b="1" dirty="0">
                <a:solidFill>
                  <a:srgbClr val="FF0000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742" name="Text Box 46"/>
          <p:cNvSpPr txBox="1">
            <a:spLocks noChangeArrowheads="1"/>
          </p:cNvSpPr>
          <p:nvPr/>
        </p:nvSpPr>
        <p:spPr bwMode="auto">
          <a:xfrm>
            <a:off x="7234165" y="2540845"/>
            <a:ext cx="508000" cy="69723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121589" tIns="60795" rIns="121589" bIns="60795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3733" b="1" dirty="0"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9744" name="Text Box 48"/>
          <p:cNvSpPr txBox="1">
            <a:spLocks noChangeArrowheads="1"/>
          </p:cNvSpPr>
          <p:nvPr/>
        </p:nvSpPr>
        <p:spPr bwMode="auto">
          <a:xfrm>
            <a:off x="7466796" y="3044457"/>
            <a:ext cx="544973" cy="69723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121589" tIns="60795" rIns="121589" bIns="60795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3733" b="1" dirty="0"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9745" name="Text Box 49"/>
          <p:cNvSpPr txBox="1">
            <a:spLocks noChangeArrowheads="1"/>
          </p:cNvSpPr>
          <p:nvPr/>
        </p:nvSpPr>
        <p:spPr bwMode="auto">
          <a:xfrm>
            <a:off x="7239577" y="3042069"/>
            <a:ext cx="461308" cy="69723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121589" tIns="60795" rIns="121589" bIns="60795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3733" b="1" dirty="0"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9748" name="Text Box 52"/>
          <p:cNvSpPr txBox="1">
            <a:spLocks noChangeArrowheads="1"/>
          </p:cNvSpPr>
          <p:nvPr/>
        </p:nvSpPr>
        <p:spPr bwMode="auto">
          <a:xfrm>
            <a:off x="8111621" y="2525889"/>
            <a:ext cx="609600" cy="69723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121589" tIns="60795" rIns="121589" bIns="60795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3733" b="1" dirty="0">
                <a:solidFill>
                  <a:srgbClr val="FF0000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0" name="Text Box 34"/>
          <p:cNvSpPr txBox="1">
            <a:spLocks noChangeArrowheads="1"/>
          </p:cNvSpPr>
          <p:nvPr/>
        </p:nvSpPr>
        <p:spPr bwMode="auto">
          <a:xfrm>
            <a:off x="3734715" y="3053513"/>
            <a:ext cx="406400" cy="69723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121589" tIns="60795" rIns="121589" bIns="60795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3733" b="1" dirty="0"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2" name="Text Box 34"/>
          <p:cNvSpPr txBox="1">
            <a:spLocks noChangeArrowheads="1"/>
          </p:cNvSpPr>
          <p:nvPr/>
        </p:nvSpPr>
        <p:spPr bwMode="auto">
          <a:xfrm>
            <a:off x="4023531" y="3577797"/>
            <a:ext cx="395015" cy="69723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121589" tIns="60795" rIns="121589" bIns="60795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3733" b="1" dirty="0">
                <a:solidFill>
                  <a:srgbClr val="FF0000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3" name="Text Box 31"/>
          <p:cNvSpPr txBox="1">
            <a:spLocks noChangeArrowheads="1"/>
          </p:cNvSpPr>
          <p:nvPr/>
        </p:nvSpPr>
        <p:spPr bwMode="auto">
          <a:xfrm>
            <a:off x="4735731" y="2573205"/>
            <a:ext cx="609600" cy="69723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121589" tIns="60795" rIns="121589" bIns="60795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3733" b="1" dirty="0">
                <a:solidFill>
                  <a:srgbClr val="FF0000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4" name="Text Box 34"/>
          <p:cNvSpPr txBox="1">
            <a:spLocks noChangeArrowheads="1"/>
          </p:cNvSpPr>
          <p:nvPr/>
        </p:nvSpPr>
        <p:spPr bwMode="auto">
          <a:xfrm>
            <a:off x="7011476" y="2557665"/>
            <a:ext cx="406400" cy="69723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121589" tIns="60795" rIns="121589" bIns="60795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3733" b="1" dirty="0"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5" name="Text Box 34"/>
          <p:cNvSpPr txBox="1">
            <a:spLocks noChangeArrowheads="1"/>
          </p:cNvSpPr>
          <p:nvPr/>
        </p:nvSpPr>
        <p:spPr bwMode="auto">
          <a:xfrm>
            <a:off x="7469711" y="3494509"/>
            <a:ext cx="406400" cy="69723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121589" tIns="60795" rIns="121589" bIns="60795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3733" b="1" dirty="0">
                <a:solidFill>
                  <a:srgbClr val="FF0000"/>
                </a:solidFill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8" name="TextBox 1"/>
          <p:cNvSpPr txBox="1">
            <a:spLocks noChangeArrowheads="1"/>
          </p:cNvSpPr>
          <p:nvPr/>
        </p:nvSpPr>
        <p:spPr bwMode="auto">
          <a:xfrm>
            <a:off x="281389" y="447936"/>
            <a:ext cx="3938024" cy="58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8" tIns="45719" rIns="9138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530"/>
            <a:r>
              <a:rPr lang="en-US" altLang="en-US" sz="3200" b="1" u="sng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Bài</a:t>
            </a:r>
            <a:r>
              <a:rPr lang="en-US" altLang="en-US" sz="32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1</a:t>
            </a:r>
            <a:r>
              <a:rPr lang="en-US" alt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Đặt</a:t>
            </a:r>
            <a:r>
              <a:rPr lang="en-US" alt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rồi</a:t>
            </a:r>
            <a:r>
              <a:rPr lang="en-US" alt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tính</a:t>
            </a:r>
            <a:endParaRPr lang="en-US" alt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9" name="TextBox 1"/>
          <p:cNvSpPr txBox="1">
            <a:spLocks noChangeArrowheads="1"/>
          </p:cNvSpPr>
          <p:nvPr/>
        </p:nvSpPr>
        <p:spPr bwMode="auto">
          <a:xfrm>
            <a:off x="235056" y="1127485"/>
            <a:ext cx="11645920" cy="666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8" tIns="45719" rIns="91388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3530"/>
            <a:r>
              <a:rPr lang="en-US" altLang="en-US" sz="3733" b="1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a) 3224 : 4         1516 : 3             b)  2819 : 7         1865 : 6</a:t>
            </a:r>
          </a:p>
        </p:txBody>
      </p:sp>
      <p:sp>
        <p:nvSpPr>
          <p:cNvPr id="2" name="Rectangle 1"/>
          <p:cNvSpPr/>
          <p:nvPr/>
        </p:nvSpPr>
        <p:spPr>
          <a:xfrm>
            <a:off x="9811273" y="2067822"/>
            <a:ext cx="1214306" cy="697499"/>
          </a:xfrm>
          <a:prstGeom prst="rect">
            <a:avLst/>
          </a:prstGeom>
        </p:spPr>
        <p:txBody>
          <a:bodyPr wrap="none" lIns="121856" tIns="60928" rIns="121856" bIns="60928">
            <a:spAutoFit/>
          </a:bodyPr>
          <a:lstStyle/>
          <a:p>
            <a:pPr lvl="0">
              <a:spcBef>
                <a:spcPct val="50000"/>
              </a:spcBef>
              <a:buClrTx/>
              <a:defRPr/>
            </a:pPr>
            <a:r>
              <a:rPr lang="en-US" altLang="en-US" sz="3733" b="1" dirty="0">
                <a:solidFill>
                  <a:sysClr val="windowText" lastClr="000000"/>
                </a:solidFill>
              </a:rPr>
              <a:t>1865</a:t>
            </a:r>
          </a:p>
        </p:txBody>
      </p:sp>
      <p:sp>
        <p:nvSpPr>
          <p:cNvPr id="65" name="Text Box 64"/>
          <p:cNvSpPr txBox="1">
            <a:spLocks noChangeArrowheads="1"/>
          </p:cNvSpPr>
          <p:nvPr/>
        </p:nvSpPr>
        <p:spPr bwMode="auto">
          <a:xfrm>
            <a:off x="11026357" y="2051553"/>
            <a:ext cx="508000" cy="6974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856" tIns="60928" rIns="121856" bIns="60928">
            <a:spAutoFit/>
          </a:bodyPr>
          <a:lstStyle/>
          <a:p>
            <a:pPr defTabSz="1218323">
              <a:spcBef>
                <a:spcPct val="50000"/>
              </a:spcBef>
            </a:pPr>
            <a:r>
              <a:rPr lang="en-US" altLang="en-US" sz="3733" b="1" dirty="0">
                <a:solidFill>
                  <a:sysClr val="windowText" lastClr="000000"/>
                </a:solidFill>
              </a:rPr>
              <a:t>6</a:t>
            </a:r>
          </a:p>
        </p:txBody>
      </p:sp>
      <p:sp>
        <p:nvSpPr>
          <p:cNvPr id="67" name="Line 18"/>
          <p:cNvSpPr>
            <a:spLocks noChangeShapeType="1"/>
          </p:cNvSpPr>
          <p:nvPr/>
        </p:nvSpPr>
        <p:spPr bwMode="auto">
          <a:xfrm>
            <a:off x="10936041" y="2165623"/>
            <a:ext cx="0" cy="19050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lIns="121589" tIns="60795" rIns="121589" bIns="60795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6400"/>
          </a:p>
        </p:txBody>
      </p:sp>
      <p:sp>
        <p:nvSpPr>
          <p:cNvPr id="68" name="Line 19"/>
          <p:cNvSpPr>
            <a:spLocks noChangeShapeType="1"/>
          </p:cNvSpPr>
          <p:nvPr/>
        </p:nvSpPr>
        <p:spPr bwMode="auto">
          <a:xfrm>
            <a:off x="10958438" y="2629385"/>
            <a:ext cx="1014015" cy="952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lIns="121589" tIns="60795" rIns="121589" bIns="60795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2400"/>
          </a:p>
        </p:txBody>
      </p:sp>
      <p:sp>
        <p:nvSpPr>
          <p:cNvPr id="3" name="Rectangle 2"/>
          <p:cNvSpPr/>
          <p:nvPr/>
        </p:nvSpPr>
        <p:spPr>
          <a:xfrm>
            <a:off x="10929295" y="2515710"/>
            <a:ext cx="484940" cy="697499"/>
          </a:xfrm>
          <a:prstGeom prst="rect">
            <a:avLst/>
          </a:prstGeom>
        </p:spPr>
        <p:txBody>
          <a:bodyPr wrap="none" lIns="121856" tIns="60928" rIns="121856" bIns="60928">
            <a:spAutoFit/>
          </a:bodyPr>
          <a:lstStyle/>
          <a:p>
            <a:r>
              <a:rPr lang="en-US" altLang="en-US" sz="3733" b="1" dirty="0">
                <a:solidFill>
                  <a:srgbClr val="FF0000"/>
                </a:solidFill>
              </a:rPr>
              <a:t>3</a:t>
            </a:r>
            <a:endParaRPr lang="en-US" sz="2400" dirty="0"/>
          </a:p>
        </p:txBody>
      </p:sp>
      <p:sp>
        <p:nvSpPr>
          <p:cNvPr id="69" name="Text Box 34"/>
          <p:cNvSpPr txBox="1">
            <a:spLocks noChangeArrowheads="1"/>
          </p:cNvSpPr>
          <p:nvPr/>
        </p:nvSpPr>
        <p:spPr bwMode="auto">
          <a:xfrm>
            <a:off x="10026417" y="2574245"/>
            <a:ext cx="406400" cy="69723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121589" tIns="60795" rIns="121589" bIns="60795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3733" b="1" dirty="0"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0" name="Text Box 34"/>
          <p:cNvSpPr txBox="1">
            <a:spLocks noChangeArrowheads="1"/>
          </p:cNvSpPr>
          <p:nvPr/>
        </p:nvSpPr>
        <p:spPr bwMode="auto">
          <a:xfrm>
            <a:off x="10291824" y="2565941"/>
            <a:ext cx="406400" cy="69723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121589" tIns="60795" rIns="121589" bIns="60795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3733" b="1" dirty="0"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1" name="Rectangle 70"/>
          <p:cNvSpPr/>
          <p:nvPr/>
        </p:nvSpPr>
        <p:spPr>
          <a:xfrm>
            <a:off x="11144993" y="2519850"/>
            <a:ext cx="484940" cy="697499"/>
          </a:xfrm>
          <a:prstGeom prst="rect">
            <a:avLst/>
          </a:prstGeom>
        </p:spPr>
        <p:txBody>
          <a:bodyPr wrap="none" lIns="121856" tIns="60928" rIns="121856" bIns="60928">
            <a:spAutoFit/>
          </a:bodyPr>
          <a:lstStyle/>
          <a:p>
            <a:r>
              <a:rPr lang="en-US" sz="3733" b="1" dirty="0">
                <a:solidFill>
                  <a:srgbClr val="FF0000"/>
                </a:solidFill>
              </a:rPr>
              <a:t>1</a:t>
            </a:r>
            <a:endParaRPr lang="en-US" sz="2400" dirty="0"/>
          </a:p>
        </p:txBody>
      </p:sp>
      <p:sp>
        <p:nvSpPr>
          <p:cNvPr id="72" name="Text Box 49"/>
          <p:cNvSpPr txBox="1">
            <a:spLocks noChangeArrowheads="1"/>
          </p:cNvSpPr>
          <p:nvPr/>
        </p:nvSpPr>
        <p:spPr bwMode="auto">
          <a:xfrm>
            <a:off x="10304339" y="3058649"/>
            <a:ext cx="299407" cy="69723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121589" tIns="60795" rIns="121589" bIns="60795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3733" b="1" dirty="0"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3" name="Text Box 49"/>
          <p:cNvSpPr txBox="1">
            <a:spLocks noChangeArrowheads="1"/>
          </p:cNvSpPr>
          <p:nvPr/>
        </p:nvSpPr>
        <p:spPr bwMode="auto">
          <a:xfrm>
            <a:off x="10544841" y="3050345"/>
            <a:ext cx="299407" cy="69723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121589" tIns="60795" rIns="121589" bIns="60795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3733" b="1" dirty="0"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4" name="Text Box 34"/>
          <p:cNvSpPr txBox="1">
            <a:spLocks noChangeArrowheads="1"/>
          </p:cNvSpPr>
          <p:nvPr/>
        </p:nvSpPr>
        <p:spPr bwMode="auto">
          <a:xfrm>
            <a:off x="11392869" y="2515781"/>
            <a:ext cx="406400" cy="69723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121589" tIns="60795" rIns="121589" bIns="60795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3733" b="1" dirty="0">
                <a:solidFill>
                  <a:srgbClr val="FF0000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5" name="Text Box 34"/>
          <p:cNvSpPr txBox="1">
            <a:spLocks noChangeArrowheads="1"/>
          </p:cNvSpPr>
          <p:nvPr/>
        </p:nvSpPr>
        <p:spPr bwMode="auto">
          <a:xfrm>
            <a:off x="10538556" y="3502784"/>
            <a:ext cx="406400" cy="69723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121589" tIns="60795" rIns="121589" bIns="60795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3733" b="1" dirty="0">
                <a:solidFill>
                  <a:srgbClr val="FF0000"/>
                </a:solidFill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A434BB6-6D41-4E3E-BEC7-5408E68C2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6C336AC-B197-4C9C-8693-95AA24E00C79}"/>
              </a:ext>
            </a:extLst>
          </p:cNvPr>
          <p:cNvSpPr/>
          <p:nvPr/>
        </p:nvSpPr>
        <p:spPr>
          <a:xfrm>
            <a:off x="2250401" y="4757057"/>
            <a:ext cx="7560868" cy="79465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dư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chia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dư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</a:p>
        </p:txBody>
      </p:sp>
      <p:pic>
        <p:nvPicPr>
          <p:cNvPr id="8" name="btnInknoeActivity">
            <a:extLst>
              <a:ext uri="{FF2B5EF4-FFF2-40B4-BE49-F238E27FC236}">
                <a16:creationId xmlns:a16="http://schemas.microsoft.com/office/drawing/2014/main" id="{28AFBD26-E786-42C5-9D15-062C11DF42D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552" y="5698116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10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9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9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9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9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9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9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9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9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9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9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9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9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9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9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29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9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9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29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29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29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29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29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29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29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29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29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29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29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4" grpId="0"/>
      <p:bldP spid="29705" grpId="0"/>
      <p:bldP spid="29708" grpId="0"/>
      <p:bldP spid="29709" grpId="0"/>
      <p:bldP spid="29712" grpId="0"/>
      <p:bldP spid="29713" grpId="0"/>
      <p:bldP spid="29716" grpId="0"/>
      <p:bldP spid="29717" grpId="0"/>
      <p:bldP spid="29720" grpId="0"/>
      <p:bldP spid="29722" grpId="0"/>
      <p:bldP spid="29723" grpId="0"/>
      <p:bldP spid="29725" grpId="0"/>
      <p:bldP spid="29726" grpId="0"/>
      <p:bldP spid="29727" grpId="0"/>
      <p:bldP spid="29728" grpId="0"/>
      <p:bldP spid="29731" grpId="0"/>
      <p:bldP spid="29733" grpId="0"/>
      <p:bldP spid="29738" grpId="0"/>
      <p:bldP spid="29739" grpId="0"/>
      <p:bldP spid="29742" grpId="0"/>
      <p:bldP spid="29744" grpId="0"/>
      <p:bldP spid="29745" grpId="0"/>
      <p:bldP spid="29748" grpId="0"/>
      <p:bldP spid="53" grpId="0"/>
      <p:bldP spid="2" grpId="0"/>
      <p:bldP spid="65" grpId="0"/>
      <p:bldP spid="67" grpId="0" animBg="1"/>
      <p:bldP spid="68" grpId="0" animBg="1"/>
      <p:bldP spid="3" grpId="0"/>
      <p:bldP spid="71" grpId="0"/>
      <p:bldP spid="72" grpId="0"/>
      <p:bldP spid="73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 Box 12"/>
              <p:cNvSpPr txBox="1">
                <a:spLocks noChangeArrowheads="1"/>
              </p:cNvSpPr>
              <p:nvPr/>
            </p:nvSpPr>
            <p:spPr bwMode="auto">
              <a:xfrm>
                <a:off x="342909" y="291559"/>
                <a:ext cx="11506182" cy="1682574"/>
              </a:xfrm>
              <a:prstGeom prst="rect">
                <a:avLst/>
              </a:prstGeom>
              <a:noFill/>
              <a:ln>
                <a:noFill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 wrap="square" lIns="91439" tIns="45719" rIns="91439" bIns="45719">
                <a:spAutoFit/>
              </a:bodyPr>
              <a:lstStyle/>
              <a:p>
                <a:pPr algn="just" fontAlgn="base">
                  <a:spcAft>
                    <a:spcPct val="0"/>
                  </a:spcAft>
                  <a:defRPr/>
                </a:pPr>
                <a:r>
                  <a:rPr lang="en-US" altLang="vi-VN" sz="3000" b="1" u="sng" dirty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Bài 2</a:t>
                </a:r>
                <a:r>
                  <a:rPr lang="en-US" altLang="vi-VN" sz="3000" b="1" dirty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: </a:t>
                </a:r>
                <a:r>
                  <a:rPr lang="en-US" altLang="vi-VN" sz="3000" b="1" dirty="0" err="1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Một</a:t>
                </a:r>
                <a:r>
                  <a:rPr lang="en-US" altLang="vi-VN" sz="3000" b="1" dirty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altLang="vi-VN" sz="3000" b="1" dirty="0" err="1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đội</a:t>
                </a:r>
                <a:r>
                  <a:rPr lang="en-US" altLang="vi-VN" sz="3000" b="1" dirty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altLang="vi-VN" sz="3000" b="1" dirty="0" err="1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công</a:t>
                </a:r>
                <a:r>
                  <a:rPr lang="en-US" altLang="vi-VN" sz="3000" b="1" dirty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altLang="vi-VN" sz="3000" b="1" dirty="0" err="1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nhân</a:t>
                </a:r>
                <a:r>
                  <a:rPr lang="en-US" altLang="vi-VN" sz="3000" b="1" dirty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altLang="vi-VN" sz="3000" b="1" dirty="0" err="1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phải</a:t>
                </a:r>
                <a:r>
                  <a:rPr lang="en-US" altLang="vi-VN" sz="3000" b="1" dirty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altLang="vi-VN" sz="3000" b="1" dirty="0" err="1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sửa</a:t>
                </a:r>
                <a:r>
                  <a:rPr lang="en-US" altLang="vi-VN" sz="3000" b="1" dirty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altLang="vi-VN" sz="3000" b="1" dirty="0" err="1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quãng</a:t>
                </a:r>
                <a:r>
                  <a:rPr lang="en-US" altLang="vi-VN" sz="3000" b="1" dirty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altLang="vi-VN" sz="3000" b="1" dirty="0" err="1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đường</a:t>
                </a:r>
                <a:r>
                  <a:rPr lang="en-US" altLang="vi-VN" sz="3000" b="1" dirty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altLang="vi-VN" sz="3000" b="1" dirty="0" err="1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dài</a:t>
                </a:r>
                <a:r>
                  <a:rPr lang="en-US" altLang="vi-VN" sz="3000" b="1" dirty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 1215m, </a:t>
                </a:r>
                <a:r>
                  <a:rPr lang="en-US" altLang="vi-VN" sz="3000" b="1" dirty="0" err="1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đội</a:t>
                </a:r>
                <a:r>
                  <a:rPr lang="en-US" altLang="vi-VN" sz="3000" b="1" dirty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altLang="vi-VN" sz="3000" b="1" dirty="0" err="1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đã</a:t>
                </a:r>
                <a:r>
                  <a:rPr lang="en-US" altLang="vi-VN" sz="3000" b="1" dirty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altLang="vi-VN" sz="3000" b="1" dirty="0" err="1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sửa</a:t>
                </a:r>
                <a:r>
                  <a:rPr lang="en-US" altLang="vi-VN" sz="3000" b="1" dirty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altLang="vi-VN" sz="3000" b="1" dirty="0" err="1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được</a:t>
                </a:r>
                <a:r>
                  <a:rPr lang="en-US" altLang="vi-VN" sz="3000" b="1" dirty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vi-VN" sz="3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vi-VN" sz="3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vi-VN" sz="3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vi-VN" sz="3000" b="1" dirty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altLang="vi-VN" sz="3000" b="1" dirty="0" err="1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quãng</a:t>
                </a:r>
                <a:r>
                  <a:rPr lang="en-US" altLang="vi-VN" sz="3000" b="1" dirty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altLang="vi-VN" sz="3000" b="1" dirty="0" err="1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đường</a:t>
                </a:r>
                <a:r>
                  <a:rPr lang="en-US" altLang="vi-VN" sz="3000" b="1" dirty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. </a:t>
                </a:r>
                <a:r>
                  <a:rPr lang="en-US" altLang="vi-VN" sz="3000" b="1" dirty="0" err="1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Hỏi</a:t>
                </a:r>
                <a:r>
                  <a:rPr lang="en-US" altLang="vi-VN" sz="3000" b="1" dirty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altLang="vi-VN" sz="3000" b="1" dirty="0" err="1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đội</a:t>
                </a:r>
                <a:r>
                  <a:rPr lang="en-US" altLang="vi-VN" sz="3000" b="1" dirty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altLang="vi-VN" sz="3000" b="1" dirty="0" err="1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công</a:t>
                </a:r>
                <a:r>
                  <a:rPr lang="en-US" altLang="vi-VN" sz="3000" b="1" dirty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altLang="vi-VN" sz="3000" b="1" dirty="0" err="1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nhân</a:t>
                </a:r>
                <a:r>
                  <a:rPr lang="en-US" altLang="vi-VN" sz="3000" b="1" dirty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altLang="vi-VN" sz="3000" b="1" dirty="0" err="1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đó</a:t>
                </a:r>
                <a:r>
                  <a:rPr lang="en-US" altLang="vi-VN" sz="3000" b="1" dirty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altLang="vi-VN" sz="3000" b="1" dirty="0" err="1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còn</a:t>
                </a:r>
                <a:r>
                  <a:rPr lang="en-US" altLang="vi-VN" sz="3000" b="1" dirty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altLang="vi-VN" sz="3000" b="1" dirty="0" err="1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phải</a:t>
                </a:r>
                <a:r>
                  <a:rPr lang="en-US" altLang="vi-VN" sz="3000" b="1" dirty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altLang="vi-VN" sz="3000" b="1" dirty="0" err="1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sửa</a:t>
                </a:r>
                <a:r>
                  <a:rPr lang="en-US" altLang="vi-VN" sz="3000" b="1" dirty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 bao </a:t>
                </a:r>
                <a:r>
                  <a:rPr lang="en-US" altLang="vi-VN" sz="3000" b="1" dirty="0" err="1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nhiêu</a:t>
                </a:r>
                <a:r>
                  <a:rPr lang="en-US" altLang="vi-VN" sz="3000" b="1" dirty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altLang="vi-VN" sz="3000" b="1" dirty="0" err="1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mét</a:t>
                </a:r>
                <a:r>
                  <a:rPr lang="en-US" altLang="vi-VN" sz="3000" b="1" dirty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altLang="vi-VN" sz="3000" b="1" dirty="0" err="1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đường</a:t>
                </a:r>
                <a:r>
                  <a:rPr lang="en-US" altLang="vi-VN" sz="3000" b="1" dirty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altLang="vi-VN" sz="3000" b="1" dirty="0" err="1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nữa</a:t>
                </a:r>
                <a:r>
                  <a:rPr lang="en-US" altLang="vi-VN" sz="3000" b="1" dirty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. ?</a:t>
                </a:r>
              </a:p>
            </p:txBody>
          </p:sp>
        </mc:Choice>
        <mc:Fallback xmlns="">
          <p:sp>
            <p:nvSpPr>
              <p:cNvPr id="31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2909" y="291559"/>
                <a:ext cx="11506182" cy="1682574"/>
              </a:xfrm>
              <a:prstGeom prst="rect">
                <a:avLst/>
              </a:prstGeom>
              <a:blipFill>
                <a:blip r:embed="rId3"/>
                <a:stretch>
                  <a:fillRect l="-1056" t="-3191" r="-1056" b="-9220"/>
                </a:stretch>
              </a:blipFill>
              <a:ln>
                <a:noFill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Box 59"/>
          <p:cNvSpPr txBox="1">
            <a:spLocks noChangeArrowheads="1"/>
          </p:cNvSpPr>
          <p:nvPr/>
        </p:nvSpPr>
        <p:spPr bwMode="auto">
          <a:xfrm>
            <a:off x="7061846" y="5550771"/>
            <a:ext cx="7831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>
              <a:spcBef>
                <a:spcPct val="50000"/>
              </a:spcBef>
              <a:defRPr/>
            </a:pPr>
            <a:r>
              <a:rPr lang="en-US" altLang="vi-VN" sz="3200" kern="0" dirty="0">
                <a:solidFill>
                  <a:schemeClr val="bg1"/>
                </a:solidFill>
                <a:latin typeface="+mn-lt"/>
              </a:rPr>
              <a:t>m</a:t>
            </a:r>
          </a:p>
        </p:txBody>
      </p:sp>
      <p:sp>
        <p:nvSpPr>
          <p:cNvPr id="29" name="Text Box 12">
            <a:extLst>
              <a:ext uri="{FF2B5EF4-FFF2-40B4-BE49-F238E27FC236}">
                <a16:creationId xmlns:a16="http://schemas.microsoft.com/office/drawing/2014/main" id="{09A5B9DA-EB20-4A24-ABF2-2F5072CDA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5183" y="1955153"/>
            <a:ext cx="1585913" cy="5244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68579" tIns="34289" rIns="68579" bIns="34289">
            <a:spAutoFit/>
          </a:bodyPr>
          <a:lstStyle/>
          <a:p>
            <a:pPr algn="ctr" fontAlgn="base">
              <a:lnSpc>
                <a:spcPct val="135000"/>
              </a:lnSpc>
              <a:spcAft>
                <a:spcPct val="0"/>
              </a:spcAft>
              <a:buClrTx/>
              <a:buFontTx/>
              <a:buNone/>
              <a:defRPr/>
            </a:pPr>
            <a:r>
              <a:rPr lang="en-US" altLang="vi-VN" sz="2400" b="1" u="sng" kern="1200" dirty="0" err="1">
                <a:solidFill>
                  <a:schemeClr val="accent6">
                    <a:lumMod val="75000"/>
                  </a:schemeClr>
                </a:solidFill>
                <a:ea typeface="+mn-ea"/>
                <a:cs typeface="Times New Roman" panose="02020603050405020304" pitchFamily="18" charset="0"/>
              </a:rPr>
              <a:t>Tóm</a:t>
            </a:r>
            <a:r>
              <a:rPr lang="en-US" altLang="vi-VN" sz="2400" b="1" u="sng" kern="1200" dirty="0">
                <a:solidFill>
                  <a:schemeClr val="accent6">
                    <a:lumMod val="75000"/>
                  </a:schemeClr>
                </a:solidFill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400" b="1" u="sng" kern="1200" dirty="0" err="1">
                <a:solidFill>
                  <a:schemeClr val="accent6">
                    <a:lumMod val="75000"/>
                  </a:schemeClr>
                </a:solidFill>
                <a:ea typeface="+mn-ea"/>
                <a:cs typeface="Times New Roman" panose="02020603050405020304" pitchFamily="18" charset="0"/>
              </a:rPr>
              <a:t>tắt</a:t>
            </a:r>
            <a:endParaRPr lang="en-US" altLang="vi-VN" sz="2400" b="1" u="sng" kern="1200" dirty="0">
              <a:solidFill>
                <a:schemeClr val="accent6">
                  <a:lumMod val="75000"/>
                </a:schemeClr>
              </a:solidFill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0" name="Group 72">
            <a:extLst>
              <a:ext uri="{FF2B5EF4-FFF2-40B4-BE49-F238E27FC236}">
                <a16:creationId xmlns:a16="http://schemas.microsoft.com/office/drawing/2014/main" id="{802ABBC1-5928-4E74-844E-0453B853720C}"/>
              </a:ext>
            </a:extLst>
          </p:cNvPr>
          <p:cNvGrpSpPr/>
          <p:nvPr/>
        </p:nvGrpSpPr>
        <p:grpSpPr bwMode="auto">
          <a:xfrm>
            <a:off x="588346" y="3118016"/>
            <a:ext cx="4343400" cy="304800"/>
            <a:chOff x="912" y="3600"/>
            <a:chExt cx="2736" cy="192"/>
          </a:xfrm>
        </p:grpSpPr>
        <p:sp>
          <p:nvSpPr>
            <p:cNvPr id="32" name="Line 73">
              <a:extLst>
                <a:ext uri="{FF2B5EF4-FFF2-40B4-BE49-F238E27FC236}">
                  <a16:creationId xmlns:a16="http://schemas.microsoft.com/office/drawing/2014/main" id="{E2656194-5260-4F1D-A33C-7E50F8B517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5" y="3600"/>
              <a:ext cx="0" cy="18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33" name="Group 74">
              <a:extLst>
                <a:ext uri="{FF2B5EF4-FFF2-40B4-BE49-F238E27FC236}">
                  <a16:creationId xmlns:a16="http://schemas.microsoft.com/office/drawing/2014/main" id="{92EE9C4B-5AC4-4988-94A0-D2BF067FFD06}"/>
                </a:ext>
              </a:extLst>
            </p:cNvPr>
            <p:cNvGrpSpPr/>
            <p:nvPr/>
          </p:nvGrpSpPr>
          <p:grpSpPr bwMode="auto">
            <a:xfrm>
              <a:off x="912" y="3600"/>
              <a:ext cx="2736" cy="192"/>
              <a:chOff x="2688" y="3216"/>
              <a:chExt cx="2736" cy="192"/>
            </a:xfrm>
          </p:grpSpPr>
          <p:sp>
            <p:nvSpPr>
              <p:cNvPr id="34" name="Line 75">
                <a:extLst>
                  <a:ext uri="{FF2B5EF4-FFF2-40B4-BE49-F238E27FC236}">
                    <a16:creationId xmlns:a16="http://schemas.microsoft.com/office/drawing/2014/main" id="{BFBDF78F-5874-4623-9E1E-CDD38B5DCD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688" y="3312"/>
                <a:ext cx="2736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" name="Line 76">
                <a:extLst>
                  <a:ext uri="{FF2B5EF4-FFF2-40B4-BE49-F238E27FC236}">
                    <a16:creationId xmlns:a16="http://schemas.microsoft.com/office/drawing/2014/main" id="{97FF6604-E3AE-4CC0-8962-0E25C4B435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48" y="3216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36" name="Line 77">
            <a:extLst>
              <a:ext uri="{FF2B5EF4-FFF2-40B4-BE49-F238E27FC236}">
                <a16:creationId xmlns:a16="http://schemas.microsoft.com/office/drawing/2014/main" id="{F7A69464-BECE-47C0-B35A-EA403F6F6D78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665" y="3270804"/>
            <a:ext cx="1524000" cy="0"/>
          </a:xfrm>
          <a:prstGeom prst="line">
            <a:avLst/>
          </a:prstGeom>
          <a:noFill/>
          <a:ln w="57150">
            <a:solidFill>
              <a:srgbClr val="9900C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7" name="Line 78">
            <a:extLst>
              <a:ext uri="{FF2B5EF4-FFF2-40B4-BE49-F238E27FC236}">
                <a16:creationId xmlns:a16="http://schemas.microsoft.com/office/drawing/2014/main" id="{4AE47C5B-4EDD-44D9-AFE3-172537EEBF28}"/>
              </a:ext>
            </a:extLst>
          </p:cNvPr>
          <p:cNvSpPr>
            <a:spLocks noChangeShapeType="1"/>
          </p:cNvSpPr>
          <p:nvPr/>
        </p:nvSpPr>
        <p:spPr bwMode="auto">
          <a:xfrm>
            <a:off x="580991" y="3099354"/>
            <a:ext cx="0" cy="304800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79">
            <a:extLst>
              <a:ext uri="{FF2B5EF4-FFF2-40B4-BE49-F238E27FC236}">
                <a16:creationId xmlns:a16="http://schemas.microsoft.com/office/drawing/2014/main" id="{966BBB57-67F4-4B60-84E6-6DF0923D7F9D}"/>
              </a:ext>
            </a:extLst>
          </p:cNvPr>
          <p:cNvSpPr>
            <a:spLocks noChangeShapeType="1"/>
          </p:cNvSpPr>
          <p:nvPr/>
        </p:nvSpPr>
        <p:spPr bwMode="auto">
          <a:xfrm>
            <a:off x="4943048" y="3118035"/>
            <a:ext cx="0" cy="304800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9" name="AutoShape 58">
            <a:extLst>
              <a:ext uri="{FF2B5EF4-FFF2-40B4-BE49-F238E27FC236}">
                <a16:creationId xmlns:a16="http://schemas.microsoft.com/office/drawing/2014/main" id="{1CEDD3D2-A5E4-4D83-B280-9BF5BFA638A7}"/>
              </a:ext>
            </a:extLst>
          </p:cNvPr>
          <p:cNvSpPr/>
          <p:nvPr/>
        </p:nvSpPr>
        <p:spPr bwMode="auto">
          <a:xfrm rot="5400000">
            <a:off x="3338478" y="2043437"/>
            <a:ext cx="381000" cy="2819400"/>
          </a:xfrm>
          <a:prstGeom prst="rightBrace">
            <a:avLst>
              <a:gd name="adj1" fmla="val 61667"/>
              <a:gd name="adj2" fmla="val 52301"/>
            </a:avLst>
          </a:prstGeom>
          <a:noFill/>
          <a:ln w="38100">
            <a:solidFill>
              <a:srgbClr val="002060"/>
            </a:solidFill>
            <a:prstDash val="sysDot"/>
            <a:rou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altLang="vi-VN" sz="18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40" name="AutoShape 52">
            <a:extLst>
              <a:ext uri="{FF2B5EF4-FFF2-40B4-BE49-F238E27FC236}">
                <a16:creationId xmlns:a16="http://schemas.microsoft.com/office/drawing/2014/main" id="{CB8AAD20-86DE-4201-8C4A-CE350198B8B6}"/>
              </a:ext>
            </a:extLst>
          </p:cNvPr>
          <p:cNvSpPr/>
          <p:nvPr/>
        </p:nvSpPr>
        <p:spPr bwMode="auto">
          <a:xfrm rot="16200000">
            <a:off x="2574325" y="926699"/>
            <a:ext cx="360362" cy="4308475"/>
          </a:xfrm>
          <a:prstGeom prst="rightBrace">
            <a:avLst>
              <a:gd name="adj1" fmla="val 99633"/>
              <a:gd name="adj2" fmla="val 52301"/>
            </a:avLst>
          </a:prstGeom>
          <a:noFill/>
          <a:ln w="19050">
            <a:solidFill>
              <a:srgbClr val="002060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altLang="vi-VN" sz="18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41" name="Text Box 59">
            <a:extLst>
              <a:ext uri="{FF2B5EF4-FFF2-40B4-BE49-F238E27FC236}">
                <a16:creationId xmlns:a16="http://schemas.microsoft.com/office/drawing/2014/main" id="{FA3E96D7-7AA5-4CB4-9B5A-E25A291DD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5911" y="3736081"/>
            <a:ext cx="11593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?m</a:t>
            </a:r>
          </a:p>
        </p:txBody>
      </p:sp>
      <p:grpSp>
        <p:nvGrpSpPr>
          <p:cNvPr id="42" name="Group 70">
            <a:extLst>
              <a:ext uri="{FF2B5EF4-FFF2-40B4-BE49-F238E27FC236}">
                <a16:creationId xmlns:a16="http://schemas.microsoft.com/office/drawing/2014/main" id="{96F15CDC-BE7E-4259-89C0-C9303E9344FA}"/>
              </a:ext>
            </a:extLst>
          </p:cNvPr>
          <p:cNvGrpSpPr/>
          <p:nvPr/>
        </p:nvGrpSpPr>
        <p:grpSpPr bwMode="auto">
          <a:xfrm>
            <a:off x="667108" y="3432568"/>
            <a:ext cx="1447800" cy="536576"/>
            <a:chOff x="2496" y="3840"/>
            <a:chExt cx="912" cy="338"/>
          </a:xfrm>
        </p:grpSpPr>
        <p:sp>
          <p:nvSpPr>
            <p:cNvPr id="43" name="AutoShape 42">
              <a:extLst>
                <a:ext uri="{FF2B5EF4-FFF2-40B4-BE49-F238E27FC236}">
                  <a16:creationId xmlns:a16="http://schemas.microsoft.com/office/drawing/2014/main" id="{C82A4D9B-8CB2-4DF0-8E66-E0C67D1B507D}"/>
                </a:ext>
              </a:extLst>
            </p:cNvPr>
            <p:cNvSpPr/>
            <p:nvPr/>
          </p:nvSpPr>
          <p:spPr bwMode="auto">
            <a:xfrm rot="5400000">
              <a:off x="2880" y="3456"/>
              <a:ext cx="144" cy="912"/>
            </a:xfrm>
            <a:prstGeom prst="rightBrace">
              <a:avLst>
                <a:gd name="adj1" fmla="val 52778"/>
                <a:gd name="adj2" fmla="val 52301"/>
              </a:avLst>
            </a:prstGeom>
            <a:noFill/>
            <a:ln w="19050">
              <a:solidFill>
                <a:srgbClr val="00206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altLang="vi-VN" sz="18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Text Box 43">
              <a:extLst>
                <a:ext uri="{FF2B5EF4-FFF2-40B4-BE49-F238E27FC236}">
                  <a16:creationId xmlns:a16="http://schemas.microsoft.com/office/drawing/2014/main" id="{F2F62424-382A-4FFD-9CDA-A464CD5C03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" y="3945"/>
              <a:ext cx="537" cy="233"/>
            </a:xfrm>
            <a:prstGeom prst="rect">
              <a:avLst/>
            </a:prstGeom>
            <a:noFill/>
            <a:ln w="19050">
              <a:noFill/>
              <a:miter lim="800000"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vi-VN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</a:rPr>
                <a:t>Đã</a:t>
              </a:r>
              <a:r>
                <a:rPr kumimoji="0" lang="en-US" altLang="vi-V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</a:rPr>
                <a:t> </a:t>
              </a:r>
              <a:r>
                <a:rPr kumimoji="0" lang="en-US" altLang="vi-VN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</a:rPr>
                <a:t>sửa</a:t>
              </a:r>
              <a:endParaRPr kumimoji="0" lang="en-US" altLang="vi-VN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endParaRPr>
            </a:p>
          </p:txBody>
        </p:sp>
      </p:grpSp>
      <p:sp>
        <p:nvSpPr>
          <p:cNvPr id="45" name="Text Box 54">
            <a:extLst>
              <a:ext uri="{FF2B5EF4-FFF2-40B4-BE49-F238E27FC236}">
                <a16:creationId xmlns:a16="http://schemas.microsoft.com/office/drawing/2014/main" id="{7CD9D1A0-8C81-4308-B5F5-DC5703039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1429" y="2527078"/>
            <a:ext cx="1447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rPr>
              <a:t>1215m</a:t>
            </a:r>
          </a:p>
        </p:txBody>
      </p:sp>
      <p:sp>
        <p:nvSpPr>
          <p:cNvPr id="46" name="Text Box 12">
            <a:extLst>
              <a:ext uri="{FF2B5EF4-FFF2-40B4-BE49-F238E27FC236}">
                <a16:creationId xmlns:a16="http://schemas.microsoft.com/office/drawing/2014/main" id="{707675CD-EC04-4A92-815F-BE3CDE1761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667" y="1924088"/>
            <a:ext cx="1736875" cy="60029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68579" tIns="34289" rIns="68579" bIns="34289">
            <a:spAutoFit/>
          </a:bodyPr>
          <a:lstStyle/>
          <a:p>
            <a:pPr algn="ctr" fontAlgn="base">
              <a:lnSpc>
                <a:spcPct val="135000"/>
              </a:lnSpc>
              <a:spcAft>
                <a:spcPct val="0"/>
              </a:spcAft>
              <a:buClrTx/>
              <a:buFontTx/>
              <a:buNone/>
              <a:defRPr/>
            </a:pPr>
            <a:r>
              <a:rPr lang="en-US" altLang="vi-VN" sz="2800" b="1" u="sng" kern="1200" dirty="0">
                <a:solidFill>
                  <a:schemeClr val="accent6">
                    <a:lumMod val="75000"/>
                  </a:schemeClr>
                </a:solidFill>
                <a:ea typeface="+mn-ea"/>
                <a:cs typeface="Times New Roman" panose="02020603050405020304" pitchFamily="18" charset="0"/>
              </a:rPr>
              <a:t>Bài giải</a:t>
            </a:r>
          </a:p>
        </p:txBody>
      </p:sp>
      <p:sp>
        <p:nvSpPr>
          <p:cNvPr id="47" name="Text Box 13">
            <a:extLst>
              <a:ext uri="{FF2B5EF4-FFF2-40B4-BE49-F238E27FC236}">
                <a16:creationId xmlns:a16="http://schemas.microsoft.com/office/drawing/2014/main" id="{2C0BD95D-E7D6-49B3-9875-0DEE97ACF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529" y="2469957"/>
            <a:ext cx="7017300" cy="60029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68579" tIns="34289" rIns="68579" bIns="34289">
            <a:spAutoFit/>
          </a:bodyPr>
          <a:lstStyle/>
          <a:p>
            <a:pPr algn="ctr" fontAlgn="base">
              <a:lnSpc>
                <a:spcPct val="135000"/>
              </a:lnSpc>
              <a:spcAft>
                <a:spcPct val="0"/>
              </a:spcAft>
              <a:buClrTx/>
              <a:buFontTx/>
              <a:buNone/>
              <a:defRPr/>
            </a:pPr>
            <a:r>
              <a:rPr lang="en-US" altLang="vi-VN" sz="2800" b="1" kern="1200" dirty="0">
                <a:solidFill>
                  <a:srgbClr val="002060"/>
                </a:solidFill>
                <a:ea typeface="+mn-ea"/>
                <a:cs typeface="Times New Roman" panose="02020603050405020304" pitchFamily="18" charset="0"/>
              </a:rPr>
              <a:t>Đội công nhân đã </a:t>
            </a:r>
            <a:r>
              <a:rPr lang="en-US" altLang="vi-VN" sz="2800" b="1" kern="1200" dirty="0" err="1">
                <a:solidFill>
                  <a:srgbClr val="002060"/>
                </a:solidFill>
                <a:ea typeface="+mn-ea"/>
                <a:cs typeface="Times New Roman" panose="02020603050405020304" pitchFamily="18" charset="0"/>
              </a:rPr>
              <a:t>sửa</a:t>
            </a:r>
            <a:r>
              <a:rPr lang="en-US" altLang="vi-VN" sz="2800" b="1" kern="1200" dirty="0">
                <a:solidFill>
                  <a:srgbClr val="002060"/>
                </a:solidFill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kern="1200" dirty="0" err="1">
                <a:solidFill>
                  <a:srgbClr val="002060"/>
                </a:solidFill>
                <a:ea typeface="+mn-ea"/>
                <a:cs typeface="Times New Roman" panose="02020603050405020304" pitchFamily="18" charset="0"/>
              </a:rPr>
              <a:t>được</a:t>
            </a:r>
            <a:r>
              <a:rPr lang="en-US" altLang="vi-VN" sz="2800" b="1" kern="1200" dirty="0">
                <a:solidFill>
                  <a:srgbClr val="002060"/>
                </a:solidFill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kern="1200" dirty="0" err="1">
                <a:solidFill>
                  <a:srgbClr val="002060"/>
                </a:solidFill>
                <a:ea typeface="+mn-ea"/>
                <a:cs typeface="Times New Roman" panose="02020603050405020304" pitchFamily="18" charset="0"/>
              </a:rPr>
              <a:t>số</a:t>
            </a:r>
            <a:r>
              <a:rPr lang="en-US" altLang="vi-VN" sz="2800" b="1" kern="1200" dirty="0">
                <a:solidFill>
                  <a:srgbClr val="002060"/>
                </a:solidFill>
                <a:ea typeface="+mn-ea"/>
                <a:cs typeface="Times New Roman" panose="02020603050405020304" pitchFamily="18" charset="0"/>
              </a:rPr>
              <a:t> mét đường là:</a:t>
            </a:r>
          </a:p>
        </p:txBody>
      </p:sp>
      <p:sp>
        <p:nvSpPr>
          <p:cNvPr id="48" name="Text Box 14">
            <a:extLst>
              <a:ext uri="{FF2B5EF4-FFF2-40B4-BE49-F238E27FC236}">
                <a16:creationId xmlns:a16="http://schemas.microsoft.com/office/drawing/2014/main" id="{E16E7DC2-3BD0-4BDF-AC93-913AA0D36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4622" y="2927188"/>
            <a:ext cx="3220781" cy="60029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68579" tIns="34289" rIns="68579" bIns="34289">
            <a:spAutoFit/>
          </a:bodyPr>
          <a:lstStyle/>
          <a:p>
            <a:pPr algn="ctr" fontAlgn="base">
              <a:lnSpc>
                <a:spcPct val="135000"/>
              </a:lnSpc>
              <a:spcAft>
                <a:spcPct val="0"/>
              </a:spcAft>
              <a:buClrTx/>
              <a:buFontTx/>
              <a:buNone/>
              <a:defRPr/>
            </a:pPr>
            <a:r>
              <a:rPr lang="en-US" altLang="vi-VN" sz="2800" b="1" kern="1200" dirty="0">
                <a:solidFill>
                  <a:srgbClr val="002060"/>
                </a:solidFill>
                <a:ea typeface="+mn-ea"/>
                <a:cs typeface="Times New Roman" panose="02020603050405020304" pitchFamily="18" charset="0"/>
              </a:rPr>
              <a:t>1215 : 3 = 405 (m)</a:t>
            </a:r>
          </a:p>
        </p:txBody>
      </p:sp>
      <p:sp>
        <p:nvSpPr>
          <p:cNvPr id="49" name="Text Box 15">
            <a:extLst>
              <a:ext uri="{FF2B5EF4-FFF2-40B4-BE49-F238E27FC236}">
                <a16:creationId xmlns:a16="http://schemas.microsoft.com/office/drawing/2014/main" id="{B5D81A8A-E580-4494-A76B-04A2539A2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4255" y="3571538"/>
            <a:ext cx="9518907" cy="60029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68579" tIns="34289" rIns="68579" bIns="34289">
            <a:spAutoFit/>
          </a:bodyPr>
          <a:lstStyle/>
          <a:p>
            <a:pPr algn="ctr" fontAlgn="base">
              <a:lnSpc>
                <a:spcPct val="135000"/>
              </a:lnSpc>
              <a:spcAft>
                <a:spcPct val="0"/>
              </a:spcAft>
              <a:buClrTx/>
              <a:buFontTx/>
              <a:buNone/>
              <a:defRPr/>
            </a:pPr>
            <a:r>
              <a:rPr lang="en-US" altLang="vi-VN" sz="2800" b="1" kern="1200" dirty="0">
                <a:solidFill>
                  <a:srgbClr val="002060"/>
                </a:solidFill>
                <a:ea typeface="+mn-ea"/>
                <a:cs typeface="Times New Roman" panose="02020603050405020304" pitchFamily="18" charset="0"/>
              </a:rPr>
              <a:t>          </a:t>
            </a:r>
            <a:r>
              <a:rPr lang="en-US" altLang="vi-VN" sz="2800" b="1" kern="1200" dirty="0" err="1">
                <a:solidFill>
                  <a:srgbClr val="002060"/>
                </a:solidFill>
                <a:ea typeface="+mn-ea"/>
                <a:cs typeface="Times New Roman" panose="02020603050405020304" pitchFamily="18" charset="0"/>
              </a:rPr>
              <a:t>Đội</a:t>
            </a:r>
            <a:r>
              <a:rPr lang="en-US" altLang="vi-VN" sz="2800" b="1" kern="1200" dirty="0">
                <a:solidFill>
                  <a:srgbClr val="002060"/>
                </a:solidFill>
                <a:ea typeface="+mn-ea"/>
                <a:cs typeface="Times New Roman" panose="02020603050405020304" pitchFamily="18" charset="0"/>
              </a:rPr>
              <a:t> công </a:t>
            </a:r>
            <a:r>
              <a:rPr lang="en-US" altLang="vi-VN" sz="2800" b="1" kern="1200" dirty="0" err="1">
                <a:solidFill>
                  <a:srgbClr val="002060"/>
                </a:solidFill>
                <a:ea typeface="+mn-ea"/>
                <a:cs typeface="Times New Roman" panose="02020603050405020304" pitchFamily="18" charset="0"/>
              </a:rPr>
              <a:t>nhân</a:t>
            </a:r>
            <a:r>
              <a:rPr lang="en-US" altLang="vi-VN" sz="2800" b="1" kern="1200" dirty="0">
                <a:solidFill>
                  <a:srgbClr val="002060"/>
                </a:solidFill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2800" b="1" kern="1200" dirty="0" err="1">
                <a:solidFill>
                  <a:srgbClr val="002060"/>
                </a:solidFill>
                <a:ea typeface="+mn-ea"/>
                <a:cs typeface="Times New Roman" panose="02020603050405020304" pitchFamily="18" charset="0"/>
              </a:rPr>
              <a:t>còn</a:t>
            </a:r>
            <a:r>
              <a:rPr lang="en-US" altLang="vi-VN" sz="2800" b="1" kern="1200" dirty="0">
                <a:solidFill>
                  <a:srgbClr val="002060"/>
                </a:solidFill>
                <a:ea typeface="+mn-ea"/>
                <a:cs typeface="Times New Roman" panose="02020603050405020304" pitchFamily="18" charset="0"/>
              </a:rPr>
              <a:t> phải sửa số mét đường là:</a:t>
            </a:r>
          </a:p>
        </p:txBody>
      </p:sp>
      <p:sp>
        <p:nvSpPr>
          <p:cNvPr id="50" name="Text Box 34">
            <a:extLst>
              <a:ext uri="{FF2B5EF4-FFF2-40B4-BE49-F238E27FC236}">
                <a16:creationId xmlns:a16="http://schemas.microsoft.com/office/drawing/2014/main" id="{7F741710-C292-4731-9C85-9326B0B9F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4189" y="4154243"/>
            <a:ext cx="3239037" cy="60029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68579" tIns="34289" rIns="68579" bIns="34289">
            <a:spAutoFit/>
          </a:bodyPr>
          <a:lstStyle/>
          <a:p>
            <a:pPr algn="ctr" fontAlgn="base">
              <a:lnSpc>
                <a:spcPct val="135000"/>
              </a:lnSpc>
              <a:spcAft>
                <a:spcPct val="0"/>
              </a:spcAft>
              <a:buClrTx/>
              <a:buFontTx/>
              <a:buNone/>
              <a:defRPr/>
            </a:pPr>
            <a:r>
              <a:rPr lang="en-US" altLang="vi-VN" sz="2800" b="1" kern="1200" dirty="0">
                <a:solidFill>
                  <a:srgbClr val="002060"/>
                </a:solidFill>
                <a:ea typeface="+mn-ea"/>
                <a:cs typeface="Times New Roman" panose="02020603050405020304" pitchFamily="18" charset="0"/>
              </a:rPr>
              <a:t>1215 – 405 = 810 (m)</a:t>
            </a:r>
          </a:p>
        </p:txBody>
      </p:sp>
      <p:sp>
        <p:nvSpPr>
          <p:cNvPr id="51" name="Text Box 35">
            <a:extLst>
              <a:ext uri="{FF2B5EF4-FFF2-40B4-BE49-F238E27FC236}">
                <a16:creationId xmlns:a16="http://schemas.microsoft.com/office/drawing/2014/main" id="{1658D8C7-F5C6-446A-B406-487446B49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3429" y="4655045"/>
            <a:ext cx="4817810" cy="60029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68579" tIns="34289" rIns="68579" bIns="34289">
            <a:spAutoFit/>
          </a:bodyPr>
          <a:lstStyle/>
          <a:p>
            <a:pPr fontAlgn="base">
              <a:lnSpc>
                <a:spcPct val="135000"/>
              </a:lnSpc>
              <a:spcAft>
                <a:spcPct val="0"/>
              </a:spcAft>
              <a:buClrTx/>
              <a:buFontTx/>
              <a:buNone/>
              <a:defRPr/>
            </a:pPr>
            <a:r>
              <a:rPr lang="en-US" altLang="vi-VN" sz="2800" b="1" u="sng" kern="1200" dirty="0" err="1">
                <a:solidFill>
                  <a:srgbClr val="002060"/>
                </a:solidFill>
                <a:ea typeface="+mn-ea"/>
                <a:cs typeface="Times New Roman" panose="02020603050405020304" pitchFamily="18" charset="0"/>
              </a:rPr>
              <a:t>Đáp</a:t>
            </a:r>
            <a:r>
              <a:rPr lang="en-US" altLang="vi-VN" sz="2800" b="1" u="sng" kern="1200" dirty="0">
                <a:solidFill>
                  <a:srgbClr val="002060"/>
                </a:solidFill>
                <a:ea typeface="+mn-ea"/>
                <a:cs typeface="Times New Roman" panose="02020603050405020304" pitchFamily="18" charset="0"/>
              </a:rPr>
              <a:t> số</a:t>
            </a:r>
            <a:r>
              <a:rPr lang="en-US" altLang="vi-VN" sz="2800" b="1" kern="1200" dirty="0">
                <a:solidFill>
                  <a:srgbClr val="002060"/>
                </a:solidFill>
                <a:ea typeface="+mn-ea"/>
                <a:cs typeface="Times New Roman" panose="02020603050405020304" pitchFamily="18" charset="0"/>
              </a:rPr>
              <a:t>: 810 m đường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4A45D97-6197-490D-9123-DEF97CE37E30}"/>
              </a:ext>
            </a:extLst>
          </p:cNvPr>
          <p:cNvSpPr/>
          <p:nvPr/>
        </p:nvSpPr>
        <p:spPr>
          <a:xfrm>
            <a:off x="579935" y="4787477"/>
            <a:ext cx="3752492" cy="90331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mét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đội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sửa</a:t>
            </a:r>
            <a:r>
              <a:rPr lang="en-US" dirty="0"/>
              <a:t>.</a:t>
            </a:r>
          </a:p>
          <a:p>
            <a:pPr marL="285750" indent="-285750" algn="ctr">
              <a:buFontTx/>
              <a:buChar char="-"/>
            </a:pP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mét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sửa</a:t>
            </a:r>
            <a:r>
              <a:rPr lang="en-US" dirty="0"/>
              <a:t>.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298D07-B459-4BE0-9FEA-90FB3305D6C9}"/>
              </a:ext>
            </a:extLst>
          </p:cNvPr>
          <p:cNvCxnSpPr>
            <a:cxnSpLocks/>
          </p:cNvCxnSpPr>
          <p:nvPr/>
        </p:nvCxnSpPr>
        <p:spPr>
          <a:xfrm flipH="1">
            <a:off x="8396054" y="740228"/>
            <a:ext cx="1317172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55BE7EC-2252-43A6-A0BA-823F09353FA8}"/>
              </a:ext>
            </a:extLst>
          </p:cNvPr>
          <p:cNvCxnSpPr>
            <a:cxnSpLocks/>
          </p:cNvCxnSpPr>
          <p:nvPr/>
        </p:nvCxnSpPr>
        <p:spPr>
          <a:xfrm flipH="1">
            <a:off x="10700657" y="740228"/>
            <a:ext cx="1148434" cy="10885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26613C12-1FB0-461F-9040-622987E73675}"/>
              </a:ext>
            </a:extLst>
          </p:cNvPr>
          <p:cNvCxnSpPr>
            <a:cxnSpLocks/>
          </p:cNvCxnSpPr>
          <p:nvPr/>
        </p:nvCxnSpPr>
        <p:spPr>
          <a:xfrm flipH="1">
            <a:off x="1345375" y="1502228"/>
            <a:ext cx="2295721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B646968-263D-46DB-A8D2-65132C03015C}"/>
              </a:ext>
            </a:extLst>
          </p:cNvPr>
          <p:cNvCxnSpPr>
            <a:cxnSpLocks/>
          </p:cNvCxnSpPr>
          <p:nvPr/>
        </p:nvCxnSpPr>
        <p:spPr>
          <a:xfrm flipH="1">
            <a:off x="7944370" y="1338942"/>
            <a:ext cx="1317172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DDFA37BD-1750-49FD-A15E-6CFB7CBF19A9}"/>
              </a:ext>
            </a:extLst>
          </p:cNvPr>
          <p:cNvCxnSpPr>
            <a:cxnSpLocks/>
          </p:cNvCxnSpPr>
          <p:nvPr/>
        </p:nvCxnSpPr>
        <p:spPr>
          <a:xfrm flipH="1">
            <a:off x="572665" y="1913202"/>
            <a:ext cx="1317172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1" name="btnInknoeActivity">
            <a:extLst>
              <a:ext uri="{FF2B5EF4-FFF2-40B4-BE49-F238E27FC236}">
                <a16:creationId xmlns:a16="http://schemas.microsoft.com/office/drawing/2014/main" id="{D1F27BCC-0563-492F-8EF0-A8FB2C8FCEB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227" y="5429250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5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5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6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2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3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9" grpId="0"/>
      <p:bldP spid="36" grpId="0" animBg="1"/>
      <p:bldP spid="37" grpId="0" animBg="1"/>
      <p:bldP spid="38" grpId="0" animBg="1"/>
      <p:bldP spid="39" grpId="0" animBg="1"/>
      <p:bldP spid="40" grpId="0" animBg="1"/>
      <p:bldP spid="41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111A8-627D-41E4-AAEB-2B19F061D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0D929-9AB0-48C1-A063-6E075FA48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9B42A5D-09D2-4F5F-BA25-A01ACBED2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2316" y="465364"/>
            <a:ext cx="1447800" cy="62865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3200" b="1" kern="1200" dirty="0">
                <a:solidFill>
                  <a:srgbClr val="0000CC"/>
                </a:solidFill>
                <a:ea typeface="+mn-ea"/>
              </a:rPr>
              <a:t>3. Đ, S</a:t>
            </a:r>
          </a:p>
        </p:txBody>
      </p:sp>
      <p:sp>
        <p:nvSpPr>
          <p:cNvPr id="5" name="AutoShape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3F782D1-6AAD-4220-9A71-565C8CBCA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4961" y="489854"/>
            <a:ext cx="914400" cy="586662"/>
          </a:xfrm>
          <a:prstGeom prst="actionButtonHelp">
            <a:avLst/>
          </a:prstGeom>
          <a:solidFill>
            <a:srgbClr val="FF9900"/>
          </a:solidFill>
          <a:ln w="952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vi-VN" altLang="vi-VN" sz="1800" kern="1200">
              <a:solidFill>
                <a:prstClr val="black"/>
              </a:solidFill>
              <a:ea typeface="+mn-ea"/>
            </a:endParaRPr>
          </a:p>
        </p:txBody>
      </p:sp>
      <p:sp>
        <p:nvSpPr>
          <p:cNvPr id="6" name="Text Box 19">
            <a:extLst>
              <a:ext uri="{FF2B5EF4-FFF2-40B4-BE49-F238E27FC236}">
                <a16:creationId xmlns:a16="http://schemas.microsoft.com/office/drawing/2014/main" id="{ED5AB193-3EED-42B1-BB50-E5609DF1D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5232" y="1572674"/>
            <a:ext cx="83820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lang="vi-VN" altLang="vi-VN" sz="700" kern="1200">
              <a:solidFill>
                <a:prstClr val="black"/>
              </a:solidFill>
              <a:latin typeface="+mn-lt"/>
              <a:ea typeface="+mn-ea"/>
            </a:endParaRPr>
          </a:p>
        </p:txBody>
      </p:sp>
      <p:grpSp>
        <p:nvGrpSpPr>
          <p:cNvPr id="7" name="Group 22">
            <a:extLst>
              <a:ext uri="{FF2B5EF4-FFF2-40B4-BE49-F238E27FC236}">
                <a16:creationId xmlns:a16="http://schemas.microsoft.com/office/drawing/2014/main" id="{14AA4822-293C-4196-9606-9E42F7E3551B}"/>
              </a:ext>
            </a:extLst>
          </p:cNvPr>
          <p:cNvGrpSpPr/>
          <p:nvPr/>
        </p:nvGrpSpPr>
        <p:grpSpPr bwMode="auto">
          <a:xfrm>
            <a:off x="921211" y="1303607"/>
            <a:ext cx="2187575" cy="1856184"/>
            <a:chOff x="302" y="1616"/>
            <a:chExt cx="1378" cy="1559"/>
          </a:xfrm>
        </p:grpSpPr>
        <p:sp>
          <p:nvSpPr>
            <p:cNvPr id="8" name="Text Box 12">
              <a:extLst>
                <a:ext uri="{FF2B5EF4-FFF2-40B4-BE49-F238E27FC236}">
                  <a16:creationId xmlns:a16="http://schemas.microsoft.com/office/drawing/2014/main" id="{3887E5C4-9A43-4EEB-926F-3455D7E9BA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" y="1650"/>
              <a:ext cx="1056" cy="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vi-VN" sz="2800" b="1" kern="1200" dirty="0">
                  <a:solidFill>
                    <a:prstClr val="black"/>
                  </a:solidFill>
                  <a:latin typeface="+mn-lt"/>
                  <a:ea typeface="+mn-ea"/>
                </a:rPr>
                <a:t>a) 2156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vi-VN" sz="2800" b="1" kern="1200" dirty="0">
                  <a:solidFill>
                    <a:prstClr val="black"/>
                  </a:solidFill>
                  <a:latin typeface="+mn-lt"/>
                  <a:ea typeface="+mn-ea"/>
                </a:rPr>
                <a:t>      05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vi-VN" sz="2800" b="1" kern="1200" dirty="0">
                  <a:solidFill>
                    <a:prstClr val="black"/>
                  </a:solidFill>
                  <a:latin typeface="+mn-lt"/>
                  <a:ea typeface="+mn-ea"/>
                </a:rPr>
                <a:t>        56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vi-VN" sz="2800" b="1" kern="1200" dirty="0">
                  <a:solidFill>
                    <a:prstClr val="black"/>
                  </a:solidFill>
                  <a:latin typeface="+mn-lt"/>
                  <a:ea typeface="+mn-ea"/>
                </a:rPr>
                <a:t>          0</a:t>
              </a:r>
            </a:p>
          </p:txBody>
        </p:sp>
        <p:grpSp>
          <p:nvGrpSpPr>
            <p:cNvPr id="9" name="Group 18">
              <a:extLst>
                <a:ext uri="{FF2B5EF4-FFF2-40B4-BE49-F238E27FC236}">
                  <a16:creationId xmlns:a16="http://schemas.microsoft.com/office/drawing/2014/main" id="{EFAE30EE-E150-4696-943C-D38385D88CB0}"/>
                </a:ext>
              </a:extLst>
            </p:cNvPr>
            <p:cNvGrpSpPr/>
            <p:nvPr/>
          </p:nvGrpSpPr>
          <p:grpSpPr bwMode="auto">
            <a:xfrm>
              <a:off x="1104" y="1736"/>
              <a:ext cx="576" cy="720"/>
              <a:chOff x="1104" y="1736"/>
              <a:chExt cx="576" cy="720"/>
            </a:xfrm>
          </p:grpSpPr>
          <p:sp>
            <p:nvSpPr>
              <p:cNvPr id="12" name="Line 15">
                <a:extLst>
                  <a:ext uri="{FF2B5EF4-FFF2-40B4-BE49-F238E27FC236}">
                    <a16:creationId xmlns:a16="http://schemas.microsoft.com/office/drawing/2014/main" id="{8EC690DC-A4B4-4235-A176-DDE91ECE5E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4" y="1736"/>
                <a:ext cx="0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en-US" sz="1800" kern="1200">
                  <a:solidFill>
                    <a:prstClr val="black"/>
                  </a:solidFill>
                  <a:ea typeface="+mn-ea"/>
                </a:endParaRPr>
              </a:p>
            </p:txBody>
          </p:sp>
          <p:sp>
            <p:nvSpPr>
              <p:cNvPr id="13" name="Line 17">
                <a:extLst>
                  <a:ext uri="{FF2B5EF4-FFF2-40B4-BE49-F238E27FC236}">
                    <a16:creationId xmlns:a16="http://schemas.microsoft.com/office/drawing/2014/main" id="{C3957D61-7DE1-4B06-99AB-2AD398F190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4" y="1968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en-US" sz="1800" kern="1200">
                  <a:solidFill>
                    <a:prstClr val="black"/>
                  </a:solidFill>
                  <a:ea typeface="+mn-ea"/>
                </a:endParaRPr>
              </a:p>
            </p:txBody>
          </p:sp>
        </p:grpSp>
        <p:sp>
          <p:nvSpPr>
            <p:cNvPr id="10" name="Text Box 20">
              <a:extLst>
                <a:ext uri="{FF2B5EF4-FFF2-40B4-BE49-F238E27FC236}">
                  <a16:creationId xmlns:a16="http://schemas.microsoft.com/office/drawing/2014/main" id="{D0AB9F50-C785-4B07-AB76-F9935A342D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1616"/>
              <a:ext cx="240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vi-VN" sz="2800" b="1" kern="1200" dirty="0">
                  <a:solidFill>
                    <a:prstClr val="black"/>
                  </a:solidFill>
                  <a:latin typeface="+mn-lt"/>
                  <a:ea typeface="+mn-ea"/>
                </a:rPr>
                <a:t>7</a:t>
              </a:r>
            </a:p>
          </p:txBody>
        </p:sp>
        <p:sp>
          <p:nvSpPr>
            <p:cNvPr id="11" name="Text Box 21">
              <a:extLst>
                <a:ext uri="{FF2B5EF4-FFF2-40B4-BE49-F238E27FC236}">
                  <a16:creationId xmlns:a16="http://schemas.microsoft.com/office/drawing/2014/main" id="{E6F7B8BA-155E-46CC-B84D-F98C5C5148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" y="1920"/>
              <a:ext cx="480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vi-VN" sz="2800" b="1" kern="1200">
                  <a:solidFill>
                    <a:prstClr val="black"/>
                  </a:solidFill>
                  <a:latin typeface="+mn-lt"/>
                  <a:ea typeface="+mn-ea"/>
                </a:rPr>
                <a:t>308</a:t>
              </a:r>
            </a:p>
          </p:txBody>
        </p:sp>
      </p:grpSp>
      <p:grpSp>
        <p:nvGrpSpPr>
          <p:cNvPr id="14" name="Group 31">
            <a:extLst>
              <a:ext uri="{FF2B5EF4-FFF2-40B4-BE49-F238E27FC236}">
                <a16:creationId xmlns:a16="http://schemas.microsoft.com/office/drawing/2014/main" id="{22C4DA09-49A4-4080-B27E-6C2796104F93}"/>
              </a:ext>
            </a:extLst>
          </p:cNvPr>
          <p:cNvGrpSpPr/>
          <p:nvPr/>
        </p:nvGrpSpPr>
        <p:grpSpPr bwMode="auto">
          <a:xfrm>
            <a:off x="4626456" y="1284513"/>
            <a:ext cx="2276475" cy="1479947"/>
            <a:chOff x="2016" y="1574"/>
            <a:chExt cx="1434" cy="1243"/>
          </a:xfrm>
        </p:grpSpPr>
        <p:sp>
          <p:nvSpPr>
            <p:cNvPr id="15" name="Text Box 25">
              <a:extLst>
                <a:ext uri="{FF2B5EF4-FFF2-40B4-BE49-F238E27FC236}">
                  <a16:creationId xmlns:a16="http://schemas.microsoft.com/office/drawing/2014/main" id="{0A54E9FE-7CAB-4659-95E9-BA31E08ECB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1654"/>
              <a:ext cx="864" cy="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vi-VN" sz="2800" b="1" kern="1200" dirty="0">
                  <a:solidFill>
                    <a:prstClr val="black"/>
                  </a:solidFill>
                  <a:latin typeface="+mn-lt"/>
                  <a:ea typeface="+mn-ea"/>
                </a:rPr>
                <a:t>b) 1608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vi-VN" sz="2800" b="1" kern="1200" dirty="0">
                  <a:solidFill>
                    <a:prstClr val="black"/>
                  </a:solidFill>
                  <a:latin typeface="+mn-lt"/>
                  <a:ea typeface="+mn-ea"/>
                </a:rPr>
                <a:t>       008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vi-VN" sz="2800" b="1" kern="1200" dirty="0">
                  <a:solidFill>
                    <a:prstClr val="black"/>
                  </a:solidFill>
                  <a:latin typeface="+mn-lt"/>
                  <a:ea typeface="+mn-ea"/>
                </a:rPr>
                <a:t>           0</a:t>
              </a:r>
            </a:p>
          </p:txBody>
        </p:sp>
        <p:grpSp>
          <p:nvGrpSpPr>
            <p:cNvPr id="16" name="Group 28">
              <a:extLst>
                <a:ext uri="{FF2B5EF4-FFF2-40B4-BE49-F238E27FC236}">
                  <a16:creationId xmlns:a16="http://schemas.microsoft.com/office/drawing/2014/main" id="{C6221D9D-4250-4581-A773-C873609EB1B5}"/>
                </a:ext>
              </a:extLst>
            </p:cNvPr>
            <p:cNvGrpSpPr/>
            <p:nvPr/>
          </p:nvGrpSpPr>
          <p:grpSpPr bwMode="auto">
            <a:xfrm>
              <a:off x="2880" y="1736"/>
              <a:ext cx="570" cy="720"/>
              <a:chOff x="2880" y="1784"/>
              <a:chExt cx="570" cy="720"/>
            </a:xfrm>
          </p:grpSpPr>
          <p:sp>
            <p:nvSpPr>
              <p:cNvPr id="19" name="Line 26">
                <a:extLst>
                  <a:ext uri="{FF2B5EF4-FFF2-40B4-BE49-F238E27FC236}">
                    <a16:creationId xmlns:a16="http://schemas.microsoft.com/office/drawing/2014/main" id="{CCE938DD-B1FE-4811-9B78-740C8C85CB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1784"/>
                <a:ext cx="0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en-US" sz="1800" kern="1200">
                  <a:solidFill>
                    <a:prstClr val="black"/>
                  </a:solidFill>
                  <a:ea typeface="+mn-ea"/>
                </a:endParaRPr>
              </a:p>
            </p:txBody>
          </p:sp>
          <p:sp>
            <p:nvSpPr>
              <p:cNvPr id="20" name="Line 27">
                <a:extLst>
                  <a:ext uri="{FF2B5EF4-FFF2-40B4-BE49-F238E27FC236}">
                    <a16:creationId xmlns:a16="http://schemas.microsoft.com/office/drawing/2014/main" id="{D1B2BB71-36F1-4C58-8329-656659DEB1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80" y="1990"/>
                <a:ext cx="570" cy="1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en-US" sz="1800" kern="1200">
                  <a:solidFill>
                    <a:prstClr val="black"/>
                  </a:solidFill>
                  <a:ea typeface="+mn-ea"/>
                </a:endParaRPr>
              </a:p>
            </p:txBody>
          </p:sp>
        </p:grpSp>
        <p:sp>
          <p:nvSpPr>
            <p:cNvPr id="17" name="Text Box 29">
              <a:extLst>
                <a:ext uri="{FF2B5EF4-FFF2-40B4-BE49-F238E27FC236}">
                  <a16:creationId xmlns:a16="http://schemas.microsoft.com/office/drawing/2014/main" id="{549DB1EB-E6A9-4ABC-8422-67CD6F03DB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1574"/>
              <a:ext cx="336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vi-VN" sz="2800" b="1" kern="1200" dirty="0">
                  <a:solidFill>
                    <a:prstClr val="black"/>
                  </a:solidFill>
                  <a:latin typeface="+mn-lt"/>
                  <a:ea typeface="+mn-ea"/>
                </a:rPr>
                <a:t>4</a:t>
              </a:r>
            </a:p>
          </p:txBody>
        </p:sp>
        <p:sp>
          <p:nvSpPr>
            <p:cNvPr id="18" name="Text Box 30">
              <a:extLst>
                <a:ext uri="{FF2B5EF4-FFF2-40B4-BE49-F238E27FC236}">
                  <a16:creationId xmlns:a16="http://schemas.microsoft.com/office/drawing/2014/main" id="{72EBCD1E-672C-4ED6-B0AF-C0E24EC9D0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1920"/>
              <a:ext cx="432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vi-VN" sz="2800" b="1" kern="1200">
                  <a:solidFill>
                    <a:prstClr val="black"/>
                  </a:solidFill>
                  <a:latin typeface="+mn-lt"/>
                  <a:ea typeface="+mn-ea"/>
                </a:rPr>
                <a:t>42</a:t>
              </a:r>
            </a:p>
          </p:txBody>
        </p:sp>
      </p:grpSp>
      <p:grpSp>
        <p:nvGrpSpPr>
          <p:cNvPr id="21" name="Group 39">
            <a:extLst>
              <a:ext uri="{FF2B5EF4-FFF2-40B4-BE49-F238E27FC236}">
                <a16:creationId xmlns:a16="http://schemas.microsoft.com/office/drawing/2014/main" id="{75FC39B8-9F33-4ACE-8EAD-075516910C03}"/>
              </a:ext>
            </a:extLst>
          </p:cNvPr>
          <p:cNvGrpSpPr/>
          <p:nvPr/>
        </p:nvGrpSpPr>
        <p:grpSpPr bwMode="auto">
          <a:xfrm>
            <a:off x="8496303" y="1276203"/>
            <a:ext cx="2171700" cy="1451372"/>
            <a:chOff x="3864" y="1562"/>
            <a:chExt cx="1368" cy="1219"/>
          </a:xfrm>
        </p:grpSpPr>
        <p:sp>
          <p:nvSpPr>
            <p:cNvPr id="22" name="Text Box 32">
              <a:extLst>
                <a:ext uri="{FF2B5EF4-FFF2-40B4-BE49-F238E27FC236}">
                  <a16:creationId xmlns:a16="http://schemas.microsoft.com/office/drawing/2014/main" id="{1605E5FB-9445-4F59-B467-FAB75A7E13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64" y="1618"/>
              <a:ext cx="960" cy="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vi-VN" sz="2800" b="1" kern="1200" dirty="0">
                  <a:solidFill>
                    <a:prstClr val="black"/>
                  </a:solidFill>
                  <a:latin typeface="+mn-lt"/>
                  <a:ea typeface="+mn-ea"/>
                </a:rPr>
                <a:t>c) 2526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vi-VN" sz="2800" b="1" kern="1200" dirty="0">
                  <a:solidFill>
                    <a:prstClr val="black"/>
                  </a:solidFill>
                  <a:latin typeface="+mn-lt"/>
                  <a:ea typeface="+mn-ea"/>
                </a:rPr>
                <a:t>      026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vi-VN" sz="2800" b="1" kern="1200" dirty="0">
                  <a:solidFill>
                    <a:prstClr val="black"/>
                  </a:solidFill>
                  <a:latin typeface="+mn-lt"/>
                  <a:ea typeface="+mn-ea"/>
                </a:rPr>
                <a:t>          1</a:t>
              </a:r>
            </a:p>
          </p:txBody>
        </p:sp>
        <p:grpSp>
          <p:nvGrpSpPr>
            <p:cNvPr id="23" name="Group 36">
              <a:extLst>
                <a:ext uri="{FF2B5EF4-FFF2-40B4-BE49-F238E27FC236}">
                  <a16:creationId xmlns:a16="http://schemas.microsoft.com/office/drawing/2014/main" id="{6BC9BADD-B435-47F8-91B0-417938CBCB0C}"/>
                </a:ext>
              </a:extLst>
            </p:cNvPr>
            <p:cNvGrpSpPr/>
            <p:nvPr/>
          </p:nvGrpSpPr>
          <p:grpSpPr bwMode="auto">
            <a:xfrm>
              <a:off x="4656" y="1672"/>
              <a:ext cx="576" cy="768"/>
              <a:chOff x="4656" y="1672"/>
              <a:chExt cx="576" cy="768"/>
            </a:xfrm>
          </p:grpSpPr>
          <p:sp>
            <p:nvSpPr>
              <p:cNvPr id="26" name="Line 33">
                <a:extLst>
                  <a:ext uri="{FF2B5EF4-FFF2-40B4-BE49-F238E27FC236}">
                    <a16:creationId xmlns:a16="http://schemas.microsoft.com/office/drawing/2014/main" id="{3CA3F5EA-ED53-43FA-8926-E638F9AD89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6" y="1672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en-US" sz="1800" kern="1200">
                  <a:solidFill>
                    <a:prstClr val="black"/>
                  </a:solidFill>
                  <a:ea typeface="+mn-ea"/>
                </a:endParaRPr>
              </a:p>
            </p:txBody>
          </p:sp>
          <p:sp>
            <p:nvSpPr>
              <p:cNvPr id="27" name="Line 35">
                <a:extLst>
                  <a:ext uri="{FF2B5EF4-FFF2-40B4-BE49-F238E27FC236}">
                    <a16:creationId xmlns:a16="http://schemas.microsoft.com/office/drawing/2014/main" id="{E77C8671-1B7C-4FDB-9509-60A899AF2A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6" y="1920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en-US" sz="1800" kern="1200">
                  <a:solidFill>
                    <a:prstClr val="black"/>
                  </a:solidFill>
                  <a:ea typeface="+mn-ea"/>
                </a:endParaRPr>
              </a:p>
            </p:txBody>
          </p:sp>
        </p:grpSp>
        <p:sp>
          <p:nvSpPr>
            <p:cNvPr id="24" name="Text Box 37">
              <a:extLst>
                <a:ext uri="{FF2B5EF4-FFF2-40B4-BE49-F238E27FC236}">
                  <a16:creationId xmlns:a16="http://schemas.microsoft.com/office/drawing/2014/main" id="{0776D7F9-3712-48AB-92E8-27A96364B3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4" y="1562"/>
              <a:ext cx="336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vi-VN" sz="2800" b="1" kern="1200" dirty="0">
                  <a:solidFill>
                    <a:prstClr val="black"/>
                  </a:solidFill>
                  <a:latin typeface="+mn-lt"/>
                  <a:ea typeface="+mn-ea"/>
                </a:rPr>
                <a:t>5</a:t>
              </a:r>
            </a:p>
          </p:txBody>
        </p:sp>
        <p:sp>
          <p:nvSpPr>
            <p:cNvPr id="25" name="Text Box 38">
              <a:extLst>
                <a:ext uri="{FF2B5EF4-FFF2-40B4-BE49-F238E27FC236}">
                  <a16:creationId xmlns:a16="http://schemas.microsoft.com/office/drawing/2014/main" id="{6A1ED490-FBF8-454E-9C7A-9592AC2220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8" y="1906"/>
              <a:ext cx="384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vi-VN" sz="2800" b="1" kern="1200">
                  <a:solidFill>
                    <a:prstClr val="black"/>
                  </a:solidFill>
                  <a:latin typeface="+mn-lt"/>
                  <a:ea typeface="+mn-ea"/>
                </a:rPr>
                <a:t>51</a:t>
              </a:r>
            </a:p>
          </p:txBody>
        </p:sp>
      </p:grpSp>
      <p:sp>
        <p:nvSpPr>
          <p:cNvPr id="28" name="Rectangle 40">
            <a:extLst>
              <a:ext uri="{FF2B5EF4-FFF2-40B4-BE49-F238E27FC236}">
                <a16:creationId xmlns:a16="http://schemas.microsoft.com/office/drawing/2014/main" id="{6258A212-2495-4B9B-B0F7-9B0AB11B4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6632" y="2410845"/>
            <a:ext cx="762000" cy="457200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vi-VN" altLang="vi-VN" sz="1800" kern="1200">
              <a:solidFill>
                <a:prstClr val="black"/>
              </a:solidFill>
              <a:ea typeface="+mn-ea"/>
            </a:endParaRPr>
          </a:p>
        </p:txBody>
      </p:sp>
      <p:sp>
        <p:nvSpPr>
          <p:cNvPr id="29" name="Rectangle 41">
            <a:extLst>
              <a:ext uri="{FF2B5EF4-FFF2-40B4-BE49-F238E27FC236}">
                <a16:creationId xmlns:a16="http://schemas.microsoft.com/office/drawing/2014/main" id="{405FD538-0436-4591-A660-536CC317F1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2353" y="2372745"/>
            <a:ext cx="762000" cy="457200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vi-VN" altLang="vi-VN" sz="1800" kern="1200">
              <a:solidFill>
                <a:prstClr val="black"/>
              </a:solidFill>
              <a:ea typeface="+mn-ea"/>
            </a:endParaRPr>
          </a:p>
        </p:txBody>
      </p:sp>
      <p:sp>
        <p:nvSpPr>
          <p:cNvPr id="30" name="Rectangle 42">
            <a:extLst>
              <a:ext uri="{FF2B5EF4-FFF2-40B4-BE49-F238E27FC236}">
                <a16:creationId xmlns:a16="http://schemas.microsoft.com/office/drawing/2014/main" id="{05AEC23C-DA28-46A4-8309-DEA605423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9032" y="2372745"/>
            <a:ext cx="762000" cy="457200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vi-VN" altLang="vi-VN" sz="1800" kern="1200">
              <a:solidFill>
                <a:prstClr val="black"/>
              </a:solidFill>
              <a:ea typeface="+mn-ea"/>
            </a:endParaRPr>
          </a:p>
        </p:txBody>
      </p:sp>
      <p:sp>
        <p:nvSpPr>
          <p:cNvPr id="31" name="Rectangle 44">
            <a:extLst>
              <a:ext uri="{FF2B5EF4-FFF2-40B4-BE49-F238E27FC236}">
                <a16:creationId xmlns:a16="http://schemas.microsoft.com/office/drawing/2014/main" id="{0F228704-D7E0-4B50-A134-EA00E4EDD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6632" y="2410845"/>
            <a:ext cx="762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4000" b="1" kern="1200" dirty="0">
                <a:solidFill>
                  <a:srgbClr val="FF0000"/>
                </a:solidFill>
                <a:ea typeface="+mn-ea"/>
              </a:rPr>
              <a:t>Đ</a:t>
            </a:r>
          </a:p>
        </p:txBody>
      </p:sp>
      <p:sp>
        <p:nvSpPr>
          <p:cNvPr id="32" name="Rectangle 45">
            <a:extLst>
              <a:ext uri="{FF2B5EF4-FFF2-40B4-BE49-F238E27FC236}">
                <a16:creationId xmlns:a16="http://schemas.microsoft.com/office/drawing/2014/main" id="{1E322444-16C7-4EB6-88FF-DA14D7FE0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9032" y="2372745"/>
            <a:ext cx="762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4000" b="1" kern="1200" dirty="0">
                <a:solidFill>
                  <a:srgbClr val="FF0000"/>
                </a:solidFill>
                <a:ea typeface="+mn-ea"/>
              </a:rPr>
              <a:t>S</a:t>
            </a:r>
          </a:p>
        </p:txBody>
      </p:sp>
      <p:sp>
        <p:nvSpPr>
          <p:cNvPr id="33" name="Rectangle 46">
            <a:extLst>
              <a:ext uri="{FF2B5EF4-FFF2-40B4-BE49-F238E27FC236}">
                <a16:creationId xmlns:a16="http://schemas.microsoft.com/office/drawing/2014/main" id="{56ADAD27-AC8A-4987-A7CF-FD78A91FDD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3" y="2372745"/>
            <a:ext cx="762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vi-VN" sz="4000" b="1" kern="1200" dirty="0">
                <a:solidFill>
                  <a:srgbClr val="FF0000"/>
                </a:solidFill>
                <a:ea typeface="+mn-ea"/>
              </a:rPr>
              <a:t>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18B4B6C-3D5E-42AD-80B3-63FDF2117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832" y="3059754"/>
            <a:ext cx="2774950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zh-TW" sz="2000" b="1" kern="1200" dirty="0" err="1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Câu</a:t>
            </a:r>
            <a:r>
              <a:rPr lang="en-US" altLang="zh-TW" sz="2000" b="1" kern="12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 a) </a:t>
            </a:r>
            <a:r>
              <a:rPr lang="en-US" altLang="zh-TW" sz="2000" b="1" kern="1200" dirty="0" err="1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đúng</a:t>
            </a:r>
            <a:r>
              <a:rPr lang="en-US" altLang="zh-TW" sz="2000" b="1" kern="12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zh-TW" sz="2000" b="1" kern="1200" dirty="0" err="1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vì</a:t>
            </a:r>
            <a:r>
              <a:rPr lang="en-US" altLang="zh-TW" sz="2000" b="1" kern="12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 ở </a:t>
            </a:r>
            <a:r>
              <a:rPr lang="en-US" altLang="zh-TW" sz="2000" b="1" kern="1200" dirty="0" err="1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lượt</a:t>
            </a:r>
            <a:r>
              <a:rPr lang="en-US" altLang="zh-TW" sz="2000" b="1" kern="12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 chia </a:t>
            </a:r>
            <a:r>
              <a:rPr lang="en-US" altLang="zh-TW" sz="2000" b="1" kern="1200" dirty="0" err="1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thứ</a:t>
            </a:r>
            <a:r>
              <a:rPr lang="en-US" altLang="zh-TW" sz="2000" b="1" kern="12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zh-TW" sz="2000" b="1" kern="1200" dirty="0" err="1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hai</a:t>
            </a:r>
            <a:r>
              <a:rPr lang="en-US" altLang="zh-TW" sz="2000" b="1" kern="12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, 5 &lt; 7 </a:t>
            </a:r>
            <a:r>
              <a:rPr lang="en-US" altLang="zh-TW" sz="2000" b="1" kern="1200" dirty="0" err="1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nên</a:t>
            </a:r>
            <a:r>
              <a:rPr lang="en-US" altLang="zh-TW" sz="2000" b="1" kern="12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 5 chia 7 </a:t>
            </a:r>
            <a:r>
              <a:rPr lang="en-US" altLang="zh-TW" sz="2000" b="1" kern="1200" dirty="0" err="1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bằng</a:t>
            </a:r>
            <a:r>
              <a:rPr lang="en-US" altLang="zh-TW" sz="2000" b="1" kern="12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 0, ta </a:t>
            </a:r>
            <a:r>
              <a:rPr lang="en-US" altLang="zh-TW" sz="2000" b="1" kern="1200" dirty="0" err="1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viết</a:t>
            </a:r>
            <a:r>
              <a:rPr lang="en-US" altLang="zh-TW" sz="2000" b="1" kern="12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 0 ở </a:t>
            </a:r>
            <a:r>
              <a:rPr lang="en-US" altLang="zh-TW" sz="2000" b="1" kern="1200" dirty="0" err="1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thương</a:t>
            </a:r>
            <a:r>
              <a:rPr lang="en-US" altLang="zh-TW" sz="2000" b="1" kern="12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82F5830-7DEC-4B8A-B729-5A19F945D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0250" y="3051419"/>
            <a:ext cx="2922037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zh-TW" sz="2000" b="1" kern="1200" dirty="0" err="1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Câu</a:t>
            </a:r>
            <a:r>
              <a:rPr lang="en-US" altLang="zh-TW" sz="2000" b="1" kern="12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 b) </a:t>
            </a:r>
            <a:r>
              <a:rPr lang="en-US" altLang="zh-TW" sz="2000" b="1" kern="1200" dirty="0" err="1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sai</a:t>
            </a:r>
            <a:r>
              <a:rPr lang="en-US" altLang="zh-TW" sz="2000" b="1" kern="12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zh-TW" sz="2000" b="1" kern="1200" dirty="0" err="1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vì</a:t>
            </a:r>
            <a:r>
              <a:rPr lang="en-US" altLang="zh-TW" sz="2000" b="1" kern="12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 ở </a:t>
            </a:r>
            <a:r>
              <a:rPr lang="en-US" altLang="zh-TW" sz="2000" b="1" kern="1200" dirty="0" err="1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lượt</a:t>
            </a:r>
            <a:r>
              <a:rPr lang="en-US" altLang="zh-TW" sz="2000" b="1" kern="12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 chia </a:t>
            </a:r>
            <a:r>
              <a:rPr lang="en-US" altLang="zh-TW" sz="2000" b="1" kern="1200" dirty="0" err="1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thứ</a:t>
            </a:r>
            <a:r>
              <a:rPr lang="en-US" altLang="zh-TW" sz="2000" b="1" kern="12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zh-TW" sz="2000" b="1" kern="1200" dirty="0" err="1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hai</a:t>
            </a:r>
            <a:r>
              <a:rPr lang="en-US" altLang="zh-TW" sz="2000" b="1" kern="12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n-US" altLang="zh-TW" sz="2000" b="1" kern="1200" dirty="0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0 </a:t>
            </a:r>
            <a:r>
              <a:rPr lang="en-US" altLang="zh-TW" sz="2000" b="1" kern="12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chia 4 </a:t>
            </a:r>
            <a:r>
              <a:rPr lang="en-US" altLang="zh-TW" sz="2000" b="1" kern="1200" dirty="0" err="1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bằng</a:t>
            </a:r>
            <a:r>
              <a:rPr lang="en-US" altLang="zh-TW" sz="2000" b="1" kern="12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 0, </a:t>
            </a:r>
            <a:r>
              <a:rPr lang="en-US" altLang="zh-TW" sz="2000" b="1" kern="1200" dirty="0" err="1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nhưng</a:t>
            </a:r>
            <a:r>
              <a:rPr lang="en-US" altLang="zh-TW" sz="2000" b="1" kern="12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zh-TW" sz="2000" b="1" kern="1200" dirty="0" err="1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người</a:t>
            </a:r>
            <a:r>
              <a:rPr lang="en-US" altLang="zh-TW" sz="2000" b="1" kern="12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 ta </a:t>
            </a:r>
            <a:r>
              <a:rPr lang="en-US" altLang="zh-TW" sz="2000" b="1" kern="1200" dirty="0" err="1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quên</a:t>
            </a:r>
            <a:r>
              <a:rPr lang="en-US" altLang="zh-TW" sz="2000" b="1" kern="12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zh-TW" sz="2000" b="1" kern="1200" dirty="0" err="1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viết</a:t>
            </a:r>
            <a:r>
              <a:rPr lang="en-US" altLang="zh-TW" sz="2000" b="1" kern="12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 0 ở </a:t>
            </a:r>
            <a:r>
              <a:rPr lang="en-US" altLang="zh-TW" sz="2000" b="1" kern="1200" dirty="0" err="1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thương</a:t>
            </a:r>
            <a:endParaRPr lang="en-US" altLang="zh-TW" sz="2000" b="1" kern="1200" dirty="0">
              <a:solidFill>
                <a:prstClr val="black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D5A087B-1D01-4B56-AFB0-76AFFD5E0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5" y="3068090"/>
            <a:ext cx="2841171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zh-TW" sz="2000" b="1" kern="1200" dirty="0" err="1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Câu</a:t>
            </a:r>
            <a:r>
              <a:rPr lang="en-US" altLang="zh-TW" sz="2000" b="1" kern="12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 c) </a:t>
            </a:r>
            <a:r>
              <a:rPr lang="en-US" altLang="zh-TW" sz="2000" b="1" kern="1200" dirty="0" err="1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sai</a:t>
            </a:r>
            <a:r>
              <a:rPr lang="en-US" altLang="zh-TW" sz="2000" b="1" kern="12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zh-TW" sz="2000" b="1" kern="1200" dirty="0" err="1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vì</a:t>
            </a:r>
            <a:r>
              <a:rPr lang="en-US" altLang="zh-TW" sz="2000" b="1" kern="12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 ở </a:t>
            </a:r>
            <a:r>
              <a:rPr lang="en-US" altLang="zh-TW" sz="2000" b="1" kern="1200" dirty="0" err="1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lượt</a:t>
            </a:r>
            <a:r>
              <a:rPr lang="en-US" altLang="zh-TW" sz="2000" b="1" kern="12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 chia </a:t>
            </a:r>
            <a:r>
              <a:rPr lang="en-US" altLang="zh-TW" sz="2000" b="1" kern="1200" dirty="0" err="1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thứ</a:t>
            </a:r>
            <a:r>
              <a:rPr lang="en-US" altLang="zh-TW" sz="2000" b="1" kern="12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zh-TW" sz="2000" b="1" kern="1200" dirty="0" err="1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hai</a:t>
            </a:r>
            <a:r>
              <a:rPr lang="en-US" altLang="zh-TW" sz="2000" b="1" kern="12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, 2 &lt; 5 </a:t>
            </a:r>
            <a:r>
              <a:rPr lang="en-US" altLang="zh-TW" sz="2000" b="1" kern="1200" dirty="0" err="1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nên</a:t>
            </a:r>
            <a:r>
              <a:rPr lang="en-US" altLang="zh-TW" sz="2000" b="1" kern="12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 2 chia 5 </a:t>
            </a:r>
            <a:r>
              <a:rPr lang="en-US" altLang="zh-TW" sz="2000" b="1" kern="1200" dirty="0" err="1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bằng</a:t>
            </a:r>
            <a:r>
              <a:rPr lang="en-US" altLang="zh-TW" sz="2000" b="1" kern="12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 0, </a:t>
            </a:r>
            <a:r>
              <a:rPr lang="en-US" altLang="zh-TW" sz="2000" b="1" kern="1200" dirty="0" err="1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nhưng</a:t>
            </a:r>
            <a:r>
              <a:rPr lang="en-US" altLang="zh-TW" sz="2000" b="1" kern="12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zh-TW" sz="2000" b="1" kern="1200" dirty="0" err="1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người</a:t>
            </a:r>
            <a:r>
              <a:rPr lang="en-US" altLang="zh-TW" sz="2000" b="1" kern="12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 ta </a:t>
            </a:r>
            <a:r>
              <a:rPr lang="en-US" altLang="zh-TW" sz="2000" b="1" kern="1200" dirty="0" err="1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quên</a:t>
            </a:r>
            <a:r>
              <a:rPr lang="en-US" altLang="zh-TW" sz="2000" b="1" kern="12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zh-TW" sz="2000" b="1" kern="1200" dirty="0" err="1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viết</a:t>
            </a:r>
            <a:r>
              <a:rPr lang="en-US" altLang="zh-TW" sz="2000" b="1" kern="12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 0 ở </a:t>
            </a:r>
            <a:r>
              <a:rPr lang="en-US" altLang="zh-TW" sz="2000" b="1" kern="1200" dirty="0" err="1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thương</a:t>
            </a:r>
            <a:endParaRPr lang="en-US" altLang="zh-TW" sz="2000" b="1" kern="1200" dirty="0">
              <a:solidFill>
                <a:prstClr val="black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20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0862E-D932-4791-BF64-C303E96A1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0A8B5-C1BD-4612-8BC2-EE707820DE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1">
            <a:extLst>
              <a:ext uri="{FF2B5EF4-FFF2-40B4-BE49-F238E27FC236}">
                <a16:creationId xmlns:a16="http://schemas.microsoft.com/office/drawing/2014/main" id="{344A4883-4378-4AEC-BFDC-03D8734712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0556" y="2860293"/>
            <a:ext cx="5561025" cy="3646525"/>
          </a:xfrm>
          <a:prstGeom prst="rect">
            <a:avLst/>
          </a:prstGeom>
        </p:spPr>
      </p:pic>
      <p:pic>
        <p:nvPicPr>
          <p:cNvPr id="5" name="图片 5">
            <a:extLst>
              <a:ext uri="{FF2B5EF4-FFF2-40B4-BE49-F238E27FC236}">
                <a16:creationId xmlns:a16="http://schemas.microsoft.com/office/drawing/2014/main" id="{BDA97E58-3CA2-45EB-BDA2-083EC2DDB0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518" y="782345"/>
            <a:ext cx="1054770" cy="1144816"/>
          </a:xfrm>
          <a:prstGeom prst="rect">
            <a:avLst/>
          </a:prstGeom>
        </p:spPr>
      </p:pic>
      <p:pic>
        <p:nvPicPr>
          <p:cNvPr id="6" name="图片 6">
            <a:extLst>
              <a:ext uri="{FF2B5EF4-FFF2-40B4-BE49-F238E27FC236}">
                <a16:creationId xmlns:a16="http://schemas.microsoft.com/office/drawing/2014/main" id="{5CDE9F85-6B2E-41B5-BC2D-6316B0D8C2B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2571" y="5263166"/>
            <a:ext cx="703586" cy="763651"/>
          </a:xfrm>
          <a:prstGeom prst="rect">
            <a:avLst/>
          </a:prstGeom>
        </p:spPr>
      </p:pic>
      <p:pic>
        <p:nvPicPr>
          <p:cNvPr id="7" name="图片 7">
            <a:extLst>
              <a:ext uri="{FF2B5EF4-FFF2-40B4-BE49-F238E27FC236}">
                <a16:creationId xmlns:a16="http://schemas.microsoft.com/office/drawing/2014/main" id="{3398CA3E-7A42-4369-94C4-858197A155A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9615" y="1003355"/>
            <a:ext cx="711680" cy="772436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E0DC592B-64E0-414F-8684-BC46632AB1A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7892" y="1244629"/>
            <a:ext cx="1507459" cy="531162"/>
          </a:xfrm>
          <a:prstGeom prst="rect">
            <a:avLst/>
          </a:prstGeom>
        </p:spPr>
      </p:pic>
      <p:pic>
        <p:nvPicPr>
          <p:cNvPr id="9" name="图片 9">
            <a:extLst>
              <a:ext uri="{FF2B5EF4-FFF2-40B4-BE49-F238E27FC236}">
                <a16:creationId xmlns:a16="http://schemas.microsoft.com/office/drawing/2014/main" id="{F11CDD29-9F98-4035-BE6A-3C277C65C05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240496">
            <a:off x="8106034" y="2174773"/>
            <a:ext cx="813205" cy="286538"/>
          </a:xfrm>
          <a:prstGeom prst="rect">
            <a:avLst/>
          </a:prstGeom>
        </p:spPr>
      </p:pic>
      <p:sp>
        <p:nvSpPr>
          <p:cNvPr id="10" name="文本框 4">
            <a:extLst>
              <a:ext uri="{FF2B5EF4-FFF2-40B4-BE49-F238E27FC236}">
                <a16:creationId xmlns:a16="http://schemas.microsoft.com/office/drawing/2014/main" id="{EE1EBC9D-C859-47CC-ABA7-008A9DB17160}"/>
              </a:ext>
            </a:extLst>
          </p:cNvPr>
          <p:cNvSpPr txBox="1"/>
          <p:nvPr/>
        </p:nvSpPr>
        <p:spPr>
          <a:xfrm>
            <a:off x="694518" y="2735231"/>
            <a:ext cx="8460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ln w="317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A300"/>
                </a:solidFill>
                <a:latin typeface="Goudy Stout" panose="0202090407030B020401" pitchFamily="18" charset="0"/>
                <a:ea typeface="inpin heiti" charset="-122"/>
              </a:rPr>
              <a:t>4 – VẬN DỤNG </a:t>
            </a:r>
            <a:endParaRPr lang="zh-CN" altLang="en-US" sz="4400" dirty="0">
              <a:ln w="3175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A300"/>
              </a:solidFill>
              <a:latin typeface="Goudy Stout" panose="0202090407030B020401" pitchFamily="18" charset="0"/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6246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40EEA-7F6A-4260-83D8-B92CCBC31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7E794-71BC-47B2-A2B6-6357AA494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692D2D-0B2B-4C01-8B95-F6DDC19E0B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518" y="358164"/>
            <a:ext cx="10992050" cy="4216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C3231DB-ACCA-42A9-B075-A6D9EFDB4940}"/>
              </a:ext>
            </a:extLst>
          </p:cNvPr>
          <p:cNvSpPr/>
          <p:nvPr/>
        </p:nvSpPr>
        <p:spPr>
          <a:xfrm>
            <a:off x="2743200" y="5170714"/>
            <a:ext cx="7053943" cy="8490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901 </a:t>
            </a:r>
            <a:r>
              <a:rPr lang="en-US" sz="3200" dirty="0" err="1"/>
              <a:t>nhóm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còn</a:t>
            </a:r>
            <a:r>
              <a:rPr lang="en-US" sz="3200" dirty="0"/>
              <a:t> </a:t>
            </a:r>
            <a:r>
              <a:rPr lang="en-US" sz="3200" dirty="0" err="1"/>
              <a:t>dư</a:t>
            </a:r>
            <a:r>
              <a:rPr lang="en-US" sz="3200" dirty="0"/>
              <a:t> 1 </a:t>
            </a:r>
            <a:r>
              <a:rPr lang="en-US" sz="3200" dirty="0" err="1"/>
              <a:t>người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205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30615DE-61F1-4BD2-A7E2-B456F3D19B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0556" y="2860293"/>
            <a:ext cx="5561025" cy="364652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0F3255D4-F471-4B36-9EEA-A3DD7CA11B1F}"/>
              </a:ext>
            </a:extLst>
          </p:cNvPr>
          <p:cNvSpPr txBox="1"/>
          <p:nvPr/>
        </p:nvSpPr>
        <p:spPr>
          <a:xfrm>
            <a:off x="694518" y="2735231"/>
            <a:ext cx="72281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ln w="317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A300"/>
                </a:solidFill>
                <a:latin typeface="Goudy Stout" panose="0202090407030B020401" pitchFamily="18" charset="0"/>
                <a:ea typeface="inpin heiti" charset="-122"/>
              </a:rPr>
              <a:t>1 – KHỞI ĐỘNG </a:t>
            </a:r>
            <a:endParaRPr lang="zh-CN" altLang="en-US" sz="4400" dirty="0">
              <a:ln w="3175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A300"/>
              </a:solidFill>
              <a:latin typeface="Goudy Stout" panose="0202090407030B020401" pitchFamily="18" charset="0"/>
              <a:ea typeface="inpin heiti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C58382C-86D2-44C9-B62C-13F8B33ADB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518" y="782345"/>
            <a:ext cx="1054770" cy="114481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CA432AF-1808-469E-8966-3E676768FFD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2571" y="5263166"/>
            <a:ext cx="703586" cy="76365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5F3618B-A5A2-46B9-9DD8-021495B996D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9615" y="1003355"/>
            <a:ext cx="711680" cy="77243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A0F8CCF-0ABA-475B-B5FF-6A2C0E2B895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7892" y="1244629"/>
            <a:ext cx="1507459" cy="5311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BAC0B6A-17C2-4B70-97B0-9A6C7F1B9F6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240496">
            <a:off x="8106034" y="2174773"/>
            <a:ext cx="813205" cy="28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20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fad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A6482-0CE9-4257-B38C-1E5457947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7D2B3-AD8F-4745-ABE3-8549115FF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D2C39C18-7730-4BD1-A312-A6217A3D58FE}"/>
              </a:ext>
            </a:extLst>
          </p:cNvPr>
          <p:cNvGrpSpPr/>
          <p:nvPr/>
        </p:nvGrpSpPr>
        <p:grpSpPr>
          <a:xfrm>
            <a:off x="761403" y="554911"/>
            <a:ext cx="6139911" cy="769442"/>
            <a:chOff x="761403" y="554911"/>
            <a:chExt cx="3108233" cy="769442"/>
          </a:xfrm>
        </p:grpSpPr>
        <p:pic>
          <p:nvPicPr>
            <p:cNvPr id="5" name="图片 1">
              <a:extLst>
                <a:ext uri="{FF2B5EF4-FFF2-40B4-BE49-F238E27FC236}">
                  <a16:creationId xmlns:a16="http://schemas.microsoft.com/office/drawing/2014/main" id="{0784B7A4-8AD2-44CB-9DB6-B34651405C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1403" y="554911"/>
              <a:ext cx="538779" cy="584775"/>
            </a:xfrm>
            <a:prstGeom prst="rect">
              <a:avLst/>
            </a:prstGeom>
          </p:spPr>
        </p:pic>
        <p:sp>
          <p:nvSpPr>
            <p:cNvPr id="6" name="文本框 2">
              <a:extLst>
                <a:ext uri="{FF2B5EF4-FFF2-40B4-BE49-F238E27FC236}">
                  <a16:creationId xmlns:a16="http://schemas.microsoft.com/office/drawing/2014/main" id="{465A60DF-5C84-408A-AB85-C1B0D7CDCB2A}"/>
                </a:ext>
              </a:extLst>
            </p:cNvPr>
            <p:cNvSpPr txBox="1"/>
            <p:nvPr/>
          </p:nvSpPr>
          <p:spPr>
            <a:xfrm>
              <a:off x="1300182" y="554912"/>
              <a:ext cx="256945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dirty="0">
                  <a:ln w="127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FFA300"/>
                  </a:solidFill>
                  <a:latin typeface="inpin heiti" charset="-122"/>
                  <a:ea typeface="inpin heiti" charset="-122"/>
                </a:rPr>
                <a:t>YÊU CẦU CẦN ĐẠT </a:t>
              </a:r>
              <a:endParaRPr lang="zh-CN" altLang="en-US" sz="440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A300"/>
                </a:solidFill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7" name="组合 9">
            <a:extLst>
              <a:ext uri="{FF2B5EF4-FFF2-40B4-BE49-F238E27FC236}">
                <a16:creationId xmlns:a16="http://schemas.microsoft.com/office/drawing/2014/main" id="{C63F21AD-4A28-4402-A5BB-EA104DF31036}"/>
              </a:ext>
            </a:extLst>
          </p:cNvPr>
          <p:cNvGrpSpPr/>
          <p:nvPr/>
        </p:nvGrpSpPr>
        <p:grpSpPr>
          <a:xfrm>
            <a:off x="-142638" y="1153413"/>
            <a:ext cx="6209247" cy="4437247"/>
            <a:chOff x="522439" y="1808921"/>
            <a:chExt cx="3664271" cy="2853070"/>
          </a:xfrm>
        </p:grpSpPr>
        <p:pic>
          <p:nvPicPr>
            <p:cNvPr id="8" name="图片 4">
              <a:extLst>
                <a:ext uri="{FF2B5EF4-FFF2-40B4-BE49-F238E27FC236}">
                  <a16:creationId xmlns:a16="http://schemas.microsoft.com/office/drawing/2014/main" id="{4714154B-77B9-45DB-A346-B91A23D882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522439" y="1808921"/>
              <a:ext cx="3664271" cy="2853070"/>
            </a:xfrm>
            <a:prstGeom prst="rect">
              <a:avLst/>
            </a:prstGeom>
          </p:spPr>
        </p:pic>
        <p:sp>
          <p:nvSpPr>
            <p:cNvPr id="9" name="文本框 7">
              <a:extLst>
                <a:ext uri="{FF2B5EF4-FFF2-40B4-BE49-F238E27FC236}">
                  <a16:creationId xmlns:a16="http://schemas.microsoft.com/office/drawing/2014/main" id="{B2A54B82-D560-4317-8881-F5DA6494179B}"/>
                </a:ext>
              </a:extLst>
            </p:cNvPr>
            <p:cNvSpPr txBox="1"/>
            <p:nvPr/>
          </p:nvSpPr>
          <p:spPr>
            <a:xfrm>
              <a:off x="1379959" y="2617701"/>
              <a:ext cx="2439434" cy="1325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 err="1">
                  <a:ea typeface="Times New Roman" panose="02020603050405020304" pitchFamily="18" charset="0"/>
                </a:rPr>
                <a:t>B</a:t>
              </a:r>
              <a:r>
                <a:rPr lang="en-US" sz="3200" dirty="0" err="1">
                  <a:effectLst/>
                  <a:ea typeface="Times New Roman" panose="02020603050405020304" pitchFamily="18" charset="0"/>
                </a:rPr>
                <a:t>iết</a:t>
              </a:r>
              <a:r>
                <a:rPr lang="en-US" sz="32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ea typeface="Times New Roman" panose="02020603050405020304" pitchFamily="18" charset="0"/>
                </a:rPr>
                <a:t>thực</a:t>
              </a:r>
              <a:r>
                <a:rPr lang="en-US" sz="32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ea typeface="Times New Roman" panose="02020603050405020304" pitchFamily="18" charset="0"/>
                </a:rPr>
                <a:t>hiện</a:t>
              </a:r>
              <a:r>
                <a:rPr lang="en-US" sz="32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ea typeface="Times New Roman" panose="02020603050405020304" pitchFamily="18" charset="0"/>
                </a:rPr>
                <a:t>phép</a:t>
              </a:r>
              <a:r>
                <a:rPr lang="en-US" sz="3200" dirty="0">
                  <a:effectLst/>
                  <a:ea typeface="Times New Roman" panose="02020603050405020304" pitchFamily="18" charset="0"/>
                </a:rPr>
                <a:t> chia: </a:t>
              </a:r>
              <a:r>
                <a:rPr lang="en-US" sz="3200" dirty="0" err="1">
                  <a:effectLst/>
                  <a:ea typeface="Times New Roman" panose="02020603050405020304" pitchFamily="18" charset="0"/>
                </a:rPr>
                <a:t>trường</a:t>
              </a:r>
              <a:r>
                <a:rPr lang="en-US" sz="32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ea typeface="Times New Roman" panose="02020603050405020304" pitchFamily="18" charset="0"/>
                </a:rPr>
                <a:t>hợp</a:t>
              </a:r>
              <a:r>
                <a:rPr lang="en-US" sz="3200" dirty="0">
                  <a:effectLst/>
                  <a:ea typeface="Times New Roman" panose="02020603050405020304" pitchFamily="18" charset="0"/>
                </a:rPr>
                <a:t> chia </a:t>
              </a:r>
              <a:r>
                <a:rPr lang="en-US" sz="3200" dirty="0" err="1">
                  <a:effectLst/>
                  <a:ea typeface="Times New Roman" panose="02020603050405020304" pitchFamily="18" charset="0"/>
                </a:rPr>
                <a:t>hết</a:t>
              </a:r>
              <a:r>
                <a:rPr lang="en-US" sz="3200" dirty="0">
                  <a:effectLst/>
                  <a:ea typeface="Times New Roman" panose="02020603050405020304" pitchFamily="18" charset="0"/>
                </a:rPr>
                <a:t>, </a:t>
              </a:r>
              <a:r>
                <a:rPr lang="en-US" sz="3200" dirty="0" err="1">
                  <a:effectLst/>
                  <a:ea typeface="Times New Roman" panose="02020603050405020304" pitchFamily="18" charset="0"/>
                </a:rPr>
                <a:t>thương</a:t>
              </a:r>
              <a:r>
                <a:rPr lang="en-US" sz="32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ea typeface="Times New Roman" panose="02020603050405020304" pitchFamily="18" charset="0"/>
                </a:rPr>
                <a:t>có</a:t>
              </a:r>
              <a:r>
                <a:rPr lang="en-US" sz="3200" dirty="0">
                  <a:effectLst/>
                  <a:ea typeface="Times New Roman" panose="02020603050405020304" pitchFamily="18" charset="0"/>
                </a:rPr>
                <a:t> 4 </a:t>
              </a:r>
              <a:r>
                <a:rPr lang="en-US" sz="3200" dirty="0" err="1">
                  <a:effectLst/>
                  <a:ea typeface="Times New Roman" panose="02020603050405020304" pitchFamily="18" charset="0"/>
                </a:rPr>
                <a:t>chữ</a:t>
              </a:r>
              <a:r>
                <a:rPr lang="en-US" sz="32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ea typeface="Times New Roman" panose="02020603050405020304" pitchFamily="18" charset="0"/>
                </a:rPr>
                <a:t>số</a:t>
              </a:r>
              <a:r>
                <a:rPr lang="en-US" sz="32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ea typeface="Times New Roman" panose="02020603050405020304" pitchFamily="18" charset="0"/>
                </a:rPr>
                <a:t>và</a:t>
              </a:r>
              <a:r>
                <a:rPr lang="en-US" sz="32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ea typeface="Times New Roman" panose="02020603050405020304" pitchFamily="18" charset="0"/>
                </a:rPr>
                <a:t>thương</a:t>
              </a:r>
              <a:r>
                <a:rPr lang="en-US" sz="32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ea typeface="Times New Roman" panose="02020603050405020304" pitchFamily="18" charset="0"/>
                </a:rPr>
                <a:t>có</a:t>
              </a:r>
              <a:r>
                <a:rPr lang="en-US" sz="3200" dirty="0">
                  <a:effectLst/>
                  <a:ea typeface="Times New Roman" panose="02020603050405020304" pitchFamily="18" charset="0"/>
                </a:rPr>
                <a:t> 3 </a:t>
              </a:r>
              <a:r>
                <a:rPr lang="en-US" sz="3200" dirty="0" err="1">
                  <a:effectLst/>
                  <a:ea typeface="Times New Roman" panose="02020603050405020304" pitchFamily="18" charset="0"/>
                </a:rPr>
                <a:t>chữ</a:t>
              </a:r>
              <a:r>
                <a:rPr lang="en-US" sz="32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ea typeface="Times New Roman" panose="02020603050405020304" pitchFamily="18" charset="0"/>
                </a:rPr>
                <a:t>số</a:t>
              </a:r>
              <a:r>
                <a:rPr lang="en-US" sz="3200" dirty="0">
                  <a:effectLst/>
                  <a:ea typeface="Times New Roman" panose="02020603050405020304" pitchFamily="18" charset="0"/>
                </a:rPr>
                <a:t>. </a:t>
              </a:r>
              <a:endParaRPr kumimoji="1" lang="zh-CN" altLang="en-US" sz="3200" dirty="0">
                <a:ea typeface="inpin heiti" charset="-122"/>
                <a:cs typeface="inpin heiti" charset="-122"/>
              </a:endParaRPr>
            </a:p>
          </p:txBody>
        </p:sp>
      </p:grpSp>
      <p:grpSp>
        <p:nvGrpSpPr>
          <p:cNvPr id="10" name="组合 14">
            <a:extLst>
              <a:ext uri="{FF2B5EF4-FFF2-40B4-BE49-F238E27FC236}">
                <a16:creationId xmlns:a16="http://schemas.microsoft.com/office/drawing/2014/main" id="{2F97BB3E-EF23-4D22-A20A-2146BEADA3BE}"/>
              </a:ext>
            </a:extLst>
          </p:cNvPr>
          <p:cNvGrpSpPr/>
          <p:nvPr/>
        </p:nvGrpSpPr>
        <p:grpSpPr>
          <a:xfrm>
            <a:off x="5967664" y="335585"/>
            <a:ext cx="6018912" cy="4977560"/>
            <a:chOff x="522439" y="1808921"/>
            <a:chExt cx="3664271" cy="2853070"/>
          </a:xfrm>
        </p:grpSpPr>
        <p:pic>
          <p:nvPicPr>
            <p:cNvPr id="11" name="图片 15">
              <a:extLst>
                <a:ext uri="{FF2B5EF4-FFF2-40B4-BE49-F238E27FC236}">
                  <a16:creationId xmlns:a16="http://schemas.microsoft.com/office/drawing/2014/main" id="{03F8F541-F50D-4651-A96F-C70A32296A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522439" y="1808921"/>
              <a:ext cx="3664271" cy="2853070"/>
            </a:xfrm>
            <a:prstGeom prst="rect">
              <a:avLst/>
            </a:prstGeom>
          </p:spPr>
        </p:pic>
        <p:sp>
          <p:nvSpPr>
            <p:cNvPr id="12" name="文本框 16">
              <a:extLst>
                <a:ext uri="{FF2B5EF4-FFF2-40B4-BE49-F238E27FC236}">
                  <a16:creationId xmlns:a16="http://schemas.microsoft.com/office/drawing/2014/main" id="{F22672F0-26B8-486E-8B41-6FA18AD41063}"/>
                </a:ext>
              </a:extLst>
            </p:cNvPr>
            <p:cNvSpPr txBox="1"/>
            <p:nvPr/>
          </p:nvSpPr>
          <p:spPr>
            <a:xfrm>
              <a:off x="1485206" y="2873572"/>
              <a:ext cx="2365208" cy="899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effectLst/>
                  <a:ea typeface="Times New Roman" panose="02020603050405020304" pitchFamily="18" charset="0"/>
                </a:rPr>
                <a:t>Vận</a:t>
              </a:r>
              <a:r>
                <a:rPr lang="en-US" sz="32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ea typeface="Times New Roman" panose="02020603050405020304" pitchFamily="18" charset="0"/>
                </a:rPr>
                <a:t>dụng</a:t>
              </a:r>
              <a:r>
                <a:rPr lang="en-US" sz="32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ea typeface="Times New Roman" panose="02020603050405020304" pitchFamily="18" charset="0"/>
                </a:rPr>
                <a:t>phép</a:t>
              </a:r>
              <a:r>
                <a:rPr lang="en-US" sz="3200" dirty="0">
                  <a:effectLst/>
                  <a:ea typeface="Times New Roman" panose="02020603050405020304" pitchFamily="18" charset="0"/>
                </a:rPr>
                <a:t> chia </a:t>
              </a:r>
              <a:r>
                <a:rPr lang="en-US" sz="3200" dirty="0" err="1">
                  <a:effectLst/>
                  <a:ea typeface="Times New Roman" panose="02020603050405020304" pitchFamily="18" charset="0"/>
                </a:rPr>
                <a:t>để</a:t>
              </a:r>
              <a:r>
                <a:rPr lang="en-US" sz="32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ea typeface="Times New Roman" panose="02020603050405020304" pitchFamily="18" charset="0"/>
                </a:rPr>
                <a:t>làm</a:t>
              </a:r>
              <a:r>
                <a:rPr lang="en-US" sz="32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ea typeface="Times New Roman" panose="02020603050405020304" pitchFamily="18" charset="0"/>
                </a:rPr>
                <a:t>phép</a:t>
              </a:r>
              <a:r>
                <a:rPr lang="en-US" sz="32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ea typeface="Times New Roman" panose="02020603050405020304" pitchFamily="18" charset="0"/>
                </a:rPr>
                <a:t>tính</a:t>
              </a:r>
              <a:r>
                <a:rPr lang="en-US" sz="32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ea typeface="Times New Roman" panose="02020603050405020304" pitchFamily="18" charset="0"/>
                </a:rPr>
                <a:t>và</a:t>
              </a:r>
              <a:r>
                <a:rPr lang="en-US" sz="32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ea typeface="Times New Roman" panose="02020603050405020304" pitchFamily="18" charset="0"/>
                </a:rPr>
                <a:t>giải</a:t>
              </a:r>
              <a:r>
                <a:rPr lang="en-US" sz="32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ea typeface="Times New Roman" panose="02020603050405020304" pitchFamily="18" charset="0"/>
                </a:rPr>
                <a:t>toán</a:t>
              </a:r>
              <a:r>
                <a:rPr lang="en-US" sz="3200" dirty="0">
                  <a:effectLst/>
                  <a:ea typeface="Times New Roman" panose="02020603050405020304" pitchFamily="18" charset="0"/>
                </a:rPr>
                <a:t>.</a:t>
              </a:r>
              <a:endParaRPr kumimoji="1" lang="zh-CN" altLang="en-US" sz="3200" dirty="0">
                <a:ea typeface="inpin heiti" charset="-122"/>
                <a:cs typeface="inpin heiti" charset="-122"/>
              </a:endParaRPr>
            </a:p>
          </p:txBody>
        </p:sp>
      </p:grpSp>
      <p:pic>
        <p:nvPicPr>
          <p:cNvPr id="13" name="图片 18">
            <a:extLst>
              <a:ext uri="{FF2B5EF4-FFF2-40B4-BE49-F238E27FC236}">
                <a16:creationId xmlns:a16="http://schemas.microsoft.com/office/drawing/2014/main" id="{53E4AE46-9311-4483-8980-874ED83B372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0988" y="4967433"/>
            <a:ext cx="933481" cy="1713704"/>
          </a:xfrm>
          <a:prstGeom prst="rect">
            <a:avLst/>
          </a:prstGeom>
        </p:spPr>
      </p:pic>
      <p:pic>
        <p:nvPicPr>
          <p:cNvPr id="14" name="图片 19">
            <a:extLst>
              <a:ext uri="{FF2B5EF4-FFF2-40B4-BE49-F238E27FC236}">
                <a16:creationId xmlns:a16="http://schemas.microsoft.com/office/drawing/2014/main" id="{862B39A3-729E-41E2-A59F-C58B06E4DFD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8454" y="4578231"/>
            <a:ext cx="1201041" cy="220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08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108522DF-F1BF-44DB-8B2D-08825344118F}"/>
              </a:ext>
            </a:extLst>
          </p:cNvPr>
          <p:cNvGrpSpPr/>
          <p:nvPr/>
        </p:nvGrpSpPr>
        <p:grpSpPr>
          <a:xfrm>
            <a:off x="761403" y="554912"/>
            <a:ext cx="10820996" cy="584776"/>
            <a:chOff x="761403" y="554911"/>
            <a:chExt cx="3700061" cy="616057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B388675C-010A-43AE-8557-EC0307F85E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1403" y="554911"/>
              <a:ext cx="538779" cy="584775"/>
            </a:xfrm>
            <a:prstGeom prst="rect">
              <a:avLst/>
            </a:prstGeom>
          </p:spPr>
        </p:pic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36B689D1-0D66-46CA-A180-A4C5AC1A8D35}"/>
                </a:ext>
              </a:extLst>
            </p:cNvPr>
            <p:cNvSpPr txBox="1"/>
            <p:nvPr/>
          </p:nvSpPr>
          <p:spPr>
            <a:xfrm>
              <a:off x="1300182" y="554912"/>
              <a:ext cx="3161282" cy="616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ln w="127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FFA300"/>
                  </a:solidFill>
                  <a:latin typeface="Goudy Stout" panose="0202090407030B020401" pitchFamily="18" charset="0"/>
                  <a:ea typeface="inpin heiti" charset="-122"/>
                </a:rPr>
                <a:t>4</a:t>
              </a:r>
              <a:r>
                <a:rPr lang="zh-CN" altLang="en-US" sz="3200" dirty="0">
                  <a:ln w="127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FFA300"/>
                  </a:solidFill>
                  <a:latin typeface="Goudy Stout" panose="0202090407030B020401" pitchFamily="18" charset="0"/>
                  <a:ea typeface="inpin heiti" charset="-122"/>
                </a:rPr>
                <a:t> </a:t>
              </a:r>
              <a:r>
                <a:rPr lang="en-US" altLang="zh-CN" sz="3200" dirty="0">
                  <a:ln w="127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FFA300"/>
                  </a:solidFill>
                  <a:latin typeface="Goudy Stout" panose="0202090407030B020401" pitchFamily="18" charset="0"/>
                  <a:ea typeface="inpin heiti" charset="-122"/>
                </a:rPr>
                <a:t>–</a:t>
              </a:r>
              <a:r>
                <a:rPr lang="zh-CN" altLang="en-US" sz="3200" dirty="0">
                  <a:ln w="127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FFA300"/>
                  </a:solidFill>
                  <a:latin typeface="Goudy Stout" panose="0202090407030B020401" pitchFamily="18" charset="0"/>
                  <a:ea typeface="inpin heiti" charset="-122"/>
                </a:rPr>
                <a:t> </a:t>
              </a:r>
              <a:r>
                <a:rPr lang="en-US" altLang="zh-CN" sz="3200" dirty="0">
                  <a:ln w="127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FFA300"/>
                  </a:solidFill>
                  <a:latin typeface="Goudy Stout" panose="0202090407030B020401" pitchFamily="18" charset="0"/>
                  <a:ea typeface="inpin heiti" charset="-122"/>
                </a:rPr>
                <a:t>HOẠT ĐỘNG TIẾP NỐI </a:t>
              </a:r>
              <a:endParaRPr lang="zh-CN" altLang="en-US" sz="320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A300"/>
                </a:solidFill>
                <a:latin typeface="Goudy Stout" panose="0202090407030B020401" pitchFamily="18" charset="0"/>
                <a:ea typeface="inpin heiti" charset="-122"/>
              </a:endParaRP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64E74100-F99D-4656-8A8F-9D02C3E0DE4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3885" y="3646714"/>
            <a:ext cx="4324419" cy="2988181"/>
          </a:xfrm>
          <a:prstGeom prst="rect">
            <a:avLst/>
          </a:prstGeom>
        </p:spPr>
      </p:pic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BCFC89E0-3116-405E-8070-4A9166C1B1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6538332"/>
              </p:ext>
            </p:extLst>
          </p:nvPr>
        </p:nvGraphicFramePr>
        <p:xfrm>
          <a:off x="353216" y="1598557"/>
          <a:ext cx="10582878" cy="2048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07562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fad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108522DF-F1BF-44DB-8B2D-08825344118F}"/>
              </a:ext>
            </a:extLst>
          </p:cNvPr>
          <p:cNvGrpSpPr/>
          <p:nvPr/>
        </p:nvGrpSpPr>
        <p:grpSpPr>
          <a:xfrm>
            <a:off x="-621084" y="366799"/>
            <a:ext cx="8295514" cy="4832092"/>
            <a:chOff x="380403" y="-163547"/>
            <a:chExt cx="3150096" cy="4832092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B388675C-010A-43AE-8557-EC0307F85E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0403" y="-163547"/>
              <a:ext cx="538779" cy="584775"/>
            </a:xfrm>
            <a:prstGeom prst="rect">
              <a:avLst/>
            </a:prstGeom>
          </p:spPr>
        </p:pic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36B689D1-0D66-46CA-A180-A4C5AC1A8D35}"/>
                </a:ext>
              </a:extLst>
            </p:cNvPr>
            <p:cNvSpPr txBox="1"/>
            <p:nvPr/>
          </p:nvSpPr>
          <p:spPr>
            <a:xfrm>
              <a:off x="961045" y="421228"/>
              <a:ext cx="2569454" cy="4247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dirty="0">
                  <a:ln w="127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FFA300"/>
                  </a:solidFill>
                  <a:latin typeface="Goudy Stout" panose="0202090407030B020401" pitchFamily="18" charset="0"/>
                  <a:ea typeface="inpin heiti" charset="-122"/>
                </a:rPr>
                <a:t>CHÀO TẠM BIỆT CÁC CON !</a:t>
              </a:r>
              <a:endParaRPr lang="zh-CN" altLang="en-US" sz="540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A300"/>
                </a:solidFill>
                <a:latin typeface="Goudy Stout" panose="0202090407030B020401" pitchFamily="18" charset="0"/>
                <a:ea typeface="inpin heiti" charset="-122"/>
              </a:endParaRP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179BCE07-81D8-42C8-AE8F-6DB035C673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200" y="2100942"/>
            <a:ext cx="6661584" cy="460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04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fad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2"/>
          <p:cNvSpPr>
            <a:spLocks noChangeArrowheads="1"/>
          </p:cNvSpPr>
          <p:nvPr/>
        </p:nvSpPr>
        <p:spPr bwMode="ltGray">
          <a:xfrm rot="5400000">
            <a:off x="-1467114" y="1341703"/>
            <a:ext cx="4824412" cy="6360584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</a:ln>
          <a:effectLst/>
        </p:spPr>
        <p:txBody>
          <a:bodyPr wrap="none" lIns="103900" tIns="51951" rIns="103900" bIns="51951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3407266" y="415298"/>
            <a:ext cx="7058660" cy="8435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103900" tIns="51951" rIns="103900" bIns="51951" anchor="ctr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3200" b="1" dirty="0">
                <a:solidFill>
                  <a:srgbClr val="DF0B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      </a:t>
            </a:r>
            <a:r>
              <a:rPr 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Tính</a:t>
            </a:r>
            <a:r>
              <a:rPr 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:  2469 : 2 = ?</a:t>
            </a:r>
          </a:p>
        </p:txBody>
      </p:sp>
      <p:grpSp>
        <p:nvGrpSpPr>
          <p:cNvPr id="3" name="Group 5"/>
          <p:cNvGrpSpPr/>
          <p:nvPr/>
        </p:nvGrpSpPr>
        <p:grpSpPr bwMode="auto">
          <a:xfrm>
            <a:off x="1883418" y="3913281"/>
            <a:ext cx="5234516" cy="736600"/>
            <a:chOff x="1296" y="1245"/>
            <a:chExt cx="3769" cy="464"/>
          </a:xfrm>
        </p:grpSpPr>
        <p:sp>
          <p:nvSpPr>
            <p:cNvPr id="55302" name="AutoShape 6"/>
            <p:cNvSpPr>
              <a:spLocks noChangeArrowheads="1"/>
            </p:cNvSpPr>
            <p:nvPr/>
          </p:nvSpPr>
          <p:spPr bwMode="gray">
            <a:xfrm>
              <a:off x="1992" y="1321"/>
              <a:ext cx="3073" cy="32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28575" algn="ctr">
              <a:noFill/>
              <a:rou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en-US" sz="3733" b="1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1234</a:t>
              </a:r>
            </a:p>
          </p:txBody>
        </p:sp>
        <p:grpSp>
          <p:nvGrpSpPr>
            <p:cNvPr id="115745" name="Group 7"/>
            <p:cNvGrpSpPr/>
            <p:nvPr/>
          </p:nvGrpSpPr>
          <p:grpSpPr bwMode="auto">
            <a:xfrm>
              <a:off x="1296" y="1245"/>
              <a:ext cx="692" cy="464"/>
              <a:chOff x="1392" y="1245"/>
              <a:chExt cx="692" cy="464"/>
            </a:xfrm>
          </p:grpSpPr>
          <p:grpSp>
            <p:nvGrpSpPr>
              <p:cNvPr id="115746" name="Group 8"/>
              <p:cNvGrpSpPr/>
              <p:nvPr/>
            </p:nvGrpSpPr>
            <p:grpSpPr bwMode="auto">
              <a:xfrm rot="-1583905">
                <a:off x="1392" y="1271"/>
                <a:ext cx="692" cy="438"/>
                <a:chOff x="2044" y="2116"/>
                <a:chExt cx="1680" cy="1167"/>
              </a:xfrm>
            </p:grpSpPr>
            <p:sp>
              <p:nvSpPr>
                <p:cNvPr id="115748" name="Oval 9"/>
                <p:cNvSpPr>
                  <a:spLocks noChangeArrowheads="1"/>
                </p:cNvSpPr>
                <p:nvPr/>
              </p:nvSpPr>
              <p:spPr bwMode="gray">
                <a:xfrm rot="1329170">
                  <a:off x="2044" y="2116"/>
                  <a:ext cx="1680" cy="116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00"/>
                    </a:gs>
                    <a:gs pos="100000">
                      <a:srgbClr val="643C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vi-VN" sz="3200"/>
                </a:p>
              </p:txBody>
            </p:sp>
            <p:sp>
              <p:nvSpPr>
                <p:cNvPr id="115749" name="Freeform 10"/>
                <p:cNvSpPr/>
                <p:nvPr/>
              </p:nvSpPr>
              <p:spPr bwMode="gray">
                <a:xfrm>
                  <a:off x="2410" y="2250"/>
                  <a:ext cx="1296" cy="634"/>
                </a:xfrm>
                <a:custGeom>
                  <a:avLst/>
                  <a:gdLst>
                    <a:gd name="T0" fmla="*/ 807 w 1321"/>
                    <a:gd name="T1" fmla="*/ 22 h 712"/>
                    <a:gd name="T2" fmla="*/ 817 w 1321"/>
                    <a:gd name="T3" fmla="*/ 24 h 712"/>
                    <a:gd name="T4" fmla="*/ 820 w 1321"/>
                    <a:gd name="T5" fmla="*/ 26 h 712"/>
                    <a:gd name="T6" fmla="*/ 815 w 1321"/>
                    <a:gd name="T7" fmla="*/ 28 h 712"/>
                    <a:gd name="T8" fmla="*/ 805 w 1321"/>
                    <a:gd name="T9" fmla="*/ 30 h 712"/>
                    <a:gd name="T10" fmla="*/ 789 w 1321"/>
                    <a:gd name="T11" fmla="*/ 32 h 712"/>
                    <a:gd name="T12" fmla="*/ 768 w 1321"/>
                    <a:gd name="T13" fmla="*/ 33 h 712"/>
                    <a:gd name="T14" fmla="*/ 742 w 1321"/>
                    <a:gd name="T15" fmla="*/ 34 h 712"/>
                    <a:gd name="T16" fmla="*/ 711 w 1321"/>
                    <a:gd name="T17" fmla="*/ 36 h 712"/>
                    <a:gd name="T18" fmla="*/ 677 w 1321"/>
                    <a:gd name="T19" fmla="*/ 37 h 712"/>
                    <a:gd name="T20" fmla="*/ 639 w 1321"/>
                    <a:gd name="T21" fmla="*/ 37 h 712"/>
                    <a:gd name="T22" fmla="*/ 600 w 1321"/>
                    <a:gd name="T23" fmla="*/ 38 h 712"/>
                    <a:gd name="T24" fmla="*/ 556 w 1321"/>
                    <a:gd name="T25" fmla="*/ 38 h 712"/>
                    <a:gd name="T26" fmla="*/ 512 w 1321"/>
                    <a:gd name="T27" fmla="*/ 38 h 712"/>
                    <a:gd name="T28" fmla="*/ 493 w 1321"/>
                    <a:gd name="T29" fmla="*/ 39 h 712"/>
                    <a:gd name="T30" fmla="*/ 295 w 1321"/>
                    <a:gd name="T31" fmla="*/ 39 h 712"/>
                    <a:gd name="T32" fmla="*/ 292 w 1321"/>
                    <a:gd name="T33" fmla="*/ 39 h 712"/>
                    <a:gd name="T34" fmla="*/ 254 w 1321"/>
                    <a:gd name="T35" fmla="*/ 38 h 712"/>
                    <a:gd name="T36" fmla="*/ 217 w 1321"/>
                    <a:gd name="T37" fmla="*/ 38 h 712"/>
                    <a:gd name="T38" fmla="*/ 180 w 1321"/>
                    <a:gd name="T39" fmla="*/ 38 h 712"/>
                    <a:gd name="T40" fmla="*/ 147 w 1321"/>
                    <a:gd name="T41" fmla="*/ 37 h 712"/>
                    <a:gd name="T42" fmla="*/ 117 w 1321"/>
                    <a:gd name="T43" fmla="*/ 37 h 712"/>
                    <a:gd name="T44" fmla="*/ 88 w 1321"/>
                    <a:gd name="T45" fmla="*/ 37 h 712"/>
                    <a:gd name="T46" fmla="*/ 65 w 1321"/>
                    <a:gd name="T47" fmla="*/ 36 h 712"/>
                    <a:gd name="T48" fmla="*/ 42 w 1321"/>
                    <a:gd name="T49" fmla="*/ 34 h 712"/>
                    <a:gd name="T50" fmla="*/ 26 w 1321"/>
                    <a:gd name="T51" fmla="*/ 33 h 712"/>
                    <a:gd name="T52" fmla="*/ 18 w 1321"/>
                    <a:gd name="T53" fmla="*/ 32 h 712"/>
                    <a:gd name="T54" fmla="*/ 6 w 1321"/>
                    <a:gd name="T55" fmla="*/ 30 h 712"/>
                    <a:gd name="T56" fmla="*/ 0 w 1321"/>
                    <a:gd name="T57" fmla="*/ 29 h 712"/>
                    <a:gd name="T58" fmla="*/ 0 w 1321"/>
                    <a:gd name="T59" fmla="*/ 28 h 712"/>
                    <a:gd name="T60" fmla="*/ 4 w 1321"/>
                    <a:gd name="T61" fmla="*/ 26 h 712"/>
                    <a:gd name="T62" fmla="*/ 16 w 1321"/>
                    <a:gd name="T63" fmla="*/ 24 h 712"/>
                    <a:gd name="T64" fmla="*/ 26 w 1321"/>
                    <a:gd name="T65" fmla="*/ 20 h 712"/>
                    <a:gd name="T66" fmla="*/ 61 w 1321"/>
                    <a:gd name="T67" fmla="*/ 16 h 712"/>
                    <a:gd name="T68" fmla="*/ 92 w 1321"/>
                    <a:gd name="T69" fmla="*/ 12 h 712"/>
                    <a:gd name="T70" fmla="*/ 126 w 1321"/>
                    <a:gd name="T71" fmla="*/ 10 h 712"/>
                    <a:gd name="T72" fmla="*/ 168 w 1321"/>
                    <a:gd name="T73" fmla="*/ 7 h 712"/>
                    <a:gd name="T74" fmla="*/ 213 w 1321"/>
                    <a:gd name="T75" fmla="*/ 4 h 712"/>
                    <a:gd name="T76" fmla="*/ 258 w 1321"/>
                    <a:gd name="T77" fmla="*/ 4 h 712"/>
                    <a:gd name="T78" fmla="*/ 309 w 1321"/>
                    <a:gd name="T79" fmla="*/ 4 h 712"/>
                    <a:gd name="T80" fmla="*/ 361 w 1321"/>
                    <a:gd name="T81" fmla="*/ 4 h 712"/>
                    <a:gd name="T82" fmla="*/ 415 w 1321"/>
                    <a:gd name="T83" fmla="*/ 0 h 712"/>
                    <a:gd name="T84" fmla="*/ 415 w 1321"/>
                    <a:gd name="T85" fmla="*/ 0 h 712"/>
                    <a:gd name="T86" fmla="*/ 471 w 1321"/>
                    <a:gd name="T87" fmla="*/ 4 h 712"/>
                    <a:gd name="T88" fmla="*/ 525 w 1321"/>
                    <a:gd name="T89" fmla="*/ 4 h 712"/>
                    <a:gd name="T90" fmla="*/ 578 w 1321"/>
                    <a:gd name="T91" fmla="*/ 4 h 712"/>
                    <a:gd name="T92" fmla="*/ 627 w 1321"/>
                    <a:gd name="T93" fmla="*/ 4 h 712"/>
                    <a:gd name="T94" fmla="*/ 671 w 1321"/>
                    <a:gd name="T95" fmla="*/ 8 h 712"/>
                    <a:gd name="T96" fmla="*/ 712 w 1321"/>
                    <a:gd name="T97" fmla="*/ 11 h 712"/>
                    <a:gd name="T98" fmla="*/ 749 w 1321"/>
                    <a:gd name="T99" fmla="*/ 14 h 712"/>
                    <a:gd name="T100" fmla="*/ 780 w 1321"/>
                    <a:gd name="T101" fmla="*/ 18 h 712"/>
                    <a:gd name="T102" fmla="*/ 807 w 1321"/>
                    <a:gd name="T103" fmla="*/ 22 h 712"/>
                    <a:gd name="T104" fmla="*/ 807 w 1321"/>
                    <a:gd name="T105" fmla="*/ 22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en-US" sz="24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55307" name="Text Box 11"/>
              <p:cNvSpPr txBox="1">
                <a:spLocks noChangeArrowheads="1"/>
              </p:cNvSpPr>
              <p:nvPr/>
            </p:nvSpPr>
            <p:spPr bwMode="gray">
              <a:xfrm>
                <a:off x="1580" y="1245"/>
                <a:ext cx="326" cy="420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r>
                  <a:rPr lang="en-US" sz="3733" b="1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Times New Roman" panose="02020603050405020304" pitchFamily="18" charset="0"/>
                  </a:rPr>
                  <a:t>B</a:t>
                </a:r>
              </a:p>
            </p:txBody>
          </p:sp>
        </p:grpSp>
      </p:grpSp>
      <p:grpSp>
        <p:nvGrpSpPr>
          <p:cNvPr id="6" name="Group 12"/>
          <p:cNvGrpSpPr/>
          <p:nvPr/>
        </p:nvGrpSpPr>
        <p:grpSpPr bwMode="auto">
          <a:xfrm>
            <a:off x="2026092" y="2727414"/>
            <a:ext cx="5397500" cy="768350"/>
            <a:chOff x="1937" y="1961"/>
            <a:chExt cx="3823" cy="484"/>
          </a:xfrm>
        </p:grpSpPr>
        <p:sp>
          <p:nvSpPr>
            <p:cNvPr id="55309" name="AutoShape 13"/>
            <p:cNvSpPr>
              <a:spLocks noChangeArrowheads="1"/>
            </p:cNvSpPr>
            <p:nvPr/>
          </p:nvSpPr>
          <p:spPr bwMode="gray">
            <a:xfrm>
              <a:off x="2597" y="2048"/>
              <a:ext cx="3163" cy="32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28575" algn="ctr">
              <a:noFill/>
              <a:rou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en-US" sz="3733" b="1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2234</a:t>
              </a:r>
            </a:p>
          </p:txBody>
        </p:sp>
        <p:grpSp>
          <p:nvGrpSpPr>
            <p:cNvPr id="115739" name="Group 14"/>
            <p:cNvGrpSpPr/>
            <p:nvPr/>
          </p:nvGrpSpPr>
          <p:grpSpPr bwMode="auto">
            <a:xfrm>
              <a:off x="1937" y="1961"/>
              <a:ext cx="686" cy="484"/>
              <a:chOff x="4132" y="1999"/>
              <a:chExt cx="431" cy="334"/>
            </a:xfrm>
          </p:grpSpPr>
          <p:grpSp>
            <p:nvGrpSpPr>
              <p:cNvPr id="115740" name="Group 15"/>
              <p:cNvGrpSpPr/>
              <p:nvPr/>
            </p:nvGrpSpPr>
            <p:grpSpPr bwMode="auto">
              <a:xfrm>
                <a:off x="4132" y="2015"/>
                <a:ext cx="431" cy="318"/>
                <a:chOff x="2784" y="2098"/>
                <a:chExt cx="1683" cy="1221"/>
              </a:xfrm>
            </p:grpSpPr>
            <p:sp>
              <p:nvSpPr>
                <p:cNvPr id="115742" name="Oval 16"/>
                <p:cNvSpPr>
                  <a:spLocks noChangeArrowheads="1"/>
                </p:cNvSpPr>
                <p:nvPr/>
              </p:nvSpPr>
              <p:spPr bwMode="gray">
                <a:xfrm>
                  <a:off x="2784" y="2098"/>
                  <a:ext cx="1683" cy="12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996E3"/>
                    </a:gs>
                    <a:gs pos="100000">
                      <a:srgbClr val="162D4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vi-VN" sz="3200"/>
                </a:p>
              </p:txBody>
            </p:sp>
            <p:sp>
              <p:nvSpPr>
                <p:cNvPr id="115743" name="Freeform 17"/>
                <p:cNvSpPr/>
                <p:nvPr/>
              </p:nvSpPr>
              <p:spPr bwMode="gray">
                <a:xfrm>
                  <a:off x="2946" y="2289"/>
                  <a:ext cx="1297" cy="634"/>
                </a:xfrm>
                <a:custGeom>
                  <a:avLst/>
                  <a:gdLst>
                    <a:gd name="T0" fmla="*/ 819 w 1321"/>
                    <a:gd name="T1" fmla="*/ 22 h 712"/>
                    <a:gd name="T2" fmla="*/ 830 w 1321"/>
                    <a:gd name="T3" fmla="*/ 24 h 712"/>
                    <a:gd name="T4" fmla="*/ 832 w 1321"/>
                    <a:gd name="T5" fmla="*/ 26 h 712"/>
                    <a:gd name="T6" fmla="*/ 829 w 1321"/>
                    <a:gd name="T7" fmla="*/ 28 h 712"/>
                    <a:gd name="T8" fmla="*/ 817 w 1321"/>
                    <a:gd name="T9" fmla="*/ 30 h 712"/>
                    <a:gd name="T10" fmla="*/ 801 w 1321"/>
                    <a:gd name="T11" fmla="*/ 32 h 712"/>
                    <a:gd name="T12" fmla="*/ 781 w 1321"/>
                    <a:gd name="T13" fmla="*/ 33 h 712"/>
                    <a:gd name="T14" fmla="*/ 754 w 1321"/>
                    <a:gd name="T15" fmla="*/ 34 h 712"/>
                    <a:gd name="T16" fmla="*/ 723 w 1321"/>
                    <a:gd name="T17" fmla="*/ 36 h 712"/>
                    <a:gd name="T18" fmla="*/ 688 w 1321"/>
                    <a:gd name="T19" fmla="*/ 37 h 712"/>
                    <a:gd name="T20" fmla="*/ 650 w 1321"/>
                    <a:gd name="T21" fmla="*/ 37 h 712"/>
                    <a:gd name="T22" fmla="*/ 609 w 1321"/>
                    <a:gd name="T23" fmla="*/ 38 h 712"/>
                    <a:gd name="T24" fmla="*/ 564 w 1321"/>
                    <a:gd name="T25" fmla="*/ 38 h 712"/>
                    <a:gd name="T26" fmla="*/ 518 w 1321"/>
                    <a:gd name="T27" fmla="*/ 38 h 712"/>
                    <a:gd name="T28" fmla="*/ 501 w 1321"/>
                    <a:gd name="T29" fmla="*/ 39 h 712"/>
                    <a:gd name="T30" fmla="*/ 299 w 1321"/>
                    <a:gd name="T31" fmla="*/ 39 h 712"/>
                    <a:gd name="T32" fmla="*/ 297 w 1321"/>
                    <a:gd name="T33" fmla="*/ 39 h 712"/>
                    <a:gd name="T34" fmla="*/ 257 w 1321"/>
                    <a:gd name="T35" fmla="*/ 38 h 712"/>
                    <a:gd name="T36" fmla="*/ 220 w 1321"/>
                    <a:gd name="T37" fmla="*/ 38 h 712"/>
                    <a:gd name="T38" fmla="*/ 183 w 1321"/>
                    <a:gd name="T39" fmla="*/ 38 h 712"/>
                    <a:gd name="T40" fmla="*/ 149 w 1321"/>
                    <a:gd name="T41" fmla="*/ 37 h 712"/>
                    <a:gd name="T42" fmla="*/ 119 w 1321"/>
                    <a:gd name="T43" fmla="*/ 37 h 712"/>
                    <a:gd name="T44" fmla="*/ 88 w 1321"/>
                    <a:gd name="T45" fmla="*/ 37 h 712"/>
                    <a:gd name="T46" fmla="*/ 67 w 1321"/>
                    <a:gd name="T47" fmla="*/ 36 h 712"/>
                    <a:gd name="T48" fmla="*/ 42 w 1321"/>
                    <a:gd name="T49" fmla="*/ 34 h 712"/>
                    <a:gd name="T50" fmla="*/ 27 w 1321"/>
                    <a:gd name="T51" fmla="*/ 33 h 712"/>
                    <a:gd name="T52" fmla="*/ 18 w 1321"/>
                    <a:gd name="T53" fmla="*/ 32 h 712"/>
                    <a:gd name="T54" fmla="*/ 6 w 1321"/>
                    <a:gd name="T55" fmla="*/ 30 h 712"/>
                    <a:gd name="T56" fmla="*/ 0 w 1321"/>
                    <a:gd name="T57" fmla="*/ 29 h 712"/>
                    <a:gd name="T58" fmla="*/ 0 w 1321"/>
                    <a:gd name="T59" fmla="*/ 28 h 712"/>
                    <a:gd name="T60" fmla="*/ 4 w 1321"/>
                    <a:gd name="T61" fmla="*/ 26 h 712"/>
                    <a:gd name="T62" fmla="*/ 16 w 1321"/>
                    <a:gd name="T63" fmla="*/ 24 h 712"/>
                    <a:gd name="T64" fmla="*/ 27 w 1321"/>
                    <a:gd name="T65" fmla="*/ 20 h 712"/>
                    <a:gd name="T66" fmla="*/ 63 w 1321"/>
                    <a:gd name="T67" fmla="*/ 16 h 712"/>
                    <a:gd name="T68" fmla="*/ 92 w 1321"/>
                    <a:gd name="T69" fmla="*/ 12 h 712"/>
                    <a:gd name="T70" fmla="*/ 128 w 1321"/>
                    <a:gd name="T71" fmla="*/ 10 h 712"/>
                    <a:gd name="T72" fmla="*/ 171 w 1321"/>
                    <a:gd name="T73" fmla="*/ 7 h 712"/>
                    <a:gd name="T74" fmla="*/ 216 w 1321"/>
                    <a:gd name="T75" fmla="*/ 4 h 712"/>
                    <a:gd name="T76" fmla="*/ 262 w 1321"/>
                    <a:gd name="T77" fmla="*/ 4 h 712"/>
                    <a:gd name="T78" fmla="*/ 314 w 1321"/>
                    <a:gd name="T79" fmla="*/ 4 h 712"/>
                    <a:gd name="T80" fmla="*/ 366 w 1321"/>
                    <a:gd name="T81" fmla="*/ 4 h 712"/>
                    <a:gd name="T82" fmla="*/ 419 w 1321"/>
                    <a:gd name="T83" fmla="*/ 0 h 712"/>
                    <a:gd name="T84" fmla="*/ 419 w 1321"/>
                    <a:gd name="T85" fmla="*/ 0 h 712"/>
                    <a:gd name="T86" fmla="*/ 478 w 1321"/>
                    <a:gd name="T87" fmla="*/ 4 h 712"/>
                    <a:gd name="T88" fmla="*/ 534 w 1321"/>
                    <a:gd name="T89" fmla="*/ 4 h 712"/>
                    <a:gd name="T90" fmla="*/ 587 w 1321"/>
                    <a:gd name="T91" fmla="*/ 4 h 712"/>
                    <a:gd name="T92" fmla="*/ 637 w 1321"/>
                    <a:gd name="T93" fmla="*/ 4 h 712"/>
                    <a:gd name="T94" fmla="*/ 681 w 1321"/>
                    <a:gd name="T95" fmla="*/ 8 h 712"/>
                    <a:gd name="T96" fmla="*/ 724 w 1321"/>
                    <a:gd name="T97" fmla="*/ 11 h 712"/>
                    <a:gd name="T98" fmla="*/ 760 w 1321"/>
                    <a:gd name="T99" fmla="*/ 14 h 712"/>
                    <a:gd name="T100" fmla="*/ 793 w 1321"/>
                    <a:gd name="T101" fmla="*/ 18 h 712"/>
                    <a:gd name="T102" fmla="*/ 819 w 1321"/>
                    <a:gd name="T103" fmla="*/ 22 h 712"/>
                    <a:gd name="T104" fmla="*/ 819 w 1321"/>
                    <a:gd name="T105" fmla="*/ 22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66A7E8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en-US" sz="24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55314" name="Text Box 18"/>
              <p:cNvSpPr txBox="1">
                <a:spLocks noChangeArrowheads="1"/>
              </p:cNvSpPr>
              <p:nvPr/>
            </p:nvSpPr>
            <p:spPr bwMode="gray">
              <a:xfrm>
                <a:off x="4239" y="1999"/>
                <a:ext cx="190" cy="290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r>
                  <a:rPr lang="en-US" sz="3733" b="1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Times New Roman" panose="02020603050405020304" pitchFamily="18" charset="0"/>
                  </a:rPr>
                  <a:t>A</a:t>
                </a:r>
              </a:p>
            </p:txBody>
          </p:sp>
        </p:grpSp>
      </p:grpSp>
      <p:grpSp>
        <p:nvGrpSpPr>
          <p:cNvPr id="12" name="Group 26"/>
          <p:cNvGrpSpPr/>
          <p:nvPr/>
        </p:nvGrpSpPr>
        <p:grpSpPr bwMode="auto">
          <a:xfrm>
            <a:off x="2032001" y="5093483"/>
            <a:ext cx="5283200" cy="731838"/>
            <a:chOff x="1524" y="3340"/>
            <a:chExt cx="3688" cy="461"/>
          </a:xfrm>
        </p:grpSpPr>
        <p:sp>
          <p:nvSpPr>
            <p:cNvPr id="55323" name="AutoShape 27"/>
            <p:cNvSpPr>
              <a:spLocks noChangeArrowheads="1"/>
            </p:cNvSpPr>
            <p:nvPr/>
          </p:nvSpPr>
          <p:spPr bwMode="gray">
            <a:xfrm>
              <a:off x="2105" y="3408"/>
              <a:ext cx="3107" cy="32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28575" algn="ctr">
              <a:noFill/>
              <a:rou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en-US" sz="3733" b="1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1234(dư1)</a:t>
              </a:r>
              <a:r>
                <a:rPr lang="en-US" sz="3200" b="1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Times New Roman" panose="02020603050405020304" pitchFamily="18" charset="0"/>
                </a:rPr>
                <a:t> </a:t>
              </a:r>
            </a:p>
          </p:txBody>
        </p:sp>
        <p:grpSp>
          <p:nvGrpSpPr>
            <p:cNvPr id="115733" name="Group 28"/>
            <p:cNvGrpSpPr/>
            <p:nvPr/>
          </p:nvGrpSpPr>
          <p:grpSpPr bwMode="auto">
            <a:xfrm>
              <a:off x="1524" y="3340"/>
              <a:ext cx="632" cy="461"/>
              <a:chOff x="2388" y="3244"/>
              <a:chExt cx="632" cy="461"/>
            </a:xfrm>
          </p:grpSpPr>
          <p:grpSp>
            <p:nvGrpSpPr>
              <p:cNvPr id="115734" name="Group 29"/>
              <p:cNvGrpSpPr/>
              <p:nvPr/>
            </p:nvGrpSpPr>
            <p:grpSpPr bwMode="auto">
              <a:xfrm>
                <a:off x="2388" y="3282"/>
                <a:ext cx="632" cy="423"/>
                <a:chOff x="2463" y="2098"/>
                <a:chExt cx="1532" cy="1109"/>
              </a:xfrm>
            </p:grpSpPr>
            <p:sp>
              <p:nvSpPr>
                <p:cNvPr id="115736" name="Oval 30"/>
                <p:cNvSpPr>
                  <a:spLocks noChangeArrowheads="1"/>
                </p:cNvSpPr>
                <p:nvPr/>
              </p:nvSpPr>
              <p:spPr bwMode="gray">
                <a:xfrm>
                  <a:off x="2463" y="2098"/>
                  <a:ext cx="1532" cy="110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CCCC"/>
                    </a:gs>
                    <a:gs pos="100000">
                      <a:srgbClr val="0C323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vi-VN" sz="3200"/>
                </a:p>
              </p:txBody>
            </p:sp>
            <p:sp>
              <p:nvSpPr>
                <p:cNvPr id="115737" name="Freeform 31"/>
                <p:cNvSpPr/>
                <p:nvPr/>
              </p:nvSpPr>
              <p:spPr bwMode="gray">
                <a:xfrm>
                  <a:off x="2657" y="2201"/>
                  <a:ext cx="1144" cy="634"/>
                </a:xfrm>
                <a:custGeom>
                  <a:avLst/>
                  <a:gdLst>
                    <a:gd name="T0" fmla="*/ 67 w 1321"/>
                    <a:gd name="T1" fmla="*/ 22 h 712"/>
                    <a:gd name="T2" fmla="*/ 68 w 1321"/>
                    <a:gd name="T3" fmla="*/ 24 h 712"/>
                    <a:gd name="T4" fmla="*/ 68 w 1321"/>
                    <a:gd name="T5" fmla="*/ 26 h 712"/>
                    <a:gd name="T6" fmla="*/ 68 w 1321"/>
                    <a:gd name="T7" fmla="*/ 28 h 712"/>
                    <a:gd name="T8" fmla="*/ 67 w 1321"/>
                    <a:gd name="T9" fmla="*/ 30 h 712"/>
                    <a:gd name="T10" fmla="*/ 65 w 1321"/>
                    <a:gd name="T11" fmla="*/ 32 h 712"/>
                    <a:gd name="T12" fmla="*/ 64 w 1321"/>
                    <a:gd name="T13" fmla="*/ 33 h 712"/>
                    <a:gd name="T14" fmla="*/ 61 w 1321"/>
                    <a:gd name="T15" fmla="*/ 34 h 712"/>
                    <a:gd name="T16" fmla="*/ 59 w 1321"/>
                    <a:gd name="T17" fmla="*/ 36 h 712"/>
                    <a:gd name="T18" fmla="*/ 55 w 1321"/>
                    <a:gd name="T19" fmla="*/ 37 h 712"/>
                    <a:gd name="T20" fmla="*/ 53 w 1321"/>
                    <a:gd name="T21" fmla="*/ 37 h 712"/>
                    <a:gd name="T22" fmla="*/ 49 w 1321"/>
                    <a:gd name="T23" fmla="*/ 38 h 712"/>
                    <a:gd name="T24" fmla="*/ 46 w 1321"/>
                    <a:gd name="T25" fmla="*/ 38 h 712"/>
                    <a:gd name="T26" fmla="*/ 42 w 1321"/>
                    <a:gd name="T27" fmla="*/ 38 h 712"/>
                    <a:gd name="T28" fmla="*/ 41 w 1321"/>
                    <a:gd name="T29" fmla="*/ 39 h 712"/>
                    <a:gd name="T30" fmla="*/ 24 w 1321"/>
                    <a:gd name="T31" fmla="*/ 39 h 712"/>
                    <a:gd name="T32" fmla="*/ 24 w 1321"/>
                    <a:gd name="T33" fmla="*/ 39 h 712"/>
                    <a:gd name="T34" fmla="*/ 21 w 1321"/>
                    <a:gd name="T35" fmla="*/ 38 h 712"/>
                    <a:gd name="T36" fmla="*/ 17 w 1321"/>
                    <a:gd name="T37" fmla="*/ 38 h 712"/>
                    <a:gd name="T38" fmla="*/ 15 w 1321"/>
                    <a:gd name="T39" fmla="*/ 38 h 712"/>
                    <a:gd name="T40" fmla="*/ 12 w 1321"/>
                    <a:gd name="T41" fmla="*/ 37 h 712"/>
                    <a:gd name="T42" fmla="*/ 10 w 1321"/>
                    <a:gd name="T43" fmla="*/ 37 h 712"/>
                    <a:gd name="T44" fmla="*/ 8 w 1321"/>
                    <a:gd name="T45" fmla="*/ 37 h 712"/>
                    <a:gd name="T46" fmla="*/ 5 w 1321"/>
                    <a:gd name="T47" fmla="*/ 36 h 712"/>
                    <a:gd name="T48" fmla="*/ 3 w 1321"/>
                    <a:gd name="T49" fmla="*/ 34 h 712"/>
                    <a:gd name="T50" fmla="*/ 3 w 1321"/>
                    <a:gd name="T51" fmla="*/ 33 h 712"/>
                    <a:gd name="T52" fmla="*/ 3 w 1321"/>
                    <a:gd name="T53" fmla="*/ 32 h 712"/>
                    <a:gd name="T54" fmla="*/ 3 w 1321"/>
                    <a:gd name="T55" fmla="*/ 30 h 712"/>
                    <a:gd name="T56" fmla="*/ 0 w 1321"/>
                    <a:gd name="T57" fmla="*/ 29 h 712"/>
                    <a:gd name="T58" fmla="*/ 0 w 1321"/>
                    <a:gd name="T59" fmla="*/ 28 h 712"/>
                    <a:gd name="T60" fmla="*/ 3 w 1321"/>
                    <a:gd name="T61" fmla="*/ 26 h 712"/>
                    <a:gd name="T62" fmla="*/ 3 w 1321"/>
                    <a:gd name="T63" fmla="*/ 24 h 712"/>
                    <a:gd name="T64" fmla="*/ 3 w 1321"/>
                    <a:gd name="T65" fmla="*/ 20 h 712"/>
                    <a:gd name="T66" fmla="*/ 5 w 1321"/>
                    <a:gd name="T67" fmla="*/ 16 h 712"/>
                    <a:gd name="T68" fmla="*/ 8 w 1321"/>
                    <a:gd name="T69" fmla="*/ 12 h 712"/>
                    <a:gd name="T70" fmla="*/ 10 w 1321"/>
                    <a:gd name="T71" fmla="*/ 10 h 712"/>
                    <a:gd name="T72" fmla="*/ 14 w 1321"/>
                    <a:gd name="T73" fmla="*/ 7 h 712"/>
                    <a:gd name="T74" fmla="*/ 17 w 1321"/>
                    <a:gd name="T75" fmla="*/ 4 h 712"/>
                    <a:gd name="T76" fmla="*/ 21 w 1321"/>
                    <a:gd name="T77" fmla="*/ 4 h 712"/>
                    <a:gd name="T78" fmla="*/ 26 w 1321"/>
                    <a:gd name="T79" fmla="*/ 4 h 712"/>
                    <a:gd name="T80" fmla="*/ 30 w 1321"/>
                    <a:gd name="T81" fmla="*/ 4 h 712"/>
                    <a:gd name="T82" fmla="*/ 35 w 1321"/>
                    <a:gd name="T83" fmla="*/ 0 h 712"/>
                    <a:gd name="T84" fmla="*/ 35 w 1321"/>
                    <a:gd name="T85" fmla="*/ 0 h 712"/>
                    <a:gd name="T86" fmla="*/ 40 w 1321"/>
                    <a:gd name="T87" fmla="*/ 4 h 712"/>
                    <a:gd name="T88" fmla="*/ 43 w 1321"/>
                    <a:gd name="T89" fmla="*/ 4 h 712"/>
                    <a:gd name="T90" fmla="*/ 48 w 1321"/>
                    <a:gd name="T91" fmla="*/ 4 h 712"/>
                    <a:gd name="T92" fmla="*/ 52 w 1321"/>
                    <a:gd name="T93" fmla="*/ 4 h 712"/>
                    <a:gd name="T94" fmla="*/ 55 w 1321"/>
                    <a:gd name="T95" fmla="*/ 8 h 712"/>
                    <a:gd name="T96" fmla="*/ 59 w 1321"/>
                    <a:gd name="T97" fmla="*/ 11 h 712"/>
                    <a:gd name="T98" fmla="*/ 61 w 1321"/>
                    <a:gd name="T99" fmla="*/ 14 h 712"/>
                    <a:gd name="T100" fmla="*/ 64 w 1321"/>
                    <a:gd name="T101" fmla="*/ 18 h 712"/>
                    <a:gd name="T102" fmla="*/ 67 w 1321"/>
                    <a:gd name="T103" fmla="*/ 22 h 712"/>
                    <a:gd name="T104" fmla="*/ 67 w 1321"/>
                    <a:gd name="T105" fmla="*/ 22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33CCCC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en-US" sz="24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55328" name="Text Box 32"/>
              <p:cNvSpPr txBox="1">
                <a:spLocks noChangeArrowheads="1"/>
              </p:cNvSpPr>
              <p:nvPr/>
            </p:nvSpPr>
            <p:spPr bwMode="gray">
              <a:xfrm>
                <a:off x="2492" y="3244"/>
                <a:ext cx="395" cy="420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r>
                  <a:rPr lang="en-US" sz="3733" b="1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Times New Roman" panose="02020603050405020304" pitchFamily="18" charset="0"/>
                  </a:rPr>
                  <a:t>C.</a:t>
                </a:r>
              </a:p>
            </p:txBody>
          </p:sp>
        </p:grpSp>
      </p:grpSp>
      <p:sp>
        <p:nvSpPr>
          <p:cNvPr id="281633" name="Oval 33"/>
          <p:cNvSpPr>
            <a:spLocks noChangeArrowheads="1"/>
          </p:cNvSpPr>
          <p:nvPr/>
        </p:nvSpPr>
        <p:spPr bwMode="auto">
          <a:xfrm>
            <a:off x="9753603" y="2033588"/>
            <a:ext cx="1648884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03900" tIns="51951" rIns="103900" bIns="5195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200" b="1">
                <a:solidFill>
                  <a:srgbClr val="FFFF00"/>
                </a:solidFill>
                <a:cs typeface="Arial" panose="020B0604020202020204" pitchFamily="34" charset="0"/>
              </a:rPr>
              <a:t>Hết giờ</a:t>
            </a:r>
          </a:p>
        </p:txBody>
      </p:sp>
      <p:sp>
        <p:nvSpPr>
          <p:cNvPr id="281634" name="Oval 34"/>
          <p:cNvSpPr>
            <a:spLocks noChangeArrowheads="1"/>
          </p:cNvSpPr>
          <p:nvPr/>
        </p:nvSpPr>
        <p:spPr bwMode="auto">
          <a:xfrm>
            <a:off x="9753603" y="2033588"/>
            <a:ext cx="1648884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03900" tIns="51951" rIns="103900" bIns="5195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200" b="1">
                <a:solidFill>
                  <a:srgbClr val="FFFF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281635" name="Oval 35"/>
          <p:cNvSpPr>
            <a:spLocks noChangeArrowheads="1"/>
          </p:cNvSpPr>
          <p:nvPr/>
        </p:nvSpPr>
        <p:spPr bwMode="auto">
          <a:xfrm>
            <a:off x="9753603" y="2033588"/>
            <a:ext cx="1648884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03900" tIns="51951" rIns="103900" bIns="5195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200" b="1">
                <a:solidFill>
                  <a:srgbClr val="FFFF00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281636" name="Oval 36"/>
          <p:cNvSpPr>
            <a:spLocks noChangeArrowheads="1"/>
          </p:cNvSpPr>
          <p:nvPr/>
        </p:nvSpPr>
        <p:spPr bwMode="auto">
          <a:xfrm>
            <a:off x="9753603" y="2033588"/>
            <a:ext cx="1648884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03900" tIns="51951" rIns="103900" bIns="5195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200" b="1">
                <a:solidFill>
                  <a:srgbClr val="FFFF00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281637" name="Oval 37"/>
          <p:cNvSpPr>
            <a:spLocks noChangeArrowheads="1"/>
          </p:cNvSpPr>
          <p:nvPr/>
        </p:nvSpPr>
        <p:spPr bwMode="auto">
          <a:xfrm>
            <a:off x="9753603" y="2033588"/>
            <a:ext cx="1648884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03900" tIns="51951" rIns="103900" bIns="5195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200" b="1">
                <a:solidFill>
                  <a:srgbClr val="FFFF00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281638" name="Oval 38"/>
          <p:cNvSpPr>
            <a:spLocks noChangeArrowheads="1"/>
          </p:cNvSpPr>
          <p:nvPr/>
        </p:nvSpPr>
        <p:spPr bwMode="auto">
          <a:xfrm>
            <a:off x="9753603" y="2033588"/>
            <a:ext cx="1648884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03900" tIns="51951" rIns="103900" bIns="5195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200" b="1">
                <a:solidFill>
                  <a:srgbClr val="FFFF00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281639" name="Oval 39"/>
          <p:cNvSpPr>
            <a:spLocks noChangeArrowheads="1"/>
          </p:cNvSpPr>
          <p:nvPr/>
        </p:nvSpPr>
        <p:spPr bwMode="auto">
          <a:xfrm>
            <a:off x="9753603" y="2033588"/>
            <a:ext cx="1648884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03900" tIns="51951" rIns="103900" bIns="5195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200" b="1">
                <a:solidFill>
                  <a:srgbClr val="FFFF00"/>
                </a:solidFill>
                <a:cs typeface="Arial" panose="020B0604020202020204" pitchFamily="34" charset="0"/>
              </a:rPr>
              <a:t>6</a:t>
            </a:r>
          </a:p>
        </p:txBody>
      </p:sp>
      <p:sp>
        <p:nvSpPr>
          <p:cNvPr id="281640" name="Oval 40"/>
          <p:cNvSpPr>
            <a:spLocks noChangeArrowheads="1"/>
          </p:cNvSpPr>
          <p:nvPr/>
        </p:nvSpPr>
        <p:spPr bwMode="auto">
          <a:xfrm>
            <a:off x="9753603" y="2033588"/>
            <a:ext cx="1648884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03900" tIns="51951" rIns="103900" bIns="5195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200" b="1">
                <a:solidFill>
                  <a:srgbClr val="FFFF00"/>
                </a:solidFill>
                <a:cs typeface="Arial" panose="020B0604020202020204" pitchFamily="34" charset="0"/>
              </a:rPr>
              <a:t>7</a:t>
            </a:r>
          </a:p>
        </p:txBody>
      </p:sp>
      <p:sp>
        <p:nvSpPr>
          <p:cNvPr id="281641" name="Oval 41"/>
          <p:cNvSpPr>
            <a:spLocks noChangeArrowheads="1"/>
          </p:cNvSpPr>
          <p:nvPr/>
        </p:nvSpPr>
        <p:spPr bwMode="auto">
          <a:xfrm>
            <a:off x="9753603" y="2033588"/>
            <a:ext cx="1648884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03900" tIns="51951" rIns="103900" bIns="5195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200" b="1">
                <a:solidFill>
                  <a:srgbClr val="FFFF00"/>
                </a:solidFill>
                <a:cs typeface="Arial" panose="020B0604020202020204" pitchFamily="34" charset="0"/>
              </a:rPr>
              <a:t>8</a:t>
            </a:r>
          </a:p>
        </p:txBody>
      </p:sp>
      <p:sp>
        <p:nvSpPr>
          <p:cNvPr id="281642" name="Oval 42"/>
          <p:cNvSpPr>
            <a:spLocks noChangeArrowheads="1"/>
          </p:cNvSpPr>
          <p:nvPr/>
        </p:nvSpPr>
        <p:spPr bwMode="auto">
          <a:xfrm>
            <a:off x="9753603" y="2033588"/>
            <a:ext cx="1648884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03900" tIns="51951" rIns="103900" bIns="5195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200" b="1">
                <a:solidFill>
                  <a:srgbClr val="FFFF00"/>
                </a:solidFill>
                <a:cs typeface="Arial" panose="020B0604020202020204" pitchFamily="34" charset="0"/>
              </a:rPr>
              <a:t>9</a:t>
            </a:r>
          </a:p>
        </p:txBody>
      </p:sp>
      <p:sp>
        <p:nvSpPr>
          <p:cNvPr id="2" name="Oval 42"/>
          <p:cNvSpPr>
            <a:spLocks noChangeArrowheads="1"/>
          </p:cNvSpPr>
          <p:nvPr/>
        </p:nvSpPr>
        <p:spPr bwMode="auto">
          <a:xfrm>
            <a:off x="9753603" y="2010914"/>
            <a:ext cx="1648884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03900" tIns="51951" rIns="103900" bIns="5195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200" b="1">
                <a:solidFill>
                  <a:srgbClr val="FFFF00"/>
                </a:solidFill>
                <a:cs typeface="Arial" panose="020B0604020202020204" pitchFamily="34" charset="0"/>
              </a:rPr>
              <a:t>10</a:t>
            </a:r>
          </a:p>
        </p:txBody>
      </p:sp>
      <p:sp>
        <p:nvSpPr>
          <p:cNvPr id="115730" name="AutoShape 49" descr="Stationery"/>
          <p:cNvSpPr>
            <a:spLocks noChangeArrowheads="1"/>
          </p:cNvSpPr>
          <p:nvPr/>
        </p:nvSpPr>
        <p:spPr bwMode="auto">
          <a:xfrm>
            <a:off x="837826" y="1138323"/>
            <a:ext cx="2393949" cy="993775"/>
          </a:xfrm>
          <a:prstGeom prst="rightArrow">
            <a:avLst>
              <a:gd name="adj1" fmla="val 50000"/>
              <a:gd name="adj2" fmla="val 48923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miter lim="800000"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wrap="none" lIns="103900" tIns="51951" rIns="103900" bIns="51951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3200" b="1" dirty="0">
              <a:solidFill>
                <a:srgbClr val="0000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733" b="1" dirty="0" err="1">
                <a:cs typeface="Times New Roman" panose="02020603050405020304" pitchFamily="18" charset="0"/>
              </a:rPr>
              <a:t>Câu</a:t>
            </a:r>
            <a:r>
              <a:rPr lang="en-US" sz="3733" b="1" dirty="0">
                <a:cs typeface="Times New Roman" panose="02020603050405020304" pitchFamily="18" charset="0"/>
              </a:rPr>
              <a:t> 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3200" b="1" dirty="0">
              <a:solidFill>
                <a:srgbClr val="0000FF"/>
              </a:solidFill>
            </a:endParaRPr>
          </a:p>
        </p:txBody>
      </p:sp>
      <p:pic>
        <p:nvPicPr>
          <p:cNvPr id="115731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1" y="98431"/>
            <a:ext cx="30607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" descr="Ilustración de Dos Niños En La Escuela Yendo A La Escuela Uniforme y más  Vectores Libres de Derechos de Uniforme - iStock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3657606"/>
            <a:ext cx="3454400" cy="274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496082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281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8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28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281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81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281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281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281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281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281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500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1" presetClass="exit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5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400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33" grpId="0" animBg="1"/>
      <p:bldP spid="281633" grpId="1" animBg="1"/>
      <p:bldP spid="281634" grpId="0" animBg="1"/>
      <p:bldP spid="281635" grpId="0" animBg="1"/>
      <p:bldP spid="281636" grpId="0" animBg="1"/>
      <p:bldP spid="281636" grpId="1" animBg="1"/>
      <p:bldP spid="281637" grpId="0" animBg="1"/>
      <p:bldP spid="281637" grpId="1" animBg="1"/>
      <p:bldP spid="281638" grpId="0" animBg="1"/>
      <p:bldP spid="281638" grpId="1" animBg="1"/>
      <p:bldP spid="281639" grpId="0" animBg="1"/>
      <p:bldP spid="281639" grpId="1" animBg="1"/>
      <p:bldP spid="281640" grpId="0" animBg="1"/>
      <p:bldP spid="281640" grpId="1" animBg="1"/>
      <p:bldP spid="281641" grpId="0" animBg="1"/>
      <p:bldP spid="281641" grpId="1" animBg="1"/>
      <p:bldP spid="281642" grpId="0" animBg="1"/>
      <p:bldP spid="281642" grpId="1" animBg="1"/>
      <p:bldP spid="2" grpId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 bwMode="auto">
          <a:xfrm>
            <a:off x="2326144" y="2718109"/>
            <a:ext cx="5996517" cy="930277"/>
            <a:chOff x="-85" y="2147"/>
            <a:chExt cx="3965" cy="586"/>
          </a:xfrm>
        </p:grpSpPr>
        <p:sp>
          <p:nvSpPr>
            <p:cNvPr id="56324" name="Oval 4"/>
            <p:cNvSpPr>
              <a:spLocks noChangeArrowheads="1"/>
            </p:cNvSpPr>
            <p:nvPr/>
          </p:nvSpPr>
          <p:spPr bwMode="gray">
            <a:xfrm>
              <a:off x="479" y="2147"/>
              <a:ext cx="172" cy="518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3200" dirty="0">
                <a:solidFill>
                  <a:prstClr val="black"/>
                </a:solidFill>
              </a:endParaRPr>
            </a:p>
          </p:txBody>
        </p:sp>
        <p:sp>
          <p:nvSpPr>
            <p:cNvPr id="56325" name="Oval 5"/>
            <p:cNvSpPr>
              <a:spLocks noChangeArrowheads="1"/>
            </p:cNvSpPr>
            <p:nvPr/>
          </p:nvSpPr>
          <p:spPr bwMode="gray">
            <a:xfrm>
              <a:off x="479" y="2147"/>
              <a:ext cx="172" cy="518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32001"/>
                  </a:schemeClr>
                </a:gs>
                <a:gs pos="100000">
                  <a:schemeClr val="accent2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3200" dirty="0">
                <a:solidFill>
                  <a:prstClr val="black"/>
                </a:solidFill>
              </a:endParaRPr>
            </a:p>
          </p:txBody>
        </p:sp>
        <p:sp>
          <p:nvSpPr>
            <p:cNvPr id="56326" name="Oval 6"/>
            <p:cNvSpPr>
              <a:spLocks noChangeArrowheads="1"/>
            </p:cNvSpPr>
            <p:nvPr/>
          </p:nvSpPr>
          <p:spPr bwMode="gray">
            <a:xfrm>
              <a:off x="516" y="2182"/>
              <a:ext cx="487" cy="518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54118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3200" dirty="0">
                <a:solidFill>
                  <a:prstClr val="black"/>
                </a:solidFill>
              </a:endParaRPr>
            </a:p>
          </p:txBody>
        </p:sp>
        <p:sp>
          <p:nvSpPr>
            <p:cNvPr id="56327" name="Oval 7"/>
            <p:cNvSpPr>
              <a:spLocks noChangeArrowheads="1"/>
            </p:cNvSpPr>
            <p:nvPr/>
          </p:nvSpPr>
          <p:spPr bwMode="gray">
            <a:xfrm>
              <a:off x="552" y="2215"/>
              <a:ext cx="486" cy="518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63529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3200" dirty="0">
                <a:solidFill>
                  <a:prstClr val="black"/>
                </a:solidFill>
              </a:endParaRPr>
            </a:p>
          </p:txBody>
        </p:sp>
        <p:sp>
          <p:nvSpPr>
            <p:cNvPr id="117807" name="Oval 8"/>
            <p:cNvSpPr>
              <a:spLocks noChangeArrowheads="1"/>
            </p:cNvSpPr>
            <p:nvPr/>
          </p:nvSpPr>
          <p:spPr bwMode="gray">
            <a:xfrm>
              <a:off x="542" y="2204"/>
              <a:ext cx="436" cy="51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vi-VN" sz="3200"/>
            </a:p>
          </p:txBody>
        </p:sp>
        <p:sp>
          <p:nvSpPr>
            <p:cNvPr id="117808" name="Oval 9"/>
            <p:cNvSpPr>
              <a:spLocks noChangeArrowheads="1"/>
            </p:cNvSpPr>
            <p:nvPr/>
          </p:nvSpPr>
          <p:spPr bwMode="gray">
            <a:xfrm>
              <a:off x="550" y="2272"/>
              <a:ext cx="422" cy="397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vi-VN" sz="3200"/>
            </a:p>
          </p:txBody>
        </p:sp>
        <p:sp>
          <p:nvSpPr>
            <p:cNvPr id="117809" name="Oval 10"/>
            <p:cNvSpPr>
              <a:spLocks noChangeArrowheads="1"/>
            </p:cNvSpPr>
            <p:nvPr/>
          </p:nvSpPr>
          <p:spPr bwMode="gray">
            <a:xfrm>
              <a:off x="555" y="2275"/>
              <a:ext cx="411" cy="386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vi-VN" sz="3200"/>
            </a:p>
          </p:txBody>
        </p:sp>
        <p:sp>
          <p:nvSpPr>
            <p:cNvPr id="117810" name="Oval 11"/>
            <p:cNvSpPr>
              <a:spLocks noChangeArrowheads="1"/>
            </p:cNvSpPr>
            <p:nvPr/>
          </p:nvSpPr>
          <p:spPr bwMode="gray">
            <a:xfrm>
              <a:off x="560" y="2278"/>
              <a:ext cx="391" cy="361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vi-VN" sz="3200"/>
            </a:p>
          </p:txBody>
        </p:sp>
        <p:sp>
          <p:nvSpPr>
            <p:cNvPr id="117811" name="Oval 12"/>
            <p:cNvSpPr>
              <a:spLocks noChangeArrowheads="1"/>
            </p:cNvSpPr>
            <p:nvPr/>
          </p:nvSpPr>
          <p:spPr bwMode="gray">
            <a:xfrm>
              <a:off x="582" y="2289"/>
              <a:ext cx="348" cy="29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vi-VN" sz="3200"/>
            </a:p>
          </p:txBody>
        </p:sp>
        <p:sp>
          <p:nvSpPr>
            <p:cNvPr id="117812" name="Text Box 13"/>
            <p:cNvSpPr txBox="1">
              <a:spLocks noChangeArrowheads="1"/>
            </p:cNvSpPr>
            <p:nvPr/>
          </p:nvSpPr>
          <p:spPr bwMode="auto">
            <a:xfrm>
              <a:off x="-85" y="2223"/>
              <a:ext cx="3965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3733" b="1" dirty="0">
                  <a:solidFill>
                    <a:srgbClr val="000000"/>
                  </a:solidFill>
                  <a:latin typeface="+mn-lt"/>
                  <a:cs typeface="Times New Roman" panose="02020603050405020304" pitchFamily="18" charset="0"/>
                </a:rPr>
                <a:t>X = 506 </a:t>
              </a:r>
            </a:p>
          </p:txBody>
        </p:sp>
        <p:sp>
          <p:nvSpPr>
            <p:cNvPr id="117813" name="Text Box 14"/>
            <p:cNvSpPr txBox="1">
              <a:spLocks noChangeArrowheads="1"/>
            </p:cNvSpPr>
            <p:nvPr/>
          </p:nvSpPr>
          <p:spPr bwMode="gray">
            <a:xfrm>
              <a:off x="606" y="2232"/>
              <a:ext cx="314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3733" b="1" dirty="0">
                  <a:solidFill>
                    <a:srgbClr val="000000"/>
                  </a:solidFill>
                  <a:latin typeface="+mn-lt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4" name="Group 15"/>
          <p:cNvGrpSpPr/>
          <p:nvPr/>
        </p:nvGrpSpPr>
        <p:grpSpPr bwMode="auto">
          <a:xfrm>
            <a:off x="3305408" y="5196954"/>
            <a:ext cx="4013504" cy="928691"/>
            <a:chOff x="507" y="3255"/>
            <a:chExt cx="2679" cy="585"/>
          </a:xfrm>
        </p:grpSpPr>
        <p:sp>
          <p:nvSpPr>
            <p:cNvPr id="56336" name="Oval 16"/>
            <p:cNvSpPr>
              <a:spLocks noChangeArrowheads="1"/>
            </p:cNvSpPr>
            <p:nvPr/>
          </p:nvSpPr>
          <p:spPr bwMode="gray">
            <a:xfrm>
              <a:off x="507" y="3255"/>
              <a:ext cx="173" cy="518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3200" dirty="0">
                <a:solidFill>
                  <a:prstClr val="black"/>
                </a:solidFill>
              </a:endParaRPr>
            </a:p>
          </p:txBody>
        </p:sp>
        <p:sp>
          <p:nvSpPr>
            <p:cNvPr id="56337" name="Oval 17"/>
            <p:cNvSpPr>
              <a:spLocks noChangeArrowheads="1"/>
            </p:cNvSpPr>
            <p:nvPr/>
          </p:nvSpPr>
          <p:spPr bwMode="gray">
            <a:xfrm>
              <a:off x="507" y="3255"/>
              <a:ext cx="173" cy="518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32001"/>
                  </a:schemeClr>
                </a:gs>
                <a:gs pos="100000">
                  <a:schemeClr val="accent2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3200" dirty="0">
                <a:solidFill>
                  <a:prstClr val="black"/>
                </a:solidFill>
              </a:endParaRPr>
            </a:p>
          </p:txBody>
        </p:sp>
        <p:grpSp>
          <p:nvGrpSpPr>
            <p:cNvPr id="117793" name="Group 18"/>
            <p:cNvGrpSpPr/>
            <p:nvPr/>
          </p:nvGrpSpPr>
          <p:grpSpPr bwMode="auto">
            <a:xfrm>
              <a:off x="529" y="3299"/>
              <a:ext cx="2657" cy="541"/>
              <a:chOff x="545" y="3289"/>
              <a:chExt cx="2657" cy="541"/>
            </a:xfrm>
          </p:grpSpPr>
          <p:sp>
            <p:nvSpPr>
              <p:cNvPr id="56339" name="Oval 19"/>
              <p:cNvSpPr>
                <a:spLocks noChangeArrowheads="1"/>
              </p:cNvSpPr>
              <p:nvPr/>
            </p:nvSpPr>
            <p:spPr bwMode="gray">
              <a:xfrm>
                <a:off x="545" y="3289"/>
                <a:ext cx="497" cy="518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54118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en-US" sz="3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340" name="Oval 20"/>
              <p:cNvSpPr>
                <a:spLocks noChangeArrowheads="1"/>
              </p:cNvSpPr>
              <p:nvPr/>
            </p:nvSpPr>
            <p:spPr bwMode="gray">
              <a:xfrm>
                <a:off x="577" y="3300"/>
                <a:ext cx="497" cy="518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63529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en-US" sz="3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7796" name="Oval 21"/>
              <p:cNvSpPr>
                <a:spLocks noChangeArrowheads="1"/>
              </p:cNvSpPr>
              <p:nvPr/>
            </p:nvSpPr>
            <p:spPr bwMode="gray">
              <a:xfrm>
                <a:off x="571" y="3312"/>
                <a:ext cx="447" cy="51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vi-VN" sz="3200"/>
              </a:p>
            </p:txBody>
          </p:sp>
          <p:sp>
            <p:nvSpPr>
              <p:cNvPr id="117797" name="Oval 22"/>
              <p:cNvSpPr>
                <a:spLocks noChangeArrowheads="1"/>
              </p:cNvSpPr>
              <p:nvPr/>
            </p:nvSpPr>
            <p:spPr bwMode="gray">
              <a:xfrm>
                <a:off x="579" y="3380"/>
                <a:ext cx="433" cy="397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vi-VN" sz="3200"/>
              </a:p>
            </p:txBody>
          </p:sp>
          <p:sp>
            <p:nvSpPr>
              <p:cNvPr id="117798" name="Oval 23"/>
              <p:cNvSpPr>
                <a:spLocks noChangeArrowheads="1"/>
              </p:cNvSpPr>
              <p:nvPr/>
            </p:nvSpPr>
            <p:spPr bwMode="gray">
              <a:xfrm>
                <a:off x="584" y="3383"/>
                <a:ext cx="422" cy="38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vi-VN" sz="3200"/>
              </a:p>
            </p:txBody>
          </p:sp>
          <p:sp>
            <p:nvSpPr>
              <p:cNvPr id="117799" name="Oval 24"/>
              <p:cNvSpPr>
                <a:spLocks noChangeArrowheads="1"/>
              </p:cNvSpPr>
              <p:nvPr/>
            </p:nvSpPr>
            <p:spPr bwMode="gray">
              <a:xfrm>
                <a:off x="589" y="3386"/>
                <a:ext cx="402" cy="361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vi-VN" sz="3200"/>
              </a:p>
            </p:txBody>
          </p:sp>
          <p:sp>
            <p:nvSpPr>
              <p:cNvPr id="117800" name="Oval 25"/>
              <p:cNvSpPr>
                <a:spLocks noChangeArrowheads="1"/>
              </p:cNvSpPr>
              <p:nvPr/>
            </p:nvSpPr>
            <p:spPr bwMode="gray">
              <a:xfrm>
                <a:off x="611" y="3397"/>
                <a:ext cx="358" cy="29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vi-VN" sz="3200"/>
              </a:p>
            </p:txBody>
          </p:sp>
          <p:sp>
            <p:nvSpPr>
              <p:cNvPr id="117801" name="Text Box 27"/>
              <p:cNvSpPr txBox="1">
                <a:spLocks noChangeArrowheads="1"/>
              </p:cNvSpPr>
              <p:nvPr/>
            </p:nvSpPr>
            <p:spPr bwMode="auto">
              <a:xfrm>
                <a:off x="721" y="3358"/>
                <a:ext cx="2481" cy="4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3733" b="1" dirty="0">
                    <a:solidFill>
                      <a:srgbClr val="000000"/>
                    </a:solidFill>
                    <a:latin typeface="+mn-lt"/>
                    <a:cs typeface="Times New Roman" panose="02020603050405020304" pitchFamily="18" charset="0"/>
                  </a:rPr>
                  <a:t>X = 516</a:t>
                </a:r>
                <a:r>
                  <a:rPr lang="en-US" sz="3733" dirty="0">
                    <a:solidFill>
                      <a:srgbClr val="1F497D"/>
                    </a:solidFill>
                    <a:latin typeface="+mn-lt"/>
                    <a:cs typeface="Arial" panose="020B0604020202020204" pitchFamily="34" charset="0"/>
                  </a:rPr>
                  <a:t> </a:t>
                </a:r>
              </a:p>
            </p:txBody>
          </p:sp>
          <p:sp>
            <p:nvSpPr>
              <p:cNvPr id="117802" name="Text Box 28"/>
              <p:cNvSpPr txBox="1">
                <a:spLocks noChangeArrowheads="1"/>
              </p:cNvSpPr>
              <p:nvPr/>
            </p:nvSpPr>
            <p:spPr bwMode="gray">
              <a:xfrm>
                <a:off x="650" y="3352"/>
                <a:ext cx="292" cy="4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3733" b="1" dirty="0">
                    <a:solidFill>
                      <a:srgbClr val="000000"/>
                    </a:solidFill>
                    <a:latin typeface="+mn-lt"/>
                    <a:cs typeface="Times New Roman" panose="02020603050405020304" pitchFamily="18" charset="0"/>
                  </a:rPr>
                  <a:t>C</a:t>
                </a:r>
              </a:p>
            </p:txBody>
          </p:sp>
        </p:grpSp>
      </p:grpSp>
      <p:grpSp>
        <p:nvGrpSpPr>
          <p:cNvPr id="8" name="Group 44"/>
          <p:cNvGrpSpPr/>
          <p:nvPr/>
        </p:nvGrpSpPr>
        <p:grpSpPr bwMode="auto">
          <a:xfrm>
            <a:off x="3257459" y="3867257"/>
            <a:ext cx="3390095" cy="935035"/>
            <a:chOff x="480" y="2668"/>
            <a:chExt cx="2214" cy="589"/>
          </a:xfrm>
        </p:grpSpPr>
        <p:sp>
          <p:nvSpPr>
            <p:cNvPr id="117779" name="Text Box 46"/>
            <p:cNvSpPr txBox="1">
              <a:spLocks noChangeArrowheads="1"/>
            </p:cNvSpPr>
            <p:nvPr/>
          </p:nvSpPr>
          <p:spPr bwMode="auto">
            <a:xfrm>
              <a:off x="1170" y="2752"/>
              <a:ext cx="1524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3733" b="1" dirty="0">
                  <a:solidFill>
                    <a:srgbClr val="000000"/>
                  </a:solidFill>
                  <a:latin typeface="+mn-lt"/>
                  <a:cs typeface="Times New Roman" panose="02020603050405020304" pitchFamily="18" charset="0"/>
                </a:rPr>
                <a:t>X = 526</a:t>
              </a:r>
            </a:p>
          </p:txBody>
        </p:sp>
        <p:sp>
          <p:nvSpPr>
            <p:cNvPr id="117780" name="Text Box 47"/>
            <p:cNvSpPr txBox="1">
              <a:spLocks noChangeArrowheads="1"/>
            </p:cNvSpPr>
            <p:nvPr/>
          </p:nvSpPr>
          <p:spPr bwMode="gray">
            <a:xfrm>
              <a:off x="656" y="2817"/>
              <a:ext cx="257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3200" b="1">
                  <a:solidFill>
                    <a:srgbClr val="000000"/>
                  </a:solidFill>
                  <a:latin typeface="+mn-lt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56368" name="Oval 48"/>
            <p:cNvSpPr>
              <a:spLocks noChangeArrowheads="1"/>
            </p:cNvSpPr>
            <p:nvPr/>
          </p:nvSpPr>
          <p:spPr bwMode="gray">
            <a:xfrm>
              <a:off x="480" y="2668"/>
              <a:ext cx="170" cy="518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3200" dirty="0">
                <a:solidFill>
                  <a:prstClr val="black"/>
                </a:solidFill>
              </a:endParaRPr>
            </a:p>
          </p:txBody>
        </p:sp>
        <p:sp>
          <p:nvSpPr>
            <p:cNvPr id="56369" name="Oval 49"/>
            <p:cNvSpPr>
              <a:spLocks noChangeArrowheads="1"/>
            </p:cNvSpPr>
            <p:nvPr/>
          </p:nvSpPr>
          <p:spPr bwMode="gray">
            <a:xfrm>
              <a:off x="480" y="2668"/>
              <a:ext cx="170" cy="51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3200" dirty="0">
                <a:solidFill>
                  <a:prstClr val="black"/>
                </a:solidFill>
              </a:endParaRPr>
            </a:p>
          </p:txBody>
        </p:sp>
        <p:sp>
          <p:nvSpPr>
            <p:cNvPr id="56370" name="Oval 50"/>
            <p:cNvSpPr>
              <a:spLocks noChangeArrowheads="1"/>
            </p:cNvSpPr>
            <p:nvPr/>
          </p:nvSpPr>
          <p:spPr bwMode="gray">
            <a:xfrm>
              <a:off x="506" y="2676"/>
              <a:ext cx="481" cy="51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3200" dirty="0">
                <a:solidFill>
                  <a:prstClr val="black"/>
                </a:solidFill>
              </a:endParaRPr>
            </a:p>
          </p:txBody>
        </p:sp>
        <p:sp>
          <p:nvSpPr>
            <p:cNvPr id="56371" name="Oval 51"/>
            <p:cNvSpPr>
              <a:spLocks noChangeArrowheads="1"/>
            </p:cNvSpPr>
            <p:nvPr/>
          </p:nvSpPr>
          <p:spPr bwMode="gray">
            <a:xfrm>
              <a:off x="515" y="2723"/>
              <a:ext cx="481" cy="51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3200" dirty="0">
                <a:solidFill>
                  <a:prstClr val="black"/>
                </a:solidFill>
              </a:endParaRPr>
            </a:p>
          </p:txBody>
        </p:sp>
        <p:sp>
          <p:nvSpPr>
            <p:cNvPr id="117785" name="Oval 52"/>
            <p:cNvSpPr>
              <a:spLocks noChangeArrowheads="1"/>
            </p:cNvSpPr>
            <p:nvPr/>
          </p:nvSpPr>
          <p:spPr bwMode="gray">
            <a:xfrm>
              <a:off x="532" y="2739"/>
              <a:ext cx="433" cy="51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vi-VN" sz="3200"/>
            </a:p>
          </p:txBody>
        </p:sp>
        <p:sp>
          <p:nvSpPr>
            <p:cNvPr id="117786" name="Oval 53"/>
            <p:cNvSpPr>
              <a:spLocks noChangeArrowheads="1"/>
            </p:cNvSpPr>
            <p:nvPr/>
          </p:nvSpPr>
          <p:spPr bwMode="gray">
            <a:xfrm>
              <a:off x="528" y="2806"/>
              <a:ext cx="420" cy="397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vi-VN" sz="3200"/>
            </a:p>
          </p:txBody>
        </p:sp>
        <p:sp>
          <p:nvSpPr>
            <p:cNvPr id="117787" name="Oval 54"/>
            <p:cNvSpPr>
              <a:spLocks noChangeArrowheads="1"/>
            </p:cNvSpPr>
            <p:nvPr/>
          </p:nvSpPr>
          <p:spPr bwMode="gray">
            <a:xfrm>
              <a:off x="555" y="2818"/>
              <a:ext cx="408" cy="386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vi-VN" sz="3200"/>
            </a:p>
          </p:txBody>
        </p:sp>
        <p:sp>
          <p:nvSpPr>
            <p:cNvPr id="117788" name="Oval 55"/>
            <p:cNvSpPr>
              <a:spLocks noChangeArrowheads="1"/>
            </p:cNvSpPr>
            <p:nvPr/>
          </p:nvSpPr>
          <p:spPr bwMode="gray">
            <a:xfrm>
              <a:off x="559" y="2821"/>
              <a:ext cx="390" cy="361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vi-VN" sz="3200"/>
            </a:p>
          </p:txBody>
        </p:sp>
        <p:sp>
          <p:nvSpPr>
            <p:cNvPr id="117789" name="Oval 56"/>
            <p:cNvSpPr>
              <a:spLocks noChangeArrowheads="1"/>
            </p:cNvSpPr>
            <p:nvPr/>
          </p:nvSpPr>
          <p:spPr bwMode="gray">
            <a:xfrm>
              <a:off x="581" y="2832"/>
              <a:ext cx="346" cy="29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vi-VN" sz="3200"/>
            </a:p>
          </p:txBody>
        </p:sp>
        <p:sp>
          <p:nvSpPr>
            <p:cNvPr id="117790" name="Text Box 57"/>
            <p:cNvSpPr txBox="1">
              <a:spLocks noChangeArrowheads="1"/>
            </p:cNvSpPr>
            <p:nvPr/>
          </p:nvSpPr>
          <p:spPr bwMode="gray">
            <a:xfrm>
              <a:off x="550" y="2777"/>
              <a:ext cx="379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3733" b="1" dirty="0">
                  <a:solidFill>
                    <a:srgbClr val="000000"/>
                  </a:solidFill>
                  <a:latin typeface="+mn-lt"/>
                  <a:cs typeface="Times New Roman" panose="02020603050405020304" pitchFamily="18" charset="0"/>
                </a:rPr>
                <a:t>B.</a:t>
              </a:r>
            </a:p>
          </p:txBody>
        </p:sp>
      </p:grpSp>
      <p:sp>
        <p:nvSpPr>
          <p:cNvPr id="117765" name="Text Box 60"/>
          <p:cNvSpPr txBox="1">
            <a:spLocks noChangeArrowheads="1"/>
          </p:cNvSpPr>
          <p:nvPr/>
        </p:nvSpPr>
        <p:spPr bwMode="auto">
          <a:xfrm>
            <a:off x="3861219" y="1007299"/>
            <a:ext cx="6970184" cy="1746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900" tIns="51951" rIns="103900" bIns="5195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3733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 </a:t>
            </a:r>
            <a:r>
              <a:rPr lang="en-US" sz="4267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4267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3  x  </a:t>
            </a:r>
            <a:r>
              <a:rPr lang="en-US" sz="4267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X</a:t>
            </a:r>
            <a:r>
              <a:rPr lang="en-US" sz="4267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 = 1578 .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sz="4267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vi-VN" altLang="en-US" sz="4267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         </a:t>
            </a:r>
            <a:r>
              <a:rPr lang="en-US" sz="4267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X = … ?                     </a:t>
            </a:r>
          </a:p>
        </p:txBody>
      </p:sp>
      <p:sp>
        <p:nvSpPr>
          <p:cNvPr id="281633" name="Oval 33"/>
          <p:cNvSpPr>
            <a:spLocks noChangeArrowheads="1"/>
          </p:cNvSpPr>
          <p:nvPr/>
        </p:nvSpPr>
        <p:spPr bwMode="auto">
          <a:xfrm>
            <a:off x="10160005" y="2738439"/>
            <a:ext cx="1648884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03900" tIns="51951" rIns="103900" bIns="5195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200" b="1">
                <a:solidFill>
                  <a:srgbClr val="FFFF00"/>
                </a:solidFill>
                <a:cs typeface="Arial" panose="020B0604020202020204" pitchFamily="34" charset="0"/>
              </a:rPr>
              <a:t>Hết giờ</a:t>
            </a:r>
          </a:p>
        </p:txBody>
      </p:sp>
      <p:sp>
        <p:nvSpPr>
          <p:cNvPr id="281634" name="Oval 34"/>
          <p:cNvSpPr>
            <a:spLocks noChangeArrowheads="1"/>
          </p:cNvSpPr>
          <p:nvPr/>
        </p:nvSpPr>
        <p:spPr bwMode="auto">
          <a:xfrm>
            <a:off x="10160005" y="2738439"/>
            <a:ext cx="1648884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03900" tIns="51951" rIns="103900" bIns="5195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200" b="1">
                <a:solidFill>
                  <a:srgbClr val="FFFF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281635" name="Oval 35"/>
          <p:cNvSpPr>
            <a:spLocks noChangeArrowheads="1"/>
          </p:cNvSpPr>
          <p:nvPr/>
        </p:nvSpPr>
        <p:spPr bwMode="auto">
          <a:xfrm>
            <a:off x="10160005" y="2738439"/>
            <a:ext cx="1648884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03900" tIns="51951" rIns="103900" bIns="5195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200" b="1">
                <a:solidFill>
                  <a:srgbClr val="FFFF00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281636" name="Oval 36"/>
          <p:cNvSpPr>
            <a:spLocks noChangeArrowheads="1"/>
          </p:cNvSpPr>
          <p:nvPr/>
        </p:nvSpPr>
        <p:spPr bwMode="auto">
          <a:xfrm>
            <a:off x="10160005" y="2738439"/>
            <a:ext cx="1648884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03900" tIns="51951" rIns="103900" bIns="5195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200" b="1">
                <a:solidFill>
                  <a:srgbClr val="FFFF00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281637" name="Oval 37"/>
          <p:cNvSpPr>
            <a:spLocks noChangeArrowheads="1"/>
          </p:cNvSpPr>
          <p:nvPr/>
        </p:nvSpPr>
        <p:spPr bwMode="auto">
          <a:xfrm>
            <a:off x="10160005" y="2738439"/>
            <a:ext cx="1648884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03900" tIns="51951" rIns="103900" bIns="5195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200" b="1">
                <a:solidFill>
                  <a:srgbClr val="FFFF00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281638" name="Oval 38"/>
          <p:cNvSpPr>
            <a:spLocks noChangeArrowheads="1"/>
          </p:cNvSpPr>
          <p:nvPr/>
        </p:nvSpPr>
        <p:spPr bwMode="auto">
          <a:xfrm>
            <a:off x="10160005" y="2738439"/>
            <a:ext cx="1648884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03900" tIns="51951" rIns="103900" bIns="5195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200" b="1">
                <a:solidFill>
                  <a:srgbClr val="FFFF00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281639" name="Oval 39"/>
          <p:cNvSpPr>
            <a:spLocks noChangeArrowheads="1"/>
          </p:cNvSpPr>
          <p:nvPr/>
        </p:nvSpPr>
        <p:spPr bwMode="auto">
          <a:xfrm>
            <a:off x="10160005" y="2738439"/>
            <a:ext cx="1648884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03900" tIns="51951" rIns="103900" bIns="5195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200" b="1">
                <a:solidFill>
                  <a:srgbClr val="FFFF00"/>
                </a:solidFill>
                <a:cs typeface="Arial" panose="020B0604020202020204" pitchFamily="34" charset="0"/>
              </a:rPr>
              <a:t>6</a:t>
            </a:r>
          </a:p>
        </p:txBody>
      </p:sp>
      <p:sp>
        <p:nvSpPr>
          <p:cNvPr id="281640" name="Oval 40"/>
          <p:cNvSpPr>
            <a:spLocks noChangeArrowheads="1"/>
          </p:cNvSpPr>
          <p:nvPr/>
        </p:nvSpPr>
        <p:spPr bwMode="auto">
          <a:xfrm>
            <a:off x="10160005" y="2738439"/>
            <a:ext cx="1648884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03900" tIns="51951" rIns="103900" bIns="5195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200" b="1">
                <a:solidFill>
                  <a:srgbClr val="FFFF00"/>
                </a:solidFill>
                <a:cs typeface="Arial" panose="020B0604020202020204" pitchFamily="34" charset="0"/>
              </a:rPr>
              <a:t>7</a:t>
            </a:r>
          </a:p>
        </p:txBody>
      </p:sp>
      <p:sp>
        <p:nvSpPr>
          <p:cNvPr id="281641" name="Oval 41"/>
          <p:cNvSpPr>
            <a:spLocks noChangeArrowheads="1"/>
          </p:cNvSpPr>
          <p:nvPr/>
        </p:nvSpPr>
        <p:spPr bwMode="auto">
          <a:xfrm>
            <a:off x="10160005" y="2738439"/>
            <a:ext cx="1648884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03900" tIns="51951" rIns="103900" bIns="5195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200" b="1">
                <a:solidFill>
                  <a:srgbClr val="FFFF00"/>
                </a:solidFill>
                <a:cs typeface="Arial" panose="020B0604020202020204" pitchFamily="34" charset="0"/>
              </a:rPr>
              <a:t>8</a:t>
            </a:r>
          </a:p>
        </p:txBody>
      </p:sp>
      <p:sp>
        <p:nvSpPr>
          <p:cNvPr id="281642" name="Oval 42"/>
          <p:cNvSpPr>
            <a:spLocks noChangeArrowheads="1"/>
          </p:cNvSpPr>
          <p:nvPr/>
        </p:nvSpPr>
        <p:spPr bwMode="auto">
          <a:xfrm>
            <a:off x="10160005" y="2738439"/>
            <a:ext cx="1648884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03900" tIns="51951" rIns="103900" bIns="5195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200" b="1">
                <a:solidFill>
                  <a:srgbClr val="FFFF00"/>
                </a:solidFill>
                <a:cs typeface="Arial" panose="020B0604020202020204" pitchFamily="34" charset="0"/>
              </a:rPr>
              <a:t>9</a:t>
            </a:r>
          </a:p>
        </p:txBody>
      </p:sp>
      <p:sp>
        <p:nvSpPr>
          <p:cNvPr id="2" name="Oval 42"/>
          <p:cNvSpPr>
            <a:spLocks noChangeArrowheads="1"/>
          </p:cNvSpPr>
          <p:nvPr/>
        </p:nvSpPr>
        <p:spPr bwMode="auto">
          <a:xfrm>
            <a:off x="10168471" y="2738439"/>
            <a:ext cx="1648884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03900" tIns="51951" rIns="103900" bIns="5195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200" b="1">
                <a:solidFill>
                  <a:srgbClr val="FFFF00"/>
                </a:solidFill>
                <a:cs typeface="Arial" panose="020B0604020202020204" pitchFamily="34" charset="0"/>
              </a:rPr>
              <a:t>10</a:t>
            </a:r>
          </a:p>
        </p:txBody>
      </p:sp>
      <p:sp>
        <p:nvSpPr>
          <p:cNvPr id="117777" name="AutoShape 75" descr="Stationery"/>
          <p:cNvSpPr>
            <a:spLocks noChangeArrowheads="1"/>
          </p:cNvSpPr>
          <p:nvPr/>
        </p:nvSpPr>
        <p:spPr bwMode="auto">
          <a:xfrm>
            <a:off x="1320805" y="1304714"/>
            <a:ext cx="2393951" cy="992188"/>
          </a:xfrm>
          <a:prstGeom prst="rightArrow">
            <a:avLst>
              <a:gd name="adj1" fmla="val 50000"/>
              <a:gd name="adj2" fmla="val 49018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miter lim="800000"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wrap="none" lIns="103900" tIns="51951" rIns="103900" bIns="51951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3200" b="1" dirty="0">
              <a:solidFill>
                <a:srgbClr val="0000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733" b="1" dirty="0" err="1">
                <a:cs typeface="Times New Roman" panose="02020603050405020304" pitchFamily="18" charset="0"/>
              </a:rPr>
              <a:t>Câu</a:t>
            </a:r>
            <a:r>
              <a:rPr lang="en-US" sz="3733" b="1" dirty="0">
                <a:cs typeface="Times New Roman" panose="02020603050405020304" pitchFamily="18" charset="0"/>
              </a:rPr>
              <a:t> 2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3200" b="1" dirty="0">
              <a:solidFill>
                <a:srgbClr val="0000FF"/>
              </a:solidFill>
            </a:endParaRPr>
          </a:p>
        </p:txBody>
      </p:sp>
      <p:pic>
        <p:nvPicPr>
          <p:cNvPr id="54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3" y="98427"/>
            <a:ext cx="30607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2" descr="Ilustración de Dos Niños En La Escuela Yendo A La Escuela Uniforme y más  Vectores Libres de Derechos de Uniforme - iStock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3886203"/>
            <a:ext cx="3454400" cy="274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6069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281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8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28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281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81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281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281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281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281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281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500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1" presetClass="exit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5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400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33" grpId="0" animBg="1"/>
      <p:bldP spid="281633" grpId="1" animBg="1"/>
      <p:bldP spid="281634" grpId="0" animBg="1"/>
      <p:bldP spid="281635" grpId="0" animBg="1"/>
      <p:bldP spid="281636" grpId="0" animBg="1"/>
      <p:bldP spid="281636" grpId="1" animBg="1"/>
      <p:bldP spid="281637" grpId="0" animBg="1"/>
      <p:bldP spid="281637" grpId="1" animBg="1"/>
      <p:bldP spid="281638" grpId="0" animBg="1"/>
      <p:bldP spid="281638" grpId="1" animBg="1"/>
      <p:bldP spid="281639" grpId="0" animBg="1"/>
      <p:bldP spid="281639" grpId="1" animBg="1"/>
      <p:bldP spid="281640" grpId="0" animBg="1"/>
      <p:bldP spid="281640" grpId="1" animBg="1"/>
      <p:bldP spid="281641" grpId="0" animBg="1"/>
      <p:bldP spid="281641" grpId="1" animBg="1"/>
      <p:bldP spid="281642" grpId="0" animBg="1"/>
      <p:bldP spid="281642" grpId="1" animBg="1"/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 bwMode="auto">
          <a:xfrm>
            <a:off x="2920683" y="3866270"/>
            <a:ext cx="5210711" cy="939001"/>
            <a:chOff x="312" y="2193"/>
            <a:chExt cx="3021" cy="551"/>
          </a:xfrm>
        </p:grpSpPr>
        <p:sp>
          <p:nvSpPr>
            <p:cNvPr id="56324" name="Oval 4"/>
            <p:cNvSpPr>
              <a:spLocks noChangeArrowheads="1"/>
            </p:cNvSpPr>
            <p:nvPr/>
          </p:nvSpPr>
          <p:spPr bwMode="gray">
            <a:xfrm>
              <a:off x="481" y="2193"/>
              <a:ext cx="151" cy="483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3200" dirty="0">
                <a:solidFill>
                  <a:prstClr val="black"/>
                </a:solidFill>
              </a:endParaRPr>
            </a:p>
          </p:txBody>
        </p:sp>
        <p:sp>
          <p:nvSpPr>
            <p:cNvPr id="56325" name="Oval 5"/>
            <p:cNvSpPr>
              <a:spLocks noChangeArrowheads="1"/>
            </p:cNvSpPr>
            <p:nvPr/>
          </p:nvSpPr>
          <p:spPr bwMode="gray">
            <a:xfrm>
              <a:off x="481" y="2193"/>
              <a:ext cx="151" cy="483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32001"/>
                  </a:schemeClr>
                </a:gs>
                <a:gs pos="100000">
                  <a:schemeClr val="accent2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3200" dirty="0">
                <a:solidFill>
                  <a:prstClr val="black"/>
                </a:solidFill>
              </a:endParaRPr>
            </a:p>
          </p:txBody>
        </p:sp>
        <p:sp>
          <p:nvSpPr>
            <p:cNvPr id="56326" name="Oval 6"/>
            <p:cNvSpPr>
              <a:spLocks noChangeArrowheads="1"/>
            </p:cNvSpPr>
            <p:nvPr/>
          </p:nvSpPr>
          <p:spPr bwMode="gray">
            <a:xfrm>
              <a:off x="517" y="2224"/>
              <a:ext cx="486" cy="483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54118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3200" dirty="0">
                <a:solidFill>
                  <a:prstClr val="black"/>
                </a:solidFill>
              </a:endParaRPr>
            </a:p>
          </p:txBody>
        </p:sp>
        <p:sp>
          <p:nvSpPr>
            <p:cNvPr id="56327" name="Oval 7"/>
            <p:cNvSpPr>
              <a:spLocks noChangeArrowheads="1"/>
            </p:cNvSpPr>
            <p:nvPr/>
          </p:nvSpPr>
          <p:spPr bwMode="gray">
            <a:xfrm>
              <a:off x="552" y="2261"/>
              <a:ext cx="485" cy="483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63529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3200" dirty="0">
                <a:solidFill>
                  <a:prstClr val="black"/>
                </a:solidFill>
              </a:endParaRPr>
            </a:p>
          </p:txBody>
        </p:sp>
        <p:sp>
          <p:nvSpPr>
            <p:cNvPr id="118832" name="Oval 8"/>
            <p:cNvSpPr>
              <a:spLocks noChangeArrowheads="1"/>
            </p:cNvSpPr>
            <p:nvPr/>
          </p:nvSpPr>
          <p:spPr bwMode="gray">
            <a:xfrm>
              <a:off x="542" y="2250"/>
              <a:ext cx="436" cy="483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vi-VN" sz="3200"/>
            </a:p>
          </p:txBody>
        </p:sp>
        <p:sp>
          <p:nvSpPr>
            <p:cNvPr id="118833" name="Oval 9"/>
            <p:cNvSpPr>
              <a:spLocks noChangeArrowheads="1"/>
            </p:cNvSpPr>
            <p:nvPr/>
          </p:nvSpPr>
          <p:spPr bwMode="gray">
            <a:xfrm>
              <a:off x="550" y="2272"/>
              <a:ext cx="422" cy="397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vi-VN" sz="3200"/>
            </a:p>
          </p:txBody>
        </p:sp>
        <p:sp>
          <p:nvSpPr>
            <p:cNvPr id="118834" name="Oval 10"/>
            <p:cNvSpPr>
              <a:spLocks noChangeArrowheads="1"/>
            </p:cNvSpPr>
            <p:nvPr/>
          </p:nvSpPr>
          <p:spPr bwMode="gray">
            <a:xfrm>
              <a:off x="555" y="2275"/>
              <a:ext cx="411" cy="386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vi-VN" sz="3200"/>
            </a:p>
          </p:txBody>
        </p:sp>
        <p:sp>
          <p:nvSpPr>
            <p:cNvPr id="118835" name="Oval 11"/>
            <p:cNvSpPr>
              <a:spLocks noChangeArrowheads="1"/>
            </p:cNvSpPr>
            <p:nvPr/>
          </p:nvSpPr>
          <p:spPr bwMode="gray">
            <a:xfrm>
              <a:off x="560" y="2278"/>
              <a:ext cx="391" cy="361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vi-VN" sz="3200"/>
            </a:p>
          </p:txBody>
        </p:sp>
        <p:sp>
          <p:nvSpPr>
            <p:cNvPr id="118836" name="Oval 12"/>
            <p:cNvSpPr>
              <a:spLocks noChangeArrowheads="1"/>
            </p:cNvSpPr>
            <p:nvPr/>
          </p:nvSpPr>
          <p:spPr bwMode="gray">
            <a:xfrm>
              <a:off x="582" y="2289"/>
              <a:ext cx="348" cy="29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vi-VN" sz="3200"/>
            </a:p>
          </p:txBody>
        </p:sp>
        <p:sp>
          <p:nvSpPr>
            <p:cNvPr id="118837" name="Text Box 13"/>
            <p:cNvSpPr txBox="1">
              <a:spLocks noChangeArrowheads="1"/>
            </p:cNvSpPr>
            <p:nvPr/>
          </p:nvSpPr>
          <p:spPr bwMode="auto">
            <a:xfrm>
              <a:off x="312" y="2246"/>
              <a:ext cx="3021" cy="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3733" b="1" dirty="0">
                  <a:solidFill>
                    <a:srgbClr val="000000"/>
                  </a:solidFill>
                  <a:latin typeface="+mn-lt"/>
                  <a:cs typeface="Times New Roman" panose="02020603050405020304" pitchFamily="18" charset="0"/>
                </a:rPr>
                <a:t>280 kg </a:t>
              </a:r>
              <a:r>
                <a:rPr lang="en-US" sz="3733" b="1" dirty="0" err="1">
                  <a:solidFill>
                    <a:srgbClr val="000000"/>
                  </a:solidFill>
                  <a:latin typeface="+mn-lt"/>
                  <a:cs typeface="Times New Roman" panose="02020603050405020304" pitchFamily="18" charset="0"/>
                </a:rPr>
                <a:t>gạo</a:t>
              </a:r>
              <a:endParaRPr lang="en-US" sz="3733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18838" name="Text Box 14"/>
            <p:cNvSpPr txBox="1">
              <a:spLocks noChangeArrowheads="1"/>
            </p:cNvSpPr>
            <p:nvPr/>
          </p:nvSpPr>
          <p:spPr bwMode="gray">
            <a:xfrm>
              <a:off x="637" y="2269"/>
              <a:ext cx="262" cy="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3733" b="1" dirty="0">
                  <a:solidFill>
                    <a:srgbClr val="000000"/>
                  </a:solidFill>
                  <a:latin typeface="+mn-lt"/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6" name="Group 29"/>
          <p:cNvGrpSpPr/>
          <p:nvPr/>
        </p:nvGrpSpPr>
        <p:grpSpPr bwMode="auto">
          <a:xfrm>
            <a:off x="1869137" y="2555266"/>
            <a:ext cx="6663267" cy="896938"/>
            <a:chOff x="-288" y="1612"/>
            <a:chExt cx="3947" cy="565"/>
          </a:xfrm>
        </p:grpSpPr>
        <p:sp>
          <p:nvSpPr>
            <p:cNvPr id="118815" name="Text Box 31"/>
            <p:cNvSpPr txBox="1">
              <a:spLocks noChangeArrowheads="1"/>
            </p:cNvSpPr>
            <p:nvPr/>
          </p:nvSpPr>
          <p:spPr bwMode="auto">
            <a:xfrm>
              <a:off x="-288" y="1694"/>
              <a:ext cx="3947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3733" b="1" dirty="0">
                  <a:solidFill>
                    <a:srgbClr val="000000"/>
                  </a:solidFill>
                  <a:latin typeface="+mn-lt"/>
                  <a:cs typeface="Times New Roman" panose="02020603050405020304" pitchFamily="18" charset="0"/>
                </a:rPr>
                <a:t>      285 kg </a:t>
              </a:r>
              <a:r>
                <a:rPr lang="en-US" sz="3733" b="1" dirty="0" err="1">
                  <a:solidFill>
                    <a:srgbClr val="000000"/>
                  </a:solidFill>
                  <a:latin typeface="+mn-lt"/>
                  <a:cs typeface="Times New Roman" panose="02020603050405020304" pitchFamily="18" charset="0"/>
                </a:rPr>
                <a:t>gạo</a:t>
              </a:r>
              <a:endParaRPr lang="en-US" sz="3733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grpSp>
          <p:nvGrpSpPr>
            <p:cNvPr id="118816" name="Group 32"/>
            <p:cNvGrpSpPr/>
            <p:nvPr/>
          </p:nvGrpSpPr>
          <p:grpSpPr bwMode="auto">
            <a:xfrm>
              <a:off x="478" y="1612"/>
              <a:ext cx="519" cy="565"/>
              <a:chOff x="2016" y="866"/>
              <a:chExt cx="360" cy="414"/>
            </a:xfrm>
          </p:grpSpPr>
          <p:sp>
            <p:nvSpPr>
              <p:cNvPr id="118818" name="Text Box 33"/>
              <p:cNvSpPr txBox="1">
                <a:spLocks noChangeArrowheads="1"/>
              </p:cNvSpPr>
              <p:nvPr/>
            </p:nvSpPr>
            <p:spPr bwMode="gray">
              <a:xfrm>
                <a:off x="2138" y="960"/>
                <a:ext cx="161" cy="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3200" b="1">
                    <a:solidFill>
                      <a:srgbClr val="000000"/>
                    </a:solidFill>
                    <a:latin typeface="+mn-lt"/>
                    <a:cs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56354" name="Oval 34"/>
              <p:cNvSpPr>
                <a:spLocks noChangeArrowheads="1"/>
              </p:cNvSpPr>
              <p:nvPr/>
            </p:nvSpPr>
            <p:spPr bwMode="gray">
              <a:xfrm>
                <a:off x="2016" y="867"/>
                <a:ext cx="107" cy="37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38100" algn="ctr">
                <a:noFill/>
                <a:round/>
              </a:ln>
              <a:effectLst/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en-US" sz="3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355" name="Oval 35"/>
              <p:cNvSpPr>
                <a:spLocks noChangeArrowheads="1"/>
              </p:cNvSpPr>
              <p:nvPr/>
            </p:nvSpPr>
            <p:spPr bwMode="gray">
              <a:xfrm>
                <a:off x="2016" y="866"/>
                <a:ext cx="107" cy="37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alpha val="32001"/>
                    </a:schemeClr>
                  </a:gs>
                  <a:gs pos="100000">
                    <a:schemeClr val="hlink">
                      <a:gamma/>
                      <a:shade val="0"/>
                      <a:invGamma/>
                      <a:alpha val="89999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</a:ln>
              <a:effectLst/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en-US" sz="3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356" name="Oval 36"/>
              <p:cNvSpPr>
                <a:spLocks noChangeArrowheads="1"/>
              </p:cNvSpPr>
              <p:nvPr/>
            </p:nvSpPr>
            <p:spPr bwMode="gray">
              <a:xfrm>
                <a:off x="2036" y="871"/>
                <a:ext cx="334" cy="37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en-US" sz="3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357" name="Oval 37"/>
              <p:cNvSpPr>
                <a:spLocks noChangeArrowheads="1"/>
              </p:cNvSpPr>
              <p:nvPr/>
            </p:nvSpPr>
            <p:spPr bwMode="gray">
              <a:xfrm>
                <a:off x="2042" y="891"/>
                <a:ext cx="334" cy="37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63529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en-US" sz="3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8823" name="Oval 38"/>
              <p:cNvSpPr>
                <a:spLocks noChangeArrowheads="1"/>
              </p:cNvSpPr>
              <p:nvPr/>
            </p:nvSpPr>
            <p:spPr bwMode="gray">
              <a:xfrm>
                <a:off x="2053" y="901"/>
                <a:ext cx="300" cy="379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vi-VN" sz="3200"/>
              </a:p>
            </p:txBody>
          </p:sp>
          <p:sp>
            <p:nvSpPr>
              <p:cNvPr id="118824" name="Oval 39"/>
              <p:cNvSpPr>
                <a:spLocks noChangeArrowheads="1"/>
              </p:cNvSpPr>
              <p:nvPr/>
            </p:nvSpPr>
            <p:spPr bwMode="gray">
              <a:xfrm>
                <a:off x="2064" y="959"/>
                <a:ext cx="291" cy="291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vi-VN" sz="3200"/>
              </a:p>
            </p:txBody>
          </p:sp>
          <p:sp>
            <p:nvSpPr>
              <p:cNvPr id="118825" name="Oval 40"/>
              <p:cNvSpPr>
                <a:spLocks noChangeArrowheads="1"/>
              </p:cNvSpPr>
              <p:nvPr/>
            </p:nvSpPr>
            <p:spPr bwMode="gray">
              <a:xfrm>
                <a:off x="2068" y="961"/>
                <a:ext cx="283" cy="2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vi-VN" sz="3200"/>
              </a:p>
            </p:txBody>
          </p:sp>
          <p:sp>
            <p:nvSpPr>
              <p:cNvPr id="118826" name="Oval 41"/>
              <p:cNvSpPr>
                <a:spLocks noChangeArrowheads="1"/>
              </p:cNvSpPr>
              <p:nvPr/>
            </p:nvSpPr>
            <p:spPr bwMode="gray">
              <a:xfrm>
                <a:off x="2071" y="963"/>
                <a:ext cx="270" cy="26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vi-VN" sz="3200"/>
              </a:p>
            </p:txBody>
          </p:sp>
          <p:sp>
            <p:nvSpPr>
              <p:cNvPr id="118827" name="Oval 42"/>
              <p:cNvSpPr>
                <a:spLocks noChangeArrowheads="1"/>
              </p:cNvSpPr>
              <p:nvPr/>
            </p:nvSpPr>
            <p:spPr bwMode="gray">
              <a:xfrm>
                <a:off x="2086" y="971"/>
                <a:ext cx="240" cy="21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vi-VN" sz="3200"/>
              </a:p>
            </p:txBody>
          </p:sp>
        </p:grpSp>
        <p:sp>
          <p:nvSpPr>
            <p:cNvPr id="118817" name="Text Box 43"/>
            <p:cNvSpPr txBox="1">
              <a:spLocks noChangeArrowheads="1"/>
            </p:cNvSpPr>
            <p:nvPr/>
          </p:nvSpPr>
          <p:spPr bwMode="gray">
            <a:xfrm>
              <a:off x="579" y="1688"/>
              <a:ext cx="359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3733" b="1" dirty="0">
                  <a:solidFill>
                    <a:srgbClr val="000000"/>
                  </a:solidFill>
                  <a:latin typeface="+mn-lt"/>
                  <a:cs typeface="Arial" panose="020B0604020202020204" pitchFamily="34" charset="0"/>
                </a:rPr>
                <a:t>A.</a:t>
              </a:r>
            </a:p>
          </p:txBody>
        </p:sp>
      </p:grpSp>
      <p:grpSp>
        <p:nvGrpSpPr>
          <p:cNvPr id="8" name="Group 44"/>
          <p:cNvGrpSpPr/>
          <p:nvPr/>
        </p:nvGrpSpPr>
        <p:grpSpPr bwMode="auto">
          <a:xfrm>
            <a:off x="2206896" y="5235768"/>
            <a:ext cx="6872817" cy="935038"/>
            <a:chOff x="-157" y="2668"/>
            <a:chExt cx="3947" cy="589"/>
          </a:xfrm>
        </p:grpSpPr>
        <p:sp>
          <p:nvSpPr>
            <p:cNvPr id="118803" name="Text Box 46"/>
            <p:cNvSpPr txBox="1">
              <a:spLocks noChangeArrowheads="1"/>
            </p:cNvSpPr>
            <p:nvPr/>
          </p:nvSpPr>
          <p:spPr bwMode="auto">
            <a:xfrm>
              <a:off x="-157" y="2723"/>
              <a:ext cx="3947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3733" b="1" dirty="0">
                  <a:solidFill>
                    <a:srgbClr val="000000"/>
                  </a:solidFill>
                  <a:latin typeface="+mn-lt"/>
                  <a:cs typeface="Times New Roman" panose="02020603050405020304" pitchFamily="18" charset="0"/>
                </a:rPr>
                <a:t>275 kg </a:t>
              </a:r>
              <a:r>
                <a:rPr lang="en-US" sz="3733" b="1" dirty="0" err="1">
                  <a:solidFill>
                    <a:srgbClr val="000000"/>
                  </a:solidFill>
                  <a:latin typeface="+mn-lt"/>
                  <a:cs typeface="Times New Roman" panose="02020603050405020304" pitchFamily="18" charset="0"/>
                </a:rPr>
                <a:t>gạo</a:t>
              </a:r>
              <a:endParaRPr lang="en-US" sz="3733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18804" name="Text Box 47"/>
            <p:cNvSpPr txBox="1">
              <a:spLocks noChangeArrowheads="1"/>
            </p:cNvSpPr>
            <p:nvPr/>
          </p:nvSpPr>
          <p:spPr bwMode="gray">
            <a:xfrm>
              <a:off x="657" y="2817"/>
              <a:ext cx="22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3200" b="1">
                  <a:solidFill>
                    <a:srgbClr val="000000"/>
                  </a:solidFill>
                  <a:latin typeface="+mn-lt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56368" name="Oval 48"/>
            <p:cNvSpPr>
              <a:spLocks noChangeArrowheads="1"/>
            </p:cNvSpPr>
            <p:nvPr/>
          </p:nvSpPr>
          <p:spPr bwMode="gray">
            <a:xfrm>
              <a:off x="480" y="2668"/>
              <a:ext cx="149" cy="518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3200" dirty="0">
                <a:solidFill>
                  <a:prstClr val="black"/>
                </a:solidFill>
              </a:endParaRPr>
            </a:p>
          </p:txBody>
        </p:sp>
        <p:sp>
          <p:nvSpPr>
            <p:cNvPr id="56369" name="Oval 49"/>
            <p:cNvSpPr>
              <a:spLocks noChangeArrowheads="1"/>
            </p:cNvSpPr>
            <p:nvPr/>
          </p:nvSpPr>
          <p:spPr bwMode="gray">
            <a:xfrm>
              <a:off x="480" y="2668"/>
              <a:ext cx="149" cy="51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3200" dirty="0">
                <a:solidFill>
                  <a:prstClr val="black"/>
                </a:solidFill>
              </a:endParaRPr>
            </a:p>
          </p:txBody>
        </p:sp>
        <p:sp>
          <p:nvSpPr>
            <p:cNvPr id="56370" name="Oval 50"/>
            <p:cNvSpPr>
              <a:spLocks noChangeArrowheads="1"/>
            </p:cNvSpPr>
            <p:nvPr/>
          </p:nvSpPr>
          <p:spPr bwMode="gray">
            <a:xfrm>
              <a:off x="506" y="2676"/>
              <a:ext cx="484" cy="51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3200" dirty="0">
                <a:solidFill>
                  <a:prstClr val="black"/>
                </a:solidFill>
              </a:endParaRPr>
            </a:p>
          </p:txBody>
        </p:sp>
        <p:sp>
          <p:nvSpPr>
            <p:cNvPr id="56371" name="Oval 51"/>
            <p:cNvSpPr>
              <a:spLocks noChangeArrowheads="1"/>
            </p:cNvSpPr>
            <p:nvPr/>
          </p:nvSpPr>
          <p:spPr bwMode="gray">
            <a:xfrm>
              <a:off x="516" y="2723"/>
              <a:ext cx="480" cy="51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lang="en-US" sz="3200" dirty="0">
                <a:solidFill>
                  <a:prstClr val="black"/>
                </a:solidFill>
              </a:endParaRPr>
            </a:p>
          </p:txBody>
        </p:sp>
        <p:sp>
          <p:nvSpPr>
            <p:cNvPr id="118809" name="Oval 52"/>
            <p:cNvSpPr>
              <a:spLocks noChangeArrowheads="1"/>
            </p:cNvSpPr>
            <p:nvPr/>
          </p:nvSpPr>
          <p:spPr bwMode="gray">
            <a:xfrm>
              <a:off x="532" y="2739"/>
              <a:ext cx="433" cy="51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vi-VN" sz="3200"/>
            </a:p>
          </p:txBody>
        </p:sp>
        <p:sp>
          <p:nvSpPr>
            <p:cNvPr id="118810" name="Oval 53"/>
            <p:cNvSpPr>
              <a:spLocks noChangeArrowheads="1"/>
            </p:cNvSpPr>
            <p:nvPr/>
          </p:nvSpPr>
          <p:spPr bwMode="gray">
            <a:xfrm>
              <a:off x="528" y="2806"/>
              <a:ext cx="420" cy="397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vi-VN" sz="3200"/>
            </a:p>
          </p:txBody>
        </p:sp>
        <p:sp>
          <p:nvSpPr>
            <p:cNvPr id="118811" name="Oval 54"/>
            <p:cNvSpPr>
              <a:spLocks noChangeArrowheads="1"/>
            </p:cNvSpPr>
            <p:nvPr/>
          </p:nvSpPr>
          <p:spPr bwMode="gray">
            <a:xfrm>
              <a:off x="555" y="2818"/>
              <a:ext cx="408" cy="386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vi-VN" sz="3200"/>
            </a:p>
          </p:txBody>
        </p:sp>
        <p:sp>
          <p:nvSpPr>
            <p:cNvPr id="118812" name="Oval 55"/>
            <p:cNvSpPr>
              <a:spLocks noChangeArrowheads="1"/>
            </p:cNvSpPr>
            <p:nvPr/>
          </p:nvSpPr>
          <p:spPr bwMode="gray">
            <a:xfrm>
              <a:off x="559" y="2821"/>
              <a:ext cx="390" cy="361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vi-VN" sz="3200"/>
            </a:p>
          </p:txBody>
        </p:sp>
        <p:sp>
          <p:nvSpPr>
            <p:cNvPr id="118813" name="Oval 56"/>
            <p:cNvSpPr>
              <a:spLocks noChangeArrowheads="1"/>
            </p:cNvSpPr>
            <p:nvPr/>
          </p:nvSpPr>
          <p:spPr bwMode="gray">
            <a:xfrm>
              <a:off x="581" y="2832"/>
              <a:ext cx="346" cy="29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vi-VN" sz="3200"/>
            </a:p>
          </p:txBody>
        </p:sp>
        <p:sp>
          <p:nvSpPr>
            <p:cNvPr id="118814" name="Text Box 57"/>
            <p:cNvSpPr txBox="1">
              <a:spLocks noChangeArrowheads="1"/>
            </p:cNvSpPr>
            <p:nvPr/>
          </p:nvSpPr>
          <p:spPr bwMode="gray">
            <a:xfrm>
              <a:off x="630" y="2752"/>
              <a:ext cx="252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sz="3733" b="1" dirty="0">
                  <a:solidFill>
                    <a:srgbClr val="000000"/>
                  </a:solidFill>
                  <a:latin typeface="+mn-lt"/>
                  <a:cs typeface="Arial" panose="020B0604020202020204" pitchFamily="34" charset="0"/>
                </a:rPr>
                <a:t>C</a:t>
              </a:r>
            </a:p>
          </p:txBody>
        </p:sp>
      </p:grpSp>
      <p:sp>
        <p:nvSpPr>
          <p:cNvPr id="118789" name="Text Box 60"/>
          <p:cNvSpPr txBox="1">
            <a:spLocks noChangeArrowheads="1"/>
          </p:cNvSpPr>
          <p:nvPr/>
        </p:nvSpPr>
        <p:spPr bwMode="auto">
          <a:xfrm>
            <a:off x="2773329" y="826645"/>
            <a:ext cx="9102513" cy="12538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lIns="103900" tIns="51951" rIns="103900" bIns="5195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Aft>
                <a:spcPct val="0"/>
              </a:spcAft>
              <a:buClrTx/>
              <a:buFontTx/>
              <a:buNone/>
            </a:pPr>
            <a:r>
              <a:rPr lang="en-US" sz="3733" b="1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Có</a:t>
            </a:r>
            <a:r>
              <a:rPr lang="en-US" sz="3733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1425 kg </a:t>
            </a:r>
            <a:r>
              <a:rPr lang="en-US" sz="3733" b="1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gạo</a:t>
            </a:r>
            <a:r>
              <a:rPr lang="en-US" sz="3733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, chia </a:t>
            </a:r>
            <a:r>
              <a:rPr lang="en-US" sz="3733" b="1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đều</a:t>
            </a:r>
            <a:r>
              <a:rPr lang="en-US" sz="3733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vào</a:t>
            </a:r>
            <a:r>
              <a:rPr lang="en-US" sz="3733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5 </a:t>
            </a:r>
            <a:r>
              <a:rPr lang="en-US" sz="3733" b="1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bao</a:t>
            </a:r>
            <a:r>
              <a:rPr lang="en-US" sz="3733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. </a:t>
            </a:r>
          </a:p>
          <a:p>
            <a:pPr algn="ctr" fontAlgn="base">
              <a:spcAft>
                <a:spcPct val="0"/>
              </a:spcAft>
              <a:buClrTx/>
              <a:buFontTx/>
              <a:buNone/>
            </a:pPr>
            <a:r>
              <a:rPr lang="en-US" sz="3733" b="1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Hỏi</a:t>
            </a:r>
            <a:r>
              <a:rPr lang="en-US" sz="3733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mỗi</a:t>
            </a:r>
            <a:r>
              <a:rPr lang="en-US" sz="3733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bao</a:t>
            </a:r>
            <a:r>
              <a:rPr lang="en-US" sz="3733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có</a:t>
            </a:r>
            <a:r>
              <a:rPr lang="en-US" sz="3733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bao</a:t>
            </a:r>
            <a:r>
              <a:rPr lang="en-US" sz="3733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nhiêu</a:t>
            </a:r>
            <a:r>
              <a:rPr lang="en-US" sz="3733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ki</a:t>
            </a:r>
            <a:r>
              <a:rPr lang="en-US" sz="3733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- </a:t>
            </a:r>
            <a:r>
              <a:rPr lang="en-US" sz="3733" b="1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lô</a:t>
            </a:r>
            <a:r>
              <a:rPr lang="en-US" sz="3733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– gam </a:t>
            </a:r>
            <a:r>
              <a:rPr lang="en-US" sz="3733" b="1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gạo</a:t>
            </a:r>
            <a:r>
              <a:rPr lang="en-US" sz="3733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281633" name="Oval 33"/>
          <p:cNvSpPr>
            <a:spLocks noChangeArrowheads="1"/>
          </p:cNvSpPr>
          <p:nvPr/>
        </p:nvSpPr>
        <p:spPr bwMode="auto">
          <a:xfrm>
            <a:off x="10160002" y="2755900"/>
            <a:ext cx="1648884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03900" tIns="51951" rIns="103900" bIns="5195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200" b="1">
                <a:solidFill>
                  <a:srgbClr val="FFFF00"/>
                </a:solidFill>
                <a:cs typeface="Arial" panose="020B0604020202020204" pitchFamily="34" charset="0"/>
              </a:rPr>
              <a:t>Hết giờ</a:t>
            </a:r>
          </a:p>
        </p:txBody>
      </p:sp>
      <p:sp>
        <p:nvSpPr>
          <p:cNvPr id="281634" name="Oval 34"/>
          <p:cNvSpPr>
            <a:spLocks noChangeArrowheads="1"/>
          </p:cNvSpPr>
          <p:nvPr/>
        </p:nvSpPr>
        <p:spPr bwMode="auto">
          <a:xfrm>
            <a:off x="10160002" y="2755900"/>
            <a:ext cx="1648884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03900" tIns="51951" rIns="103900" bIns="5195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200" b="1">
                <a:solidFill>
                  <a:srgbClr val="FFFF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281635" name="Oval 35"/>
          <p:cNvSpPr>
            <a:spLocks noChangeArrowheads="1"/>
          </p:cNvSpPr>
          <p:nvPr/>
        </p:nvSpPr>
        <p:spPr bwMode="auto">
          <a:xfrm>
            <a:off x="10160002" y="2755900"/>
            <a:ext cx="1648884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03900" tIns="51951" rIns="103900" bIns="5195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200" b="1">
                <a:solidFill>
                  <a:srgbClr val="FFFF00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281636" name="Oval 36"/>
          <p:cNvSpPr>
            <a:spLocks noChangeArrowheads="1"/>
          </p:cNvSpPr>
          <p:nvPr/>
        </p:nvSpPr>
        <p:spPr bwMode="auto">
          <a:xfrm>
            <a:off x="10160002" y="2755900"/>
            <a:ext cx="1648884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03900" tIns="51951" rIns="103900" bIns="5195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200" b="1">
                <a:solidFill>
                  <a:srgbClr val="FFFF00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281637" name="Oval 37"/>
          <p:cNvSpPr>
            <a:spLocks noChangeArrowheads="1"/>
          </p:cNvSpPr>
          <p:nvPr/>
        </p:nvSpPr>
        <p:spPr bwMode="auto">
          <a:xfrm>
            <a:off x="10160002" y="2755900"/>
            <a:ext cx="1648884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03900" tIns="51951" rIns="103900" bIns="5195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200" b="1">
                <a:solidFill>
                  <a:srgbClr val="FFFF00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281638" name="Oval 38"/>
          <p:cNvSpPr>
            <a:spLocks noChangeArrowheads="1"/>
          </p:cNvSpPr>
          <p:nvPr/>
        </p:nvSpPr>
        <p:spPr bwMode="auto">
          <a:xfrm>
            <a:off x="10160002" y="2755900"/>
            <a:ext cx="1648884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03900" tIns="51951" rIns="103900" bIns="5195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200" b="1">
                <a:solidFill>
                  <a:srgbClr val="FFFF00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281639" name="Oval 39"/>
          <p:cNvSpPr>
            <a:spLocks noChangeArrowheads="1"/>
          </p:cNvSpPr>
          <p:nvPr/>
        </p:nvSpPr>
        <p:spPr bwMode="auto">
          <a:xfrm>
            <a:off x="10160002" y="2755900"/>
            <a:ext cx="1648884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03900" tIns="51951" rIns="103900" bIns="5195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200" b="1">
                <a:solidFill>
                  <a:srgbClr val="FFFF00"/>
                </a:solidFill>
                <a:cs typeface="Arial" panose="020B0604020202020204" pitchFamily="34" charset="0"/>
              </a:rPr>
              <a:t>6</a:t>
            </a:r>
          </a:p>
        </p:txBody>
      </p:sp>
      <p:sp>
        <p:nvSpPr>
          <p:cNvPr id="281640" name="Oval 40"/>
          <p:cNvSpPr>
            <a:spLocks noChangeArrowheads="1"/>
          </p:cNvSpPr>
          <p:nvPr/>
        </p:nvSpPr>
        <p:spPr bwMode="auto">
          <a:xfrm>
            <a:off x="10160002" y="2755900"/>
            <a:ext cx="1648884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03900" tIns="51951" rIns="103900" bIns="5195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200" b="1">
                <a:solidFill>
                  <a:srgbClr val="FFFF00"/>
                </a:solidFill>
                <a:cs typeface="Arial" panose="020B0604020202020204" pitchFamily="34" charset="0"/>
              </a:rPr>
              <a:t>7</a:t>
            </a:r>
          </a:p>
        </p:txBody>
      </p:sp>
      <p:sp>
        <p:nvSpPr>
          <p:cNvPr id="281641" name="Oval 41"/>
          <p:cNvSpPr>
            <a:spLocks noChangeArrowheads="1"/>
          </p:cNvSpPr>
          <p:nvPr/>
        </p:nvSpPr>
        <p:spPr bwMode="auto">
          <a:xfrm>
            <a:off x="10160002" y="2755900"/>
            <a:ext cx="1648884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03900" tIns="51951" rIns="103900" bIns="5195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200" b="1">
                <a:solidFill>
                  <a:srgbClr val="FFFF00"/>
                </a:solidFill>
                <a:cs typeface="Arial" panose="020B0604020202020204" pitchFamily="34" charset="0"/>
              </a:rPr>
              <a:t>8</a:t>
            </a:r>
          </a:p>
        </p:txBody>
      </p:sp>
      <p:sp>
        <p:nvSpPr>
          <p:cNvPr id="281642" name="Oval 42"/>
          <p:cNvSpPr>
            <a:spLocks noChangeArrowheads="1"/>
          </p:cNvSpPr>
          <p:nvPr/>
        </p:nvSpPr>
        <p:spPr bwMode="auto">
          <a:xfrm>
            <a:off x="10160002" y="2755900"/>
            <a:ext cx="1648884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03900" tIns="51951" rIns="103900" bIns="5195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200" b="1">
                <a:solidFill>
                  <a:srgbClr val="FFFF00"/>
                </a:solidFill>
                <a:cs typeface="Arial" panose="020B0604020202020204" pitchFamily="34" charset="0"/>
              </a:rPr>
              <a:t>9</a:t>
            </a:r>
          </a:p>
        </p:txBody>
      </p:sp>
      <p:sp>
        <p:nvSpPr>
          <p:cNvPr id="2" name="Oval 42"/>
          <p:cNvSpPr>
            <a:spLocks noChangeArrowheads="1"/>
          </p:cNvSpPr>
          <p:nvPr/>
        </p:nvSpPr>
        <p:spPr bwMode="auto">
          <a:xfrm>
            <a:off x="10128251" y="2755900"/>
            <a:ext cx="1648883" cy="9144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03900" tIns="51951" rIns="103900" bIns="5195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200" b="1">
                <a:solidFill>
                  <a:srgbClr val="FFFF00"/>
                </a:solidFill>
                <a:cs typeface="Arial" panose="020B0604020202020204" pitchFamily="34" charset="0"/>
              </a:rPr>
              <a:t>10</a:t>
            </a:r>
          </a:p>
        </p:txBody>
      </p:sp>
      <p:sp>
        <p:nvSpPr>
          <p:cNvPr id="118801" name="AutoShape 75" descr="Stationery"/>
          <p:cNvSpPr>
            <a:spLocks noChangeArrowheads="1"/>
          </p:cNvSpPr>
          <p:nvPr/>
        </p:nvSpPr>
        <p:spPr bwMode="auto">
          <a:xfrm>
            <a:off x="316158" y="967245"/>
            <a:ext cx="2393951" cy="992188"/>
          </a:xfrm>
          <a:prstGeom prst="rightArrow">
            <a:avLst>
              <a:gd name="adj1" fmla="val 50000"/>
              <a:gd name="adj2" fmla="val 49002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miter lim="800000"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wrap="none" lIns="103900" tIns="51951" rIns="103900" bIns="51951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3200" b="1" dirty="0">
              <a:solidFill>
                <a:srgbClr val="0000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733" b="1" dirty="0" err="1">
                <a:cs typeface="Times New Roman" panose="02020603050405020304" pitchFamily="18" charset="0"/>
              </a:rPr>
              <a:t>Câu</a:t>
            </a:r>
            <a:r>
              <a:rPr lang="en-US" sz="3733" b="1" dirty="0">
                <a:cs typeface="Times New Roman" panose="02020603050405020304" pitchFamily="18" charset="0"/>
              </a:rPr>
              <a:t> 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3200" b="1" dirty="0">
              <a:solidFill>
                <a:srgbClr val="0000FF"/>
              </a:solidFill>
            </a:endParaRPr>
          </a:p>
        </p:txBody>
      </p:sp>
      <p:pic>
        <p:nvPicPr>
          <p:cNvPr id="55" name="Picture 2" descr="Ilustración de Dos Niños En La Escuela Yendo A La Escuela Uniforme y más  Vectores Libres de Derechos de Uniforme - iStock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00" y="3886202"/>
            <a:ext cx="3454400" cy="274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1" y="2"/>
            <a:ext cx="30607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40013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281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8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28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281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81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281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281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281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281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281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500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1" presetClass="exit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5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400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33" grpId="0" animBg="1"/>
      <p:bldP spid="281633" grpId="1" animBg="1"/>
      <p:bldP spid="281634" grpId="0" animBg="1"/>
      <p:bldP spid="281635" grpId="0" animBg="1"/>
      <p:bldP spid="281636" grpId="0" animBg="1"/>
      <p:bldP spid="281636" grpId="1" animBg="1"/>
      <p:bldP spid="281637" grpId="0" animBg="1"/>
      <p:bldP spid="281637" grpId="1" animBg="1"/>
      <p:bldP spid="281638" grpId="0" animBg="1"/>
      <p:bldP spid="281638" grpId="1" animBg="1"/>
      <p:bldP spid="281639" grpId="0" animBg="1"/>
      <p:bldP spid="281639" grpId="1" animBg="1"/>
      <p:bldP spid="281640" grpId="0" animBg="1"/>
      <p:bldP spid="281640" grpId="1" animBg="1"/>
      <p:bldP spid="281641" grpId="0" animBg="1"/>
      <p:bldP spid="281641" grpId="1" animBg="1"/>
      <p:bldP spid="281642" grpId="0" animBg="1"/>
      <p:bldP spid="281642" grpId="1" animBg="1"/>
      <p:bldP spid="2" grpId="0" animBg="1"/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3E74-8738-43BA-A6EE-281331CC9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DD4D8-E939-4EE4-9DE6-8C99F1EE78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1B2F2CCC-B0EC-41EA-9504-CE1879A073A3}"/>
              </a:ext>
            </a:extLst>
          </p:cNvPr>
          <p:cNvSpPr txBox="1">
            <a:spLocks/>
          </p:cNvSpPr>
          <p:nvPr/>
        </p:nvSpPr>
        <p:spPr>
          <a:xfrm>
            <a:off x="4675424" y="6398360"/>
            <a:ext cx="2845912" cy="36540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5295" indent="-12954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2495" indent="-26162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69695" indent="-39433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6895" indent="-52641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1625600" algn="l" defTabSz="65024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1950720" algn="l" defTabSz="65024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2275840" algn="l" defTabSz="65024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2601595" algn="l" defTabSz="65024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601EE9E8-4134-49B0-9AA7-3089E65216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 descr="Visual search query image">
            <a:extLst>
              <a:ext uri="{FF2B5EF4-FFF2-40B4-BE49-F238E27FC236}">
                <a16:creationId xmlns:a16="http://schemas.microsoft.com/office/drawing/2014/main" id="{6BFF2E08-840A-444D-BFE1-4D63A30AF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6" y="-893"/>
            <a:ext cx="12195176" cy="685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5BC377-6C11-4E32-9560-917BC8C6E68F}"/>
              </a:ext>
            </a:extLst>
          </p:cNvPr>
          <p:cNvSpPr txBox="1"/>
          <p:nvPr/>
        </p:nvSpPr>
        <p:spPr>
          <a:xfrm>
            <a:off x="890666" y="979893"/>
            <a:ext cx="129512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2286">
              <a:defRPr/>
            </a:pPr>
            <a:r>
              <a:rPr lang="en-GB" sz="3200" b="1" dirty="0" err="1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Thứ</a:t>
            </a:r>
            <a:r>
              <a:rPr lang="en-GB" sz="3200" b="1" dirty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GB" sz="3200" b="1" dirty="0" err="1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sáu</a:t>
            </a:r>
            <a:r>
              <a:rPr lang="en-GB" sz="3200" b="1" dirty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GB" sz="3200" b="1" dirty="0" err="1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ngày</a:t>
            </a:r>
            <a:r>
              <a:rPr lang="en-GB" sz="3200" b="1" dirty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GB" sz="3200" b="1" dirty="0">
                <a:solidFill>
                  <a:prstClr val="white"/>
                </a:solidFill>
                <a:latin typeface="HP001 4 hàng" panose="020B0603050302020204" pitchFamily="34" charset="0"/>
              </a:rPr>
              <a:t>25</a:t>
            </a:r>
            <a:r>
              <a:rPr lang="en-GB" sz="3200" b="1" dirty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GB" sz="3200" b="1" dirty="0" err="1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tháng</a:t>
            </a:r>
            <a:r>
              <a:rPr lang="en-GB" sz="3200" b="1" dirty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2 </a:t>
            </a:r>
            <a:r>
              <a:rPr lang="en-GB" sz="3200" b="1" dirty="0" err="1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năm</a:t>
            </a:r>
            <a:r>
              <a:rPr lang="en-GB" sz="3200" b="1" dirty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2022</a:t>
            </a:r>
          </a:p>
          <a:p>
            <a:pPr defTabSz="1372286">
              <a:defRPr/>
            </a:pPr>
            <a:r>
              <a:rPr lang="en-GB" sz="3200" b="1" dirty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      </a:t>
            </a:r>
            <a:r>
              <a:rPr lang="en-GB" sz="3200" b="1" dirty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    </a:t>
            </a:r>
            <a:endParaRPr lang="en-US" sz="3200" b="1" dirty="0">
              <a:solidFill>
                <a:srgbClr val="FFFF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A30CC5-39BF-4167-A413-AB175395F4FC}"/>
              </a:ext>
            </a:extLst>
          </p:cNvPr>
          <p:cNvSpPr txBox="1"/>
          <p:nvPr/>
        </p:nvSpPr>
        <p:spPr>
          <a:xfrm>
            <a:off x="2932831" y="1670824"/>
            <a:ext cx="129512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2286">
              <a:defRPr/>
            </a:pPr>
            <a:r>
              <a:rPr lang="en-GB" sz="3200" b="1" dirty="0" err="1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Toán</a:t>
            </a:r>
            <a:r>
              <a:rPr lang="en-GB" sz="3200" b="1" dirty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</a:p>
          <a:p>
            <a:pPr defTabSz="1372286">
              <a:defRPr/>
            </a:pPr>
            <a:r>
              <a:rPr lang="en-GB" sz="3200" b="1" dirty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    </a:t>
            </a:r>
            <a:endParaRPr lang="en-US" sz="3200" b="1" dirty="0">
              <a:solidFill>
                <a:srgbClr val="FFFF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B92E1E-B57A-48D3-97CA-0DA74439808B}"/>
              </a:ext>
            </a:extLst>
          </p:cNvPr>
          <p:cNvSpPr txBox="1"/>
          <p:nvPr/>
        </p:nvSpPr>
        <p:spPr>
          <a:xfrm>
            <a:off x="890666" y="2386380"/>
            <a:ext cx="129512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2286">
              <a:defRPr/>
            </a:pP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Chia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có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bốn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chữ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cho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có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một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chữ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(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tiếp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theo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)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.</a:t>
            </a:r>
            <a:endParaRPr lang="en-GB" sz="3200" b="1" dirty="0">
              <a:solidFill>
                <a:srgbClr val="FFFF00"/>
              </a:solidFill>
              <a:latin typeface="HP001 4 hàng" panose="020B0603050302020204" pitchFamily="34" charset="0"/>
              <a:cs typeface="Arial"/>
              <a:sym typeface="Arial"/>
            </a:endParaRPr>
          </a:p>
          <a:p>
            <a:pPr defTabSz="1372286">
              <a:defRPr/>
            </a:pPr>
            <a:r>
              <a:rPr lang="en-GB" sz="3200" b="1" dirty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    </a:t>
            </a:r>
            <a:endParaRPr lang="en-US" sz="3200" b="1" dirty="0">
              <a:solidFill>
                <a:srgbClr val="FFFF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137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108522DF-F1BF-44DB-8B2D-08825344118F}"/>
              </a:ext>
            </a:extLst>
          </p:cNvPr>
          <p:cNvGrpSpPr/>
          <p:nvPr/>
        </p:nvGrpSpPr>
        <p:grpSpPr>
          <a:xfrm>
            <a:off x="761403" y="554911"/>
            <a:ext cx="6139911" cy="769442"/>
            <a:chOff x="761403" y="554911"/>
            <a:chExt cx="3108233" cy="769442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B388675C-010A-43AE-8557-EC0307F85E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1403" y="554911"/>
              <a:ext cx="538779" cy="584775"/>
            </a:xfrm>
            <a:prstGeom prst="rect">
              <a:avLst/>
            </a:prstGeom>
          </p:spPr>
        </p:pic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36B689D1-0D66-46CA-A180-A4C5AC1A8D35}"/>
                </a:ext>
              </a:extLst>
            </p:cNvPr>
            <p:cNvSpPr txBox="1"/>
            <p:nvPr/>
          </p:nvSpPr>
          <p:spPr>
            <a:xfrm>
              <a:off x="1300182" y="554912"/>
              <a:ext cx="256945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dirty="0">
                  <a:ln w="127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FFA300"/>
                  </a:solidFill>
                  <a:latin typeface="inpin heiti" charset="-122"/>
                  <a:ea typeface="inpin heiti" charset="-122"/>
                </a:rPr>
                <a:t>YÊU CẦU CẦN ĐẠT </a:t>
              </a:r>
              <a:endParaRPr lang="zh-CN" altLang="en-US" sz="440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A300"/>
                </a:solidFill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034D66C7-6DBC-424D-8DAD-3F58C032E45D}"/>
              </a:ext>
            </a:extLst>
          </p:cNvPr>
          <p:cNvGrpSpPr/>
          <p:nvPr/>
        </p:nvGrpSpPr>
        <p:grpSpPr>
          <a:xfrm>
            <a:off x="0" y="1243432"/>
            <a:ext cx="6209247" cy="4437247"/>
            <a:chOff x="522439" y="1808921"/>
            <a:chExt cx="3664271" cy="2853070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BDF03697-7E27-4856-973E-87FCA6D475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522439" y="1808921"/>
              <a:ext cx="3664271" cy="2853070"/>
            </a:xfrm>
            <a:prstGeom prst="rect">
              <a:avLst/>
            </a:prstGeom>
          </p:spPr>
        </p:pic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E35676F0-E0AB-483F-B2FC-C4099CED659B}"/>
                </a:ext>
              </a:extLst>
            </p:cNvPr>
            <p:cNvSpPr txBox="1"/>
            <p:nvPr/>
          </p:nvSpPr>
          <p:spPr>
            <a:xfrm>
              <a:off x="1379959" y="2617701"/>
              <a:ext cx="2439434" cy="1325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 err="1">
                  <a:ea typeface="Times New Roman" panose="02020603050405020304" pitchFamily="18" charset="0"/>
                </a:rPr>
                <a:t>B</a:t>
              </a:r>
              <a:r>
                <a:rPr lang="en-US" sz="3200" dirty="0" err="1">
                  <a:effectLst/>
                  <a:ea typeface="Times New Roman" panose="02020603050405020304" pitchFamily="18" charset="0"/>
                </a:rPr>
                <a:t>iết</a:t>
              </a:r>
              <a:r>
                <a:rPr lang="en-US" sz="32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ea typeface="Times New Roman" panose="02020603050405020304" pitchFamily="18" charset="0"/>
                </a:rPr>
                <a:t>thực</a:t>
              </a:r>
              <a:r>
                <a:rPr lang="en-US" sz="32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ea typeface="Times New Roman" panose="02020603050405020304" pitchFamily="18" charset="0"/>
                </a:rPr>
                <a:t>hiện</a:t>
              </a:r>
              <a:r>
                <a:rPr lang="en-US" sz="32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ea typeface="Times New Roman" panose="02020603050405020304" pitchFamily="18" charset="0"/>
                </a:rPr>
                <a:t>phép</a:t>
              </a:r>
              <a:r>
                <a:rPr lang="en-US" sz="3200" dirty="0">
                  <a:effectLst/>
                  <a:ea typeface="Times New Roman" panose="02020603050405020304" pitchFamily="18" charset="0"/>
                </a:rPr>
                <a:t> chia: </a:t>
              </a:r>
              <a:r>
                <a:rPr lang="en-US" sz="3200" dirty="0" err="1">
                  <a:effectLst/>
                  <a:ea typeface="Times New Roman" panose="02020603050405020304" pitchFamily="18" charset="0"/>
                </a:rPr>
                <a:t>trường</a:t>
              </a:r>
              <a:r>
                <a:rPr lang="en-US" sz="32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ea typeface="Times New Roman" panose="02020603050405020304" pitchFamily="18" charset="0"/>
                </a:rPr>
                <a:t>hợp</a:t>
              </a:r>
              <a:r>
                <a:rPr lang="en-US" sz="3200" dirty="0">
                  <a:effectLst/>
                  <a:ea typeface="Times New Roman" panose="02020603050405020304" pitchFamily="18" charset="0"/>
                </a:rPr>
                <a:t> chia </a:t>
              </a:r>
              <a:r>
                <a:rPr lang="en-US" sz="3200" dirty="0" err="1">
                  <a:effectLst/>
                  <a:ea typeface="Times New Roman" panose="02020603050405020304" pitchFamily="18" charset="0"/>
                </a:rPr>
                <a:t>hết</a:t>
              </a:r>
              <a:r>
                <a:rPr lang="en-US" sz="3200" dirty="0">
                  <a:effectLst/>
                  <a:ea typeface="Times New Roman" panose="02020603050405020304" pitchFamily="18" charset="0"/>
                </a:rPr>
                <a:t>, </a:t>
              </a:r>
              <a:r>
                <a:rPr lang="en-US" sz="3200" dirty="0" err="1">
                  <a:effectLst/>
                  <a:ea typeface="Times New Roman" panose="02020603050405020304" pitchFamily="18" charset="0"/>
                </a:rPr>
                <a:t>thương</a:t>
              </a:r>
              <a:r>
                <a:rPr lang="en-US" sz="32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ea typeface="Times New Roman" panose="02020603050405020304" pitchFamily="18" charset="0"/>
                </a:rPr>
                <a:t>có</a:t>
              </a:r>
              <a:r>
                <a:rPr lang="en-US" sz="3200" dirty="0">
                  <a:effectLst/>
                  <a:ea typeface="Times New Roman" panose="02020603050405020304" pitchFamily="18" charset="0"/>
                </a:rPr>
                <a:t> 4 </a:t>
              </a:r>
              <a:r>
                <a:rPr lang="en-US" sz="3200" dirty="0" err="1">
                  <a:effectLst/>
                  <a:ea typeface="Times New Roman" panose="02020603050405020304" pitchFamily="18" charset="0"/>
                </a:rPr>
                <a:t>chữ</a:t>
              </a:r>
              <a:r>
                <a:rPr lang="en-US" sz="32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ea typeface="Times New Roman" panose="02020603050405020304" pitchFamily="18" charset="0"/>
                </a:rPr>
                <a:t>số</a:t>
              </a:r>
              <a:r>
                <a:rPr lang="en-US" sz="32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ea typeface="Times New Roman" panose="02020603050405020304" pitchFamily="18" charset="0"/>
                </a:rPr>
                <a:t>và</a:t>
              </a:r>
              <a:r>
                <a:rPr lang="en-US" sz="32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ea typeface="Times New Roman" panose="02020603050405020304" pitchFamily="18" charset="0"/>
                </a:rPr>
                <a:t>thương</a:t>
              </a:r>
              <a:r>
                <a:rPr lang="en-US" sz="32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ea typeface="Times New Roman" panose="02020603050405020304" pitchFamily="18" charset="0"/>
                </a:rPr>
                <a:t>có</a:t>
              </a:r>
              <a:r>
                <a:rPr lang="en-US" sz="3200" dirty="0">
                  <a:effectLst/>
                  <a:ea typeface="Times New Roman" panose="02020603050405020304" pitchFamily="18" charset="0"/>
                </a:rPr>
                <a:t> 3 </a:t>
              </a:r>
              <a:r>
                <a:rPr lang="en-US" sz="3200" dirty="0" err="1">
                  <a:effectLst/>
                  <a:ea typeface="Times New Roman" panose="02020603050405020304" pitchFamily="18" charset="0"/>
                </a:rPr>
                <a:t>chữ</a:t>
              </a:r>
              <a:r>
                <a:rPr lang="en-US" sz="32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ea typeface="Times New Roman" panose="02020603050405020304" pitchFamily="18" charset="0"/>
                </a:rPr>
                <a:t>số</a:t>
              </a:r>
              <a:r>
                <a:rPr lang="en-US" sz="3200" dirty="0">
                  <a:effectLst/>
                  <a:ea typeface="Times New Roman" panose="02020603050405020304" pitchFamily="18" charset="0"/>
                </a:rPr>
                <a:t>. </a:t>
              </a:r>
              <a:endParaRPr kumimoji="1" lang="zh-CN" altLang="en-US" sz="3200" dirty="0">
                <a:ea typeface="inpin heiti" charset="-122"/>
                <a:cs typeface="inpin heiti" charset="-122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82F94C4B-FE12-4595-8BAF-B4EE4BBAF49C}"/>
              </a:ext>
            </a:extLst>
          </p:cNvPr>
          <p:cNvGrpSpPr/>
          <p:nvPr/>
        </p:nvGrpSpPr>
        <p:grpSpPr>
          <a:xfrm>
            <a:off x="5967664" y="335585"/>
            <a:ext cx="6018912" cy="4977560"/>
            <a:chOff x="522439" y="1808921"/>
            <a:chExt cx="3664271" cy="2853070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325334E1-9EF6-4B74-8397-184902AF1B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522439" y="1808921"/>
              <a:ext cx="3664271" cy="2853070"/>
            </a:xfrm>
            <a:prstGeom prst="rect">
              <a:avLst/>
            </a:prstGeom>
          </p:spPr>
        </p:pic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DFF5FBDB-E904-4955-ADA3-B4D1DD859A78}"/>
                </a:ext>
              </a:extLst>
            </p:cNvPr>
            <p:cNvSpPr txBox="1"/>
            <p:nvPr/>
          </p:nvSpPr>
          <p:spPr>
            <a:xfrm>
              <a:off x="1485206" y="2873572"/>
              <a:ext cx="2365208" cy="899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effectLst/>
                  <a:ea typeface="Times New Roman" panose="02020603050405020304" pitchFamily="18" charset="0"/>
                </a:rPr>
                <a:t>Vận</a:t>
              </a:r>
              <a:r>
                <a:rPr lang="en-US" sz="32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ea typeface="Times New Roman" panose="02020603050405020304" pitchFamily="18" charset="0"/>
                </a:rPr>
                <a:t>dụng</a:t>
              </a:r>
              <a:r>
                <a:rPr lang="en-US" sz="32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ea typeface="Times New Roman" panose="02020603050405020304" pitchFamily="18" charset="0"/>
                </a:rPr>
                <a:t>phép</a:t>
              </a:r>
              <a:r>
                <a:rPr lang="en-US" sz="3200" dirty="0">
                  <a:effectLst/>
                  <a:ea typeface="Times New Roman" panose="02020603050405020304" pitchFamily="18" charset="0"/>
                </a:rPr>
                <a:t> chia </a:t>
              </a:r>
              <a:r>
                <a:rPr lang="en-US" sz="3200" dirty="0" err="1">
                  <a:effectLst/>
                  <a:ea typeface="Times New Roman" panose="02020603050405020304" pitchFamily="18" charset="0"/>
                </a:rPr>
                <a:t>để</a:t>
              </a:r>
              <a:r>
                <a:rPr lang="en-US" sz="32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ea typeface="Times New Roman" panose="02020603050405020304" pitchFamily="18" charset="0"/>
                </a:rPr>
                <a:t>làm</a:t>
              </a:r>
              <a:r>
                <a:rPr lang="en-US" sz="32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ea typeface="Times New Roman" panose="02020603050405020304" pitchFamily="18" charset="0"/>
                </a:rPr>
                <a:t>phép</a:t>
              </a:r>
              <a:r>
                <a:rPr lang="en-US" sz="32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ea typeface="Times New Roman" panose="02020603050405020304" pitchFamily="18" charset="0"/>
                </a:rPr>
                <a:t>tính</a:t>
              </a:r>
              <a:r>
                <a:rPr lang="en-US" sz="32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ea typeface="Times New Roman" panose="02020603050405020304" pitchFamily="18" charset="0"/>
                </a:rPr>
                <a:t>và</a:t>
              </a:r>
              <a:r>
                <a:rPr lang="en-US" sz="32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ea typeface="Times New Roman" panose="02020603050405020304" pitchFamily="18" charset="0"/>
                </a:rPr>
                <a:t>giải</a:t>
              </a:r>
              <a:r>
                <a:rPr lang="en-US" sz="32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ea typeface="Times New Roman" panose="02020603050405020304" pitchFamily="18" charset="0"/>
                </a:rPr>
                <a:t>toán</a:t>
              </a:r>
              <a:r>
                <a:rPr lang="en-US" sz="3200" dirty="0">
                  <a:effectLst/>
                  <a:ea typeface="Times New Roman" panose="02020603050405020304" pitchFamily="18" charset="0"/>
                </a:rPr>
                <a:t>.</a:t>
              </a:r>
              <a:endParaRPr kumimoji="1" lang="zh-CN" altLang="en-US" sz="3200" dirty="0">
                <a:ea typeface="inpin heiti" charset="-122"/>
                <a:cs typeface="inpin heiti" charset="-122"/>
              </a:endParaRPr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AB18D3EE-4FB0-4D71-91FD-DCF9E3441A7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0988" y="4967433"/>
            <a:ext cx="933481" cy="1713704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0128DE67-AD6A-4F76-B427-3132EDCD6E9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8454" y="4578231"/>
            <a:ext cx="1201041" cy="220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27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fad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30615DE-61F1-4BD2-A7E2-B456F3D19B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0556" y="2860293"/>
            <a:ext cx="5561025" cy="364652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C58382C-86D2-44C9-B62C-13F8B33ADB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518" y="782345"/>
            <a:ext cx="1054770" cy="114481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CA432AF-1808-469E-8966-3E676768FFD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2571" y="5263166"/>
            <a:ext cx="703586" cy="76365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5F3618B-A5A2-46B9-9DD8-021495B996D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9615" y="1003355"/>
            <a:ext cx="711680" cy="77243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A0F8CCF-0ABA-475B-B5FF-6A2C0E2B895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7892" y="1244629"/>
            <a:ext cx="1507459" cy="5311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BAC0B6A-17C2-4B70-97B0-9A6C7F1B9F6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240496">
            <a:off x="8106034" y="2174773"/>
            <a:ext cx="813205" cy="286538"/>
          </a:xfrm>
          <a:prstGeom prst="rect">
            <a:avLst/>
          </a:prstGeom>
        </p:spPr>
      </p:pic>
      <p:sp>
        <p:nvSpPr>
          <p:cNvPr id="11" name="文本框 4">
            <a:extLst>
              <a:ext uri="{FF2B5EF4-FFF2-40B4-BE49-F238E27FC236}">
                <a16:creationId xmlns:a16="http://schemas.microsoft.com/office/drawing/2014/main" id="{3C91C14B-3C72-4287-BBD0-102320D429F5}"/>
              </a:ext>
            </a:extLst>
          </p:cNvPr>
          <p:cNvSpPr txBox="1"/>
          <p:nvPr/>
        </p:nvSpPr>
        <p:spPr>
          <a:xfrm>
            <a:off x="694518" y="2735231"/>
            <a:ext cx="8460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ln w="317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A300"/>
                </a:solidFill>
                <a:latin typeface="Goudy Stout" panose="0202090407030B020401" pitchFamily="18" charset="0"/>
                <a:ea typeface="inpin heiti" charset="-122"/>
              </a:rPr>
              <a:t>2 – KHÁM PHÁ </a:t>
            </a:r>
            <a:endParaRPr lang="zh-CN" altLang="en-US" sz="4400" dirty="0">
              <a:ln w="3175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A300"/>
              </a:solidFill>
              <a:latin typeface="Goudy Stout" panose="0202090407030B020401" pitchFamily="18" charset="0"/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8202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fad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133381" y="540915"/>
            <a:ext cx="3457267" cy="584773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</p:spPr>
        <p:txBody>
          <a:bodyPr wrap="square" lIns="91420" tIns="45719" rIns="91420" bIns="4571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b="1" dirty="0">
                <a:latin typeface="+mn-lt"/>
              </a:rPr>
              <a:t>a) 4218 : 6 = ?</a:t>
            </a: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3218791" y="1337186"/>
            <a:ext cx="457200" cy="523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0" tIns="45719" rIns="91420" bIns="4571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 dirty="0">
                <a:solidFill>
                  <a:prstClr val="black"/>
                </a:solidFill>
                <a:latin typeface="+mn-lt"/>
              </a:rPr>
              <a:t>6</a:t>
            </a:r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2197100" y="1337185"/>
            <a:ext cx="990600" cy="523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0" tIns="45719" rIns="91420" bIns="4571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 dirty="0">
                <a:solidFill>
                  <a:prstClr val="black"/>
                </a:solidFill>
                <a:latin typeface="+mn-lt"/>
              </a:rPr>
              <a:t>4218</a:t>
            </a:r>
          </a:p>
        </p:txBody>
      </p:sp>
      <p:sp>
        <p:nvSpPr>
          <p:cNvPr id="5139" name="Line 19"/>
          <p:cNvSpPr>
            <a:spLocks noChangeShapeType="1"/>
          </p:cNvSpPr>
          <p:nvPr/>
        </p:nvSpPr>
        <p:spPr bwMode="auto">
          <a:xfrm>
            <a:off x="3176811" y="1484872"/>
            <a:ext cx="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0" tIns="45719" rIns="91420" bIns="45719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5141" name="Line 21"/>
          <p:cNvSpPr>
            <a:spLocks noChangeShapeType="1"/>
          </p:cNvSpPr>
          <p:nvPr/>
        </p:nvSpPr>
        <p:spPr bwMode="auto">
          <a:xfrm>
            <a:off x="3189252" y="1794328"/>
            <a:ext cx="856216" cy="555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91420" tIns="45719" rIns="91420" bIns="45719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5149" name="Text Box 29"/>
          <p:cNvSpPr txBox="1">
            <a:spLocks noChangeArrowheads="1"/>
          </p:cNvSpPr>
          <p:nvPr/>
        </p:nvSpPr>
        <p:spPr bwMode="auto">
          <a:xfrm>
            <a:off x="3192356" y="1794386"/>
            <a:ext cx="457200" cy="523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0" tIns="45719" rIns="91420" bIns="4571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+mn-lt"/>
              </a:rPr>
              <a:t>7</a:t>
            </a:r>
          </a:p>
        </p:txBody>
      </p:sp>
      <p:sp>
        <p:nvSpPr>
          <p:cNvPr id="5153" name="Text Box 33"/>
          <p:cNvSpPr txBox="1">
            <a:spLocks noChangeArrowheads="1"/>
          </p:cNvSpPr>
          <p:nvPr/>
        </p:nvSpPr>
        <p:spPr bwMode="auto">
          <a:xfrm>
            <a:off x="2364857" y="1736202"/>
            <a:ext cx="457200" cy="523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0" tIns="45719" rIns="91420" bIns="4571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 dirty="0">
                <a:solidFill>
                  <a:prstClr val="black"/>
                </a:solidFill>
                <a:latin typeface="+mn-lt"/>
              </a:rPr>
              <a:t>0</a:t>
            </a:r>
          </a:p>
        </p:txBody>
      </p:sp>
      <p:sp>
        <p:nvSpPr>
          <p:cNvPr id="5154" name="Text Box 34"/>
          <p:cNvSpPr txBox="1">
            <a:spLocks noChangeArrowheads="1"/>
          </p:cNvSpPr>
          <p:nvPr/>
        </p:nvSpPr>
        <p:spPr bwMode="auto">
          <a:xfrm>
            <a:off x="2578100" y="1718186"/>
            <a:ext cx="457200" cy="523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0" tIns="45719" rIns="91420" bIns="4571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>
                <a:solidFill>
                  <a:prstClr val="black"/>
                </a:solidFill>
                <a:latin typeface="+mn-lt"/>
              </a:rPr>
              <a:t>1</a:t>
            </a:r>
          </a:p>
        </p:txBody>
      </p:sp>
      <p:sp>
        <p:nvSpPr>
          <p:cNvPr id="5155" name="Text Box 35"/>
          <p:cNvSpPr txBox="1">
            <a:spLocks noChangeArrowheads="1"/>
          </p:cNvSpPr>
          <p:nvPr/>
        </p:nvSpPr>
        <p:spPr bwMode="auto">
          <a:xfrm>
            <a:off x="2562225" y="2054737"/>
            <a:ext cx="457200" cy="523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0" tIns="45719" rIns="91420" bIns="4571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 dirty="0">
                <a:latin typeface="+mn-lt"/>
              </a:rPr>
              <a:t>1</a:t>
            </a:r>
          </a:p>
        </p:txBody>
      </p:sp>
      <p:sp>
        <p:nvSpPr>
          <p:cNvPr id="5156" name="Text Box 36"/>
          <p:cNvSpPr txBox="1">
            <a:spLocks noChangeArrowheads="1"/>
          </p:cNvSpPr>
          <p:nvPr/>
        </p:nvSpPr>
        <p:spPr bwMode="auto">
          <a:xfrm>
            <a:off x="2752725" y="2054737"/>
            <a:ext cx="457200" cy="523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0" tIns="45719" rIns="91420" bIns="4571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>
                <a:solidFill>
                  <a:prstClr val="black"/>
                </a:solidFill>
                <a:latin typeface="+mn-lt"/>
              </a:rPr>
              <a:t>8</a:t>
            </a:r>
          </a:p>
        </p:txBody>
      </p:sp>
      <p:sp>
        <p:nvSpPr>
          <p:cNvPr id="5158" name="Text Box 38"/>
          <p:cNvSpPr txBox="1">
            <a:spLocks noChangeArrowheads="1"/>
          </p:cNvSpPr>
          <p:nvPr/>
        </p:nvSpPr>
        <p:spPr bwMode="auto">
          <a:xfrm>
            <a:off x="3376534" y="1794386"/>
            <a:ext cx="469900" cy="523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0" tIns="45719" rIns="91420" bIns="4571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+mn-lt"/>
              </a:rPr>
              <a:t>0</a:t>
            </a:r>
          </a:p>
        </p:txBody>
      </p:sp>
      <p:sp>
        <p:nvSpPr>
          <p:cNvPr id="5160" name="Text Box 40"/>
          <p:cNvSpPr txBox="1">
            <a:spLocks noChangeArrowheads="1"/>
          </p:cNvSpPr>
          <p:nvPr/>
        </p:nvSpPr>
        <p:spPr bwMode="auto">
          <a:xfrm>
            <a:off x="3585797" y="1794386"/>
            <a:ext cx="457200" cy="523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0" tIns="45719" rIns="91420" bIns="4571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+mn-lt"/>
              </a:rPr>
              <a:t>3</a:t>
            </a:r>
          </a:p>
        </p:txBody>
      </p:sp>
      <p:sp>
        <p:nvSpPr>
          <p:cNvPr id="5164" name="Text Box 44"/>
          <p:cNvSpPr txBox="1">
            <a:spLocks noChangeArrowheads="1"/>
          </p:cNvSpPr>
          <p:nvPr/>
        </p:nvSpPr>
        <p:spPr bwMode="auto">
          <a:xfrm>
            <a:off x="2730500" y="2422987"/>
            <a:ext cx="533400" cy="523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0" tIns="45719" rIns="91420" bIns="4571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 dirty="0">
                <a:latin typeface="+mn-lt"/>
              </a:rPr>
              <a:t>0</a:t>
            </a:r>
          </a:p>
        </p:txBody>
      </p:sp>
      <p:sp>
        <p:nvSpPr>
          <p:cNvPr id="5165" name="Text Box 45"/>
          <p:cNvSpPr txBox="1">
            <a:spLocks noChangeArrowheads="1"/>
          </p:cNvSpPr>
          <p:nvPr/>
        </p:nvSpPr>
        <p:spPr bwMode="auto">
          <a:xfrm>
            <a:off x="4559300" y="1184785"/>
            <a:ext cx="4953000" cy="523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0" tIns="45719" rIns="91420" bIns="4571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>
                <a:solidFill>
                  <a:prstClr val="black"/>
                </a:solidFill>
                <a:latin typeface="+mn-lt"/>
              </a:rPr>
              <a:t>* 42 chia 6 được 7, viết 7.</a:t>
            </a:r>
          </a:p>
        </p:txBody>
      </p:sp>
      <p:sp>
        <p:nvSpPr>
          <p:cNvPr id="5166" name="Text Box 46"/>
          <p:cNvSpPr txBox="1">
            <a:spLocks noChangeArrowheads="1"/>
          </p:cNvSpPr>
          <p:nvPr/>
        </p:nvSpPr>
        <p:spPr bwMode="auto">
          <a:xfrm>
            <a:off x="4864100" y="1540385"/>
            <a:ext cx="5791200" cy="523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0" tIns="45719" rIns="91420" bIns="4571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>
                <a:solidFill>
                  <a:srgbClr val="1F497D"/>
                </a:solidFill>
                <a:latin typeface="+mn-lt"/>
              </a:rPr>
              <a:t>7 nhân 6 bằng 42; 42 trừ 42 bằng 0</a:t>
            </a:r>
            <a:r>
              <a:rPr lang="en-US" altLang="en-US" sz="2800" b="1">
                <a:solidFill>
                  <a:prstClr val="black"/>
                </a:solidFill>
                <a:latin typeface="+mn-lt"/>
              </a:rPr>
              <a:t>.</a:t>
            </a:r>
          </a:p>
        </p:txBody>
      </p:sp>
      <p:sp>
        <p:nvSpPr>
          <p:cNvPr id="5167" name="Text Box 47"/>
          <p:cNvSpPr txBox="1">
            <a:spLocks noChangeArrowheads="1"/>
          </p:cNvSpPr>
          <p:nvPr/>
        </p:nvSpPr>
        <p:spPr bwMode="auto">
          <a:xfrm>
            <a:off x="4559300" y="1953136"/>
            <a:ext cx="5334000" cy="523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0" tIns="45719" rIns="91420" bIns="4571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>
                <a:solidFill>
                  <a:prstClr val="black"/>
                </a:solidFill>
                <a:latin typeface="+mn-lt"/>
              </a:rPr>
              <a:t>* Hạ 1; 1 chia 6 được 0, viết 0. </a:t>
            </a:r>
          </a:p>
        </p:txBody>
      </p:sp>
      <p:sp>
        <p:nvSpPr>
          <p:cNvPr id="5168" name="Text Box 48"/>
          <p:cNvSpPr txBox="1">
            <a:spLocks noChangeArrowheads="1"/>
          </p:cNvSpPr>
          <p:nvPr/>
        </p:nvSpPr>
        <p:spPr bwMode="auto">
          <a:xfrm>
            <a:off x="4787900" y="2354759"/>
            <a:ext cx="5105400" cy="523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0" tIns="45719" rIns="91420" bIns="4571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67">
                <a:solidFill>
                  <a:prstClr val="black"/>
                </a:solidFill>
                <a:latin typeface="+mn-lt"/>
              </a:rPr>
              <a:t> </a:t>
            </a:r>
            <a:r>
              <a:rPr lang="en-US" altLang="en-US" sz="2800" b="1">
                <a:solidFill>
                  <a:prstClr val="black"/>
                </a:solidFill>
                <a:latin typeface="+mn-lt"/>
              </a:rPr>
              <a:t>0 nhân 6 bằng 0; 1 trừ 0 bằng 1.</a:t>
            </a:r>
          </a:p>
        </p:txBody>
      </p:sp>
      <p:sp>
        <p:nvSpPr>
          <p:cNvPr id="5169" name="Text Box 49"/>
          <p:cNvSpPr txBox="1">
            <a:spLocks noChangeArrowheads="1"/>
          </p:cNvSpPr>
          <p:nvPr/>
        </p:nvSpPr>
        <p:spPr bwMode="auto">
          <a:xfrm>
            <a:off x="4572000" y="2811939"/>
            <a:ext cx="6629400" cy="523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0" tIns="45719" rIns="91420" bIns="4571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>
                <a:solidFill>
                  <a:prstClr val="black"/>
                </a:solidFill>
                <a:latin typeface="+mn-lt"/>
              </a:rPr>
              <a:t>* Hạ 8 được 18, 18 chia 6 được 3, viết 3.</a:t>
            </a:r>
          </a:p>
        </p:txBody>
      </p:sp>
      <p:sp>
        <p:nvSpPr>
          <p:cNvPr id="5171" name="Text Box 51"/>
          <p:cNvSpPr txBox="1">
            <a:spLocks noChangeArrowheads="1"/>
          </p:cNvSpPr>
          <p:nvPr/>
        </p:nvSpPr>
        <p:spPr bwMode="auto">
          <a:xfrm>
            <a:off x="4787900" y="3192959"/>
            <a:ext cx="5867400" cy="523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0" tIns="45719" rIns="91420" bIns="4571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>
                <a:solidFill>
                  <a:srgbClr val="1F497D"/>
                </a:solidFill>
                <a:latin typeface="+mn-lt"/>
              </a:rPr>
              <a:t> 3 nhân 6 bằng 18, 18 trừ 18 bằng 0</a:t>
            </a:r>
          </a:p>
        </p:txBody>
      </p:sp>
      <p:sp>
        <p:nvSpPr>
          <p:cNvPr id="5172" name="Text Box 52"/>
          <p:cNvSpPr txBox="1">
            <a:spLocks noChangeArrowheads="1"/>
          </p:cNvSpPr>
          <p:nvPr/>
        </p:nvSpPr>
        <p:spPr bwMode="auto">
          <a:xfrm>
            <a:off x="1219292" y="3054223"/>
            <a:ext cx="3313921" cy="5847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 lIns="91420" tIns="45719" rIns="91420" bIns="4571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+mn-lt"/>
              </a:rPr>
              <a:t>4218 : 6 = 703</a:t>
            </a:r>
          </a:p>
        </p:txBody>
      </p:sp>
      <p:sp>
        <p:nvSpPr>
          <p:cNvPr id="6167" name="TextBox 1"/>
          <p:cNvSpPr txBox="1">
            <a:spLocks noChangeArrowheads="1"/>
          </p:cNvSpPr>
          <p:nvPr/>
        </p:nvSpPr>
        <p:spPr bwMode="auto">
          <a:xfrm>
            <a:off x="4406915" y="4169285"/>
            <a:ext cx="184690" cy="379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9" rIns="91420" bIns="4571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867">
              <a:solidFill>
                <a:prstClr val="black"/>
              </a:solidFill>
              <a:latin typeface="+mn-lt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460253" y="3922212"/>
            <a:ext cx="9794090" cy="52321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9" rIns="91420" bIns="4571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phép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chia </a:t>
            </a:r>
            <a:r>
              <a:rPr lang="en-US" altLang="en-US" sz="2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này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lượt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chia </a:t>
            </a:r>
            <a:r>
              <a:rPr lang="en-US" altLang="en-US" sz="2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điểm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đặc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biệt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68559" y="4765881"/>
            <a:ext cx="11377494" cy="95410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 lIns="91420" tIns="45719" rIns="91420" bIns="45719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 dirty="0">
                <a:solidFill>
                  <a:srgbClr val="003300"/>
                </a:solidFill>
                <a:latin typeface="+mn-lt"/>
                <a:cs typeface="Times New Roman" panose="02020603050405020304" pitchFamily="18" charset="0"/>
              </a:rPr>
              <a:t>  Ở </a:t>
            </a:r>
            <a:r>
              <a:rPr lang="en-US" altLang="en-US" sz="2800" b="1" dirty="0" err="1">
                <a:solidFill>
                  <a:srgbClr val="003300"/>
                </a:solidFill>
                <a:latin typeface="+mn-lt"/>
                <a:cs typeface="Times New Roman" panose="02020603050405020304" pitchFamily="18" charset="0"/>
              </a:rPr>
              <a:t>lượt</a:t>
            </a:r>
            <a:r>
              <a:rPr lang="en-US" altLang="en-US" sz="2800" b="1" dirty="0">
                <a:solidFill>
                  <a:srgbClr val="003300"/>
                </a:solidFill>
                <a:latin typeface="+mn-lt"/>
                <a:cs typeface="Times New Roman" panose="02020603050405020304" pitchFamily="18" charset="0"/>
              </a:rPr>
              <a:t> chia </a:t>
            </a:r>
            <a:r>
              <a:rPr lang="en-US" altLang="en-US" sz="2800" b="1" dirty="0" err="1">
                <a:solidFill>
                  <a:srgbClr val="003300"/>
                </a:solidFill>
                <a:latin typeface="+mn-lt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3300"/>
                </a:solidFill>
                <a:latin typeface="+mn-lt"/>
                <a:cs typeface="Times New Roman" panose="02020603050405020304" pitchFamily="18" charset="0"/>
              </a:rPr>
              <a:t> 2, </a:t>
            </a:r>
            <a:r>
              <a:rPr lang="en-US" altLang="en-US" sz="2800" b="1" dirty="0" err="1">
                <a:solidFill>
                  <a:srgbClr val="003300"/>
                </a:solidFill>
                <a:latin typeface="+mn-lt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0033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00"/>
                </a:solidFill>
                <a:latin typeface="+mn-lt"/>
                <a:cs typeface="Times New Roman" panose="02020603050405020304" pitchFamily="18" charset="0"/>
              </a:rPr>
              <a:t>khi</a:t>
            </a:r>
            <a:r>
              <a:rPr lang="en-US" altLang="en-US" sz="2800" b="1" dirty="0">
                <a:solidFill>
                  <a:srgbClr val="0033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00"/>
                </a:solidFill>
                <a:latin typeface="+mn-lt"/>
                <a:cs typeface="Times New Roman" panose="02020603050405020304" pitchFamily="18" charset="0"/>
              </a:rPr>
              <a:t>hạ</a:t>
            </a:r>
            <a:r>
              <a:rPr lang="en-US" altLang="en-US" sz="2800" b="1" dirty="0">
                <a:solidFill>
                  <a:srgbClr val="003300"/>
                </a:solidFill>
                <a:latin typeface="+mn-lt"/>
                <a:cs typeface="Times New Roman" panose="02020603050405020304" pitchFamily="18" charset="0"/>
              </a:rPr>
              <a:t> 1 </a:t>
            </a:r>
            <a:r>
              <a:rPr lang="en-US" altLang="en-US" sz="2800" b="1" dirty="0" err="1">
                <a:solidFill>
                  <a:srgbClr val="003300"/>
                </a:solidFill>
                <a:latin typeface="+mn-lt"/>
                <a:cs typeface="Times New Roman" panose="02020603050405020304" pitchFamily="18" charset="0"/>
              </a:rPr>
              <a:t>xuống</a:t>
            </a:r>
            <a:r>
              <a:rPr lang="en-US" altLang="en-US" sz="2800" b="1" dirty="0">
                <a:solidFill>
                  <a:srgbClr val="003300"/>
                </a:solidFill>
                <a:latin typeface="+mn-lt"/>
                <a:cs typeface="Times New Roman" panose="02020603050405020304" pitchFamily="18" charset="0"/>
              </a:rPr>
              <a:t>, ta </a:t>
            </a:r>
            <a:r>
              <a:rPr lang="en-US" altLang="en-US" sz="2800" b="1" dirty="0" err="1">
                <a:solidFill>
                  <a:srgbClr val="003300"/>
                </a:solidFill>
                <a:latin typeface="+mn-lt"/>
                <a:cs typeface="Times New Roman" panose="02020603050405020304" pitchFamily="18" charset="0"/>
              </a:rPr>
              <a:t>lấy</a:t>
            </a:r>
            <a:r>
              <a:rPr lang="en-US" altLang="en-US" sz="2800" b="1" dirty="0">
                <a:solidFill>
                  <a:srgbClr val="003300"/>
                </a:solidFill>
                <a:latin typeface="+mn-lt"/>
                <a:cs typeface="Times New Roman" panose="02020603050405020304" pitchFamily="18" charset="0"/>
              </a:rPr>
              <a:t> 1 chia 6.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 dirty="0">
                <a:solidFill>
                  <a:srgbClr val="0033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00"/>
                </a:solidFill>
                <a:latin typeface="+mn-lt"/>
                <a:cs typeface="Times New Roman" panose="02020603050405020304" pitchFamily="18" charset="0"/>
              </a:rPr>
              <a:t>Vì</a:t>
            </a:r>
            <a:r>
              <a:rPr lang="en-US" altLang="en-US" sz="2800" b="1" dirty="0">
                <a:solidFill>
                  <a:srgbClr val="003300"/>
                </a:solidFill>
                <a:latin typeface="+mn-lt"/>
                <a:cs typeface="Times New Roman" panose="02020603050405020304" pitchFamily="18" charset="0"/>
              </a:rPr>
              <a:t> 1 &lt; 6, </a:t>
            </a:r>
            <a:r>
              <a:rPr lang="en-US" altLang="en-US" sz="2800" b="1" dirty="0" err="1">
                <a:solidFill>
                  <a:srgbClr val="003300"/>
                </a:solidFill>
                <a:latin typeface="+mn-lt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003300"/>
                </a:solidFill>
                <a:latin typeface="+mn-lt"/>
                <a:cs typeface="Times New Roman" panose="02020603050405020304" pitchFamily="18" charset="0"/>
              </a:rPr>
              <a:t> chia </a:t>
            </a:r>
            <a:r>
              <a:rPr lang="en-US" altLang="en-US" sz="2800" b="1" dirty="0" err="1">
                <a:solidFill>
                  <a:srgbClr val="003300"/>
                </a:solidFill>
                <a:latin typeface="+mn-lt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003300"/>
                </a:solidFill>
                <a:latin typeface="+mn-lt"/>
                <a:cs typeface="Times New Roman" panose="02020603050405020304" pitchFamily="18" charset="0"/>
              </a:rPr>
              <a:t> 6 </a:t>
            </a:r>
            <a:r>
              <a:rPr lang="en-US" altLang="en-US" sz="2800" b="1" dirty="0" err="1">
                <a:solidFill>
                  <a:srgbClr val="003300"/>
                </a:solidFill>
                <a:latin typeface="+mn-lt"/>
                <a:cs typeface="Times New Roman" panose="02020603050405020304" pitchFamily="18" charset="0"/>
              </a:rPr>
              <a:t>nên</a:t>
            </a:r>
            <a:r>
              <a:rPr lang="en-US" altLang="en-US" sz="2800" b="1" dirty="0">
                <a:solidFill>
                  <a:srgbClr val="003300"/>
                </a:solidFill>
                <a:latin typeface="+mn-lt"/>
                <a:cs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solidFill>
                  <a:srgbClr val="003300"/>
                </a:solidFill>
                <a:latin typeface="+mn-lt"/>
                <a:cs typeface="Times New Roman" panose="02020603050405020304" pitchFamily="18" charset="0"/>
              </a:rPr>
              <a:t>thấy</a:t>
            </a:r>
            <a:r>
              <a:rPr lang="en-US" altLang="en-US" sz="2800" b="1" dirty="0">
                <a:solidFill>
                  <a:srgbClr val="003300"/>
                </a:solidFill>
                <a:latin typeface="+mn-lt"/>
                <a:cs typeface="Times New Roman" panose="02020603050405020304" pitchFamily="18" charset="0"/>
              </a:rPr>
              <a:t> 1 chia 6 </a:t>
            </a:r>
            <a:r>
              <a:rPr lang="en-US" altLang="en-US" sz="2800" b="1" dirty="0" err="1">
                <a:solidFill>
                  <a:srgbClr val="003300"/>
                </a:solidFill>
                <a:latin typeface="+mn-lt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3300"/>
                </a:solidFill>
                <a:latin typeface="+mn-lt"/>
                <a:cs typeface="Times New Roman" panose="02020603050405020304" pitchFamily="18" charset="0"/>
              </a:rPr>
              <a:t> 0, ta </a:t>
            </a:r>
            <a:r>
              <a:rPr lang="en-US" altLang="en-US" sz="2800" b="1" dirty="0" err="1">
                <a:solidFill>
                  <a:srgbClr val="003300"/>
                </a:solidFill>
                <a:latin typeface="+mn-lt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003300"/>
                </a:solidFill>
                <a:latin typeface="+mn-lt"/>
                <a:cs typeface="Times New Roman" panose="02020603050405020304" pitchFamily="18" charset="0"/>
              </a:rPr>
              <a:t> 0 ở  </a:t>
            </a:r>
            <a:r>
              <a:rPr lang="en-US" altLang="en-US" sz="2800" b="1" dirty="0" err="1">
                <a:solidFill>
                  <a:srgbClr val="003300"/>
                </a:solidFill>
                <a:latin typeface="+mn-lt"/>
                <a:cs typeface="Times New Roman" panose="02020603050405020304" pitchFamily="18" charset="0"/>
              </a:rPr>
              <a:t>thương</a:t>
            </a:r>
            <a:r>
              <a:rPr lang="en-US" altLang="en-US" sz="2800" b="1" dirty="0">
                <a:solidFill>
                  <a:srgbClr val="003300"/>
                </a:solidFill>
                <a:latin typeface="+mn-lt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35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5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5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5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5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1" dur="500"/>
                                        <p:tgtEl>
                                          <p:spTgt spid="5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5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1" dur="500"/>
                                        <p:tgtEl>
                                          <p:spTgt spid="5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nimBg="1"/>
      <p:bldP spid="5137" grpId="0"/>
      <p:bldP spid="5138" grpId="0"/>
      <p:bldP spid="5139" grpId="0" animBg="1"/>
      <p:bldP spid="5141" grpId="0" animBg="1"/>
      <p:bldP spid="5149" grpId="0"/>
      <p:bldP spid="5153" grpId="0"/>
      <p:bldP spid="5154" grpId="0"/>
      <p:bldP spid="5155" grpId="0"/>
      <p:bldP spid="5156" grpId="0"/>
      <p:bldP spid="5158" grpId="0"/>
      <p:bldP spid="5160" grpId="0"/>
      <p:bldP spid="5164" grpId="0"/>
      <p:bldP spid="5165" grpId="0"/>
      <p:bldP spid="5166" grpId="0"/>
      <p:bldP spid="5167" grpId="0"/>
      <p:bldP spid="5168" grpId="0"/>
      <p:bldP spid="5169" grpId="0"/>
      <p:bldP spid="5171" grpId="0"/>
      <p:bldP spid="5172" grpId="0" animBg="1"/>
      <p:bldP spid="26" grpId="0" animBg="1"/>
      <p:bldP spid="2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NKNOELEADERBOARD" val="-146263179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4,&quot;OptionCount&quot;:4,&quot;WcOptionCount&quot;:10,&quot;HasMultipleSubmission&quot;:false,&quot;HasAutoStop&quot;:false,&quot;HasMinimizeMode&quot;:false,&quot;TimerValue&quot;:&quot;1:00&quot;,&quot;HasAutoStart&quot;:false,&quot;HasCorrectAnswers&quot;:false,&quot;McqAnswers&quot;:[],&quot;ActivityId&quot;:&quot;ima20220221140635623246&quot;,&quot;IaMcqCompetition&quot;:false,&quot;IsAnonymous&quot;:false,&quot;AutoAdvance&quot;:false,&quot;IsCompetitionMode&quot;:fals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4,&quot;OptionCount&quot;:4,&quot;WcOptionCount&quot;:10,&quot;HasMultipleSubmission&quot;:false,&quot;HasAutoStop&quot;:false,&quot;HasMinimizeMode&quot;:false,&quot;TimerValue&quot;:&quot;1:00&quot;,&quot;HasAutoStart&quot;:false,&quot;HasCorrectAnswers&quot;:false,&quot;McqAnswers&quot;:[],&quot;ActivityId&quot;:&quot;ima20220221140650142608&quot;,&quot;IaMcqCompetition&quot;:false,&quot;IsAnonymous&quot;:false,&quot;AutoAdvance&quot;:false,&quot;IsCompetitionMode&quot;:false}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337</TotalTime>
  <Words>1162</Words>
  <Application>Microsoft Office PowerPoint</Application>
  <PresentationFormat>Widescreen</PresentationFormat>
  <Paragraphs>260</Paragraphs>
  <Slides>22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8" baseType="lpstr">
      <vt:lpstr>微软雅黑</vt:lpstr>
      <vt:lpstr>宋体</vt:lpstr>
      <vt:lpstr>Arial</vt:lpstr>
      <vt:lpstr>Calibri</vt:lpstr>
      <vt:lpstr>Calibri Light</vt:lpstr>
      <vt:lpstr>Cambria Math</vt:lpstr>
      <vt:lpstr>等线</vt:lpstr>
      <vt:lpstr>Goudy Stout</vt:lpstr>
      <vt:lpstr>HP001 4 hàng</vt:lpstr>
      <vt:lpstr>inpin heiti</vt:lpstr>
      <vt:lpstr>Nirmala UI</vt:lpstr>
      <vt:lpstr>新細明體</vt:lpstr>
      <vt:lpstr>Rockstone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WIN7</dc:creator>
  <cp:lastModifiedBy>Admin</cp:lastModifiedBy>
  <cp:revision>29</cp:revision>
  <dcterms:created xsi:type="dcterms:W3CDTF">2017-08-18T03:02:00Z</dcterms:created>
  <dcterms:modified xsi:type="dcterms:W3CDTF">2022-02-25T03:39:20Z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