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audio2.wav" ContentType="audio/wav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  <p:sldMasterId id="2147483771" r:id="rId6"/>
    <p:sldMasterId id="2147483783" r:id="rId7"/>
    <p:sldMasterId id="2147483795" r:id="rId8"/>
    <p:sldMasterId id="2147483844" r:id="rId9"/>
    <p:sldMasterId id="2147483856" r:id="rId10"/>
    <p:sldMasterId id="2147483907" r:id="rId11"/>
    <p:sldMasterId id="2147483931" r:id="rId12"/>
  </p:sldMasterIdLst>
  <p:notesMasterIdLst>
    <p:notesMasterId r:id="rId36"/>
  </p:notesMasterIdLst>
  <p:sldIdLst>
    <p:sldId id="302" r:id="rId13"/>
    <p:sldId id="309" r:id="rId14"/>
    <p:sldId id="292" r:id="rId15"/>
    <p:sldId id="293" r:id="rId16"/>
    <p:sldId id="305" r:id="rId17"/>
    <p:sldId id="304" r:id="rId18"/>
    <p:sldId id="306" r:id="rId19"/>
    <p:sldId id="310" r:id="rId20"/>
    <p:sldId id="291" r:id="rId21"/>
    <p:sldId id="297" r:id="rId22"/>
    <p:sldId id="298" r:id="rId23"/>
    <p:sldId id="262" r:id="rId24"/>
    <p:sldId id="311" r:id="rId25"/>
    <p:sldId id="279" r:id="rId26"/>
    <p:sldId id="282" r:id="rId27"/>
    <p:sldId id="283" r:id="rId28"/>
    <p:sldId id="284" r:id="rId29"/>
    <p:sldId id="285" r:id="rId30"/>
    <p:sldId id="313" r:id="rId31"/>
    <p:sldId id="314" r:id="rId32"/>
    <p:sldId id="315" r:id="rId33"/>
    <p:sldId id="317" r:id="rId34"/>
    <p:sldId id="312" r:id="rId35"/>
  </p:sldIdLst>
  <p:sldSz cx="12192000" cy="6858000"/>
  <p:notesSz cx="6858000" cy="9144000"/>
  <p:custDataLst>
    <p:tags r:id="rId37"/>
  </p:custDataLst>
  <p:defaultTextStyle>
    <a:defPPr>
      <a:defRPr lang="zh-CN"/>
    </a:defPPr>
    <a:lvl1pPr marL="0" algn="l" defTabSz="91390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39" algn="l" defTabSz="91390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01" algn="l" defTabSz="91390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852" algn="l" defTabSz="91390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02" algn="l" defTabSz="91390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766" algn="l" defTabSz="91390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702" algn="l" defTabSz="91390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640" algn="l" defTabSz="91390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579" algn="l" defTabSz="91390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7F8"/>
    <a:srgbClr val="009900"/>
    <a:srgbClr val="FFFFCC"/>
    <a:srgbClr val="CCCCFF"/>
    <a:srgbClr val="FFCCFF"/>
    <a:srgbClr val="CCFFCC"/>
    <a:srgbClr val="CCFFFF"/>
    <a:srgbClr val="ED540E"/>
    <a:srgbClr val="CC00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0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viewProps" Target="viewProps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C4B1D3-84AD-4FA0-AFC1-E55B3C7BC1F9}" type="doc">
      <dgm:prSet loTypeId="urn:microsoft.com/office/officeart/2005/8/layout/target3" loCatId="relationship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1F6E89B-CA25-42AD-AAA0-1F93F74BB50C}">
      <dgm:prSet custT="1"/>
      <dgm:spPr/>
      <dgm:t>
        <a:bodyPr/>
        <a:lstStyle/>
        <a:p>
          <a:pPr algn="l"/>
          <a:r>
            <a:rPr lang="en-US" sz="3200"/>
            <a:t>- Bước đầu làm quen với chữ số La Mã.</a:t>
          </a:r>
        </a:p>
      </dgm:t>
    </dgm:pt>
    <dgm:pt modelId="{DC8F99E5-FE52-4170-90BB-4D4C89063A5A}" type="parTrans" cxnId="{41897D53-D0A5-4495-9D44-9ECBCA3562B5}">
      <dgm:prSet/>
      <dgm:spPr/>
      <dgm:t>
        <a:bodyPr/>
        <a:lstStyle/>
        <a:p>
          <a:endParaRPr lang="en-US" sz="3200"/>
        </a:p>
      </dgm:t>
    </dgm:pt>
    <dgm:pt modelId="{7E08CA7F-A3A1-4CB0-B29E-47CAF83C917D}" type="sibTrans" cxnId="{41897D53-D0A5-4495-9D44-9ECBCA3562B5}">
      <dgm:prSet/>
      <dgm:spPr/>
      <dgm:t>
        <a:bodyPr/>
        <a:lstStyle/>
        <a:p>
          <a:endParaRPr lang="en-US" sz="3200"/>
        </a:p>
      </dgm:t>
    </dgm:pt>
    <dgm:pt modelId="{C7028D35-0F76-4654-8983-FBB87C578771}">
      <dgm:prSet custT="1"/>
      <dgm:spPr/>
      <dgm:t>
        <a:bodyPr/>
        <a:lstStyle/>
        <a:p>
          <a:pPr algn="just"/>
          <a:r>
            <a:rPr lang="en-US" sz="3000"/>
            <a:t>- Nhận biết các số từ 1 đến 12 (để xem được đồng hồ); số 20, 21 (đọc và viết về “Thế kỉ XX”, “Thế kỉ XXI”).</a:t>
          </a:r>
        </a:p>
      </dgm:t>
    </dgm:pt>
    <dgm:pt modelId="{0DDCFDB7-1272-4309-A645-E82AE28218A4}" type="parTrans" cxnId="{A847707A-8A18-4C98-9114-6FCD348B384C}">
      <dgm:prSet/>
      <dgm:spPr/>
      <dgm:t>
        <a:bodyPr/>
        <a:lstStyle/>
        <a:p>
          <a:endParaRPr lang="en-US" sz="3200"/>
        </a:p>
      </dgm:t>
    </dgm:pt>
    <dgm:pt modelId="{D4ED3570-84DE-4AC7-95AF-CD59921A2143}" type="sibTrans" cxnId="{A847707A-8A18-4C98-9114-6FCD348B384C}">
      <dgm:prSet/>
      <dgm:spPr/>
      <dgm:t>
        <a:bodyPr/>
        <a:lstStyle/>
        <a:p>
          <a:endParaRPr lang="en-US" sz="3200"/>
        </a:p>
      </dgm:t>
    </dgm:pt>
    <dgm:pt modelId="{6BF12182-B98E-4767-8EBA-C29A5F64218D}" type="pres">
      <dgm:prSet presAssocID="{22C4B1D3-84AD-4FA0-AFC1-E55B3C7BC1F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B1CDB0-19FC-4AE3-92A4-FCFA0738B07E}" type="pres">
      <dgm:prSet presAssocID="{61F6E89B-CA25-42AD-AAA0-1F93F74BB50C}" presName="circle1" presStyleLbl="node1" presStyleIdx="0" presStyleCnt="2"/>
      <dgm:spPr/>
    </dgm:pt>
    <dgm:pt modelId="{4659EB12-A997-4091-A27C-1C977ACF3248}" type="pres">
      <dgm:prSet presAssocID="{61F6E89B-CA25-42AD-AAA0-1F93F74BB50C}" presName="space" presStyleCnt="0"/>
      <dgm:spPr/>
    </dgm:pt>
    <dgm:pt modelId="{3D80814E-C60B-46C4-ACB1-39DFA17DC40E}" type="pres">
      <dgm:prSet presAssocID="{61F6E89B-CA25-42AD-AAA0-1F93F74BB50C}" presName="rect1" presStyleLbl="alignAcc1" presStyleIdx="0" presStyleCnt="2"/>
      <dgm:spPr/>
      <dgm:t>
        <a:bodyPr/>
        <a:lstStyle/>
        <a:p>
          <a:endParaRPr lang="en-US"/>
        </a:p>
      </dgm:t>
    </dgm:pt>
    <dgm:pt modelId="{21B1DFF9-40BF-4089-8111-680BDA766EF0}" type="pres">
      <dgm:prSet presAssocID="{C7028D35-0F76-4654-8983-FBB87C578771}" presName="vertSpace2" presStyleLbl="node1" presStyleIdx="0" presStyleCnt="2"/>
      <dgm:spPr/>
    </dgm:pt>
    <dgm:pt modelId="{F5A1804B-C51C-4F89-B335-95C957149AA5}" type="pres">
      <dgm:prSet presAssocID="{C7028D35-0F76-4654-8983-FBB87C578771}" presName="circle2" presStyleLbl="node1" presStyleIdx="1" presStyleCnt="2"/>
      <dgm:spPr/>
    </dgm:pt>
    <dgm:pt modelId="{759C73A3-7A43-4E24-8E1E-EF5C62C41E6D}" type="pres">
      <dgm:prSet presAssocID="{C7028D35-0F76-4654-8983-FBB87C578771}" presName="rect2" presStyleLbl="alignAcc1" presStyleIdx="1" presStyleCnt="2"/>
      <dgm:spPr/>
      <dgm:t>
        <a:bodyPr/>
        <a:lstStyle/>
        <a:p>
          <a:endParaRPr lang="en-US"/>
        </a:p>
      </dgm:t>
    </dgm:pt>
    <dgm:pt modelId="{B412C342-B0B1-4CD0-B10A-7A78725AFE02}" type="pres">
      <dgm:prSet presAssocID="{61F6E89B-CA25-42AD-AAA0-1F93F74BB50C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7FB4C6-6F73-43EA-BCD8-3DF72C8478FF}" type="pres">
      <dgm:prSet presAssocID="{C7028D35-0F76-4654-8983-FBB87C578771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C2D820-8E3D-47A4-BFF8-728A98F3126C}" type="presOf" srcId="{22C4B1D3-84AD-4FA0-AFC1-E55B3C7BC1F9}" destId="{6BF12182-B98E-4767-8EBA-C29A5F64218D}" srcOrd="0" destOrd="0" presId="urn:microsoft.com/office/officeart/2005/8/layout/target3"/>
    <dgm:cxn modelId="{41897D53-D0A5-4495-9D44-9ECBCA3562B5}" srcId="{22C4B1D3-84AD-4FA0-AFC1-E55B3C7BC1F9}" destId="{61F6E89B-CA25-42AD-AAA0-1F93F74BB50C}" srcOrd="0" destOrd="0" parTransId="{DC8F99E5-FE52-4170-90BB-4D4C89063A5A}" sibTransId="{7E08CA7F-A3A1-4CB0-B29E-47CAF83C917D}"/>
    <dgm:cxn modelId="{B07D082D-13F7-42D2-9DC4-49BCD5235133}" type="presOf" srcId="{C7028D35-0F76-4654-8983-FBB87C578771}" destId="{627FB4C6-6F73-43EA-BCD8-3DF72C8478FF}" srcOrd="1" destOrd="0" presId="urn:microsoft.com/office/officeart/2005/8/layout/target3"/>
    <dgm:cxn modelId="{920B4783-C5AE-4F19-90A7-CBBE2D1DE920}" type="presOf" srcId="{61F6E89B-CA25-42AD-AAA0-1F93F74BB50C}" destId="{3D80814E-C60B-46C4-ACB1-39DFA17DC40E}" srcOrd="0" destOrd="0" presId="urn:microsoft.com/office/officeart/2005/8/layout/target3"/>
    <dgm:cxn modelId="{3193B164-9F0B-4EF5-B1ED-9C1DCDB8718B}" type="presOf" srcId="{C7028D35-0F76-4654-8983-FBB87C578771}" destId="{759C73A3-7A43-4E24-8E1E-EF5C62C41E6D}" srcOrd="0" destOrd="0" presId="urn:microsoft.com/office/officeart/2005/8/layout/target3"/>
    <dgm:cxn modelId="{617E4B61-FFF6-4191-A7C5-7BCEFFB22CC6}" type="presOf" srcId="{61F6E89B-CA25-42AD-AAA0-1F93F74BB50C}" destId="{B412C342-B0B1-4CD0-B10A-7A78725AFE02}" srcOrd="1" destOrd="0" presId="urn:microsoft.com/office/officeart/2005/8/layout/target3"/>
    <dgm:cxn modelId="{A847707A-8A18-4C98-9114-6FCD348B384C}" srcId="{22C4B1D3-84AD-4FA0-AFC1-E55B3C7BC1F9}" destId="{C7028D35-0F76-4654-8983-FBB87C578771}" srcOrd="1" destOrd="0" parTransId="{0DDCFDB7-1272-4309-A645-E82AE28218A4}" sibTransId="{D4ED3570-84DE-4AC7-95AF-CD59921A2143}"/>
    <dgm:cxn modelId="{5A5616DE-8ACB-455E-BE07-CBC57479CD56}" type="presParOf" srcId="{6BF12182-B98E-4767-8EBA-C29A5F64218D}" destId="{F0B1CDB0-19FC-4AE3-92A4-FCFA0738B07E}" srcOrd="0" destOrd="0" presId="urn:microsoft.com/office/officeart/2005/8/layout/target3"/>
    <dgm:cxn modelId="{A8B2256B-452E-4F15-8338-864C2450B432}" type="presParOf" srcId="{6BF12182-B98E-4767-8EBA-C29A5F64218D}" destId="{4659EB12-A997-4091-A27C-1C977ACF3248}" srcOrd="1" destOrd="0" presId="urn:microsoft.com/office/officeart/2005/8/layout/target3"/>
    <dgm:cxn modelId="{83E3E219-B125-454A-97D1-F80D8041A59D}" type="presParOf" srcId="{6BF12182-B98E-4767-8EBA-C29A5F64218D}" destId="{3D80814E-C60B-46C4-ACB1-39DFA17DC40E}" srcOrd="2" destOrd="0" presId="urn:microsoft.com/office/officeart/2005/8/layout/target3"/>
    <dgm:cxn modelId="{0ECEB331-5F2E-4DE3-AF12-938B96F28F9C}" type="presParOf" srcId="{6BF12182-B98E-4767-8EBA-C29A5F64218D}" destId="{21B1DFF9-40BF-4089-8111-680BDA766EF0}" srcOrd="3" destOrd="0" presId="urn:microsoft.com/office/officeart/2005/8/layout/target3"/>
    <dgm:cxn modelId="{3420B588-7977-42E6-BCAE-D8E1F392158F}" type="presParOf" srcId="{6BF12182-B98E-4767-8EBA-C29A5F64218D}" destId="{F5A1804B-C51C-4F89-B335-95C957149AA5}" srcOrd="4" destOrd="0" presId="urn:microsoft.com/office/officeart/2005/8/layout/target3"/>
    <dgm:cxn modelId="{4A011826-C3EC-4AD3-A0DC-2B8852FE16E8}" type="presParOf" srcId="{6BF12182-B98E-4767-8EBA-C29A5F64218D}" destId="{759C73A3-7A43-4E24-8E1E-EF5C62C41E6D}" srcOrd="5" destOrd="0" presId="urn:microsoft.com/office/officeart/2005/8/layout/target3"/>
    <dgm:cxn modelId="{B30C6C9B-79AB-45D0-9AB1-0AF852874A27}" type="presParOf" srcId="{6BF12182-B98E-4767-8EBA-C29A5F64218D}" destId="{B412C342-B0B1-4CD0-B10A-7A78725AFE02}" srcOrd="6" destOrd="0" presId="urn:microsoft.com/office/officeart/2005/8/layout/target3"/>
    <dgm:cxn modelId="{BAA4D864-B144-4425-88A5-741D9680A631}" type="presParOf" srcId="{6BF12182-B98E-4767-8EBA-C29A5F64218D}" destId="{627FB4C6-6F73-43EA-BCD8-3DF72C8478FF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C4B1D3-84AD-4FA0-AFC1-E55B3C7BC1F9}" type="doc">
      <dgm:prSet loTypeId="urn:microsoft.com/office/officeart/2005/8/layout/target3" loCatId="relationship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1F6E89B-CA25-42AD-AAA0-1F93F74BB50C}">
      <dgm:prSet custT="1"/>
      <dgm:spPr/>
      <dgm:t>
        <a:bodyPr/>
        <a:lstStyle/>
        <a:p>
          <a:pPr algn="l"/>
          <a:r>
            <a:rPr lang="en-US" sz="3200"/>
            <a:t>- Bước đầu làm quen với chữ số La Mã.</a:t>
          </a:r>
        </a:p>
      </dgm:t>
    </dgm:pt>
    <dgm:pt modelId="{DC8F99E5-FE52-4170-90BB-4D4C89063A5A}" type="parTrans" cxnId="{41897D53-D0A5-4495-9D44-9ECBCA3562B5}">
      <dgm:prSet/>
      <dgm:spPr/>
      <dgm:t>
        <a:bodyPr/>
        <a:lstStyle/>
        <a:p>
          <a:endParaRPr lang="en-US" sz="3200"/>
        </a:p>
      </dgm:t>
    </dgm:pt>
    <dgm:pt modelId="{7E08CA7F-A3A1-4CB0-B29E-47CAF83C917D}" type="sibTrans" cxnId="{41897D53-D0A5-4495-9D44-9ECBCA3562B5}">
      <dgm:prSet/>
      <dgm:spPr/>
      <dgm:t>
        <a:bodyPr/>
        <a:lstStyle/>
        <a:p>
          <a:endParaRPr lang="en-US" sz="3200"/>
        </a:p>
      </dgm:t>
    </dgm:pt>
    <dgm:pt modelId="{C7028D35-0F76-4654-8983-FBB87C578771}">
      <dgm:prSet custT="1"/>
      <dgm:spPr/>
      <dgm:t>
        <a:bodyPr/>
        <a:lstStyle/>
        <a:p>
          <a:pPr algn="just"/>
          <a:r>
            <a:rPr lang="en-US" sz="3000"/>
            <a:t>- Nhận biết các số từ 1 đến 12 (để xem được đồng hồ); số 20, 21 (đọc và viết về “Thế kỉ XX”, “Thế kỉ XXI”).</a:t>
          </a:r>
        </a:p>
      </dgm:t>
    </dgm:pt>
    <dgm:pt modelId="{0DDCFDB7-1272-4309-A645-E82AE28218A4}" type="parTrans" cxnId="{A847707A-8A18-4C98-9114-6FCD348B384C}">
      <dgm:prSet/>
      <dgm:spPr/>
      <dgm:t>
        <a:bodyPr/>
        <a:lstStyle/>
        <a:p>
          <a:endParaRPr lang="en-US" sz="3200"/>
        </a:p>
      </dgm:t>
    </dgm:pt>
    <dgm:pt modelId="{D4ED3570-84DE-4AC7-95AF-CD59921A2143}" type="sibTrans" cxnId="{A847707A-8A18-4C98-9114-6FCD348B384C}">
      <dgm:prSet/>
      <dgm:spPr/>
      <dgm:t>
        <a:bodyPr/>
        <a:lstStyle/>
        <a:p>
          <a:endParaRPr lang="en-US" sz="3200"/>
        </a:p>
      </dgm:t>
    </dgm:pt>
    <dgm:pt modelId="{6BF12182-B98E-4767-8EBA-C29A5F64218D}" type="pres">
      <dgm:prSet presAssocID="{22C4B1D3-84AD-4FA0-AFC1-E55B3C7BC1F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B1CDB0-19FC-4AE3-92A4-FCFA0738B07E}" type="pres">
      <dgm:prSet presAssocID="{61F6E89B-CA25-42AD-AAA0-1F93F74BB50C}" presName="circle1" presStyleLbl="node1" presStyleIdx="0" presStyleCnt="2"/>
      <dgm:spPr/>
    </dgm:pt>
    <dgm:pt modelId="{4659EB12-A997-4091-A27C-1C977ACF3248}" type="pres">
      <dgm:prSet presAssocID="{61F6E89B-CA25-42AD-AAA0-1F93F74BB50C}" presName="space" presStyleCnt="0"/>
      <dgm:spPr/>
    </dgm:pt>
    <dgm:pt modelId="{3D80814E-C60B-46C4-ACB1-39DFA17DC40E}" type="pres">
      <dgm:prSet presAssocID="{61F6E89B-CA25-42AD-AAA0-1F93F74BB50C}" presName="rect1" presStyleLbl="alignAcc1" presStyleIdx="0" presStyleCnt="2"/>
      <dgm:spPr/>
      <dgm:t>
        <a:bodyPr/>
        <a:lstStyle/>
        <a:p>
          <a:endParaRPr lang="en-US"/>
        </a:p>
      </dgm:t>
    </dgm:pt>
    <dgm:pt modelId="{21B1DFF9-40BF-4089-8111-680BDA766EF0}" type="pres">
      <dgm:prSet presAssocID="{C7028D35-0F76-4654-8983-FBB87C578771}" presName="vertSpace2" presStyleLbl="node1" presStyleIdx="0" presStyleCnt="2"/>
      <dgm:spPr/>
    </dgm:pt>
    <dgm:pt modelId="{F5A1804B-C51C-4F89-B335-95C957149AA5}" type="pres">
      <dgm:prSet presAssocID="{C7028D35-0F76-4654-8983-FBB87C578771}" presName="circle2" presStyleLbl="node1" presStyleIdx="1" presStyleCnt="2"/>
      <dgm:spPr/>
    </dgm:pt>
    <dgm:pt modelId="{759C73A3-7A43-4E24-8E1E-EF5C62C41E6D}" type="pres">
      <dgm:prSet presAssocID="{C7028D35-0F76-4654-8983-FBB87C578771}" presName="rect2" presStyleLbl="alignAcc1" presStyleIdx="1" presStyleCnt="2"/>
      <dgm:spPr/>
      <dgm:t>
        <a:bodyPr/>
        <a:lstStyle/>
        <a:p>
          <a:endParaRPr lang="en-US"/>
        </a:p>
      </dgm:t>
    </dgm:pt>
    <dgm:pt modelId="{B412C342-B0B1-4CD0-B10A-7A78725AFE02}" type="pres">
      <dgm:prSet presAssocID="{61F6E89B-CA25-42AD-AAA0-1F93F74BB50C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7FB4C6-6F73-43EA-BCD8-3DF72C8478FF}" type="pres">
      <dgm:prSet presAssocID="{C7028D35-0F76-4654-8983-FBB87C578771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C2D820-8E3D-47A4-BFF8-728A98F3126C}" type="presOf" srcId="{22C4B1D3-84AD-4FA0-AFC1-E55B3C7BC1F9}" destId="{6BF12182-B98E-4767-8EBA-C29A5F64218D}" srcOrd="0" destOrd="0" presId="urn:microsoft.com/office/officeart/2005/8/layout/target3"/>
    <dgm:cxn modelId="{41897D53-D0A5-4495-9D44-9ECBCA3562B5}" srcId="{22C4B1D3-84AD-4FA0-AFC1-E55B3C7BC1F9}" destId="{61F6E89B-CA25-42AD-AAA0-1F93F74BB50C}" srcOrd="0" destOrd="0" parTransId="{DC8F99E5-FE52-4170-90BB-4D4C89063A5A}" sibTransId="{7E08CA7F-A3A1-4CB0-B29E-47CAF83C917D}"/>
    <dgm:cxn modelId="{B07D082D-13F7-42D2-9DC4-49BCD5235133}" type="presOf" srcId="{C7028D35-0F76-4654-8983-FBB87C578771}" destId="{627FB4C6-6F73-43EA-BCD8-3DF72C8478FF}" srcOrd="1" destOrd="0" presId="urn:microsoft.com/office/officeart/2005/8/layout/target3"/>
    <dgm:cxn modelId="{920B4783-C5AE-4F19-90A7-CBBE2D1DE920}" type="presOf" srcId="{61F6E89B-CA25-42AD-AAA0-1F93F74BB50C}" destId="{3D80814E-C60B-46C4-ACB1-39DFA17DC40E}" srcOrd="0" destOrd="0" presId="urn:microsoft.com/office/officeart/2005/8/layout/target3"/>
    <dgm:cxn modelId="{3193B164-9F0B-4EF5-B1ED-9C1DCDB8718B}" type="presOf" srcId="{C7028D35-0F76-4654-8983-FBB87C578771}" destId="{759C73A3-7A43-4E24-8E1E-EF5C62C41E6D}" srcOrd="0" destOrd="0" presId="urn:microsoft.com/office/officeart/2005/8/layout/target3"/>
    <dgm:cxn modelId="{617E4B61-FFF6-4191-A7C5-7BCEFFB22CC6}" type="presOf" srcId="{61F6E89B-CA25-42AD-AAA0-1F93F74BB50C}" destId="{B412C342-B0B1-4CD0-B10A-7A78725AFE02}" srcOrd="1" destOrd="0" presId="urn:microsoft.com/office/officeart/2005/8/layout/target3"/>
    <dgm:cxn modelId="{A847707A-8A18-4C98-9114-6FCD348B384C}" srcId="{22C4B1D3-84AD-4FA0-AFC1-E55B3C7BC1F9}" destId="{C7028D35-0F76-4654-8983-FBB87C578771}" srcOrd="1" destOrd="0" parTransId="{0DDCFDB7-1272-4309-A645-E82AE28218A4}" sibTransId="{D4ED3570-84DE-4AC7-95AF-CD59921A2143}"/>
    <dgm:cxn modelId="{5A5616DE-8ACB-455E-BE07-CBC57479CD56}" type="presParOf" srcId="{6BF12182-B98E-4767-8EBA-C29A5F64218D}" destId="{F0B1CDB0-19FC-4AE3-92A4-FCFA0738B07E}" srcOrd="0" destOrd="0" presId="urn:microsoft.com/office/officeart/2005/8/layout/target3"/>
    <dgm:cxn modelId="{A8B2256B-452E-4F15-8338-864C2450B432}" type="presParOf" srcId="{6BF12182-B98E-4767-8EBA-C29A5F64218D}" destId="{4659EB12-A997-4091-A27C-1C977ACF3248}" srcOrd="1" destOrd="0" presId="urn:microsoft.com/office/officeart/2005/8/layout/target3"/>
    <dgm:cxn modelId="{83E3E219-B125-454A-97D1-F80D8041A59D}" type="presParOf" srcId="{6BF12182-B98E-4767-8EBA-C29A5F64218D}" destId="{3D80814E-C60B-46C4-ACB1-39DFA17DC40E}" srcOrd="2" destOrd="0" presId="urn:microsoft.com/office/officeart/2005/8/layout/target3"/>
    <dgm:cxn modelId="{0ECEB331-5F2E-4DE3-AF12-938B96F28F9C}" type="presParOf" srcId="{6BF12182-B98E-4767-8EBA-C29A5F64218D}" destId="{21B1DFF9-40BF-4089-8111-680BDA766EF0}" srcOrd="3" destOrd="0" presId="urn:microsoft.com/office/officeart/2005/8/layout/target3"/>
    <dgm:cxn modelId="{3420B588-7977-42E6-BCAE-D8E1F392158F}" type="presParOf" srcId="{6BF12182-B98E-4767-8EBA-C29A5F64218D}" destId="{F5A1804B-C51C-4F89-B335-95C957149AA5}" srcOrd="4" destOrd="0" presId="urn:microsoft.com/office/officeart/2005/8/layout/target3"/>
    <dgm:cxn modelId="{4A011826-C3EC-4AD3-A0DC-2B8852FE16E8}" type="presParOf" srcId="{6BF12182-B98E-4767-8EBA-C29A5F64218D}" destId="{759C73A3-7A43-4E24-8E1E-EF5C62C41E6D}" srcOrd="5" destOrd="0" presId="urn:microsoft.com/office/officeart/2005/8/layout/target3"/>
    <dgm:cxn modelId="{B30C6C9B-79AB-45D0-9AB1-0AF852874A27}" type="presParOf" srcId="{6BF12182-B98E-4767-8EBA-C29A5F64218D}" destId="{B412C342-B0B1-4CD0-B10A-7A78725AFE02}" srcOrd="6" destOrd="0" presId="urn:microsoft.com/office/officeart/2005/8/layout/target3"/>
    <dgm:cxn modelId="{BAA4D864-B144-4425-88A5-741D9680A631}" type="presParOf" srcId="{6BF12182-B98E-4767-8EBA-C29A5F64218D}" destId="{627FB4C6-6F73-43EA-BCD8-3DF72C8478FF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C4B1D3-84AD-4FA0-AFC1-E55B3C7BC1F9}" type="doc">
      <dgm:prSet loTypeId="urn:microsoft.com/office/officeart/2005/8/layout/target3" loCatId="relationship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1F6E89B-CA25-42AD-AAA0-1F93F74BB50C}">
      <dgm:prSet custT="1"/>
      <dgm:spPr/>
      <dgm:t>
        <a:bodyPr/>
        <a:lstStyle/>
        <a:p>
          <a:pPr algn="l"/>
          <a:r>
            <a:rPr lang="en-US" sz="3200" dirty="0" err="1" smtClean="0"/>
            <a:t>Ghi</a:t>
          </a:r>
          <a:r>
            <a:rPr lang="en-US" sz="3200" dirty="0" smtClean="0"/>
            <a:t> </a:t>
          </a:r>
          <a:r>
            <a:rPr lang="en-US" sz="3200" dirty="0" err="1" smtClean="0"/>
            <a:t>nhớ</a:t>
          </a:r>
          <a:r>
            <a:rPr lang="en-US" sz="3200" dirty="0" smtClean="0"/>
            <a:t> </a:t>
          </a:r>
          <a:r>
            <a:rPr lang="en-US" sz="3200" dirty="0" err="1" smtClean="0"/>
            <a:t>cách</a:t>
          </a:r>
          <a:r>
            <a:rPr lang="en-US" sz="3200" dirty="0" smtClean="0"/>
            <a:t> </a:t>
          </a:r>
          <a:r>
            <a:rPr lang="en-US" sz="3200" dirty="0" err="1" smtClean="0"/>
            <a:t>đọc</a:t>
          </a:r>
          <a:r>
            <a:rPr lang="en-US" sz="3200" dirty="0" smtClean="0"/>
            <a:t>, </a:t>
          </a:r>
          <a:r>
            <a:rPr lang="en-US" sz="3200" dirty="0" err="1" smtClean="0"/>
            <a:t>viết</a:t>
          </a:r>
          <a:r>
            <a:rPr lang="en-US" sz="3200" dirty="0" smtClean="0"/>
            <a:t> </a:t>
          </a:r>
          <a:r>
            <a:rPr lang="en-US" sz="3200" dirty="0" err="1" smtClean="0"/>
            <a:t>các</a:t>
          </a:r>
          <a:r>
            <a:rPr lang="en-US" sz="3200" dirty="0" smtClean="0"/>
            <a:t> </a:t>
          </a:r>
          <a:r>
            <a:rPr lang="en-US" sz="3200" dirty="0" err="1" smtClean="0"/>
            <a:t>số</a:t>
          </a:r>
          <a:r>
            <a:rPr lang="en-US" sz="3200" dirty="0" smtClean="0"/>
            <a:t> La </a:t>
          </a:r>
          <a:r>
            <a:rPr lang="en-US" sz="3200" dirty="0" err="1" smtClean="0"/>
            <a:t>Mã</a:t>
          </a:r>
          <a:r>
            <a:rPr lang="en-US" sz="3200" dirty="0" smtClean="0"/>
            <a:t>. </a:t>
          </a:r>
          <a:r>
            <a:rPr lang="en-US" sz="3200" dirty="0" err="1" smtClean="0"/>
            <a:t>Tập</a:t>
          </a:r>
          <a:r>
            <a:rPr lang="en-US" sz="3200" dirty="0" smtClean="0"/>
            <a:t> </a:t>
          </a:r>
          <a:r>
            <a:rPr lang="en-US" sz="3200" dirty="0" err="1" smtClean="0"/>
            <a:t>xếp</a:t>
          </a:r>
          <a:r>
            <a:rPr lang="en-US" sz="3200" dirty="0" smtClean="0"/>
            <a:t> </a:t>
          </a:r>
          <a:r>
            <a:rPr lang="en-US" sz="3200" dirty="0" err="1" smtClean="0"/>
            <a:t>các</a:t>
          </a:r>
          <a:r>
            <a:rPr lang="en-US" sz="3200" dirty="0" smtClean="0"/>
            <a:t> </a:t>
          </a:r>
          <a:r>
            <a:rPr lang="en-US" sz="3200" dirty="0" err="1" smtClean="0"/>
            <a:t>số</a:t>
          </a:r>
          <a:r>
            <a:rPr lang="en-US" sz="3200" dirty="0" smtClean="0"/>
            <a:t> La </a:t>
          </a:r>
          <a:r>
            <a:rPr lang="en-US" sz="3200" dirty="0" err="1" smtClean="0"/>
            <a:t>Mã</a:t>
          </a:r>
          <a:r>
            <a:rPr lang="en-US" sz="3200" dirty="0" smtClean="0"/>
            <a:t> </a:t>
          </a:r>
          <a:r>
            <a:rPr lang="en-US" sz="3200" dirty="0" err="1" smtClean="0"/>
            <a:t>bằng</a:t>
          </a:r>
          <a:r>
            <a:rPr lang="en-US" sz="3200" dirty="0" smtClean="0"/>
            <a:t> que </a:t>
          </a:r>
          <a:r>
            <a:rPr lang="en-US" sz="3200" dirty="0" err="1" smtClean="0"/>
            <a:t>tính</a:t>
          </a:r>
          <a:r>
            <a:rPr lang="en-US" sz="3200" dirty="0" smtClean="0"/>
            <a:t>.</a:t>
          </a:r>
          <a:endParaRPr lang="en-US" sz="3200" dirty="0"/>
        </a:p>
      </dgm:t>
    </dgm:pt>
    <dgm:pt modelId="{DC8F99E5-FE52-4170-90BB-4D4C89063A5A}" type="parTrans" cxnId="{41897D53-D0A5-4495-9D44-9ECBCA3562B5}">
      <dgm:prSet/>
      <dgm:spPr/>
      <dgm:t>
        <a:bodyPr/>
        <a:lstStyle/>
        <a:p>
          <a:endParaRPr lang="en-US" sz="3200"/>
        </a:p>
      </dgm:t>
    </dgm:pt>
    <dgm:pt modelId="{7E08CA7F-A3A1-4CB0-B29E-47CAF83C917D}" type="sibTrans" cxnId="{41897D53-D0A5-4495-9D44-9ECBCA3562B5}">
      <dgm:prSet/>
      <dgm:spPr/>
      <dgm:t>
        <a:bodyPr/>
        <a:lstStyle/>
        <a:p>
          <a:endParaRPr lang="en-US" sz="3200"/>
        </a:p>
      </dgm:t>
    </dgm:pt>
    <dgm:pt modelId="{C7028D35-0F76-4654-8983-FBB87C578771}">
      <dgm:prSet custT="1"/>
      <dgm:spPr/>
      <dgm:t>
        <a:bodyPr/>
        <a:lstStyle/>
        <a:p>
          <a:pPr algn="just"/>
          <a:r>
            <a:rPr lang="en-US" sz="3000" dirty="0" err="1" smtClean="0"/>
            <a:t>Chuẩn</a:t>
          </a:r>
          <a:r>
            <a:rPr lang="en-US" sz="3000" dirty="0" smtClean="0"/>
            <a:t> </a:t>
          </a:r>
          <a:r>
            <a:rPr lang="en-US" sz="3000" dirty="0" err="1" smtClean="0"/>
            <a:t>bị</a:t>
          </a:r>
          <a:r>
            <a:rPr lang="en-US" sz="3000" dirty="0" smtClean="0"/>
            <a:t> </a:t>
          </a:r>
          <a:r>
            <a:rPr lang="en-US" sz="3000" dirty="0" err="1" smtClean="0"/>
            <a:t>bài</a:t>
          </a:r>
          <a:r>
            <a:rPr lang="en-US" sz="3000" dirty="0" smtClean="0"/>
            <a:t> </a:t>
          </a:r>
          <a:r>
            <a:rPr lang="en-US" sz="3000" dirty="0" err="1" smtClean="0"/>
            <a:t>sau</a:t>
          </a:r>
          <a:r>
            <a:rPr lang="en-US" sz="3000" dirty="0" smtClean="0"/>
            <a:t>: </a:t>
          </a:r>
          <a:r>
            <a:rPr lang="en-US" sz="3000" dirty="0" err="1" smtClean="0"/>
            <a:t>Thực</a:t>
          </a:r>
          <a:r>
            <a:rPr lang="en-US" sz="3000" dirty="0" smtClean="0"/>
            <a:t> </a:t>
          </a:r>
          <a:r>
            <a:rPr lang="en-US" sz="3000" dirty="0" err="1" smtClean="0"/>
            <a:t>hành</a:t>
          </a:r>
          <a:r>
            <a:rPr lang="en-US" sz="3000" dirty="0" smtClean="0"/>
            <a:t> </a:t>
          </a:r>
          <a:r>
            <a:rPr lang="en-US" sz="3000" dirty="0" err="1" smtClean="0"/>
            <a:t>xem</a:t>
          </a:r>
          <a:r>
            <a:rPr lang="en-US" sz="3000" dirty="0" smtClean="0"/>
            <a:t> </a:t>
          </a:r>
          <a:r>
            <a:rPr lang="en-US" sz="3000" dirty="0" err="1" smtClean="0"/>
            <a:t>đồng</a:t>
          </a:r>
          <a:r>
            <a:rPr lang="en-US" sz="3000" dirty="0" smtClean="0"/>
            <a:t> </a:t>
          </a:r>
          <a:r>
            <a:rPr lang="en-US" sz="3000" dirty="0" err="1" smtClean="0"/>
            <a:t>hồ</a:t>
          </a:r>
          <a:r>
            <a:rPr lang="en-US" sz="3000" dirty="0" smtClean="0"/>
            <a:t>.</a:t>
          </a:r>
          <a:endParaRPr lang="en-US" sz="3000" dirty="0"/>
        </a:p>
      </dgm:t>
    </dgm:pt>
    <dgm:pt modelId="{0DDCFDB7-1272-4309-A645-E82AE28218A4}" type="parTrans" cxnId="{A847707A-8A18-4C98-9114-6FCD348B384C}">
      <dgm:prSet/>
      <dgm:spPr/>
      <dgm:t>
        <a:bodyPr/>
        <a:lstStyle/>
        <a:p>
          <a:endParaRPr lang="en-US" sz="3200"/>
        </a:p>
      </dgm:t>
    </dgm:pt>
    <dgm:pt modelId="{D4ED3570-84DE-4AC7-95AF-CD59921A2143}" type="sibTrans" cxnId="{A847707A-8A18-4C98-9114-6FCD348B384C}">
      <dgm:prSet/>
      <dgm:spPr/>
      <dgm:t>
        <a:bodyPr/>
        <a:lstStyle/>
        <a:p>
          <a:endParaRPr lang="en-US" sz="3200"/>
        </a:p>
      </dgm:t>
    </dgm:pt>
    <dgm:pt modelId="{6BF12182-B98E-4767-8EBA-C29A5F64218D}" type="pres">
      <dgm:prSet presAssocID="{22C4B1D3-84AD-4FA0-AFC1-E55B3C7BC1F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B1CDB0-19FC-4AE3-92A4-FCFA0738B07E}" type="pres">
      <dgm:prSet presAssocID="{61F6E89B-CA25-42AD-AAA0-1F93F74BB50C}" presName="circle1" presStyleLbl="node1" presStyleIdx="0" presStyleCnt="2"/>
      <dgm:spPr/>
    </dgm:pt>
    <dgm:pt modelId="{4659EB12-A997-4091-A27C-1C977ACF3248}" type="pres">
      <dgm:prSet presAssocID="{61F6E89B-CA25-42AD-AAA0-1F93F74BB50C}" presName="space" presStyleCnt="0"/>
      <dgm:spPr/>
    </dgm:pt>
    <dgm:pt modelId="{3D80814E-C60B-46C4-ACB1-39DFA17DC40E}" type="pres">
      <dgm:prSet presAssocID="{61F6E89B-CA25-42AD-AAA0-1F93F74BB50C}" presName="rect1" presStyleLbl="alignAcc1" presStyleIdx="0" presStyleCnt="2"/>
      <dgm:spPr/>
      <dgm:t>
        <a:bodyPr/>
        <a:lstStyle/>
        <a:p>
          <a:endParaRPr lang="en-US"/>
        </a:p>
      </dgm:t>
    </dgm:pt>
    <dgm:pt modelId="{21B1DFF9-40BF-4089-8111-680BDA766EF0}" type="pres">
      <dgm:prSet presAssocID="{C7028D35-0F76-4654-8983-FBB87C578771}" presName="vertSpace2" presStyleLbl="node1" presStyleIdx="0" presStyleCnt="2"/>
      <dgm:spPr/>
    </dgm:pt>
    <dgm:pt modelId="{F5A1804B-C51C-4F89-B335-95C957149AA5}" type="pres">
      <dgm:prSet presAssocID="{C7028D35-0F76-4654-8983-FBB87C578771}" presName="circle2" presStyleLbl="node1" presStyleIdx="1" presStyleCnt="2"/>
      <dgm:spPr/>
    </dgm:pt>
    <dgm:pt modelId="{759C73A3-7A43-4E24-8E1E-EF5C62C41E6D}" type="pres">
      <dgm:prSet presAssocID="{C7028D35-0F76-4654-8983-FBB87C578771}" presName="rect2" presStyleLbl="alignAcc1" presStyleIdx="1" presStyleCnt="2"/>
      <dgm:spPr/>
      <dgm:t>
        <a:bodyPr/>
        <a:lstStyle/>
        <a:p>
          <a:endParaRPr lang="en-US"/>
        </a:p>
      </dgm:t>
    </dgm:pt>
    <dgm:pt modelId="{B412C342-B0B1-4CD0-B10A-7A78725AFE02}" type="pres">
      <dgm:prSet presAssocID="{61F6E89B-CA25-42AD-AAA0-1F93F74BB50C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7FB4C6-6F73-43EA-BCD8-3DF72C8478FF}" type="pres">
      <dgm:prSet presAssocID="{C7028D35-0F76-4654-8983-FBB87C578771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C2D820-8E3D-47A4-BFF8-728A98F3126C}" type="presOf" srcId="{22C4B1D3-84AD-4FA0-AFC1-E55B3C7BC1F9}" destId="{6BF12182-B98E-4767-8EBA-C29A5F64218D}" srcOrd="0" destOrd="0" presId="urn:microsoft.com/office/officeart/2005/8/layout/target3"/>
    <dgm:cxn modelId="{41897D53-D0A5-4495-9D44-9ECBCA3562B5}" srcId="{22C4B1D3-84AD-4FA0-AFC1-E55B3C7BC1F9}" destId="{61F6E89B-CA25-42AD-AAA0-1F93F74BB50C}" srcOrd="0" destOrd="0" parTransId="{DC8F99E5-FE52-4170-90BB-4D4C89063A5A}" sibTransId="{7E08CA7F-A3A1-4CB0-B29E-47CAF83C917D}"/>
    <dgm:cxn modelId="{B07D082D-13F7-42D2-9DC4-49BCD5235133}" type="presOf" srcId="{C7028D35-0F76-4654-8983-FBB87C578771}" destId="{627FB4C6-6F73-43EA-BCD8-3DF72C8478FF}" srcOrd="1" destOrd="0" presId="urn:microsoft.com/office/officeart/2005/8/layout/target3"/>
    <dgm:cxn modelId="{920B4783-C5AE-4F19-90A7-CBBE2D1DE920}" type="presOf" srcId="{61F6E89B-CA25-42AD-AAA0-1F93F74BB50C}" destId="{3D80814E-C60B-46C4-ACB1-39DFA17DC40E}" srcOrd="0" destOrd="0" presId="urn:microsoft.com/office/officeart/2005/8/layout/target3"/>
    <dgm:cxn modelId="{3193B164-9F0B-4EF5-B1ED-9C1DCDB8718B}" type="presOf" srcId="{C7028D35-0F76-4654-8983-FBB87C578771}" destId="{759C73A3-7A43-4E24-8E1E-EF5C62C41E6D}" srcOrd="0" destOrd="0" presId="urn:microsoft.com/office/officeart/2005/8/layout/target3"/>
    <dgm:cxn modelId="{617E4B61-FFF6-4191-A7C5-7BCEFFB22CC6}" type="presOf" srcId="{61F6E89B-CA25-42AD-AAA0-1F93F74BB50C}" destId="{B412C342-B0B1-4CD0-B10A-7A78725AFE02}" srcOrd="1" destOrd="0" presId="urn:microsoft.com/office/officeart/2005/8/layout/target3"/>
    <dgm:cxn modelId="{A847707A-8A18-4C98-9114-6FCD348B384C}" srcId="{22C4B1D3-84AD-4FA0-AFC1-E55B3C7BC1F9}" destId="{C7028D35-0F76-4654-8983-FBB87C578771}" srcOrd="1" destOrd="0" parTransId="{0DDCFDB7-1272-4309-A645-E82AE28218A4}" sibTransId="{D4ED3570-84DE-4AC7-95AF-CD59921A2143}"/>
    <dgm:cxn modelId="{5A5616DE-8ACB-455E-BE07-CBC57479CD56}" type="presParOf" srcId="{6BF12182-B98E-4767-8EBA-C29A5F64218D}" destId="{F0B1CDB0-19FC-4AE3-92A4-FCFA0738B07E}" srcOrd="0" destOrd="0" presId="urn:microsoft.com/office/officeart/2005/8/layout/target3"/>
    <dgm:cxn modelId="{A8B2256B-452E-4F15-8338-864C2450B432}" type="presParOf" srcId="{6BF12182-B98E-4767-8EBA-C29A5F64218D}" destId="{4659EB12-A997-4091-A27C-1C977ACF3248}" srcOrd="1" destOrd="0" presId="urn:microsoft.com/office/officeart/2005/8/layout/target3"/>
    <dgm:cxn modelId="{83E3E219-B125-454A-97D1-F80D8041A59D}" type="presParOf" srcId="{6BF12182-B98E-4767-8EBA-C29A5F64218D}" destId="{3D80814E-C60B-46C4-ACB1-39DFA17DC40E}" srcOrd="2" destOrd="0" presId="urn:microsoft.com/office/officeart/2005/8/layout/target3"/>
    <dgm:cxn modelId="{0ECEB331-5F2E-4DE3-AF12-938B96F28F9C}" type="presParOf" srcId="{6BF12182-B98E-4767-8EBA-C29A5F64218D}" destId="{21B1DFF9-40BF-4089-8111-680BDA766EF0}" srcOrd="3" destOrd="0" presId="urn:microsoft.com/office/officeart/2005/8/layout/target3"/>
    <dgm:cxn modelId="{3420B588-7977-42E6-BCAE-D8E1F392158F}" type="presParOf" srcId="{6BF12182-B98E-4767-8EBA-C29A5F64218D}" destId="{F5A1804B-C51C-4F89-B335-95C957149AA5}" srcOrd="4" destOrd="0" presId="urn:microsoft.com/office/officeart/2005/8/layout/target3"/>
    <dgm:cxn modelId="{4A011826-C3EC-4AD3-A0DC-2B8852FE16E8}" type="presParOf" srcId="{6BF12182-B98E-4767-8EBA-C29A5F64218D}" destId="{759C73A3-7A43-4E24-8E1E-EF5C62C41E6D}" srcOrd="5" destOrd="0" presId="urn:microsoft.com/office/officeart/2005/8/layout/target3"/>
    <dgm:cxn modelId="{B30C6C9B-79AB-45D0-9AB1-0AF852874A27}" type="presParOf" srcId="{6BF12182-B98E-4767-8EBA-C29A5F64218D}" destId="{B412C342-B0B1-4CD0-B10A-7A78725AFE02}" srcOrd="6" destOrd="0" presId="urn:microsoft.com/office/officeart/2005/8/layout/target3"/>
    <dgm:cxn modelId="{BAA4D864-B144-4425-88A5-741D9680A631}" type="presParOf" srcId="{6BF12182-B98E-4767-8EBA-C29A5F64218D}" destId="{627FB4C6-6F73-43EA-BCD8-3DF72C8478FF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B1CDB0-19FC-4AE3-92A4-FCFA0738B07E}">
      <dsp:nvSpPr>
        <dsp:cNvPr id="0" name=""/>
        <dsp:cNvSpPr/>
      </dsp:nvSpPr>
      <dsp:spPr>
        <a:xfrm>
          <a:off x="0" y="0"/>
          <a:ext cx="2554544" cy="2554544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80814E-C60B-46C4-ACB1-39DFA17DC40E}">
      <dsp:nvSpPr>
        <dsp:cNvPr id="0" name=""/>
        <dsp:cNvSpPr/>
      </dsp:nvSpPr>
      <dsp:spPr>
        <a:xfrm>
          <a:off x="1277272" y="0"/>
          <a:ext cx="9476953" cy="25545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/>
            <a:t>- Bước đầu làm quen với chữ số La Mã.</a:t>
          </a:r>
        </a:p>
      </dsp:txBody>
      <dsp:txXfrm>
        <a:off x="1277272" y="0"/>
        <a:ext cx="9476953" cy="1213408"/>
      </dsp:txXfrm>
    </dsp:sp>
    <dsp:sp modelId="{F5A1804B-C51C-4F89-B335-95C957149AA5}">
      <dsp:nvSpPr>
        <dsp:cNvPr id="0" name=""/>
        <dsp:cNvSpPr/>
      </dsp:nvSpPr>
      <dsp:spPr>
        <a:xfrm>
          <a:off x="670568" y="1213408"/>
          <a:ext cx="1213408" cy="1213408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9C73A3-7A43-4E24-8E1E-EF5C62C41E6D}">
      <dsp:nvSpPr>
        <dsp:cNvPr id="0" name=""/>
        <dsp:cNvSpPr/>
      </dsp:nvSpPr>
      <dsp:spPr>
        <a:xfrm>
          <a:off x="1277272" y="1213408"/>
          <a:ext cx="9476953" cy="121340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/>
            <a:t>- Nhận biết các số từ 1 đến 12 (để xem được đồng hồ); số 20, 21 (đọc và viết về “Thế kỉ XX”, “Thế kỉ XXI”).</a:t>
          </a:r>
        </a:p>
      </dsp:txBody>
      <dsp:txXfrm>
        <a:off x="1277272" y="1213408"/>
        <a:ext cx="9476953" cy="12134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B1CDB0-19FC-4AE3-92A4-FCFA0738B07E}">
      <dsp:nvSpPr>
        <dsp:cNvPr id="0" name=""/>
        <dsp:cNvSpPr/>
      </dsp:nvSpPr>
      <dsp:spPr>
        <a:xfrm>
          <a:off x="0" y="0"/>
          <a:ext cx="2554544" cy="2554544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80814E-C60B-46C4-ACB1-39DFA17DC40E}">
      <dsp:nvSpPr>
        <dsp:cNvPr id="0" name=""/>
        <dsp:cNvSpPr/>
      </dsp:nvSpPr>
      <dsp:spPr>
        <a:xfrm>
          <a:off x="1277272" y="0"/>
          <a:ext cx="9476953" cy="25545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/>
            <a:t>- Bước đầu làm quen với chữ số La Mã.</a:t>
          </a:r>
        </a:p>
      </dsp:txBody>
      <dsp:txXfrm>
        <a:off x="1277272" y="0"/>
        <a:ext cx="9476953" cy="1213408"/>
      </dsp:txXfrm>
    </dsp:sp>
    <dsp:sp modelId="{F5A1804B-C51C-4F89-B335-95C957149AA5}">
      <dsp:nvSpPr>
        <dsp:cNvPr id="0" name=""/>
        <dsp:cNvSpPr/>
      </dsp:nvSpPr>
      <dsp:spPr>
        <a:xfrm>
          <a:off x="670568" y="1213408"/>
          <a:ext cx="1213408" cy="1213408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9C73A3-7A43-4E24-8E1E-EF5C62C41E6D}">
      <dsp:nvSpPr>
        <dsp:cNvPr id="0" name=""/>
        <dsp:cNvSpPr/>
      </dsp:nvSpPr>
      <dsp:spPr>
        <a:xfrm>
          <a:off x="1277272" y="1213408"/>
          <a:ext cx="9476953" cy="121340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/>
            <a:t>- Nhận biết các số từ 1 đến 12 (để xem được đồng hồ); số 20, 21 (đọc và viết về “Thế kỉ XX”, “Thế kỉ XXI”).</a:t>
          </a:r>
        </a:p>
      </dsp:txBody>
      <dsp:txXfrm>
        <a:off x="1277272" y="1213408"/>
        <a:ext cx="9476953" cy="12134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B1CDB0-19FC-4AE3-92A4-FCFA0738B07E}">
      <dsp:nvSpPr>
        <dsp:cNvPr id="0" name=""/>
        <dsp:cNvSpPr/>
      </dsp:nvSpPr>
      <dsp:spPr>
        <a:xfrm>
          <a:off x="0" y="0"/>
          <a:ext cx="2554544" cy="2554544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80814E-C60B-46C4-ACB1-39DFA17DC40E}">
      <dsp:nvSpPr>
        <dsp:cNvPr id="0" name=""/>
        <dsp:cNvSpPr/>
      </dsp:nvSpPr>
      <dsp:spPr>
        <a:xfrm>
          <a:off x="1277272" y="0"/>
          <a:ext cx="9476953" cy="25545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Ghi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nhớ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cách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đọc</a:t>
          </a:r>
          <a:r>
            <a:rPr lang="en-US" sz="3200" kern="1200" dirty="0" smtClean="0"/>
            <a:t>, </a:t>
          </a:r>
          <a:r>
            <a:rPr lang="en-US" sz="3200" kern="1200" dirty="0" err="1" smtClean="0"/>
            <a:t>viết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các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số</a:t>
          </a:r>
          <a:r>
            <a:rPr lang="en-US" sz="3200" kern="1200" dirty="0" smtClean="0"/>
            <a:t> La </a:t>
          </a:r>
          <a:r>
            <a:rPr lang="en-US" sz="3200" kern="1200" dirty="0" err="1" smtClean="0"/>
            <a:t>Mã</a:t>
          </a:r>
          <a:r>
            <a:rPr lang="en-US" sz="3200" kern="1200" dirty="0" smtClean="0"/>
            <a:t>. </a:t>
          </a:r>
          <a:r>
            <a:rPr lang="en-US" sz="3200" kern="1200" dirty="0" err="1" smtClean="0"/>
            <a:t>Tập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xếp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các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số</a:t>
          </a:r>
          <a:r>
            <a:rPr lang="en-US" sz="3200" kern="1200" dirty="0" smtClean="0"/>
            <a:t> La </a:t>
          </a:r>
          <a:r>
            <a:rPr lang="en-US" sz="3200" kern="1200" dirty="0" err="1" smtClean="0"/>
            <a:t>Mã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bằng</a:t>
          </a:r>
          <a:r>
            <a:rPr lang="en-US" sz="3200" kern="1200" dirty="0" smtClean="0"/>
            <a:t> que </a:t>
          </a:r>
          <a:r>
            <a:rPr lang="en-US" sz="3200" kern="1200" dirty="0" err="1" smtClean="0"/>
            <a:t>tính</a:t>
          </a:r>
          <a:r>
            <a:rPr lang="en-US" sz="3200" kern="1200" dirty="0" smtClean="0"/>
            <a:t>.</a:t>
          </a:r>
          <a:endParaRPr lang="en-US" sz="3200" kern="1200" dirty="0"/>
        </a:p>
      </dsp:txBody>
      <dsp:txXfrm>
        <a:off x="1277272" y="0"/>
        <a:ext cx="9476953" cy="1213408"/>
      </dsp:txXfrm>
    </dsp:sp>
    <dsp:sp modelId="{F5A1804B-C51C-4F89-B335-95C957149AA5}">
      <dsp:nvSpPr>
        <dsp:cNvPr id="0" name=""/>
        <dsp:cNvSpPr/>
      </dsp:nvSpPr>
      <dsp:spPr>
        <a:xfrm>
          <a:off x="670568" y="1213408"/>
          <a:ext cx="1213408" cy="1213408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9C73A3-7A43-4E24-8E1E-EF5C62C41E6D}">
      <dsp:nvSpPr>
        <dsp:cNvPr id="0" name=""/>
        <dsp:cNvSpPr/>
      </dsp:nvSpPr>
      <dsp:spPr>
        <a:xfrm>
          <a:off x="1277272" y="1213408"/>
          <a:ext cx="9476953" cy="121340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/>
            <a:t>Chuẩn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bị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bài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sau</a:t>
          </a:r>
          <a:r>
            <a:rPr lang="en-US" sz="3000" kern="1200" dirty="0" smtClean="0"/>
            <a:t>: </a:t>
          </a:r>
          <a:r>
            <a:rPr lang="en-US" sz="3000" kern="1200" dirty="0" err="1" smtClean="0"/>
            <a:t>Thực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hành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xem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đồng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hồ</a:t>
          </a:r>
          <a:r>
            <a:rPr lang="en-US" sz="3000" kern="1200" dirty="0" smtClean="0"/>
            <a:t>.</a:t>
          </a:r>
          <a:endParaRPr lang="en-US" sz="3000" kern="1200" dirty="0"/>
        </a:p>
      </dsp:txBody>
      <dsp:txXfrm>
        <a:off x="1277272" y="1213408"/>
        <a:ext cx="9476953" cy="1213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C4374-0ABB-4D0B-9DAB-BD6A5D09A019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2DF83-26CF-4AE7-9E02-055F614A5C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363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39" algn="l" defTabSz="9139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01" algn="l" defTabSz="9139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852" algn="l" defTabSz="9139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02" algn="l" defTabSz="9139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766" algn="l" defTabSz="9139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702" algn="l" defTabSz="9139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640" algn="l" defTabSz="9139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579" algn="l" defTabSz="9139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8580C31F-4561-480A-AED8-39AFA696BA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DAC41D66-7F33-4D07-AB3D-1EEC6E9E4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SG" altLang="en-US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FF9C0D3-97E9-446F-AA25-B90836BFB5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322268-C870-4812-9B8D-820DD00C2A72}" type="slidenum">
              <a:rPr lang="en-US" altLang="en-US">
                <a:solidFill>
                  <a:prstClr val="black"/>
                </a:solidFill>
              </a:rPr>
              <a:pPr/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86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2DF83-26CF-4AE7-9E02-055F614A5C9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6493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245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39" indent="0" algn="ctr">
              <a:buNone/>
              <a:defRPr sz="2000"/>
            </a:lvl2pPr>
            <a:lvl3pPr marL="913901" indent="0" algn="ctr">
              <a:buNone/>
              <a:defRPr sz="1900"/>
            </a:lvl3pPr>
            <a:lvl4pPr marL="1370852" indent="0" algn="ctr">
              <a:buNone/>
              <a:defRPr sz="1600"/>
            </a:lvl4pPr>
            <a:lvl5pPr marL="1827802" indent="0" algn="ctr">
              <a:buNone/>
              <a:defRPr sz="1600"/>
            </a:lvl5pPr>
            <a:lvl6pPr marL="2284766" indent="0" algn="ctr">
              <a:buNone/>
              <a:defRPr sz="1600"/>
            </a:lvl6pPr>
            <a:lvl7pPr marL="2741702" indent="0" algn="ctr">
              <a:buNone/>
              <a:defRPr sz="1600"/>
            </a:lvl7pPr>
            <a:lvl8pPr marL="3198640" indent="0" algn="ctr">
              <a:buNone/>
              <a:defRPr sz="1600"/>
            </a:lvl8pPr>
            <a:lvl9pPr marL="365557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8465111"/>
      </p:ext>
    </p:extLst>
  </p:cSld>
  <p:clrMapOvr>
    <a:masterClrMapping/>
  </p:clrMapOvr>
  <p:transition spd="slow" advTm="3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013216"/>
      </p:ext>
    </p:extLst>
  </p:cSld>
  <p:clrMapOvr>
    <a:masterClrMapping/>
  </p:clrMapOvr>
  <p:transition spd="slow" advTm="3000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45607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50941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73433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0564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3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14089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47350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24844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3824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89372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415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362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3" y="365362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48437"/>
      </p:ext>
    </p:extLst>
  </p:cSld>
  <p:clrMapOvr>
    <a:masterClrMapping/>
  </p:clrMapOvr>
  <p:transition spd="slow" advTm="3000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6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6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53143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59" indent="0" algn="ctr">
              <a:buNone/>
              <a:defRPr sz="2000"/>
            </a:lvl2pPr>
            <a:lvl3pPr marL="914128" indent="0" algn="ctr">
              <a:buNone/>
              <a:defRPr sz="1900"/>
            </a:lvl3pPr>
            <a:lvl4pPr marL="1371192" indent="0" algn="ctr">
              <a:buNone/>
              <a:defRPr sz="1600"/>
            </a:lvl4pPr>
            <a:lvl5pPr marL="1828256" indent="0" algn="ctr">
              <a:buNone/>
              <a:defRPr sz="1600"/>
            </a:lvl5pPr>
            <a:lvl6pPr marL="2285326" indent="0" algn="ctr">
              <a:buNone/>
              <a:defRPr sz="1600"/>
            </a:lvl6pPr>
            <a:lvl7pPr marL="2742382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49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72929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34708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60547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61705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725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25271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86343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5334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751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6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26230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51070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41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41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42205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C805C6-088E-4A5B-ACB1-61E956089D68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28740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0919C6-EA23-4F77-B1E7-740D66F7C07F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5729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F9811C-DF06-44EC-8457-FF07DE15B6B7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03796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7AE9DE-0895-4591-BDEE-AE4579BE7334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56651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1E4E4E-F747-45F4-93AB-EFC6EC8A7344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99650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B64528-2D81-4E0D-9F88-C9DA9DED1674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62401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1365B5-8702-478F-9BD9-8A5FC4C74F36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07887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BBB2FD-FA2C-413B-BA68-DF367E233A06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778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08177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F12E5C-2166-479B-AD0B-FCAFCC377356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72190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7CE20-4221-4EA5-AD00-E736AC7CC32B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7855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F1CF5B-B3EF-4706-8044-A4DF2E6C6644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695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09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5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78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0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3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55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48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411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23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279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51" indent="0">
              <a:buNone/>
              <a:defRPr sz="2700" b="1"/>
            </a:lvl2pPr>
            <a:lvl3pPr marL="1218540" indent="0">
              <a:buNone/>
              <a:defRPr sz="2400" b="1"/>
            </a:lvl3pPr>
            <a:lvl4pPr marL="1827802" indent="0">
              <a:buNone/>
              <a:defRPr sz="2100" b="1"/>
            </a:lvl4pPr>
            <a:lvl5pPr marL="2437078" indent="0">
              <a:buNone/>
              <a:defRPr sz="2100" b="1"/>
            </a:lvl5pPr>
            <a:lvl6pPr marL="3046328" indent="0">
              <a:buNone/>
              <a:defRPr sz="2100" b="1"/>
            </a:lvl6pPr>
            <a:lvl7pPr marL="3655579" indent="0">
              <a:buNone/>
              <a:defRPr sz="2100" b="1"/>
            </a:lvl7pPr>
            <a:lvl8pPr marL="4264853" indent="0">
              <a:buNone/>
              <a:defRPr sz="2100" b="1"/>
            </a:lvl8pPr>
            <a:lvl9pPr marL="487411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51" indent="0">
              <a:buNone/>
              <a:defRPr sz="2700" b="1"/>
            </a:lvl2pPr>
            <a:lvl3pPr marL="1218540" indent="0">
              <a:buNone/>
              <a:defRPr sz="2400" b="1"/>
            </a:lvl3pPr>
            <a:lvl4pPr marL="1827802" indent="0">
              <a:buNone/>
              <a:defRPr sz="2100" b="1"/>
            </a:lvl4pPr>
            <a:lvl5pPr marL="2437078" indent="0">
              <a:buNone/>
              <a:defRPr sz="2100" b="1"/>
            </a:lvl5pPr>
            <a:lvl6pPr marL="3046328" indent="0">
              <a:buNone/>
              <a:defRPr sz="2100" b="1"/>
            </a:lvl6pPr>
            <a:lvl7pPr marL="3655579" indent="0">
              <a:buNone/>
              <a:defRPr sz="2100" b="1"/>
            </a:lvl7pPr>
            <a:lvl8pPr marL="4264853" indent="0">
              <a:buNone/>
              <a:defRPr sz="2100" b="1"/>
            </a:lvl8pPr>
            <a:lvl9pPr marL="487411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542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687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861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257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88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251" indent="0">
              <a:buNone/>
              <a:defRPr sz="1600"/>
            </a:lvl2pPr>
            <a:lvl3pPr marL="1218540" indent="0">
              <a:buNone/>
              <a:defRPr sz="1300"/>
            </a:lvl3pPr>
            <a:lvl4pPr marL="1827802" indent="0">
              <a:buNone/>
              <a:defRPr sz="1200"/>
            </a:lvl4pPr>
            <a:lvl5pPr marL="2437078" indent="0">
              <a:buNone/>
              <a:defRPr sz="1200"/>
            </a:lvl5pPr>
            <a:lvl6pPr marL="3046328" indent="0">
              <a:buNone/>
              <a:defRPr sz="1200"/>
            </a:lvl6pPr>
            <a:lvl7pPr marL="3655579" indent="0">
              <a:buNone/>
              <a:defRPr sz="1200"/>
            </a:lvl7pPr>
            <a:lvl8pPr marL="4264853" indent="0">
              <a:buNone/>
              <a:defRPr sz="1200"/>
            </a:lvl8pPr>
            <a:lvl9pPr marL="487411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363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335112"/>
      </p:ext>
    </p:extLst>
  </p:cSld>
  <p:clrMapOvr>
    <a:masterClrMapping/>
  </p:clrMapOvr>
  <p:transition spd="slow" advTm="3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809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251" indent="0">
              <a:buNone/>
              <a:defRPr sz="3700"/>
            </a:lvl2pPr>
            <a:lvl3pPr marL="1218540" indent="0">
              <a:buNone/>
              <a:defRPr sz="3200"/>
            </a:lvl3pPr>
            <a:lvl4pPr marL="1827802" indent="0">
              <a:buNone/>
              <a:defRPr sz="2700"/>
            </a:lvl4pPr>
            <a:lvl5pPr marL="2437078" indent="0">
              <a:buNone/>
              <a:defRPr sz="2700"/>
            </a:lvl5pPr>
            <a:lvl6pPr marL="3046328" indent="0">
              <a:buNone/>
              <a:defRPr sz="2700"/>
            </a:lvl6pPr>
            <a:lvl7pPr marL="3655579" indent="0">
              <a:buNone/>
              <a:defRPr sz="2700"/>
            </a:lvl7pPr>
            <a:lvl8pPr marL="4264853" indent="0">
              <a:buNone/>
              <a:defRPr sz="2700"/>
            </a:lvl8pPr>
            <a:lvl9pPr marL="487411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574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251" indent="0">
              <a:buNone/>
              <a:defRPr sz="1600"/>
            </a:lvl2pPr>
            <a:lvl3pPr marL="1218540" indent="0">
              <a:buNone/>
              <a:defRPr sz="1300"/>
            </a:lvl3pPr>
            <a:lvl4pPr marL="1827802" indent="0">
              <a:buNone/>
              <a:defRPr sz="1200"/>
            </a:lvl4pPr>
            <a:lvl5pPr marL="2437078" indent="0">
              <a:buNone/>
              <a:defRPr sz="1200"/>
            </a:lvl5pPr>
            <a:lvl6pPr marL="3046328" indent="0">
              <a:buNone/>
              <a:defRPr sz="1200"/>
            </a:lvl6pPr>
            <a:lvl7pPr marL="3655579" indent="0">
              <a:buNone/>
              <a:defRPr sz="1200"/>
            </a:lvl7pPr>
            <a:lvl8pPr marL="4264853" indent="0">
              <a:buNone/>
              <a:defRPr sz="1200"/>
            </a:lvl8pPr>
            <a:lvl9pPr marL="487411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047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222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4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4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1194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6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506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7462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09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28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78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19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57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0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436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7751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7813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83" indent="0">
              <a:buNone/>
              <a:defRPr sz="2700" b="1"/>
            </a:lvl2pPr>
            <a:lvl3pPr marL="1218600" indent="0">
              <a:buNone/>
              <a:defRPr sz="2400" b="1"/>
            </a:lvl3pPr>
            <a:lvl4pPr marL="1827893" indent="0">
              <a:buNone/>
              <a:defRPr sz="2100" b="1"/>
            </a:lvl4pPr>
            <a:lvl5pPr marL="2437198" indent="0">
              <a:buNone/>
              <a:defRPr sz="2100" b="1"/>
            </a:lvl5pPr>
            <a:lvl6pPr marL="3046480" indent="0">
              <a:buNone/>
              <a:defRPr sz="2100" b="1"/>
            </a:lvl6pPr>
            <a:lvl7pPr marL="3655763" indent="0">
              <a:buNone/>
              <a:defRPr sz="2100" b="1"/>
            </a:lvl7pPr>
            <a:lvl8pPr marL="4265067" indent="0">
              <a:buNone/>
              <a:defRPr sz="2100" b="1"/>
            </a:lvl8pPr>
            <a:lvl9pPr marL="487436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3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83" indent="0">
              <a:buNone/>
              <a:defRPr sz="2700" b="1"/>
            </a:lvl2pPr>
            <a:lvl3pPr marL="1218600" indent="0">
              <a:buNone/>
              <a:defRPr sz="2400" b="1"/>
            </a:lvl3pPr>
            <a:lvl4pPr marL="1827893" indent="0">
              <a:buNone/>
              <a:defRPr sz="2100" b="1"/>
            </a:lvl4pPr>
            <a:lvl5pPr marL="2437198" indent="0">
              <a:buNone/>
              <a:defRPr sz="2100" b="1"/>
            </a:lvl5pPr>
            <a:lvl6pPr marL="3046480" indent="0">
              <a:buNone/>
              <a:defRPr sz="2100" b="1"/>
            </a:lvl6pPr>
            <a:lvl7pPr marL="3655763" indent="0">
              <a:buNone/>
              <a:defRPr sz="2100" b="1"/>
            </a:lvl7pPr>
            <a:lvl8pPr marL="4265067" indent="0">
              <a:buNone/>
              <a:defRPr sz="2100" b="1"/>
            </a:lvl8pPr>
            <a:lvl9pPr marL="487436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3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4873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8502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916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97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6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0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8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7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7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5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4447342"/>
      </p:ext>
    </p:extLst>
  </p:cSld>
  <p:clrMapOvr>
    <a:masterClrMapping/>
  </p:clrMapOvr>
  <p:transition spd="slow" advTm="300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257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85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283" indent="0">
              <a:buNone/>
              <a:defRPr sz="1600"/>
            </a:lvl2pPr>
            <a:lvl3pPr marL="1218600" indent="0">
              <a:buNone/>
              <a:defRPr sz="1300"/>
            </a:lvl3pPr>
            <a:lvl4pPr marL="1827893" indent="0">
              <a:buNone/>
              <a:defRPr sz="1200"/>
            </a:lvl4pPr>
            <a:lvl5pPr marL="2437198" indent="0">
              <a:buNone/>
              <a:defRPr sz="1200"/>
            </a:lvl5pPr>
            <a:lvl6pPr marL="3046480" indent="0">
              <a:buNone/>
              <a:defRPr sz="1200"/>
            </a:lvl6pPr>
            <a:lvl7pPr marL="3655763" indent="0">
              <a:buNone/>
              <a:defRPr sz="1200"/>
            </a:lvl7pPr>
            <a:lvl8pPr marL="4265067" indent="0">
              <a:buNone/>
              <a:defRPr sz="1200"/>
            </a:lvl8pPr>
            <a:lvl9pPr marL="487436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7684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809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283" indent="0">
              <a:buNone/>
              <a:defRPr sz="3700"/>
            </a:lvl2pPr>
            <a:lvl3pPr marL="1218600" indent="0">
              <a:buNone/>
              <a:defRPr sz="3200"/>
            </a:lvl3pPr>
            <a:lvl4pPr marL="1827893" indent="0">
              <a:buNone/>
              <a:defRPr sz="2700"/>
            </a:lvl4pPr>
            <a:lvl5pPr marL="2437198" indent="0">
              <a:buNone/>
              <a:defRPr sz="2700"/>
            </a:lvl5pPr>
            <a:lvl6pPr marL="3046480" indent="0">
              <a:buNone/>
              <a:defRPr sz="2700"/>
            </a:lvl6pPr>
            <a:lvl7pPr marL="3655763" indent="0">
              <a:buNone/>
              <a:defRPr sz="2700"/>
            </a:lvl7pPr>
            <a:lvl8pPr marL="4265067" indent="0">
              <a:buNone/>
              <a:defRPr sz="2700"/>
            </a:lvl8pPr>
            <a:lvl9pPr marL="4874361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57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283" indent="0">
              <a:buNone/>
              <a:defRPr sz="1600"/>
            </a:lvl2pPr>
            <a:lvl3pPr marL="1218600" indent="0">
              <a:buNone/>
              <a:defRPr sz="1300"/>
            </a:lvl3pPr>
            <a:lvl4pPr marL="1827893" indent="0">
              <a:buNone/>
              <a:defRPr sz="1200"/>
            </a:lvl4pPr>
            <a:lvl5pPr marL="2437198" indent="0">
              <a:buNone/>
              <a:defRPr sz="1200"/>
            </a:lvl5pPr>
            <a:lvl6pPr marL="3046480" indent="0">
              <a:buNone/>
              <a:defRPr sz="1200"/>
            </a:lvl6pPr>
            <a:lvl7pPr marL="3655763" indent="0">
              <a:buNone/>
              <a:defRPr sz="1200"/>
            </a:lvl7pPr>
            <a:lvl8pPr marL="4265067" indent="0">
              <a:buNone/>
              <a:defRPr sz="1200"/>
            </a:lvl8pPr>
            <a:lvl9pPr marL="487436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9505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4684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4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4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7520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5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2818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550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09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33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69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02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3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7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0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3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47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2444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2783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31" indent="0">
              <a:buNone/>
              <a:defRPr sz="2700" b="1"/>
            </a:lvl2pPr>
            <a:lvl3pPr marL="1218690" indent="0">
              <a:buNone/>
              <a:defRPr sz="2400" b="1"/>
            </a:lvl3pPr>
            <a:lvl4pPr marL="1828029" indent="0">
              <a:buNone/>
              <a:defRPr sz="2100" b="1"/>
            </a:lvl4pPr>
            <a:lvl5pPr marL="2437378" indent="0">
              <a:buNone/>
              <a:defRPr sz="2100" b="1"/>
            </a:lvl5pPr>
            <a:lvl6pPr marL="3046708" indent="0">
              <a:buNone/>
              <a:defRPr sz="2100" b="1"/>
            </a:lvl6pPr>
            <a:lvl7pPr marL="3656039" indent="0">
              <a:buNone/>
              <a:defRPr sz="2100" b="1"/>
            </a:lvl7pPr>
            <a:lvl8pPr marL="4265387" indent="0">
              <a:buNone/>
              <a:defRPr sz="2100" b="1"/>
            </a:lvl8pPr>
            <a:lvl9pPr marL="487472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29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31" indent="0">
              <a:buNone/>
              <a:defRPr sz="2700" b="1"/>
            </a:lvl2pPr>
            <a:lvl3pPr marL="1218690" indent="0">
              <a:buNone/>
              <a:defRPr sz="2400" b="1"/>
            </a:lvl3pPr>
            <a:lvl4pPr marL="1828029" indent="0">
              <a:buNone/>
              <a:defRPr sz="2100" b="1"/>
            </a:lvl4pPr>
            <a:lvl5pPr marL="2437378" indent="0">
              <a:buNone/>
              <a:defRPr sz="2100" b="1"/>
            </a:lvl5pPr>
            <a:lvl6pPr marL="3046708" indent="0">
              <a:buNone/>
              <a:defRPr sz="2100" b="1"/>
            </a:lvl6pPr>
            <a:lvl7pPr marL="3656039" indent="0">
              <a:buNone/>
              <a:defRPr sz="2100" b="1"/>
            </a:lvl7pPr>
            <a:lvl8pPr marL="4265387" indent="0">
              <a:buNone/>
              <a:defRPr sz="2100" b="1"/>
            </a:lvl8pPr>
            <a:lvl9pPr marL="487472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2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6128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750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707129"/>
      </p:ext>
    </p:extLst>
  </p:cSld>
  <p:clrMapOvr>
    <a:masterClrMapping/>
  </p:clrMapOvr>
  <p:transition spd="slow" advTm="3000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1367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257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81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331" indent="0">
              <a:buNone/>
              <a:defRPr sz="1600"/>
            </a:lvl2pPr>
            <a:lvl3pPr marL="1218690" indent="0">
              <a:buNone/>
              <a:defRPr sz="1300"/>
            </a:lvl3pPr>
            <a:lvl4pPr marL="1828029" indent="0">
              <a:buNone/>
              <a:defRPr sz="1200"/>
            </a:lvl4pPr>
            <a:lvl5pPr marL="2437378" indent="0">
              <a:buNone/>
              <a:defRPr sz="1200"/>
            </a:lvl5pPr>
            <a:lvl6pPr marL="3046708" indent="0">
              <a:buNone/>
              <a:defRPr sz="1200"/>
            </a:lvl6pPr>
            <a:lvl7pPr marL="3656039" indent="0">
              <a:buNone/>
              <a:defRPr sz="1200"/>
            </a:lvl7pPr>
            <a:lvl8pPr marL="4265387" indent="0">
              <a:buNone/>
              <a:defRPr sz="1200"/>
            </a:lvl8pPr>
            <a:lvl9pPr marL="487472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582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809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331" indent="0">
              <a:buNone/>
              <a:defRPr sz="3700"/>
            </a:lvl2pPr>
            <a:lvl3pPr marL="1218690" indent="0">
              <a:buNone/>
              <a:defRPr sz="3200"/>
            </a:lvl3pPr>
            <a:lvl4pPr marL="1828029" indent="0">
              <a:buNone/>
              <a:defRPr sz="2700"/>
            </a:lvl4pPr>
            <a:lvl5pPr marL="2437378" indent="0">
              <a:buNone/>
              <a:defRPr sz="2700"/>
            </a:lvl5pPr>
            <a:lvl6pPr marL="3046708" indent="0">
              <a:buNone/>
              <a:defRPr sz="2700"/>
            </a:lvl6pPr>
            <a:lvl7pPr marL="3656039" indent="0">
              <a:buNone/>
              <a:defRPr sz="2700"/>
            </a:lvl7pPr>
            <a:lvl8pPr marL="4265387" indent="0">
              <a:buNone/>
              <a:defRPr sz="2700"/>
            </a:lvl8pPr>
            <a:lvl9pPr marL="487472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567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331" indent="0">
              <a:buNone/>
              <a:defRPr sz="1600"/>
            </a:lvl2pPr>
            <a:lvl3pPr marL="1218690" indent="0">
              <a:buNone/>
              <a:defRPr sz="1300"/>
            </a:lvl3pPr>
            <a:lvl4pPr marL="1828029" indent="0">
              <a:buNone/>
              <a:defRPr sz="1200"/>
            </a:lvl4pPr>
            <a:lvl5pPr marL="2437378" indent="0">
              <a:buNone/>
              <a:defRPr sz="1200"/>
            </a:lvl5pPr>
            <a:lvl6pPr marL="3046708" indent="0">
              <a:buNone/>
              <a:defRPr sz="1200"/>
            </a:lvl6pPr>
            <a:lvl7pPr marL="3656039" indent="0">
              <a:buNone/>
              <a:defRPr sz="1200"/>
            </a:lvl7pPr>
            <a:lvl8pPr marL="4265387" indent="0">
              <a:buNone/>
              <a:defRPr sz="1200"/>
            </a:lvl8pPr>
            <a:lvl9pPr marL="487472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8224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2161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4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4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8879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5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7384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5066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09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39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81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2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6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0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40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8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21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418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1347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95" indent="0">
              <a:buNone/>
              <a:defRPr sz="2700" b="1"/>
            </a:lvl2pPr>
            <a:lvl3pPr marL="1218810" indent="0">
              <a:buNone/>
              <a:defRPr sz="2400" b="1"/>
            </a:lvl3pPr>
            <a:lvl4pPr marL="1828210" indent="0">
              <a:buNone/>
              <a:defRPr sz="2100" b="1"/>
            </a:lvl4pPr>
            <a:lvl5pPr marL="2437618" indent="0">
              <a:buNone/>
              <a:defRPr sz="2100" b="1"/>
            </a:lvl5pPr>
            <a:lvl6pPr marL="3047012" indent="0">
              <a:buNone/>
              <a:defRPr sz="2100" b="1"/>
            </a:lvl6pPr>
            <a:lvl7pPr marL="3656407" indent="0">
              <a:buNone/>
              <a:defRPr sz="2100" b="1"/>
            </a:lvl7pPr>
            <a:lvl8pPr marL="4265813" indent="0">
              <a:buNone/>
              <a:defRPr sz="2100" b="1"/>
            </a:lvl8pPr>
            <a:lvl9pPr marL="487521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24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95" indent="0">
              <a:buNone/>
              <a:defRPr sz="2700" b="1"/>
            </a:lvl2pPr>
            <a:lvl3pPr marL="1218810" indent="0">
              <a:buNone/>
              <a:defRPr sz="2400" b="1"/>
            </a:lvl3pPr>
            <a:lvl4pPr marL="1828210" indent="0">
              <a:buNone/>
              <a:defRPr sz="2100" b="1"/>
            </a:lvl4pPr>
            <a:lvl5pPr marL="2437618" indent="0">
              <a:buNone/>
              <a:defRPr sz="2100" b="1"/>
            </a:lvl5pPr>
            <a:lvl6pPr marL="3047012" indent="0">
              <a:buNone/>
              <a:defRPr sz="2100" b="1"/>
            </a:lvl6pPr>
            <a:lvl7pPr marL="3656407" indent="0">
              <a:buNone/>
              <a:defRPr sz="2100" b="1"/>
            </a:lvl7pPr>
            <a:lvl8pPr marL="4265813" indent="0">
              <a:buNone/>
              <a:defRPr sz="2100" b="1"/>
            </a:lvl8pPr>
            <a:lvl9pPr marL="487521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24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662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000" b="1"/>
            </a:lvl2pPr>
            <a:lvl3pPr marL="913901" indent="0">
              <a:buNone/>
              <a:defRPr sz="1900" b="1"/>
            </a:lvl3pPr>
            <a:lvl4pPr marL="1370852" indent="0">
              <a:buNone/>
              <a:defRPr sz="1600" b="1"/>
            </a:lvl4pPr>
            <a:lvl5pPr marL="1827802" indent="0">
              <a:buNone/>
              <a:defRPr sz="1600" b="1"/>
            </a:lvl5pPr>
            <a:lvl6pPr marL="2284766" indent="0">
              <a:buNone/>
              <a:defRPr sz="1600" b="1"/>
            </a:lvl6pPr>
            <a:lvl7pPr marL="2741702" indent="0">
              <a:buNone/>
              <a:defRPr sz="1600" b="1"/>
            </a:lvl7pPr>
            <a:lvl8pPr marL="3198640" indent="0">
              <a:buNone/>
              <a:defRPr sz="1600" b="1"/>
            </a:lvl8pPr>
            <a:lvl9pPr marL="365557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000" b="1"/>
            </a:lvl2pPr>
            <a:lvl3pPr marL="913901" indent="0">
              <a:buNone/>
              <a:defRPr sz="1900" b="1"/>
            </a:lvl3pPr>
            <a:lvl4pPr marL="1370852" indent="0">
              <a:buNone/>
              <a:defRPr sz="1600" b="1"/>
            </a:lvl4pPr>
            <a:lvl5pPr marL="1827802" indent="0">
              <a:buNone/>
              <a:defRPr sz="1600" b="1"/>
            </a:lvl5pPr>
            <a:lvl6pPr marL="2284766" indent="0">
              <a:buNone/>
              <a:defRPr sz="1600" b="1"/>
            </a:lvl6pPr>
            <a:lvl7pPr marL="2741702" indent="0">
              <a:buNone/>
              <a:defRPr sz="1600" b="1"/>
            </a:lvl7pPr>
            <a:lvl8pPr marL="3198640" indent="0">
              <a:buNone/>
              <a:defRPr sz="1600" b="1"/>
            </a:lvl8pPr>
            <a:lvl9pPr marL="365557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987324"/>
      </p:ext>
    </p:extLst>
  </p:cSld>
  <p:clrMapOvr>
    <a:masterClrMapping/>
  </p:clrMapOvr>
  <p:transition spd="slow" advTm="3000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8623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3914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257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76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395" indent="0">
              <a:buNone/>
              <a:defRPr sz="1600"/>
            </a:lvl2pPr>
            <a:lvl3pPr marL="1218810" indent="0">
              <a:buNone/>
              <a:defRPr sz="1300"/>
            </a:lvl3pPr>
            <a:lvl4pPr marL="1828210" indent="0">
              <a:buNone/>
              <a:defRPr sz="1200"/>
            </a:lvl4pPr>
            <a:lvl5pPr marL="2437618" indent="0">
              <a:buNone/>
              <a:defRPr sz="1200"/>
            </a:lvl5pPr>
            <a:lvl6pPr marL="3047012" indent="0">
              <a:buNone/>
              <a:defRPr sz="1200"/>
            </a:lvl6pPr>
            <a:lvl7pPr marL="3656407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0210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809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395" indent="0">
              <a:buNone/>
              <a:defRPr sz="3700"/>
            </a:lvl2pPr>
            <a:lvl3pPr marL="1218810" indent="0">
              <a:buNone/>
              <a:defRPr sz="3200"/>
            </a:lvl3pPr>
            <a:lvl4pPr marL="1828210" indent="0">
              <a:buNone/>
              <a:defRPr sz="2700"/>
            </a:lvl4pPr>
            <a:lvl5pPr marL="2437618" indent="0">
              <a:buNone/>
              <a:defRPr sz="2700"/>
            </a:lvl5pPr>
            <a:lvl6pPr marL="3047012" indent="0">
              <a:buNone/>
              <a:defRPr sz="2700"/>
            </a:lvl6pPr>
            <a:lvl7pPr marL="3656407" indent="0">
              <a:buNone/>
              <a:defRPr sz="2700"/>
            </a:lvl7pPr>
            <a:lvl8pPr marL="4265813" indent="0">
              <a:buNone/>
              <a:defRPr sz="2700"/>
            </a:lvl8pPr>
            <a:lvl9pPr marL="4875215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562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395" indent="0">
              <a:buNone/>
              <a:defRPr sz="1600"/>
            </a:lvl2pPr>
            <a:lvl3pPr marL="1218810" indent="0">
              <a:buNone/>
              <a:defRPr sz="1300"/>
            </a:lvl3pPr>
            <a:lvl4pPr marL="1828210" indent="0">
              <a:buNone/>
              <a:defRPr sz="1200"/>
            </a:lvl4pPr>
            <a:lvl5pPr marL="2437618" indent="0">
              <a:buNone/>
              <a:defRPr sz="1200"/>
            </a:lvl5pPr>
            <a:lvl6pPr marL="3047012" indent="0">
              <a:buNone/>
              <a:defRPr sz="1200"/>
            </a:lvl6pPr>
            <a:lvl7pPr marL="3656407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5895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652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4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4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7796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0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7884-5F63-4E18-8622-7638FEA313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0D8B-AC77-4E57-BFB4-F63C55A5B0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2735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7884-5F63-4E18-8622-7638FEA313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0D8B-AC77-4E57-BFB4-F63C55A5B0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6940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6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7884-5F63-4E18-8622-7638FEA313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0D8B-AC77-4E57-BFB4-F63C55A5B0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4644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7884-5F63-4E18-8622-7638FEA313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0D8B-AC77-4E57-BFB4-F63C55A5B0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008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482770"/>
      </p:ext>
    </p:extLst>
  </p:cSld>
  <p:clrMapOvr>
    <a:masterClrMapping/>
  </p:clrMapOvr>
  <p:transition spd="slow" advTm="3000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93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9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7884-5F63-4E18-8622-7638FEA313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0D8B-AC77-4E57-BFB4-F63C55A5B0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5769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7884-5F63-4E18-8622-7638FEA313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0D8B-AC77-4E57-BFB4-F63C55A5B0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5646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7884-5F63-4E18-8622-7638FEA313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0D8B-AC77-4E57-BFB4-F63C55A5B0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8823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3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7884-5F63-4E18-8622-7638FEA313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0D8B-AC77-4E57-BFB4-F63C55A5B0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1624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7884-5F63-4E18-8622-7638FEA313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0D8B-AC77-4E57-BFB4-F63C55A5B0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6084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7884-5F63-4E18-8622-7638FEA313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0D8B-AC77-4E57-BFB4-F63C55A5B0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8108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04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04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7884-5F63-4E18-8622-7638FEA313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0D8B-AC77-4E57-BFB4-F63C55A5B0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3945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9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6180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258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5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552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6302377"/>
      </p:ext>
    </p:extLst>
  </p:cSld>
  <p:clrMapOvr>
    <a:masterClrMapping/>
  </p:clrMapOvr>
  <p:transition spd="slow" advTm="3000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4963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85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8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141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5181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64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2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2207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1234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7647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9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9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974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7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6441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874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66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39" indent="0">
              <a:buNone/>
              <a:defRPr sz="1500"/>
            </a:lvl2pPr>
            <a:lvl3pPr marL="913901" indent="0">
              <a:buNone/>
              <a:defRPr sz="1200"/>
            </a:lvl3pPr>
            <a:lvl4pPr marL="1370852" indent="0">
              <a:buNone/>
              <a:defRPr sz="1100"/>
            </a:lvl4pPr>
            <a:lvl5pPr marL="1827802" indent="0">
              <a:buNone/>
              <a:defRPr sz="1100"/>
            </a:lvl5pPr>
            <a:lvl6pPr marL="2284766" indent="0">
              <a:buNone/>
              <a:defRPr sz="1100"/>
            </a:lvl6pPr>
            <a:lvl7pPr marL="2741702" indent="0">
              <a:buNone/>
              <a:defRPr sz="1100"/>
            </a:lvl7pPr>
            <a:lvl8pPr marL="3198640" indent="0">
              <a:buNone/>
              <a:defRPr sz="1100"/>
            </a:lvl8pPr>
            <a:lvl9pPr marL="3655579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4148240"/>
      </p:ext>
    </p:extLst>
  </p:cSld>
  <p:clrMapOvr>
    <a:masterClrMapping/>
  </p:clrMapOvr>
  <p:transition spd="slow" advTm="3000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3076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356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74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7071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77033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60200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0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2478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5466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66316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76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76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21681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2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087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66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901" indent="0">
              <a:buNone/>
              <a:defRPr sz="2400"/>
            </a:lvl3pPr>
            <a:lvl4pPr marL="1370852" indent="0">
              <a:buNone/>
              <a:defRPr sz="2000"/>
            </a:lvl4pPr>
            <a:lvl5pPr marL="1827802" indent="0">
              <a:buNone/>
              <a:defRPr sz="2000"/>
            </a:lvl5pPr>
            <a:lvl6pPr marL="2284766" indent="0">
              <a:buNone/>
              <a:defRPr sz="2000"/>
            </a:lvl6pPr>
            <a:lvl7pPr marL="2741702" indent="0">
              <a:buNone/>
              <a:defRPr sz="2000"/>
            </a:lvl7pPr>
            <a:lvl8pPr marL="3198640" indent="0">
              <a:buNone/>
              <a:defRPr sz="2000"/>
            </a:lvl8pPr>
            <a:lvl9pPr marL="365557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39" indent="0">
              <a:buNone/>
              <a:defRPr sz="1500"/>
            </a:lvl2pPr>
            <a:lvl3pPr marL="913901" indent="0">
              <a:buNone/>
              <a:defRPr sz="1200"/>
            </a:lvl3pPr>
            <a:lvl4pPr marL="1370852" indent="0">
              <a:buNone/>
              <a:defRPr sz="1100"/>
            </a:lvl4pPr>
            <a:lvl5pPr marL="1827802" indent="0">
              <a:buNone/>
              <a:defRPr sz="1100"/>
            </a:lvl5pPr>
            <a:lvl6pPr marL="2284766" indent="0">
              <a:buNone/>
              <a:defRPr sz="1100"/>
            </a:lvl6pPr>
            <a:lvl7pPr marL="2741702" indent="0">
              <a:buNone/>
              <a:defRPr sz="1100"/>
            </a:lvl7pPr>
            <a:lvl8pPr marL="3198640" indent="0">
              <a:buNone/>
              <a:defRPr sz="1100"/>
            </a:lvl8pPr>
            <a:lvl9pPr marL="3655579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026736"/>
      </p:ext>
    </p:extLst>
  </p:cSld>
  <p:clrMapOvr>
    <a:masterClrMapping/>
  </p:clrMapOvr>
  <p:transition spd="slow" advTm="3000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4668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8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28383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695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37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3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1817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56906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46757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4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6349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54181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05169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2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2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34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396" tIns="45718" rIns="9139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96" tIns="45718" rIns="9139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560"/>
            <a:ext cx="2743200" cy="365125"/>
          </a:xfrm>
          <a:prstGeom prst="rect">
            <a:avLst/>
          </a:prstGeom>
        </p:spPr>
        <p:txBody>
          <a:bodyPr vert="horz" lIns="91396" tIns="45718" rIns="9139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B9267-1ED7-442C-A12E-BD0C92D86A08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560"/>
            <a:ext cx="4114800" cy="365125"/>
          </a:xfrm>
          <a:prstGeom prst="rect">
            <a:avLst/>
          </a:prstGeom>
        </p:spPr>
        <p:txBody>
          <a:bodyPr vert="horz" lIns="91396" tIns="45718" rIns="9139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560"/>
            <a:ext cx="2743200" cy="365125"/>
          </a:xfrm>
          <a:prstGeom prst="rect">
            <a:avLst/>
          </a:prstGeom>
        </p:spPr>
        <p:txBody>
          <a:bodyPr vert="horz" lIns="91396" tIns="45718" rIns="9139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4778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3000">
    <p:fade/>
  </p:transition>
  <p:txStyles>
    <p:titleStyle>
      <a:lvl1pPr algn="l" defTabSz="91390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82" indent="-228482" algn="l" defTabSz="91390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46" indent="-228482" algn="l" defTabSz="9139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82" indent="-228482" algn="l" defTabSz="9139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20" indent="-228482" algn="l" defTabSz="9139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59" indent="-228482" algn="l" defTabSz="9139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21" indent="-228482" algn="l" defTabSz="9139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72" indent="-228482" algn="l" defTabSz="9139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22" indent="-228482" algn="l" defTabSz="9139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86" indent="-228482" algn="l" defTabSz="9139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01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52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02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66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02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40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79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8"/>
            <a:ext cx="284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128"/>
              <a:t>02/03/2022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8"/>
            <a:ext cx="3860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8"/>
            <a:ext cx="284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128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736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defTabSz="91412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2" indent="-342802" algn="l" defTabSz="9141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70" algn="l" defTabSz="91412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fld id="{E3BF5085-F695-4B48-881B-73B749919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8"/>
              <a:t>02/03/2022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fld id="{CF2BB44B-C58C-49AD-B288-028FF881C2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485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xStyles>
    <p:titleStyle>
      <a:lvl1pPr algn="l" defTabSz="9141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6" indent="-228536" algn="l" defTabSz="9141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0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1E9A5C-3F1C-4CF7-BFC8-64489D5F3697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913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861" tIns="60930" rIns="121861" bIns="6093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121861" tIns="60930" rIns="121861" bIns="6093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60"/>
            <a:ext cx="2844800" cy="365125"/>
          </a:xfrm>
          <a:prstGeom prst="rect">
            <a:avLst/>
          </a:prstGeom>
        </p:spPr>
        <p:txBody>
          <a:bodyPr vert="horz" lIns="121861" tIns="60930" rIns="121861" bIns="6093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40"/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40"/>
              <a:t>02/03/2022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60"/>
            <a:ext cx="3860800" cy="365125"/>
          </a:xfrm>
          <a:prstGeom prst="rect">
            <a:avLst/>
          </a:prstGeom>
        </p:spPr>
        <p:txBody>
          <a:bodyPr vert="horz" lIns="121861" tIns="60930" rIns="121861" bIns="6093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60"/>
            <a:ext cx="2844800" cy="365125"/>
          </a:xfrm>
          <a:prstGeom prst="rect">
            <a:avLst/>
          </a:prstGeom>
        </p:spPr>
        <p:txBody>
          <a:bodyPr vert="horz" lIns="121861" tIns="60930" rIns="121861" bIns="6093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40"/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101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854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939" indent="-456939" algn="l" defTabSz="121854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070" indent="-380794" algn="l" defTabSz="121854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165" indent="-304624" algn="l" defTabSz="12185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427" indent="-304624" algn="l" defTabSz="121854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702" indent="-304624" algn="l" defTabSz="121854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0952" indent="-304624" algn="l" defTabSz="12185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229" indent="-304624" algn="l" defTabSz="12185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9492" indent="-304624" algn="l" defTabSz="12185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8755" indent="-304624" algn="l" defTabSz="12185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51" algn="l" defTabSz="12185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540" algn="l" defTabSz="12185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802" algn="l" defTabSz="12185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078" algn="l" defTabSz="12185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328" algn="l" defTabSz="12185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579" algn="l" defTabSz="12185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853" algn="l" defTabSz="12185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117" algn="l" defTabSz="12185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866" tIns="60933" rIns="121866" bIns="6093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121866" tIns="60933" rIns="121866" bIns="6093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60"/>
            <a:ext cx="2844800" cy="365125"/>
          </a:xfrm>
          <a:prstGeom prst="rect">
            <a:avLst/>
          </a:prstGeom>
        </p:spPr>
        <p:txBody>
          <a:bodyPr vert="horz" lIns="121866" tIns="60933" rIns="121866" bIns="6093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600"/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600"/>
              <a:t>02/03/2022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60"/>
            <a:ext cx="3860800" cy="365125"/>
          </a:xfrm>
          <a:prstGeom prst="rect">
            <a:avLst/>
          </a:prstGeom>
        </p:spPr>
        <p:txBody>
          <a:bodyPr vert="horz" lIns="121866" tIns="60933" rIns="121866" bIns="6093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60"/>
            <a:ext cx="2844800" cy="365125"/>
          </a:xfrm>
          <a:prstGeom prst="rect">
            <a:avLst/>
          </a:prstGeom>
        </p:spPr>
        <p:txBody>
          <a:bodyPr vert="horz" lIns="121866" tIns="60933" rIns="121866" bIns="6093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600"/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116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2186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963" indent="-456963" algn="l" defTabSz="121860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118" indent="-380813" algn="l" defTabSz="121860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241" indent="-304640" algn="l" defTabSz="12186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533" indent="-304640" algn="l" defTabSz="121860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838" indent="-304640" algn="l" defTabSz="121860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120" indent="-304640" algn="l" defTabSz="12186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426" indent="-304640" algn="l" defTabSz="12186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9720" indent="-304640" algn="l" defTabSz="12186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013" indent="-304640" algn="l" defTabSz="12186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83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600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893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198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480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763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067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361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874" tIns="60937" rIns="121874" bIns="6093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121874" tIns="60937" rIns="121874" bIns="6093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60"/>
            <a:ext cx="2844800" cy="365125"/>
          </a:xfrm>
          <a:prstGeom prst="rect">
            <a:avLst/>
          </a:prstGeom>
        </p:spPr>
        <p:txBody>
          <a:bodyPr vert="horz" lIns="121874" tIns="60937" rIns="121874" bIns="60937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690"/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690"/>
              <a:t>02/03/2022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60"/>
            <a:ext cx="3860800" cy="365125"/>
          </a:xfrm>
          <a:prstGeom prst="rect">
            <a:avLst/>
          </a:prstGeom>
        </p:spPr>
        <p:txBody>
          <a:bodyPr vert="horz" lIns="121874" tIns="60937" rIns="121874" bIns="60937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69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60"/>
            <a:ext cx="2844800" cy="365125"/>
          </a:xfrm>
          <a:prstGeom prst="rect">
            <a:avLst/>
          </a:prstGeom>
        </p:spPr>
        <p:txBody>
          <a:bodyPr vert="horz" lIns="121874" tIns="60937" rIns="121874" bIns="60937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690"/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69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52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121869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999" indent="-456999" algn="l" defTabSz="121869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190" indent="-380841" algn="l" defTabSz="121869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55" indent="-304664" algn="l" defTabSz="121869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693" indent="-304664" algn="l" defTabSz="121869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042" indent="-304664" algn="l" defTabSz="121869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372" indent="-304664" algn="l" defTabSz="121869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722" indent="-304664" algn="l" defTabSz="121869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062" indent="-304664" algn="l" defTabSz="121869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401" indent="-304664" algn="l" defTabSz="121869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31" algn="l" defTabSz="1218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690" algn="l" defTabSz="1218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029" algn="l" defTabSz="1218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378" algn="l" defTabSz="1218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708" algn="l" defTabSz="1218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039" algn="l" defTabSz="1218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387" algn="l" defTabSz="1218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727" algn="l" defTabSz="1218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885" tIns="60942" rIns="121885" bIns="6094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121885" tIns="60942" rIns="121885" bIns="6094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60"/>
            <a:ext cx="2844800" cy="365125"/>
          </a:xfrm>
          <a:prstGeom prst="rect">
            <a:avLst/>
          </a:prstGeom>
        </p:spPr>
        <p:txBody>
          <a:bodyPr vert="horz" lIns="121885" tIns="60942" rIns="121885" bIns="6094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10"/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810"/>
              <a:t>02/03/2022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60"/>
            <a:ext cx="3860800" cy="365125"/>
          </a:xfrm>
          <a:prstGeom prst="rect">
            <a:avLst/>
          </a:prstGeom>
        </p:spPr>
        <p:txBody>
          <a:bodyPr vert="horz" lIns="121885" tIns="60942" rIns="121885" bIns="6094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1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60"/>
            <a:ext cx="2844800" cy="365125"/>
          </a:xfrm>
          <a:prstGeom prst="rect">
            <a:avLst/>
          </a:prstGeom>
        </p:spPr>
        <p:txBody>
          <a:bodyPr vert="horz" lIns="121885" tIns="60942" rIns="121885" bIns="6094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10"/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81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938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121881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47" indent="-457047" algn="l" defTabSz="121881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286" indent="-380878" algn="l" defTabSz="121881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7" indent="-304696" algn="l" defTabSz="12188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696" algn="l" defTabSz="121881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314" indent="-304696" algn="l" defTabSz="121881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708" indent="-304696" algn="l" defTabSz="121881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7" indent="-304696" algn="l" defTabSz="121881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8" indent="-304696" algn="l" defTabSz="121881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8" indent="-304696" algn="l" defTabSz="121881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95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10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10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18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012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407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16"/>
            <a:ext cx="284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fld id="{C3BD7884-5F63-4E18-8622-7638FEA313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8"/>
              <a:t>02/03/2022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16"/>
            <a:ext cx="3860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16"/>
            <a:ext cx="284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fld id="{9BCE0D8B-AC77-4E57-BFB4-F63C55A5B0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015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ctr" defTabSz="91412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2" indent="-342802" algn="l" defTabSz="9141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70" algn="l" defTabSz="91412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04"/>
            <a:ext cx="284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128"/>
              <a:t>02/03/2022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04"/>
            <a:ext cx="3860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04"/>
            <a:ext cx="284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128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20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defTabSz="91412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2" indent="-342802" algn="l" defTabSz="9141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70" algn="l" defTabSz="91412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88"/>
            <a:ext cx="284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128"/>
              <a:t>02/03/2022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88"/>
            <a:ext cx="3860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88"/>
            <a:ext cx="284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128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31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ctr" defTabSz="91412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2" indent="-342802" algn="l" defTabSz="9141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70" algn="l" defTabSz="91412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32"/>
            <a:ext cx="284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128"/>
              <a:t>02/03/2022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32"/>
            <a:ext cx="3860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32"/>
            <a:ext cx="284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128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34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ctr" defTabSz="91412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2" indent="-342802" algn="l" defTabSz="9141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70" algn="l" defTabSz="91412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12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11" Type="http://schemas.openxmlformats.org/officeDocument/2006/relationships/image" Target="../media/image1.emf"/><Relationship Id="rId5" Type="http://schemas.openxmlformats.org/officeDocument/2006/relationships/image" Target="../media/image2.jpeg"/><Relationship Id="rId10" Type="http://schemas.openxmlformats.org/officeDocument/2006/relationships/oleObject" Target="../embeddings/oleObject1.bin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01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01.xml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rame template with kids planting tree in garden Vector Image">
            <a:extLst>
              <a:ext uri="{FF2B5EF4-FFF2-40B4-BE49-F238E27FC236}">
                <a16:creationId xmlns:a16="http://schemas.microsoft.com/office/drawing/2014/main" id="{2ADADB24-6D8B-4F70-BD76-458638545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0"/>
          <a:stretch>
            <a:fillRect/>
          </a:stretch>
        </p:blipFill>
        <p:spPr bwMode="auto">
          <a:xfrm>
            <a:off x="0" y="-21256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Káº¿t quáº£ hÃ¬nh áº£nh cho bird cartoon">
            <a:extLst>
              <a:ext uri="{FF2B5EF4-FFF2-40B4-BE49-F238E27FC236}">
                <a16:creationId xmlns:a16="http://schemas.microsoft.com/office/drawing/2014/main" id="{58800AE8-42F5-4418-8754-E451BB600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5"/>
          <a:stretch>
            <a:fillRect/>
          </a:stretch>
        </p:blipFill>
        <p:spPr bwMode="auto">
          <a:xfrm>
            <a:off x="10379485" y="193691"/>
            <a:ext cx="1439863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05D1C8-662D-41E8-89B8-537E919736E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32841" y1="33132" x2="32841" y2="33132"/>
                        <a14:foregroundMark x1="39773" y1="36914" x2="39773" y2="36914"/>
                        <a14:foregroundMark x1="32159" y1="41906" x2="32159" y2="41906"/>
                        <a14:foregroundMark x1="38182" y1="54009" x2="38182" y2="54009"/>
                        <a14:foregroundMark x1="39205" y1="55522" x2="39205" y2="55522"/>
                        <a14:foregroundMark x1="28068" y1="76551" x2="28068" y2="76551"/>
                        <a14:foregroundMark x1="37045" y1="53707" x2="37045" y2="53707"/>
                        <a14:foregroundMark x1="47273" y1="27685" x2="47273" y2="27685"/>
                        <a14:foregroundMark x1="50909" y1="33737" x2="50909" y2="33737"/>
                        <a14:foregroundMark x1="52841" y1="33737" x2="52841" y2="33737"/>
                        <a14:foregroundMark x1="54545" y1="35098" x2="54545" y2="35098"/>
                        <a14:foregroundMark x1="52159" y1="34342" x2="52159" y2="34342"/>
                        <a14:foregroundMark x1="55455" y1="34342" x2="55455" y2="34342"/>
                        <a14:foregroundMark x1="42159" y1="27080" x2="42159" y2="27080"/>
                        <a14:foregroundMark x1="43864" y1="28139" x2="43864" y2="28139"/>
                        <a14:foregroundMark x1="41932" y1="25870" x2="41932" y2="25870"/>
                        <a14:foregroundMark x1="41250" y1="25567" x2="41250" y2="25567"/>
                        <a14:foregroundMark x1="18636" y1="14977" x2="18636" y2="14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94" t="5057" r="42240" b="5299"/>
          <a:stretch/>
        </p:blipFill>
        <p:spPr>
          <a:xfrm>
            <a:off x="-108174" y="3722069"/>
            <a:ext cx="2150076" cy="26485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6C162A-E23D-486C-B61D-2B01C783EC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5" b="89864" l="10000" r="91932">
                        <a14:foregroundMark x1="72841" y1="38880" x2="72841" y2="38880"/>
                        <a14:foregroundMark x1="78977" y1="43419" x2="78977" y2="43419"/>
                        <a14:foregroundMark x1="75568" y1="53253" x2="75568" y2="53253"/>
                        <a14:foregroundMark x1="91250" y1="65507" x2="91250" y2="65507"/>
                        <a14:foregroundMark x1="85341" y1="80182" x2="85341" y2="80182"/>
                        <a14:foregroundMark x1="84432" y1="77761" x2="84432" y2="77761"/>
                        <a14:foregroundMark x1="76364" y1="83964" x2="76364" y2="83964"/>
                        <a14:foregroundMark x1="76250" y1="86687" x2="76250" y2="86687"/>
                        <a14:foregroundMark x1="65227" y1="29198" x2="65227" y2="29198"/>
                        <a14:foregroundMark x1="61250" y1="32526" x2="61250" y2="32526"/>
                        <a14:foregroundMark x1="60227" y1="33585" x2="60227" y2="33585"/>
                        <a14:foregroundMark x1="58409" y1="34342" x2="58409" y2="34342"/>
                        <a14:foregroundMark x1="60227" y1="34039" x2="60227" y2="34039"/>
                        <a14:foregroundMark x1="61705" y1="32526" x2="61705" y2="32526"/>
                        <a14:foregroundMark x1="91932" y1="29652" x2="91932" y2="29652"/>
                        <a14:foregroundMark x1="58523" y1="35098" x2="58523" y2="35098"/>
                        <a14:foregroundMark x1="59318" y1="32980" x2="59318" y2="32980"/>
                        <a14:foregroundMark x1="57273" y1="33737" x2="57273" y2="33737"/>
                        <a14:foregroundMark x1="84886" y1="80787" x2="84886" y2="80787"/>
                        <a14:foregroundMark x1="84773" y1="81694" x2="84773" y2="81694"/>
                        <a14:foregroundMark x1="84545" y1="83661" x2="84545" y2="83661"/>
                        <a14:foregroundMark x1="84659" y1="82148" x2="84659" y2="82148"/>
                        <a14:foregroundMark x1="76364" y1="85325" x2="76364" y2="85325"/>
                        <a14:foregroundMark x1="75795" y1="86082" x2="75795" y2="86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697" y="3585727"/>
            <a:ext cx="4533319" cy="3205831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244116"/>
              </p:ext>
            </p:extLst>
          </p:nvPr>
        </p:nvGraphicFramePr>
        <p:xfrm>
          <a:off x="22600" y="1"/>
          <a:ext cx="1371600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Clip" r:id="rId10" imgW="1095210" imgH="800021" progId="MS_ClipArt_Gallery.2">
                  <p:embed/>
                </p:oleObj>
              </mc:Choice>
              <mc:Fallback>
                <p:oleObj name="Clip" r:id="rId10" imgW="1095210" imgH="800021" progId="MS_ClipArt_Gallery.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00" y="1"/>
                        <a:ext cx="1371600" cy="117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WordArt 12">
            <a:extLst>
              <a:ext uri="{FF2B5EF4-FFF2-40B4-BE49-F238E27FC236}">
                <a16:creationId xmlns:a16="http://schemas.microsoft.com/office/drawing/2014/main" id="{85D509D2-03EF-4C23-A532-5B32D13849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91672" y="1840522"/>
            <a:ext cx="9944360" cy="320583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16" tIns="45718" rIns="91416" bIns="4571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1605" eaLnBrk="0" hangingPunct="0">
              <a:spcBef>
                <a:spcPct val="0"/>
              </a:spcBef>
            </a:pPr>
            <a:r>
              <a:rPr lang="en-US" sz="360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w Cen MT Condensed Extra Bold" panose="020B0803020202020204" pitchFamily="34" charset="0"/>
                <a:cs typeface="Times New Roman"/>
              </a:rPr>
              <a:t>CHÀO MỪNG CÁC CON ĐẾN VỚI TIẾT HỌC TRỰC  TUYẾN </a:t>
            </a:r>
          </a:p>
          <a:p>
            <a:pPr algn="ctr" defTabSz="911605" eaLnBrk="0" hangingPunct="0">
              <a:spcBef>
                <a:spcPct val="0"/>
              </a:spcBef>
            </a:pPr>
            <a:r>
              <a:rPr lang="en-US" sz="360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w Cen MT Condensed Extra Bold" panose="020B0803020202020204" pitchFamily="34" charset="0"/>
                <a:cs typeface="Times New Roman"/>
              </a:rPr>
              <a:t>MÔN : TOÁN</a:t>
            </a:r>
            <a:endParaRPr lang="en-US" sz="3600" b="1" kern="10" dirty="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w Cen MT Condensed Extra Bold" panose="020B0803020202020204" pitchFamily="34" charset="0"/>
              <a:cs typeface="Times New Roman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93145908"/>
      </p:ext>
    </p:extLst>
  </p:cSld>
  <p:clrMapOvr>
    <a:masterClrMapping/>
  </p:clrMapOvr>
  <p:transition spd="slow" advClick="0" advTm="1906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9"/>
          <a:stretch/>
        </p:blipFill>
        <p:spPr bwMode="auto">
          <a:xfrm>
            <a:off x="3657623" y="2247253"/>
            <a:ext cx="3872527" cy="3240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6009076" y="2717988"/>
            <a:ext cx="644837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 defTabSz="914128"/>
            <a:endParaRPr lang="vi-VN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025284" y="4694148"/>
            <a:ext cx="644837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 defTabSz="914128"/>
            <a:endParaRPr lang="vi-VN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274068" y="3093527"/>
            <a:ext cx="644837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 defTabSz="914128"/>
            <a:endParaRPr lang="vi-VN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1006" y="467116"/>
            <a:ext cx="11960993" cy="1077214"/>
          </a:xfrm>
          <a:prstGeom prst="rect">
            <a:avLst/>
          </a:prstGeom>
          <a:noFill/>
        </p:spPr>
        <p:txBody>
          <a:bodyPr wrap="square" lIns="91416" tIns="45718" rIns="91416" bIns="45718" rtlCol="0">
            <a:spAutoFit/>
          </a:bodyPr>
          <a:lstStyle/>
          <a:p>
            <a:pPr defTabSz="914128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 chữ số ở mặt đồng hồ được ghi bằng một số chữ số La Mã 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128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thường dùng sau:</a:t>
            </a:r>
          </a:p>
        </p:txBody>
      </p:sp>
      <p:sp>
        <p:nvSpPr>
          <p:cNvPr id="13" name="Right Brace 12"/>
          <p:cNvSpPr/>
          <p:nvPr/>
        </p:nvSpPr>
        <p:spPr>
          <a:xfrm>
            <a:off x="7591723" y="2597597"/>
            <a:ext cx="414288" cy="2381859"/>
          </a:xfrm>
          <a:prstGeom prst="rightBrace">
            <a:avLst>
              <a:gd name="adj1" fmla="val 20681"/>
              <a:gd name="adj2" fmla="val 5050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16" tIns="45718" rIns="91416" bIns="45718" rtlCol="0" anchor="ctr"/>
          <a:lstStyle/>
          <a:p>
            <a:pPr algn="ctr" defTabSz="914128"/>
            <a:endParaRPr lang="vi-VN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05849" y="3489171"/>
            <a:ext cx="2858475" cy="523220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defTabSz="914128"/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 hồ chỉ 1 giờ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57725" y="2400924"/>
            <a:ext cx="2154708" cy="9387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55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I: </a:t>
            </a:r>
            <a:r>
              <a:rPr lang="en-US" sz="5500" b="1" spc="300" dirty="0" err="1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một</a:t>
            </a:r>
            <a:endParaRPr lang="en-US" sz="48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64231" y="5495964"/>
            <a:ext cx="2484927" cy="9387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55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V: </a:t>
            </a:r>
            <a:r>
              <a:rPr lang="en-US" sz="5500" b="1" spc="300" dirty="0" err="1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endParaRPr lang="en-US" sz="48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3228" y="3097737"/>
            <a:ext cx="2956793" cy="9335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55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X: </a:t>
            </a:r>
            <a:r>
              <a:rPr lang="en-US" sz="5500" b="1" spc="300" dirty="0" err="1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mười</a:t>
            </a:r>
            <a:endParaRPr lang="en-US" sz="48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66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3" grpId="0" animBg="1"/>
      <p:bldP spid="14" grpId="0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45259" y="339422"/>
            <a:ext cx="12192000" cy="584775"/>
          </a:xfrm>
          <a:prstGeom prst="rect">
            <a:avLst/>
          </a:prstGeom>
          <a:noFill/>
        </p:spPr>
        <p:txBody>
          <a:bodyPr wrap="square" lIns="91416" tIns="45718" rIns="91416" bIns="45718" rtlCol="0">
            <a:spAutoFit/>
          </a:bodyPr>
          <a:lstStyle/>
          <a:p>
            <a:pPr defTabSz="914128"/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 V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Mã ta có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viết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vài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471849"/>
              </p:ext>
            </p:extLst>
          </p:nvPr>
        </p:nvGraphicFramePr>
        <p:xfrm>
          <a:off x="25" y="1875460"/>
          <a:ext cx="12144671" cy="16789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0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3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37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6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80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1541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10480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00743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659471"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9511"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25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25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25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25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25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25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25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25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25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25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25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01832" y="3603661"/>
            <a:ext cx="524454" cy="477050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cs typeface="Times New Roman" pitchFamily="18" charset="0"/>
              </a:rPr>
              <a:t>IIII</a:t>
            </a:r>
            <a:endParaRPr lang="vi-VN" sz="25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B050"/>
              </a:solidFill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59590" y="3603679"/>
            <a:ext cx="929679" cy="46166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201846" y="3603647"/>
            <a:ext cx="887423" cy="46166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386567" y="2811574"/>
            <a:ext cx="458731" cy="477050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cs typeface="Times New Roman" pitchFamily="18" charset="0"/>
              </a:rPr>
              <a:t>IV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13459" y="2811574"/>
            <a:ext cx="445907" cy="477050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cs typeface="Times New Roman" pitchFamily="18" charset="0"/>
              </a:rPr>
              <a:t>IX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74452" y="2811574"/>
            <a:ext cx="269576" cy="477050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cs typeface="Times New Roman" pitchFamily="18" charset="0"/>
              </a:rPr>
              <a:t>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96461" y="2811574"/>
            <a:ext cx="354536" cy="477050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cs typeface="Times New Roman" pitchFamily="18" charset="0"/>
              </a:rPr>
              <a:t>II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07752" y="2811574"/>
            <a:ext cx="373772" cy="477050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cs typeface="Times New Roman" pitchFamily="18" charset="0"/>
              </a:rPr>
              <a:t>V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29363" y="2811574"/>
            <a:ext cx="458731" cy="477050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cs typeface="Times New Roman" pitchFamily="18" charset="0"/>
              </a:rPr>
              <a:t>VI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99793" y="2811574"/>
            <a:ext cx="543690" cy="477050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cs typeface="Times New Roman" pitchFamily="18" charset="0"/>
              </a:rPr>
              <a:t>VII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208760" y="2811574"/>
            <a:ext cx="360948" cy="477050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cs typeface="Times New Roman" pitchFamily="18" charset="0"/>
              </a:rPr>
              <a:t>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113727" y="2811574"/>
            <a:ext cx="445907" cy="477050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cs typeface="Times New Roman" pitchFamily="18" charset="0"/>
              </a:rPr>
              <a:t>XI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098691" y="2811574"/>
            <a:ext cx="537278" cy="477050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cs typeface="Times New Roman" pitchFamily="18" charset="0"/>
              </a:rPr>
              <a:t>XX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157131" y="2811574"/>
            <a:ext cx="537278" cy="477050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cs typeface="Times New Roman" pitchFamily="18" charset="0"/>
              </a:rPr>
              <a:t>XX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83117" y="2811574"/>
            <a:ext cx="269576" cy="477050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cs typeface="Times New Roman" pitchFamily="18" charset="0"/>
              </a:rPr>
              <a:t>I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789638" y="2811574"/>
            <a:ext cx="269576" cy="477050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cs typeface="Times New Roman" pitchFamily="18" charset="0"/>
              </a:rPr>
              <a:t>I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26568" y="2811574"/>
            <a:ext cx="269576" cy="477050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cs typeface="Times New Roman" pitchFamily="18" charset="0"/>
              </a:rPr>
              <a:t>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24122" y="2811574"/>
            <a:ext cx="269576" cy="477050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cs typeface="Times New Roman" pitchFamily="18" charset="0"/>
              </a:rPr>
              <a:t>I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72181" y="2811574"/>
            <a:ext cx="269576" cy="477050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cs typeface="Times New Roman" pitchFamily="18" charset="0"/>
              </a:rPr>
              <a:t>I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414376" y="2811574"/>
            <a:ext cx="269576" cy="477050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cs typeface="Times New Roman" pitchFamily="18" charset="0"/>
              </a:rPr>
              <a:t>I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386751" y="2811574"/>
            <a:ext cx="269576" cy="477050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cs typeface="Times New Roman" pitchFamily="18" charset="0"/>
              </a:rPr>
              <a:t>I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541163" y="2811574"/>
            <a:ext cx="269576" cy="477050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cs typeface="Times New Roman" pitchFamily="18" charset="0"/>
              </a:rPr>
              <a:t>I</a:t>
            </a:r>
          </a:p>
        </p:txBody>
      </p:sp>
      <p:sp>
        <p:nvSpPr>
          <p:cNvPr id="37" name="Right Brace 36"/>
          <p:cNvSpPr/>
          <p:nvPr/>
        </p:nvSpPr>
        <p:spPr>
          <a:xfrm rot="16200000">
            <a:off x="1334381" y="1303991"/>
            <a:ext cx="178007" cy="838545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lIns="91416" tIns="45718" rIns="91416" bIns="45718" rtlCol="0" anchor="ctr"/>
          <a:lstStyle/>
          <a:p>
            <a:pPr algn="ctr" defTabSz="914128"/>
            <a:endParaRPr lang="vi-VN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03445" y="1299406"/>
            <a:ext cx="484380" cy="384717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defTabSz="914128"/>
            <a:r>
              <a:rPr lang="en-US" b="1" dirty="0">
                <a:solidFill>
                  <a:prstClr val="black"/>
                </a:solidFill>
                <a:cs typeface="Times New Roman" pitchFamily="18" charset="0"/>
              </a:rPr>
              <a:t>+ 1</a:t>
            </a:r>
            <a:endParaRPr lang="vi-VN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31453" y="1333412"/>
            <a:ext cx="484380" cy="384717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defTabSz="914128"/>
            <a:r>
              <a:rPr lang="en-US" b="1" dirty="0">
                <a:solidFill>
                  <a:prstClr val="black"/>
                </a:solidFill>
                <a:cs typeface="Times New Roman" pitchFamily="18" charset="0"/>
              </a:rPr>
              <a:t>+ 1</a:t>
            </a:r>
            <a:endParaRPr lang="vi-VN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0" name="Right Brace 39"/>
          <p:cNvSpPr/>
          <p:nvPr/>
        </p:nvSpPr>
        <p:spPr>
          <a:xfrm rot="16200000">
            <a:off x="3571515" y="1295204"/>
            <a:ext cx="178007" cy="838545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lIns="91416" tIns="45718" rIns="91416" bIns="45718" rtlCol="0" anchor="ctr"/>
          <a:lstStyle/>
          <a:p>
            <a:pPr algn="ctr" defTabSz="914128"/>
            <a:endParaRPr lang="vi-VN">
              <a:solidFill>
                <a:srgbClr val="FF0000"/>
              </a:solidFill>
            </a:endParaRPr>
          </a:p>
        </p:txBody>
      </p:sp>
      <p:sp>
        <p:nvSpPr>
          <p:cNvPr id="41" name="Right Brace 40"/>
          <p:cNvSpPr/>
          <p:nvPr/>
        </p:nvSpPr>
        <p:spPr>
          <a:xfrm rot="16200000">
            <a:off x="8084017" y="1286417"/>
            <a:ext cx="178007" cy="838545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lIns="91416" tIns="45718" rIns="91416" bIns="45718" rtlCol="0" anchor="ctr"/>
          <a:lstStyle/>
          <a:p>
            <a:pPr algn="ctr" defTabSz="914128"/>
            <a:endParaRPr lang="vi-VN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843953" y="1290114"/>
            <a:ext cx="484380" cy="384717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defTabSz="914128"/>
            <a:r>
              <a:rPr lang="en-US" b="1" dirty="0">
                <a:solidFill>
                  <a:prstClr val="black"/>
                </a:solidFill>
                <a:cs typeface="Times New Roman" pitchFamily="18" charset="0"/>
              </a:rPr>
              <a:t>+ 1</a:t>
            </a:r>
            <a:endParaRPr lang="vi-VN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pic>
        <p:nvPicPr>
          <p:cNvPr id="44" name="图片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390" r="983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792" y="-43542"/>
            <a:ext cx="2271141" cy="1978587"/>
          </a:xfrm>
          <a:prstGeom prst="rect">
            <a:avLst/>
          </a:prstGeom>
        </p:spPr>
      </p:pic>
      <p:sp>
        <p:nvSpPr>
          <p:cNvPr id="43" name="Text Box 266">
            <a:extLst>
              <a:ext uri="{FF2B5EF4-FFF2-40B4-BE49-F238E27FC236}">
                <a16:creationId xmlns:a16="http://schemas.microsoft.com/office/drawing/2014/main" id="{01EC1F84-38F7-4A3B-87EE-255BD354A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5" y="4129930"/>
            <a:ext cx="12146355" cy="2677656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en-US" alt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Nhận</a:t>
            </a:r>
            <a:r>
              <a:rPr lang="en-US" alt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xét</a:t>
            </a:r>
            <a:r>
              <a:rPr lang="en-US" alt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:</a:t>
            </a:r>
          </a:p>
          <a:p>
            <a:pPr defTabSz="914400" eaLnBrk="1" hangingPunct="1">
              <a:spcBef>
                <a:spcPct val="50000"/>
              </a:spcBef>
              <a:buClr>
                <a:srgbClr val="000000"/>
              </a:buClr>
              <a:buFontTx/>
              <a:buChar char="-"/>
            </a:pPr>
            <a:r>
              <a:rPr lang="en-US" altLang="en-US" sz="28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Arial"/>
                <a:sym typeface="Arial"/>
              </a:rPr>
              <a:t>Khi </a:t>
            </a:r>
            <a:r>
              <a:rPr lang="en-US" altLang="en-US" sz="28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Arial"/>
                <a:sym typeface="Arial"/>
              </a:rPr>
              <a:t>viết</a:t>
            </a:r>
            <a:r>
              <a:rPr lang="en-US" altLang="en-US" sz="28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28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altLang="en-US" sz="28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Arial"/>
                <a:sym typeface="Arial"/>
              </a:rPr>
              <a:t> I </a:t>
            </a:r>
            <a:r>
              <a:rPr lang="en-US" altLang="en-US" sz="28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Arial"/>
                <a:sym typeface="Arial"/>
              </a:rPr>
              <a:t>vào</a:t>
            </a:r>
            <a:r>
              <a:rPr lang="en-US" altLang="en-US" sz="28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28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Arial"/>
                <a:sym typeface="Arial"/>
              </a:rPr>
              <a:t>bên</a:t>
            </a:r>
            <a:r>
              <a:rPr lang="en-US" altLang="en-US" sz="28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28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Arial"/>
                <a:sym typeface="Arial"/>
              </a:rPr>
              <a:t>trái</a:t>
            </a:r>
            <a:r>
              <a:rPr lang="en-US" altLang="en-US" sz="28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28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Arial"/>
                <a:sym typeface="Arial"/>
              </a:rPr>
              <a:t>một</a:t>
            </a:r>
            <a:r>
              <a:rPr lang="en-US" altLang="en-US" sz="28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28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altLang="en-US" sz="28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28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Arial"/>
                <a:sym typeface="Arial"/>
              </a:rPr>
              <a:t>để</a:t>
            </a:r>
            <a:r>
              <a:rPr lang="en-US" altLang="en-US" sz="28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28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Arial"/>
                <a:sym typeface="Arial"/>
              </a:rPr>
              <a:t>chỉ</a:t>
            </a:r>
            <a:r>
              <a:rPr lang="en-US" altLang="en-US" sz="28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28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Arial"/>
                <a:sym typeface="Arial"/>
              </a:rPr>
              <a:t>giá</a:t>
            </a:r>
            <a:r>
              <a:rPr lang="en-US" altLang="en-US" sz="28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28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Arial"/>
                <a:sym typeface="Arial"/>
              </a:rPr>
              <a:t>trị</a:t>
            </a:r>
            <a:r>
              <a:rPr lang="en-US" altLang="en-US" sz="28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28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Arial"/>
                <a:sym typeface="Arial"/>
              </a:rPr>
              <a:t>ít</a:t>
            </a:r>
            <a:r>
              <a:rPr lang="en-US" altLang="en-US" sz="28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28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Arial"/>
                <a:sym typeface="Arial"/>
              </a:rPr>
              <a:t>hơn</a:t>
            </a:r>
            <a:r>
              <a:rPr lang="en-US" altLang="en-US" sz="28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28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Arial"/>
                <a:sym typeface="Arial"/>
              </a:rPr>
              <a:t>một</a:t>
            </a:r>
            <a:r>
              <a:rPr lang="en-US" altLang="en-US" sz="28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28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Arial"/>
                <a:sym typeface="Arial"/>
              </a:rPr>
              <a:t>đơn</a:t>
            </a:r>
            <a:r>
              <a:rPr lang="en-US" altLang="en-US" sz="28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28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Arial"/>
                <a:sym typeface="Arial"/>
              </a:rPr>
              <a:t>vị</a:t>
            </a:r>
            <a:r>
              <a:rPr lang="en-US" altLang="en-US" sz="28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28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Arial"/>
                <a:sym typeface="Arial"/>
              </a:rPr>
              <a:t>như</a:t>
            </a:r>
            <a:r>
              <a:rPr lang="en-US" altLang="en-US" sz="28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28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altLang="en-US" sz="28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Arial"/>
                <a:sym typeface="Arial"/>
              </a:rPr>
              <a:t>: IV (4), </a:t>
            </a:r>
            <a:r>
              <a:rPr lang="en-US" altLang="en-US" sz="28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altLang="en-US" sz="28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Arial"/>
                <a:sym typeface="Arial"/>
              </a:rPr>
              <a:t> IX (9)</a:t>
            </a:r>
          </a:p>
          <a:p>
            <a:pPr defTabSz="914400" eaLnBrk="1" hangingPunct="1"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en-US" altLang="en-US" sz="28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Arial"/>
                <a:sym typeface="Arial"/>
              </a:rPr>
              <a:t>- Khi </a:t>
            </a:r>
            <a:r>
              <a:rPr lang="en-US" altLang="en-US" sz="28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Arial"/>
                <a:sym typeface="Arial"/>
              </a:rPr>
              <a:t>viết</a:t>
            </a:r>
            <a:r>
              <a:rPr lang="en-US" altLang="en-US" sz="28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28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altLang="en-US" sz="28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Arial"/>
                <a:sym typeface="Arial"/>
              </a:rPr>
              <a:t> I, II, III </a:t>
            </a:r>
            <a:r>
              <a:rPr lang="en-US" altLang="en-US" sz="28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Arial"/>
                <a:sym typeface="Arial"/>
              </a:rPr>
              <a:t>vào</a:t>
            </a:r>
            <a:r>
              <a:rPr lang="en-US" altLang="en-US" sz="28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28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Arial"/>
                <a:sym typeface="Arial"/>
              </a:rPr>
              <a:t>bên</a:t>
            </a:r>
            <a:r>
              <a:rPr lang="en-US" altLang="en-US" sz="28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28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Arial"/>
                <a:sym typeface="Arial"/>
              </a:rPr>
              <a:t>phải</a:t>
            </a:r>
            <a:r>
              <a:rPr lang="en-US" altLang="en-US" sz="28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28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Arial"/>
                <a:sym typeface="Arial"/>
              </a:rPr>
              <a:t>một</a:t>
            </a:r>
            <a:r>
              <a:rPr lang="en-US" altLang="en-US" sz="28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28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altLang="en-US" sz="28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28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Arial"/>
                <a:sym typeface="Arial"/>
              </a:rPr>
              <a:t>để</a:t>
            </a:r>
            <a:r>
              <a:rPr lang="en-US" altLang="en-US" sz="28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28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Arial"/>
                <a:sym typeface="Arial"/>
              </a:rPr>
              <a:t>chỉ</a:t>
            </a:r>
            <a:r>
              <a:rPr lang="en-US" altLang="en-US" sz="28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28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Arial"/>
                <a:sym typeface="Arial"/>
              </a:rPr>
              <a:t>giá</a:t>
            </a:r>
            <a:r>
              <a:rPr lang="en-US" altLang="en-US" sz="28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28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Arial"/>
                <a:sym typeface="Arial"/>
              </a:rPr>
              <a:t>trị</a:t>
            </a:r>
            <a:r>
              <a:rPr lang="en-US" altLang="en-US" sz="28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28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Arial"/>
                <a:sym typeface="Arial"/>
              </a:rPr>
              <a:t>tăng</a:t>
            </a:r>
            <a:r>
              <a:rPr lang="en-US" altLang="en-US" sz="28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28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Arial"/>
                <a:sym typeface="Arial"/>
              </a:rPr>
              <a:t>thêm</a:t>
            </a:r>
            <a:r>
              <a:rPr lang="en-US" altLang="en-US" sz="28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28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Arial"/>
                <a:sym typeface="Arial"/>
              </a:rPr>
              <a:t>một</a:t>
            </a:r>
            <a:r>
              <a:rPr lang="en-US" altLang="en-US" sz="28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altLang="en-US" sz="28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Arial"/>
                <a:sym typeface="Arial"/>
              </a:rPr>
              <a:t>hai</a:t>
            </a:r>
            <a:r>
              <a:rPr lang="en-US" altLang="en-US" sz="28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altLang="en-US" sz="28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Arial"/>
                <a:sym typeface="Arial"/>
              </a:rPr>
              <a:t>ba</a:t>
            </a:r>
            <a:r>
              <a:rPr lang="en-US" altLang="en-US" sz="28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28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Arial"/>
                <a:sym typeface="Arial"/>
              </a:rPr>
              <a:t>đơn</a:t>
            </a:r>
            <a:r>
              <a:rPr lang="en-US" altLang="en-US" sz="28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28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Arial"/>
                <a:sym typeface="Arial"/>
              </a:rPr>
              <a:t>vị</a:t>
            </a:r>
            <a:r>
              <a:rPr lang="en-US" altLang="en-US" sz="28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273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16" grpId="0"/>
      <p:bldP spid="17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37" grpId="0" animBg="1"/>
      <p:bldP spid="38" grpId="0"/>
      <p:bldP spid="39" grpId="0"/>
      <p:bldP spid="40" grpId="0" animBg="1"/>
      <p:bldP spid="41" grpId="0" animBg="1"/>
      <p:bldP spid="42" grpId="0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"/>
            <a:ext cx="12192000" cy="6863643"/>
          </a:xfrm>
          <a:prstGeom prst="rect">
            <a:avLst/>
          </a:prstGeom>
        </p:spPr>
      </p:pic>
      <p:pic>
        <p:nvPicPr>
          <p:cNvPr id="13" name="图片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538" l="9778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753" y="4679712"/>
            <a:ext cx="1800191" cy="2080221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482365"/>
              </p:ext>
            </p:extLst>
          </p:nvPr>
        </p:nvGraphicFramePr>
        <p:xfrm>
          <a:off x="222703" y="1698171"/>
          <a:ext cx="11882297" cy="2133600"/>
        </p:xfrm>
        <a:graphic>
          <a:graphicData uri="http://schemas.openxmlformats.org/drawingml/2006/table">
            <a:tbl>
              <a:tblPr firstRow="1" bandRow="1">
                <a:solidFill>
                  <a:schemeClr val="accent2">
                    <a:lumMod val="20000"/>
                    <a:lumOff val="80000"/>
                  </a:schemeClr>
                </a:solidFill>
                <a:tableStyleId>{5C22544A-7EE6-4342-B048-85BDC9FD1C3A}</a:tableStyleId>
              </a:tblPr>
              <a:tblGrid>
                <a:gridCol w="1658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2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5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12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41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74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37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97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7259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18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6490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5794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9262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04182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3200" b="1" baseline="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tự nhiên</a:t>
                      </a:r>
                      <a:endParaRPr lang="en-US" sz="32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3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La Mã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35797" y="2920439"/>
            <a:ext cx="500743" cy="707887"/>
          </a:xfrm>
          <a:prstGeom prst="rect">
            <a:avLst/>
          </a:prstGeom>
          <a:noFill/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44080" y="2953549"/>
            <a:ext cx="755901" cy="707883"/>
          </a:xfrm>
          <a:prstGeom prst="rect">
            <a:avLst/>
          </a:prstGeom>
          <a:noFill/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73604" y="2933229"/>
            <a:ext cx="957791" cy="707883"/>
          </a:xfrm>
          <a:prstGeom prst="rect">
            <a:avLst/>
          </a:prstGeom>
          <a:noFill/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26953" y="2920221"/>
            <a:ext cx="856055" cy="707883"/>
          </a:xfrm>
          <a:prstGeom prst="rect">
            <a:avLst/>
          </a:prstGeom>
          <a:noFill/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IV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84441" y="2920439"/>
            <a:ext cx="669320" cy="707887"/>
          </a:xfrm>
          <a:prstGeom prst="rect">
            <a:avLst/>
          </a:prstGeom>
          <a:noFill/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53888" y="2882429"/>
            <a:ext cx="853439" cy="707883"/>
          </a:xfrm>
          <a:prstGeom prst="rect">
            <a:avLst/>
          </a:prstGeom>
          <a:noFill/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85411" y="2902757"/>
            <a:ext cx="1117601" cy="707883"/>
          </a:xfrm>
          <a:prstGeom prst="rect">
            <a:avLst/>
          </a:prstGeom>
          <a:noFill/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69201" y="2898289"/>
            <a:ext cx="1277299" cy="707883"/>
          </a:xfrm>
          <a:prstGeom prst="rect">
            <a:avLst/>
          </a:prstGeom>
          <a:noFill/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VIII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733457" y="2902757"/>
            <a:ext cx="816947" cy="707883"/>
          </a:xfrm>
          <a:prstGeom prst="rect">
            <a:avLst/>
          </a:prstGeom>
          <a:noFill/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550569" y="2888350"/>
            <a:ext cx="589279" cy="707887"/>
          </a:xfrm>
          <a:prstGeom prst="rect">
            <a:avLst/>
          </a:prstGeom>
          <a:noFill/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352217" y="2882429"/>
            <a:ext cx="884911" cy="707883"/>
          </a:xfrm>
          <a:prstGeom prst="rect">
            <a:avLst/>
          </a:prstGeom>
          <a:noFill/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XI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237128" y="2873513"/>
            <a:ext cx="955041" cy="707883"/>
          </a:xfrm>
          <a:prstGeom prst="rect">
            <a:avLst/>
          </a:prstGeom>
          <a:noFill/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XII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768845" y="421818"/>
            <a:ext cx="8181125" cy="830993"/>
          </a:xfrm>
          <a:prstGeom prst="rect">
            <a:avLst/>
          </a:prstGeom>
          <a:solidFill>
            <a:schemeClr val="bg1"/>
          </a:solidFill>
        </p:spPr>
        <p:txBody>
          <a:bodyPr wrap="none" lIns="91396" tIns="45718" rIns="91396" bIns="45718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Giới thiệu các chữ số La mã</a:t>
            </a:r>
          </a:p>
        </p:txBody>
      </p:sp>
      <p:pic>
        <p:nvPicPr>
          <p:cNvPr id="30" name="图片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21" b="100000" l="3620" r="100000">
                        <a14:foregroundMark x1="37557" y1="73529" x2="38914" y2="861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05" y="48561"/>
            <a:ext cx="1194091" cy="141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98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0D347F-7AA8-4CC3-9631-96CF0C6B7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69" y="5919417"/>
            <a:ext cx="1840359" cy="9385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665894-41B7-4B65-9E97-45B9089C9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215" y="5946801"/>
            <a:ext cx="1840359" cy="9385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D75FFB-BA75-4D92-9892-B76F20422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061" y="5949280"/>
            <a:ext cx="1840359" cy="9385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2440B9-127C-48DE-B25C-3F48B0049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907" y="5949280"/>
            <a:ext cx="1840359" cy="9385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E45D95-35D0-4857-93E2-BC703C88D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753" y="5949280"/>
            <a:ext cx="1840359" cy="9385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944E45-7824-46F1-A15F-C2295DB18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599" y="5946801"/>
            <a:ext cx="1840359" cy="938583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09DD6968-A021-4E46-A854-03FF5B937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6730" y="2558143"/>
            <a:ext cx="547688" cy="595313"/>
          </a:xfrm>
          <a:prstGeom prst="rect">
            <a:avLst/>
          </a:prstGeom>
          <a:solidFill>
            <a:srgbClr val="F2E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CE81A5DF-7480-448D-B675-4935C3E2A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4730" y="2558143"/>
            <a:ext cx="481013" cy="595313"/>
          </a:xfrm>
          <a:prstGeom prst="rect">
            <a:avLst/>
          </a:prstGeom>
          <a:solidFill>
            <a:srgbClr val="F2E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0C0B5A70-F3AD-41CB-8CB7-7451FB1A7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6930" y="2634343"/>
            <a:ext cx="490538" cy="595313"/>
          </a:xfrm>
          <a:prstGeom prst="rect">
            <a:avLst/>
          </a:prstGeom>
          <a:solidFill>
            <a:srgbClr val="F2E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3" name="Group 6">
            <a:extLst>
              <a:ext uri="{FF2B5EF4-FFF2-40B4-BE49-F238E27FC236}">
                <a16:creationId xmlns:a16="http://schemas.microsoft.com/office/drawing/2014/main" id="{BDCAF85E-C261-4A56-992B-F74BCCACD5F2}"/>
              </a:ext>
            </a:extLst>
          </p:cNvPr>
          <p:cNvGrpSpPr>
            <a:grpSpLocks/>
          </p:cNvGrpSpPr>
          <p:nvPr/>
        </p:nvGrpSpPr>
        <p:grpSpPr bwMode="auto">
          <a:xfrm>
            <a:off x="1776930" y="2558143"/>
            <a:ext cx="8153400" cy="1314450"/>
            <a:chOff x="240" y="1197"/>
            <a:chExt cx="5136" cy="828"/>
          </a:xfrm>
        </p:grpSpPr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id="{CB1017CE-C0B5-40CB-B41A-4F1DF3F176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209"/>
              <a:ext cx="5136" cy="816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Line 8">
              <a:extLst>
                <a:ext uri="{FF2B5EF4-FFF2-40B4-BE49-F238E27FC236}">
                  <a16:creationId xmlns:a16="http://schemas.microsoft.com/office/drawing/2014/main" id="{F033B754-A46A-4F16-BE90-2B6C7C2DA4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" y="1602"/>
              <a:ext cx="5136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95F3596B-A011-4CD5-80EA-7FB1C62EA8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1" y="1200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Line 10">
              <a:extLst>
                <a:ext uri="{FF2B5EF4-FFF2-40B4-BE49-F238E27FC236}">
                  <a16:creationId xmlns:a16="http://schemas.microsoft.com/office/drawing/2014/main" id="{84C1925A-CB62-4D98-97F0-D599C21AF0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8" y="1200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Line 11">
              <a:extLst>
                <a:ext uri="{FF2B5EF4-FFF2-40B4-BE49-F238E27FC236}">
                  <a16:creationId xmlns:a16="http://schemas.microsoft.com/office/drawing/2014/main" id="{5C6C9724-B1A3-4945-BE7E-26290C1EAC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1209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" name="Line 12">
              <a:extLst>
                <a:ext uri="{FF2B5EF4-FFF2-40B4-BE49-F238E27FC236}">
                  <a16:creationId xmlns:a16="http://schemas.microsoft.com/office/drawing/2014/main" id="{76FA5212-AD84-455D-B3C9-96F683AFD0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1209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Line 13">
              <a:extLst>
                <a:ext uri="{FF2B5EF4-FFF2-40B4-BE49-F238E27FC236}">
                  <a16:creationId xmlns:a16="http://schemas.microsoft.com/office/drawing/2014/main" id="{972665A3-C1F5-4E05-A9CC-1E7527F618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3" y="1209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Line 14">
              <a:extLst>
                <a:ext uri="{FF2B5EF4-FFF2-40B4-BE49-F238E27FC236}">
                  <a16:creationId xmlns:a16="http://schemas.microsoft.com/office/drawing/2014/main" id="{A941148A-2ECA-4BB3-A3C5-93066F3935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1200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Line 15">
              <a:extLst>
                <a:ext uri="{FF2B5EF4-FFF2-40B4-BE49-F238E27FC236}">
                  <a16:creationId xmlns:a16="http://schemas.microsoft.com/office/drawing/2014/main" id="{D0A90F25-0893-4260-A237-2F6BAA3D93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9" y="1209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Line 16">
              <a:extLst>
                <a:ext uri="{FF2B5EF4-FFF2-40B4-BE49-F238E27FC236}">
                  <a16:creationId xmlns:a16="http://schemas.microsoft.com/office/drawing/2014/main" id="{64CBD2EF-3D67-443D-A67F-AFDAD6EDE7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8" y="1209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Line 17">
              <a:extLst>
                <a:ext uri="{FF2B5EF4-FFF2-40B4-BE49-F238E27FC236}">
                  <a16:creationId xmlns:a16="http://schemas.microsoft.com/office/drawing/2014/main" id="{0065FB56-521A-435A-BF20-9D95CAE46E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8" y="1209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Text Box 18">
              <a:extLst>
                <a:ext uri="{FF2B5EF4-FFF2-40B4-BE49-F238E27FC236}">
                  <a16:creationId xmlns:a16="http://schemas.microsoft.com/office/drawing/2014/main" id="{C122A9A0-364F-4885-80EB-F7D56A43E3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" y="1275"/>
              <a:ext cx="16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339933"/>
                  </a:solidFill>
                </a:rPr>
                <a:t>I</a:t>
              </a:r>
            </a:p>
          </p:txBody>
        </p:sp>
        <p:sp>
          <p:nvSpPr>
            <p:cNvPr id="26" name="Text Box 19">
              <a:extLst>
                <a:ext uri="{FF2B5EF4-FFF2-40B4-BE49-F238E27FC236}">
                  <a16:creationId xmlns:a16="http://schemas.microsoft.com/office/drawing/2014/main" id="{FA214CEA-F6CA-40EF-A9AE-B8E719E409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3" y="1275"/>
              <a:ext cx="21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339933"/>
                  </a:solidFill>
                </a:rPr>
                <a:t>II</a:t>
              </a:r>
            </a:p>
          </p:txBody>
        </p:sp>
        <p:sp>
          <p:nvSpPr>
            <p:cNvPr id="27" name="Text Box 20">
              <a:extLst>
                <a:ext uri="{FF2B5EF4-FFF2-40B4-BE49-F238E27FC236}">
                  <a16:creationId xmlns:a16="http://schemas.microsoft.com/office/drawing/2014/main" id="{7964C713-6096-449F-9F97-7E78BF8F17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6" y="1275"/>
              <a:ext cx="27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339933"/>
                  </a:solidFill>
                </a:rPr>
                <a:t>III</a:t>
              </a:r>
            </a:p>
          </p:txBody>
        </p:sp>
        <p:sp>
          <p:nvSpPr>
            <p:cNvPr id="28" name="Text Box 21">
              <a:extLst>
                <a:ext uri="{FF2B5EF4-FFF2-40B4-BE49-F238E27FC236}">
                  <a16:creationId xmlns:a16="http://schemas.microsoft.com/office/drawing/2014/main" id="{D7698DEB-F839-4543-8A6D-342D1F0141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2" y="1284"/>
              <a:ext cx="28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339933"/>
                  </a:solidFill>
                </a:rPr>
                <a:t>IV</a:t>
              </a:r>
            </a:p>
          </p:txBody>
        </p:sp>
        <p:sp>
          <p:nvSpPr>
            <p:cNvPr id="29" name="Text Box 22">
              <a:extLst>
                <a:ext uri="{FF2B5EF4-FFF2-40B4-BE49-F238E27FC236}">
                  <a16:creationId xmlns:a16="http://schemas.microsoft.com/office/drawing/2014/main" id="{B4BA6C1D-7707-4C4E-A202-502F36CEDA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8" y="1305"/>
              <a:ext cx="23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339933"/>
                  </a:solidFill>
                </a:rPr>
                <a:t>V</a:t>
              </a:r>
            </a:p>
          </p:txBody>
        </p:sp>
        <p:sp>
          <p:nvSpPr>
            <p:cNvPr id="30" name="Text Box 23">
              <a:extLst>
                <a:ext uri="{FF2B5EF4-FFF2-40B4-BE49-F238E27FC236}">
                  <a16:creationId xmlns:a16="http://schemas.microsoft.com/office/drawing/2014/main" id="{D8F82CA1-67B9-4F54-B87A-10A5F8575E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2" y="1287"/>
              <a:ext cx="28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339933"/>
                  </a:solidFill>
                </a:rPr>
                <a:t>VI</a:t>
              </a:r>
            </a:p>
          </p:txBody>
        </p:sp>
        <p:sp>
          <p:nvSpPr>
            <p:cNvPr id="31" name="Text Box 24">
              <a:extLst>
                <a:ext uri="{FF2B5EF4-FFF2-40B4-BE49-F238E27FC236}">
                  <a16:creationId xmlns:a16="http://schemas.microsoft.com/office/drawing/2014/main" id="{9FF7F9CE-A209-4750-9A93-EF8B8945BE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9" y="1287"/>
              <a:ext cx="33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339933"/>
                  </a:solidFill>
                </a:rPr>
                <a:t>VII</a:t>
              </a:r>
            </a:p>
          </p:txBody>
        </p:sp>
        <p:sp>
          <p:nvSpPr>
            <p:cNvPr id="32" name="Text Box 25">
              <a:extLst>
                <a:ext uri="{FF2B5EF4-FFF2-40B4-BE49-F238E27FC236}">
                  <a16:creationId xmlns:a16="http://schemas.microsoft.com/office/drawing/2014/main" id="{9EE10979-E1B3-494F-9A69-3722F60362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5" y="1296"/>
              <a:ext cx="38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339933"/>
                  </a:solidFill>
                </a:rPr>
                <a:t>VIII</a:t>
              </a:r>
            </a:p>
          </p:txBody>
        </p:sp>
        <p:sp>
          <p:nvSpPr>
            <p:cNvPr id="33" name="Text Box 26">
              <a:extLst>
                <a:ext uri="{FF2B5EF4-FFF2-40B4-BE49-F238E27FC236}">
                  <a16:creationId xmlns:a16="http://schemas.microsoft.com/office/drawing/2014/main" id="{9096B722-B8B2-4E57-9FE4-87F564337D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6" y="1293"/>
              <a:ext cx="27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339933"/>
                  </a:solidFill>
                </a:rPr>
                <a:t>IX</a:t>
              </a:r>
            </a:p>
          </p:txBody>
        </p:sp>
        <p:sp>
          <p:nvSpPr>
            <p:cNvPr id="34" name="Text Box 27">
              <a:extLst>
                <a:ext uri="{FF2B5EF4-FFF2-40B4-BE49-F238E27FC236}">
                  <a16:creationId xmlns:a16="http://schemas.microsoft.com/office/drawing/2014/main" id="{ABE7F1B1-D27A-4DDD-859C-2740ADAD4B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" y="1302"/>
              <a:ext cx="22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339933"/>
                  </a:solidFill>
                </a:rPr>
                <a:t>X</a:t>
              </a:r>
            </a:p>
          </p:txBody>
        </p:sp>
        <p:sp>
          <p:nvSpPr>
            <p:cNvPr id="35" name="Text Box 28">
              <a:extLst>
                <a:ext uri="{FF2B5EF4-FFF2-40B4-BE49-F238E27FC236}">
                  <a16:creationId xmlns:a16="http://schemas.microsoft.com/office/drawing/2014/main" id="{668E4500-F2E2-40BF-8AFD-FDDE3614B7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1689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36" name="Line 29">
              <a:extLst>
                <a:ext uri="{FF2B5EF4-FFF2-40B4-BE49-F238E27FC236}">
                  <a16:creationId xmlns:a16="http://schemas.microsoft.com/office/drawing/2014/main" id="{B35F58FF-A87A-458F-8520-FDF43524AF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2" y="1200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" name="Line 30">
              <a:extLst>
                <a:ext uri="{FF2B5EF4-FFF2-40B4-BE49-F238E27FC236}">
                  <a16:creationId xmlns:a16="http://schemas.microsoft.com/office/drawing/2014/main" id="{5B7309A7-55AC-4525-A809-801CF7CF57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5" y="1200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" name="Text Box 31">
              <a:extLst>
                <a:ext uri="{FF2B5EF4-FFF2-40B4-BE49-F238E27FC236}">
                  <a16:creationId xmlns:a16="http://schemas.microsoft.com/office/drawing/2014/main" id="{B92DF881-27EB-4094-8C29-03444599A9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6" y="1296"/>
              <a:ext cx="27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339933"/>
                  </a:solidFill>
                </a:rPr>
                <a:t>XI</a:t>
              </a:r>
            </a:p>
          </p:txBody>
        </p:sp>
        <p:sp>
          <p:nvSpPr>
            <p:cNvPr id="39" name="Text Box 32">
              <a:extLst>
                <a:ext uri="{FF2B5EF4-FFF2-40B4-BE49-F238E27FC236}">
                  <a16:creationId xmlns:a16="http://schemas.microsoft.com/office/drawing/2014/main" id="{4D144D95-45FC-465A-B68C-A3478A8A83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2" y="1296"/>
              <a:ext cx="32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339933"/>
                  </a:solidFill>
                </a:rPr>
                <a:t>XII</a:t>
              </a:r>
            </a:p>
          </p:txBody>
        </p:sp>
        <p:sp>
          <p:nvSpPr>
            <p:cNvPr id="40" name="Text Box 33">
              <a:extLst>
                <a:ext uri="{FF2B5EF4-FFF2-40B4-BE49-F238E27FC236}">
                  <a16:creationId xmlns:a16="http://schemas.microsoft.com/office/drawing/2014/main" id="{D1AC9DC9-9211-4776-BE42-779BE3B1FE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" y="1703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41" name="Text Box 34">
              <a:extLst>
                <a:ext uri="{FF2B5EF4-FFF2-40B4-BE49-F238E27FC236}">
                  <a16:creationId xmlns:a16="http://schemas.microsoft.com/office/drawing/2014/main" id="{CC0D9CD7-859A-4245-BB6A-4BDD835C96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4" y="1707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FF"/>
                  </a:solidFill>
                </a:rPr>
                <a:t>3</a:t>
              </a:r>
            </a:p>
          </p:txBody>
        </p:sp>
        <p:sp>
          <p:nvSpPr>
            <p:cNvPr id="42" name="Text Box 35">
              <a:extLst>
                <a:ext uri="{FF2B5EF4-FFF2-40B4-BE49-F238E27FC236}">
                  <a16:creationId xmlns:a16="http://schemas.microsoft.com/office/drawing/2014/main" id="{FA34F575-D676-4941-8EFB-0ACB711B3A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8" y="1706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FF"/>
                  </a:solidFill>
                </a:rPr>
                <a:t>4</a:t>
              </a:r>
            </a:p>
          </p:txBody>
        </p:sp>
        <p:sp>
          <p:nvSpPr>
            <p:cNvPr id="43" name="Text Box 36">
              <a:extLst>
                <a:ext uri="{FF2B5EF4-FFF2-40B4-BE49-F238E27FC236}">
                  <a16:creationId xmlns:a16="http://schemas.microsoft.com/office/drawing/2014/main" id="{84022A64-0570-42D6-9CEB-95BCC91B6B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7" y="1710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FF"/>
                  </a:solidFill>
                </a:rPr>
                <a:t>5</a:t>
              </a:r>
            </a:p>
          </p:txBody>
        </p:sp>
        <p:sp>
          <p:nvSpPr>
            <p:cNvPr id="44" name="Text Box 37">
              <a:extLst>
                <a:ext uri="{FF2B5EF4-FFF2-40B4-BE49-F238E27FC236}">
                  <a16:creationId xmlns:a16="http://schemas.microsoft.com/office/drawing/2014/main" id="{AF4645BB-52B9-4E09-B26A-34E802A1F8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3" y="1701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FF"/>
                  </a:solidFill>
                </a:rPr>
                <a:t>6</a:t>
              </a:r>
            </a:p>
          </p:txBody>
        </p:sp>
        <p:sp>
          <p:nvSpPr>
            <p:cNvPr id="45" name="Text Box 38">
              <a:extLst>
                <a:ext uri="{FF2B5EF4-FFF2-40B4-BE49-F238E27FC236}">
                  <a16:creationId xmlns:a16="http://schemas.microsoft.com/office/drawing/2014/main" id="{E4B1D61D-A55D-4647-93E4-9DB735CE88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6" y="1705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FF"/>
                  </a:solidFill>
                </a:rPr>
                <a:t>7</a:t>
              </a:r>
            </a:p>
          </p:txBody>
        </p:sp>
        <p:sp>
          <p:nvSpPr>
            <p:cNvPr id="46" name="Text Box 39">
              <a:extLst>
                <a:ext uri="{FF2B5EF4-FFF2-40B4-BE49-F238E27FC236}">
                  <a16:creationId xmlns:a16="http://schemas.microsoft.com/office/drawing/2014/main" id="{31B52D0B-3EE2-4773-97FC-62E2DB93C4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170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FF"/>
                  </a:solidFill>
                </a:rPr>
                <a:t>8</a:t>
              </a:r>
            </a:p>
          </p:txBody>
        </p:sp>
        <p:sp>
          <p:nvSpPr>
            <p:cNvPr id="47" name="Text Box 40">
              <a:extLst>
                <a:ext uri="{FF2B5EF4-FFF2-40B4-BE49-F238E27FC236}">
                  <a16:creationId xmlns:a16="http://schemas.microsoft.com/office/drawing/2014/main" id="{4E3F5ABE-0B38-4796-83DE-3A1B1C6CE1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3" y="1708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FF"/>
                  </a:solidFill>
                </a:rPr>
                <a:t>9</a:t>
              </a:r>
            </a:p>
          </p:txBody>
        </p:sp>
        <p:sp>
          <p:nvSpPr>
            <p:cNvPr id="48" name="Text Box 41">
              <a:extLst>
                <a:ext uri="{FF2B5EF4-FFF2-40B4-BE49-F238E27FC236}">
                  <a16:creationId xmlns:a16="http://schemas.microsoft.com/office/drawing/2014/main" id="{A391861F-1443-45F0-B1EC-F5D25C54AA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2" y="1719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FF"/>
                  </a:solidFill>
                </a:rPr>
                <a:t>10</a:t>
              </a:r>
            </a:p>
          </p:txBody>
        </p:sp>
        <p:sp>
          <p:nvSpPr>
            <p:cNvPr id="49" name="Text Box 42">
              <a:extLst>
                <a:ext uri="{FF2B5EF4-FFF2-40B4-BE49-F238E27FC236}">
                  <a16:creationId xmlns:a16="http://schemas.microsoft.com/office/drawing/2014/main" id="{8131DC41-B37F-46F3-8A9A-3CFD20B0A2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8" y="1709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FF"/>
                  </a:solidFill>
                </a:rPr>
                <a:t>11</a:t>
              </a:r>
            </a:p>
          </p:txBody>
        </p:sp>
        <p:sp>
          <p:nvSpPr>
            <p:cNvPr id="50" name="Text Box 43">
              <a:extLst>
                <a:ext uri="{FF2B5EF4-FFF2-40B4-BE49-F238E27FC236}">
                  <a16:creationId xmlns:a16="http://schemas.microsoft.com/office/drawing/2014/main" id="{B1DA97CE-017F-416B-98AD-9A7949ED18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" y="1713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FF"/>
                  </a:solidFill>
                </a:rPr>
                <a:t>12</a:t>
              </a:r>
            </a:p>
          </p:txBody>
        </p:sp>
        <p:sp>
          <p:nvSpPr>
            <p:cNvPr id="51" name="Line 44">
              <a:extLst>
                <a:ext uri="{FF2B5EF4-FFF2-40B4-BE49-F238E27FC236}">
                  <a16:creationId xmlns:a16="http://schemas.microsoft.com/office/drawing/2014/main" id="{E59FCEB0-15DC-47DE-962F-A5D7661AE5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6" y="1197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" name="Line 45">
              <a:extLst>
                <a:ext uri="{FF2B5EF4-FFF2-40B4-BE49-F238E27FC236}">
                  <a16:creationId xmlns:a16="http://schemas.microsoft.com/office/drawing/2014/main" id="{768FFC54-5F3B-4A9E-88EA-0AA184A99D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4" y="1197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3" name="Text Box 46">
            <a:extLst>
              <a:ext uri="{FF2B5EF4-FFF2-40B4-BE49-F238E27FC236}">
                <a16:creationId xmlns:a16="http://schemas.microsoft.com/office/drawing/2014/main" id="{867F28CC-23F6-45B4-A239-1D4244269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1130" y="2710543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339933"/>
                </a:solidFill>
              </a:rPr>
              <a:t>XX</a:t>
            </a:r>
          </a:p>
        </p:txBody>
      </p:sp>
      <p:sp>
        <p:nvSpPr>
          <p:cNvPr id="54" name="Text Box 47">
            <a:extLst>
              <a:ext uri="{FF2B5EF4-FFF2-40B4-BE49-F238E27FC236}">
                <a16:creationId xmlns:a16="http://schemas.microsoft.com/office/drawing/2014/main" id="{5C50468D-C181-4D1D-9B15-84D5FFC60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4530" y="2710543"/>
            <a:ext cx="744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339933"/>
                </a:solidFill>
              </a:rPr>
              <a:t>XXI</a:t>
            </a:r>
          </a:p>
        </p:txBody>
      </p:sp>
      <p:sp>
        <p:nvSpPr>
          <p:cNvPr id="55" name="Text Box 48">
            <a:extLst>
              <a:ext uri="{FF2B5EF4-FFF2-40B4-BE49-F238E27FC236}">
                <a16:creationId xmlns:a16="http://schemas.microsoft.com/office/drawing/2014/main" id="{74A8F937-BA76-4427-A5B0-C9142C7E8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1130" y="3320143"/>
            <a:ext cx="5609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</a:rPr>
              <a:t>20</a:t>
            </a:r>
          </a:p>
        </p:txBody>
      </p:sp>
      <p:sp>
        <p:nvSpPr>
          <p:cNvPr id="56" name="Text Box 49">
            <a:extLst>
              <a:ext uri="{FF2B5EF4-FFF2-40B4-BE49-F238E27FC236}">
                <a16:creationId xmlns:a16="http://schemas.microsoft.com/office/drawing/2014/main" id="{6A5882EF-B356-47F6-B357-F89C7FBEF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0730" y="3396343"/>
            <a:ext cx="60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</a:rPr>
              <a:t>21</a:t>
            </a:r>
          </a:p>
        </p:txBody>
      </p:sp>
      <p:pic>
        <p:nvPicPr>
          <p:cNvPr id="57" name="Picture 51" descr="hoa1">
            <a:extLst>
              <a:ext uri="{FF2B5EF4-FFF2-40B4-BE49-F238E27FC236}">
                <a16:creationId xmlns:a16="http://schemas.microsoft.com/office/drawing/2014/main" id="{7BB43570-35C4-4F4E-9FC7-7D0A7495D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0330" y="3320143"/>
            <a:ext cx="457200" cy="4524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" name="Picture 52" descr="hoa1">
            <a:extLst>
              <a:ext uri="{FF2B5EF4-FFF2-40B4-BE49-F238E27FC236}">
                <a16:creationId xmlns:a16="http://schemas.microsoft.com/office/drawing/2014/main" id="{08C98BD6-67A1-4463-91EA-F20321963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330" y="3320143"/>
            <a:ext cx="4572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3" descr="hoa1">
            <a:extLst>
              <a:ext uri="{FF2B5EF4-FFF2-40B4-BE49-F238E27FC236}">
                <a16:creationId xmlns:a16="http://schemas.microsoft.com/office/drawing/2014/main" id="{C3B7157B-7AE9-45B9-BB71-29B3BA926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730" y="3320143"/>
            <a:ext cx="4572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54" descr="hoa1">
            <a:extLst>
              <a:ext uri="{FF2B5EF4-FFF2-40B4-BE49-F238E27FC236}">
                <a16:creationId xmlns:a16="http://schemas.microsoft.com/office/drawing/2014/main" id="{EFECC30A-C2CA-45A7-80F8-E69C59C9A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330" y="3320143"/>
            <a:ext cx="4572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55" descr="hoa1">
            <a:extLst>
              <a:ext uri="{FF2B5EF4-FFF2-40B4-BE49-F238E27FC236}">
                <a16:creationId xmlns:a16="http://schemas.microsoft.com/office/drawing/2014/main" id="{8EAE4B29-697B-4E28-9684-4D44B55F7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730" y="3320143"/>
            <a:ext cx="4572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56" descr="HOA">
            <a:extLst>
              <a:ext uri="{FF2B5EF4-FFF2-40B4-BE49-F238E27FC236}">
                <a16:creationId xmlns:a16="http://schemas.microsoft.com/office/drawing/2014/main" id="{7E77B8E1-3857-41F6-9006-21CFA9D7F7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930" y="3320143"/>
            <a:ext cx="423863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7" descr="HOA">
            <a:extLst>
              <a:ext uri="{FF2B5EF4-FFF2-40B4-BE49-F238E27FC236}">
                <a16:creationId xmlns:a16="http://schemas.microsoft.com/office/drawing/2014/main" id="{E896FED1-2FA9-4B31-9A53-8C78F66EDF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330" y="3320143"/>
            <a:ext cx="423863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8" descr="HOA">
            <a:extLst>
              <a:ext uri="{FF2B5EF4-FFF2-40B4-BE49-F238E27FC236}">
                <a16:creationId xmlns:a16="http://schemas.microsoft.com/office/drawing/2014/main" id="{DEDE7E15-3215-4E16-BD7F-AA4CAF4D7A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930" y="3320143"/>
            <a:ext cx="423863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59" descr="HOA">
            <a:extLst>
              <a:ext uri="{FF2B5EF4-FFF2-40B4-BE49-F238E27FC236}">
                <a16:creationId xmlns:a16="http://schemas.microsoft.com/office/drawing/2014/main" id="{A32FF69D-555E-4C01-BB82-4BE023556D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930" y="3320143"/>
            <a:ext cx="423863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0" descr="HOA">
            <a:extLst>
              <a:ext uri="{FF2B5EF4-FFF2-40B4-BE49-F238E27FC236}">
                <a16:creationId xmlns:a16="http://schemas.microsoft.com/office/drawing/2014/main" id="{9C18958A-1BFF-416D-9317-DE30D235EA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530" y="3320143"/>
            <a:ext cx="423863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1" descr="HOA">
            <a:extLst>
              <a:ext uri="{FF2B5EF4-FFF2-40B4-BE49-F238E27FC236}">
                <a16:creationId xmlns:a16="http://schemas.microsoft.com/office/drawing/2014/main" id="{B6D3FFE6-0783-47A6-ACDD-704512325B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930" y="3320143"/>
            <a:ext cx="423863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2" descr="HOA">
            <a:extLst>
              <a:ext uri="{FF2B5EF4-FFF2-40B4-BE49-F238E27FC236}">
                <a16:creationId xmlns:a16="http://schemas.microsoft.com/office/drawing/2014/main" id="{540BE43E-015E-45F7-9116-82E8CF8DAF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930" y="3320143"/>
            <a:ext cx="423863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3" descr="HOA">
            <a:extLst>
              <a:ext uri="{FF2B5EF4-FFF2-40B4-BE49-F238E27FC236}">
                <a16:creationId xmlns:a16="http://schemas.microsoft.com/office/drawing/2014/main" id="{DD7129B7-2800-46EF-B464-945FA9E0BC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330" y="3320143"/>
            <a:ext cx="423863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4" descr="HOA">
            <a:extLst>
              <a:ext uri="{FF2B5EF4-FFF2-40B4-BE49-F238E27FC236}">
                <a16:creationId xmlns:a16="http://schemas.microsoft.com/office/drawing/2014/main" id="{FD463081-BA19-433B-9105-83538D86F0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930" y="3396343"/>
            <a:ext cx="423863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5" descr="hoa1">
            <a:extLst>
              <a:ext uri="{FF2B5EF4-FFF2-40B4-BE49-F238E27FC236}">
                <a16:creationId xmlns:a16="http://schemas.microsoft.com/office/drawing/2014/main" id="{E05C4C18-0362-4A87-A1EC-E477E709B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lum bright="22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930" y="3320143"/>
            <a:ext cx="3810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66" descr="hoa1">
            <a:extLst>
              <a:ext uri="{FF2B5EF4-FFF2-40B4-BE49-F238E27FC236}">
                <a16:creationId xmlns:a16="http://schemas.microsoft.com/office/drawing/2014/main" id="{0C082A7B-CCC8-42D9-B499-CD7F38FE4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330" y="3320143"/>
            <a:ext cx="4572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67" descr="hoa1">
            <a:extLst>
              <a:ext uri="{FF2B5EF4-FFF2-40B4-BE49-F238E27FC236}">
                <a16:creationId xmlns:a16="http://schemas.microsoft.com/office/drawing/2014/main" id="{9A2866B5-F4A2-4FD6-B869-F82CC2862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730" y="3320143"/>
            <a:ext cx="4572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68" descr="hoa1">
            <a:extLst>
              <a:ext uri="{FF2B5EF4-FFF2-40B4-BE49-F238E27FC236}">
                <a16:creationId xmlns:a16="http://schemas.microsoft.com/office/drawing/2014/main" id="{058D15AC-2BA6-47FC-B5F4-5743FBE3F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330" y="3320143"/>
            <a:ext cx="4572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69" descr="hoa1">
            <a:extLst>
              <a:ext uri="{FF2B5EF4-FFF2-40B4-BE49-F238E27FC236}">
                <a16:creationId xmlns:a16="http://schemas.microsoft.com/office/drawing/2014/main" id="{5A0167DF-230C-4617-BF7E-4C74AE7BF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930" y="3320143"/>
            <a:ext cx="4572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0" descr="hoa1">
            <a:extLst>
              <a:ext uri="{FF2B5EF4-FFF2-40B4-BE49-F238E27FC236}">
                <a16:creationId xmlns:a16="http://schemas.microsoft.com/office/drawing/2014/main" id="{08519F10-8E39-4C0A-8AD5-FD6AE21C1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530" y="3320143"/>
            <a:ext cx="4572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71" descr="hoa1">
            <a:extLst>
              <a:ext uri="{FF2B5EF4-FFF2-40B4-BE49-F238E27FC236}">
                <a16:creationId xmlns:a16="http://schemas.microsoft.com/office/drawing/2014/main" id="{D31D8756-93A9-424C-B526-397A42B33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130" y="3320143"/>
            <a:ext cx="4572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72" descr="hoa1">
            <a:extLst>
              <a:ext uri="{FF2B5EF4-FFF2-40B4-BE49-F238E27FC236}">
                <a16:creationId xmlns:a16="http://schemas.microsoft.com/office/drawing/2014/main" id="{F86CA4D4-F67E-47B5-84DB-6EFC80575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730" y="3320143"/>
            <a:ext cx="4572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73" descr="hoa1">
            <a:extLst>
              <a:ext uri="{FF2B5EF4-FFF2-40B4-BE49-F238E27FC236}">
                <a16:creationId xmlns:a16="http://schemas.microsoft.com/office/drawing/2014/main" id="{8C608A15-017C-4532-A3F0-817A6E66B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330" y="3320143"/>
            <a:ext cx="4572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74" descr="hoa1">
            <a:extLst>
              <a:ext uri="{FF2B5EF4-FFF2-40B4-BE49-F238E27FC236}">
                <a16:creationId xmlns:a16="http://schemas.microsoft.com/office/drawing/2014/main" id="{4B9E9DC3-0430-423D-BC16-1AE4E036E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730" y="3320143"/>
            <a:ext cx="4572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75" descr="hoa1">
            <a:extLst>
              <a:ext uri="{FF2B5EF4-FFF2-40B4-BE49-F238E27FC236}">
                <a16:creationId xmlns:a16="http://schemas.microsoft.com/office/drawing/2014/main" id="{0B5CE4DD-F004-4216-AB50-A77CC1879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130" y="3320143"/>
            <a:ext cx="4572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76" descr="hoa1">
            <a:extLst>
              <a:ext uri="{FF2B5EF4-FFF2-40B4-BE49-F238E27FC236}">
                <a16:creationId xmlns:a16="http://schemas.microsoft.com/office/drawing/2014/main" id="{516C8BA8-BC35-4FAB-86AD-5FAB896B7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730" y="3320143"/>
            <a:ext cx="4572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77" descr="hoa1">
            <a:extLst>
              <a:ext uri="{FF2B5EF4-FFF2-40B4-BE49-F238E27FC236}">
                <a16:creationId xmlns:a16="http://schemas.microsoft.com/office/drawing/2014/main" id="{9F8C0764-E17C-4CA9-AB33-0DBACDA28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330" y="3320143"/>
            <a:ext cx="4572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78" descr="hoa1">
            <a:extLst>
              <a:ext uri="{FF2B5EF4-FFF2-40B4-BE49-F238E27FC236}">
                <a16:creationId xmlns:a16="http://schemas.microsoft.com/office/drawing/2014/main" id="{7BDD8455-F8D3-4377-8EEB-B49F8E88B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930" y="3320143"/>
            <a:ext cx="4572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23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53" grpId="0"/>
      <p:bldP spid="54" grpId="0"/>
      <p:bldP spid="55" grpId="0"/>
      <p:bldP spid="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99D3764-E4D6-4B69-BEDE-AF4ECA29AD27}"/>
              </a:ext>
            </a:extLst>
          </p:cNvPr>
          <p:cNvSpPr/>
          <p:nvPr/>
        </p:nvSpPr>
        <p:spPr>
          <a:xfrm>
            <a:off x="1844273" y="2500814"/>
            <a:ext cx="8884267" cy="1569656"/>
          </a:xfrm>
          <a:prstGeom prst="rect">
            <a:avLst/>
          </a:prstGeom>
          <a:noFill/>
        </p:spPr>
        <p:txBody>
          <a:bodyPr wrap="none" lIns="91396" tIns="45718" rIns="91396" bIns="45718">
            <a:spAutoFit/>
          </a:bodyPr>
          <a:lstStyle/>
          <a:p>
            <a:pPr algn="ctr"/>
            <a:r>
              <a:rPr lang="en-US" sz="96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3 - Luyện </a:t>
            </a:r>
            <a:r>
              <a:rPr lang="en-US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tập</a:t>
            </a:r>
          </a:p>
        </p:txBody>
      </p:sp>
    </p:spTree>
    <p:extLst>
      <p:ext uri="{BB962C8B-B14F-4D97-AF65-F5344CB8AC3E}">
        <p14:creationId xmlns:p14="http://schemas.microsoft.com/office/powerpoint/2010/main" val="106932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Content="1"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93" name="Text Box 25"/>
          <p:cNvSpPr txBox="1">
            <a:spLocks noChangeArrowheads="1"/>
          </p:cNvSpPr>
          <p:nvPr/>
        </p:nvSpPr>
        <p:spPr bwMode="auto">
          <a:xfrm>
            <a:off x="2108541" y="718973"/>
            <a:ext cx="9042400" cy="677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36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36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Mã</a:t>
            </a:r>
            <a:r>
              <a:rPr lang="en-US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đây</a:t>
            </a:r>
            <a:r>
              <a:rPr lang="en-US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58455" name="Text Box 87"/>
          <p:cNvSpPr txBox="1">
            <a:spLocks noChangeArrowheads="1"/>
          </p:cNvSpPr>
          <p:nvPr/>
        </p:nvSpPr>
        <p:spPr bwMode="auto">
          <a:xfrm>
            <a:off x="599090" y="1571079"/>
            <a:ext cx="3251200" cy="615491"/>
          </a:xfrm>
          <a:prstGeom prst="rect">
            <a:avLst/>
          </a:prstGeom>
          <a:noFill/>
          <a:ln>
            <a:noFill/>
          </a:ln>
          <a:effectLst/>
        </p:spPr>
        <p:txBody>
          <a:bodyPr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:</a:t>
            </a:r>
          </a:p>
        </p:txBody>
      </p:sp>
      <p:sp>
        <p:nvSpPr>
          <p:cNvPr id="58483" name="Oval 115"/>
          <p:cNvSpPr>
            <a:spLocks noChangeArrowheads="1"/>
          </p:cNvSpPr>
          <p:nvPr/>
        </p:nvSpPr>
        <p:spPr bwMode="auto">
          <a:xfrm>
            <a:off x="454439" y="567025"/>
            <a:ext cx="1689307" cy="829011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58" tIns="60929" rIns="121858" bIns="60929" anchor="ctr"/>
          <a:lstStyle/>
          <a:p>
            <a:pPr algn="ctr" defTabSz="1218510"/>
            <a:r>
              <a:rPr lang="en-US" sz="3700" b="1" u="sng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700" b="1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  <a:r>
              <a:rPr lang="en-US" sz="3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58484" name="Text Box 116"/>
          <p:cNvSpPr txBox="1">
            <a:spLocks noChangeArrowheads="1"/>
          </p:cNvSpPr>
          <p:nvPr/>
        </p:nvSpPr>
        <p:spPr bwMode="auto">
          <a:xfrm>
            <a:off x="1151858" y="1569492"/>
            <a:ext cx="2743200" cy="615491"/>
          </a:xfrm>
          <a:prstGeom prst="rect">
            <a:avLst/>
          </a:prstGeom>
          <a:solidFill>
            <a:srgbClr val="E2F7F8"/>
          </a:solidFill>
          <a:ln>
            <a:noFill/>
          </a:ln>
          <a:effectLst/>
        </p:spPr>
        <p:txBody>
          <a:bodyPr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endParaRPr lang="en-US" sz="32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496" name="Text Box 128"/>
          <p:cNvSpPr txBox="1">
            <a:spLocks noChangeArrowheads="1"/>
          </p:cNvSpPr>
          <p:nvPr/>
        </p:nvSpPr>
        <p:spPr bwMode="auto">
          <a:xfrm>
            <a:off x="4358290" y="1571079"/>
            <a:ext cx="3251200" cy="615491"/>
          </a:xfrm>
          <a:prstGeom prst="rect">
            <a:avLst/>
          </a:prstGeom>
          <a:noFill/>
          <a:ln>
            <a:noFill/>
          </a:ln>
          <a:effectLst/>
        </p:spPr>
        <p:txBody>
          <a:bodyPr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III: </a:t>
            </a:r>
          </a:p>
        </p:txBody>
      </p:sp>
      <p:sp>
        <p:nvSpPr>
          <p:cNvPr id="58497" name="Text Box 129"/>
          <p:cNvSpPr txBox="1">
            <a:spLocks noChangeArrowheads="1"/>
          </p:cNvSpPr>
          <p:nvPr/>
        </p:nvSpPr>
        <p:spPr bwMode="auto">
          <a:xfrm>
            <a:off x="5052800" y="1571079"/>
            <a:ext cx="2540000" cy="615491"/>
          </a:xfrm>
          <a:prstGeom prst="rect">
            <a:avLst/>
          </a:prstGeom>
          <a:noFill/>
          <a:ln>
            <a:noFill/>
          </a:ln>
          <a:effectLst/>
        </p:spPr>
        <p:txBody>
          <a:bodyPr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</a:t>
            </a:r>
          </a:p>
        </p:txBody>
      </p:sp>
      <p:sp>
        <p:nvSpPr>
          <p:cNvPr id="58498" name="Text Box 130"/>
          <p:cNvSpPr txBox="1">
            <a:spLocks noChangeArrowheads="1"/>
          </p:cNvSpPr>
          <p:nvPr/>
        </p:nvSpPr>
        <p:spPr bwMode="auto">
          <a:xfrm>
            <a:off x="8434337" y="2220092"/>
            <a:ext cx="3251200" cy="615491"/>
          </a:xfrm>
          <a:prstGeom prst="rect">
            <a:avLst/>
          </a:prstGeom>
          <a:noFill/>
          <a:ln>
            <a:noFill/>
          </a:ln>
          <a:effectLst/>
        </p:spPr>
        <p:txBody>
          <a:bodyPr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:</a:t>
            </a:r>
          </a:p>
        </p:txBody>
      </p:sp>
      <p:sp>
        <p:nvSpPr>
          <p:cNvPr id="58499" name="Text Box 131"/>
          <p:cNvSpPr txBox="1">
            <a:spLocks noChangeArrowheads="1"/>
          </p:cNvSpPr>
          <p:nvPr/>
        </p:nvSpPr>
        <p:spPr bwMode="auto">
          <a:xfrm>
            <a:off x="9011216" y="2220092"/>
            <a:ext cx="2540000" cy="615491"/>
          </a:xfrm>
          <a:prstGeom prst="rect">
            <a:avLst/>
          </a:prstGeom>
          <a:noFill/>
          <a:ln>
            <a:noFill/>
          </a:ln>
          <a:effectLst/>
        </p:spPr>
        <p:txBody>
          <a:bodyPr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endParaRPr lang="en-US" sz="32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500" name="Text Box 132"/>
          <p:cNvSpPr txBox="1">
            <a:spLocks noChangeArrowheads="1"/>
          </p:cNvSpPr>
          <p:nvPr/>
        </p:nvSpPr>
        <p:spPr bwMode="auto">
          <a:xfrm>
            <a:off x="557050" y="2196553"/>
            <a:ext cx="3251200" cy="615491"/>
          </a:xfrm>
          <a:prstGeom prst="rect">
            <a:avLst/>
          </a:prstGeom>
          <a:noFill/>
          <a:ln>
            <a:noFill/>
          </a:ln>
          <a:effectLst/>
        </p:spPr>
        <p:txBody>
          <a:bodyPr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VII:</a:t>
            </a:r>
            <a:r>
              <a:rPr lang="en-US" sz="3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8501" name="Text Box 133"/>
          <p:cNvSpPr txBox="1">
            <a:spLocks noChangeArrowheads="1"/>
          </p:cNvSpPr>
          <p:nvPr/>
        </p:nvSpPr>
        <p:spPr bwMode="auto">
          <a:xfrm>
            <a:off x="1341286" y="2196553"/>
            <a:ext cx="2540000" cy="615491"/>
          </a:xfrm>
          <a:prstGeom prst="rect">
            <a:avLst/>
          </a:prstGeom>
          <a:noFill/>
          <a:ln>
            <a:noFill/>
          </a:ln>
          <a:effectLst/>
        </p:spPr>
        <p:txBody>
          <a:bodyPr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Bảy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502" name="Text Box 134"/>
          <p:cNvSpPr txBox="1">
            <a:spLocks noChangeArrowheads="1"/>
          </p:cNvSpPr>
          <p:nvPr/>
        </p:nvSpPr>
        <p:spPr bwMode="auto">
          <a:xfrm>
            <a:off x="4358290" y="2196553"/>
            <a:ext cx="3251200" cy="615491"/>
          </a:xfrm>
          <a:prstGeom prst="rect">
            <a:avLst/>
          </a:prstGeom>
          <a:noFill/>
          <a:ln>
            <a:noFill/>
          </a:ln>
          <a:effectLst/>
        </p:spPr>
        <p:txBody>
          <a:bodyPr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IX :</a:t>
            </a:r>
          </a:p>
        </p:txBody>
      </p:sp>
      <p:sp>
        <p:nvSpPr>
          <p:cNvPr id="58503" name="Text Box 135"/>
          <p:cNvSpPr txBox="1">
            <a:spLocks noChangeArrowheads="1"/>
          </p:cNvSpPr>
          <p:nvPr/>
        </p:nvSpPr>
        <p:spPr bwMode="auto">
          <a:xfrm>
            <a:off x="5069490" y="2201197"/>
            <a:ext cx="2540000" cy="615491"/>
          </a:xfrm>
          <a:prstGeom prst="rect">
            <a:avLst/>
          </a:prstGeom>
          <a:noFill/>
          <a:ln>
            <a:noFill/>
          </a:ln>
          <a:effectLst/>
        </p:spPr>
        <p:txBody>
          <a:bodyPr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Chín</a:t>
            </a:r>
            <a:endParaRPr lang="en-US" sz="32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504" name="Text Box 136"/>
          <p:cNvSpPr txBox="1">
            <a:spLocks noChangeArrowheads="1"/>
          </p:cNvSpPr>
          <p:nvPr/>
        </p:nvSpPr>
        <p:spPr bwMode="auto">
          <a:xfrm>
            <a:off x="8434337" y="2845566"/>
            <a:ext cx="3251200" cy="615491"/>
          </a:xfrm>
          <a:prstGeom prst="rect">
            <a:avLst/>
          </a:prstGeom>
          <a:noFill/>
          <a:ln>
            <a:noFill/>
          </a:ln>
          <a:effectLst/>
        </p:spPr>
        <p:txBody>
          <a:bodyPr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XI :</a:t>
            </a:r>
          </a:p>
        </p:txBody>
      </p:sp>
      <p:sp>
        <p:nvSpPr>
          <p:cNvPr id="58505" name="Text Box 137"/>
          <p:cNvSpPr txBox="1">
            <a:spLocks noChangeArrowheads="1"/>
          </p:cNvSpPr>
          <p:nvPr/>
        </p:nvSpPr>
        <p:spPr bwMode="auto">
          <a:xfrm>
            <a:off x="9097317" y="2845566"/>
            <a:ext cx="2540000" cy="615491"/>
          </a:xfrm>
          <a:prstGeom prst="rect">
            <a:avLst/>
          </a:prstGeom>
          <a:noFill/>
          <a:ln>
            <a:noFill/>
          </a:ln>
          <a:effectLst/>
        </p:spPr>
        <p:txBody>
          <a:bodyPr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Mười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endParaRPr lang="en-US" sz="32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506" name="Text Box 138"/>
          <p:cNvSpPr txBox="1">
            <a:spLocks noChangeArrowheads="1"/>
          </p:cNvSpPr>
          <p:nvPr/>
        </p:nvSpPr>
        <p:spPr bwMode="auto">
          <a:xfrm>
            <a:off x="525520" y="2866479"/>
            <a:ext cx="3149600" cy="615491"/>
          </a:xfrm>
          <a:prstGeom prst="rect">
            <a:avLst/>
          </a:prstGeom>
          <a:noFill/>
          <a:ln>
            <a:noFill/>
          </a:ln>
          <a:effectLst/>
        </p:spPr>
        <p:txBody>
          <a:bodyPr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XXI: </a:t>
            </a:r>
          </a:p>
        </p:txBody>
      </p:sp>
      <p:sp>
        <p:nvSpPr>
          <p:cNvPr id="58507" name="Text Box 139"/>
          <p:cNvSpPr txBox="1">
            <a:spLocks noChangeArrowheads="1"/>
          </p:cNvSpPr>
          <p:nvPr/>
        </p:nvSpPr>
        <p:spPr bwMode="auto">
          <a:xfrm>
            <a:off x="1480769" y="2866689"/>
            <a:ext cx="2946400" cy="61549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mươi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mốt</a:t>
            </a:r>
            <a:endParaRPr lang="en-US" sz="32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509" name="Text Box 141"/>
          <p:cNvSpPr txBox="1">
            <a:spLocks noChangeArrowheads="1"/>
          </p:cNvSpPr>
          <p:nvPr/>
        </p:nvSpPr>
        <p:spPr bwMode="auto">
          <a:xfrm>
            <a:off x="4358290" y="2882353"/>
            <a:ext cx="3251200" cy="615491"/>
          </a:xfrm>
          <a:prstGeom prst="rect">
            <a:avLst/>
          </a:prstGeom>
          <a:noFill/>
          <a:ln>
            <a:noFill/>
          </a:ln>
          <a:effectLst/>
        </p:spPr>
        <p:txBody>
          <a:bodyPr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 :</a:t>
            </a:r>
          </a:p>
        </p:txBody>
      </p:sp>
      <p:sp>
        <p:nvSpPr>
          <p:cNvPr id="58510" name="Text Box 142"/>
          <p:cNvSpPr txBox="1">
            <a:spLocks noChangeArrowheads="1"/>
          </p:cNvSpPr>
          <p:nvPr/>
        </p:nvSpPr>
        <p:spPr bwMode="auto">
          <a:xfrm>
            <a:off x="5235235" y="2871818"/>
            <a:ext cx="2540000" cy="615491"/>
          </a:xfrm>
          <a:prstGeom prst="rect">
            <a:avLst/>
          </a:prstGeom>
          <a:noFill/>
          <a:ln>
            <a:noFill/>
          </a:ln>
          <a:effectLst/>
        </p:spPr>
        <p:txBody>
          <a:bodyPr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endParaRPr lang="en-US" sz="32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511" name="Text Box 143"/>
          <p:cNvSpPr txBox="1">
            <a:spLocks noChangeArrowheads="1"/>
          </p:cNvSpPr>
          <p:nvPr/>
        </p:nvSpPr>
        <p:spPr bwMode="auto">
          <a:xfrm>
            <a:off x="8434337" y="3531366"/>
            <a:ext cx="3251200" cy="615491"/>
          </a:xfrm>
          <a:prstGeom prst="rect">
            <a:avLst/>
          </a:prstGeom>
          <a:noFill/>
          <a:ln>
            <a:noFill/>
          </a:ln>
          <a:effectLst/>
        </p:spPr>
        <p:txBody>
          <a:bodyPr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IV :</a:t>
            </a:r>
          </a:p>
        </p:txBody>
      </p:sp>
      <p:sp>
        <p:nvSpPr>
          <p:cNvPr id="58512" name="Text Box 144"/>
          <p:cNvSpPr txBox="1">
            <a:spLocks noChangeArrowheads="1"/>
          </p:cNvSpPr>
          <p:nvPr/>
        </p:nvSpPr>
        <p:spPr bwMode="auto">
          <a:xfrm>
            <a:off x="9169647" y="3547437"/>
            <a:ext cx="2540000" cy="615491"/>
          </a:xfrm>
          <a:prstGeom prst="rect">
            <a:avLst/>
          </a:prstGeom>
          <a:noFill/>
          <a:ln>
            <a:noFill/>
          </a:ln>
          <a:effectLst/>
        </p:spPr>
        <p:txBody>
          <a:bodyPr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Bốn</a:t>
            </a:r>
            <a:endParaRPr lang="en-US" sz="32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513" name="Text Box 145"/>
          <p:cNvSpPr txBox="1">
            <a:spLocks noChangeArrowheads="1"/>
          </p:cNvSpPr>
          <p:nvPr/>
        </p:nvSpPr>
        <p:spPr bwMode="auto">
          <a:xfrm>
            <a:off x="599090" y="3491953"/>
            <a:ext cx="3251200" cy="615491"/>
          </a:xfrm>
          <a:prstGeom prst="rect">
            <a:avLst/>
          </a:prstGeom>
          <a:noFill/>
          <a:ln>
            <a:noFill/>
          </a:ln>
          <a:effectLst/>
        </p:spPr>
        <p:txBody>
          <a:bodyPr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 :</a:t>
            </a:r>
          </a:p>
        </p:txBody>
      </p:sp>
      <p:sp>
        <p:nvSpPr>
          <p:cNvPr id="58514" name="Text Box 146"/>
          <p:cNvSpPr txBox="1">
            <a:spLocks noChangeArrowheads="1"/>
          </p:cNvSpPr>
          <p:nvPr/>
        </p:nvSpPr>
        <p:spPr bwMode="auto">
          <a:xfrm>
            <a:off x="1361649" y="3491953"/>
            <a:ext cx="2540000" cy="615491"/>
          </a:xfrm>
          <a:prstGeom prst="rect">
            <a:avLst/>
          </a:prstGeom>
          <a:noFill/>
          <a:ln>
            <a:noFill/>
          </a:ln>
          <a:effectLst/>
        </p:spPr>
        <p:txBody>
          <a:bodyPr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Sáu</a:t>
            </a:r>
            <a:endParaRPr lang="en-US" sz="32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515" name="Text Box 147"/>
          <p:cNvSpPr txBox="1">
            <a:spLocks noChangeArrowheads="1"/>
          </p:cNvSpPr>
          <p:nvPr/>
        </p:nvSpPr>
        <p:spPr bwMode="auto">
          <a:xfrm>
            <a:off x="4358290" y="3491953"/>
            <a:ext cx="3251200" cy="615491"/>
          </a:xfrm>
          <a:prstGeom prst="rect">
            <a:avLst/>
          </a:prstGeom>
          <a:noFill/>
          <a:ln>
            <a:noFill/>
          </a:ln>
          <a:effectLst/>
        </p:spPr>
        <p:txBody>
          <a:bodyPr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VIII :</a:t>
            </a:r>
          </a:p>
        </p:txBody>
      </p:sp>
      <p:sp>
        <p:nvSpPr>
          <p:cNvPr id="58516" name="Text Box 148"/>
          <p:cNvSpPr txBox="1">
            <a:spLocks noChangeArrowheads="1"/>
          </p:cNvSpPr>
          <p:nvPr/>
        </p:nvSpPr>
        <p:spPr bwMode="auto">
          <a:xfrm>
            <a:off x="5502580" y="3486062"/>
            <a:ext cx="2438400" cy="615491"/>
          </a:xfrm>
          <a:prstGeom prst="rect">
            <a:avLst/>
          </a:prstGeom>
          <a:noFill/>
          <a:ln>
            <a:noFill/>
          </a:ln>
          <a:effectLst/>
        </p:spPr>
        <p:txBody>
          <a:bodyPr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Tám</a:t>
            </a:r>
            <a:endParaRPr lang="en-US" sz="32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517" name="Text Box 149"/>
          <p:cNvSpPr txBox="1">
            <a:spLocks noChangeArrowheads="1"/>
          </p:cNvSpPr>
          <p:nvPr/>
        </p:nvSpPr>
        <p:spPr bwMode="auto">
          <a:xfrm>
            <a:off x="8434337" y="4140966"/>
            <a:ext cx="3251200" cy="615491"/>
          </a:xfrm>
          <a:prstGeom prst="rect">
            <a:avLst/>
          </a:prstGeom>
          <a:noFill/>
          <a:ln>
            <a:noFill/>
          </a:ln>
          <a:effectLst/>
        </p:spPr>
        <p:txBody>
          <a:bodyPr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 :</a:t>
            </a:r>
          </a:p>
        </p:txBody>
      </p:sp>
      <p:sp>
        <p:nvSpPr>
          <p:cNvPr id="58518" name="Text Box 150"/>
          <p:cNvSpPr txBox="1">
            <a:spLocks noChangeArrowheads="1"/>
          </p:cNvSpPr>
          <p:nvPr/>
        </p:nvSpPr>
        <p:spPr bwMode="auto">
          <a:xfrm>
            <a:off x="9097317" y="4157257"/>
            <a:ext cx="2540000" cy="615491"/>
          </a:xfrm>
          <a:prstGeom prst="rect">
            <a:avLst/>
          </a:prstGeom>
          <a:noFill/>
          <a:ln>
            <a:noFill/>
          </a:ln>
          <a:effectLst/>
        </p:spPr>
        <p:txBody>
          <a:bodyPr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Mười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519" name="Text Box 151"/>
          <p:cNvSpPr txBox="1">
            <a:spLocks noChangeArrowheads="1"/>
          </p:cNvSpPr>
          <p:nvPr/>
        </p:nvSpPr>
        <p:spPr bwMode="auto">
          <a:xfrm>
            <a:off x="487923" y="4091570"/>
            <a:ext cx="992846" cy="615491"/>
          </a:xfrm>
          <a:prstGeom prst="rect">
            <a:avLst/>
          </a:prstGeom>
          <a:solidFill>
            <a:srgbClr val="E2F7F8"/>
          </a:solidFill>
          <a:ln>
            <a:noFill/>
          </a:ln>
          <a:effectLst/>
        </p:spPr>
        <p:txBody>
          <a:bodyPr wrap="square"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XII:</a:t>
            </a:r>
          </a:p>
        </p:txBody>
      </p:sp>
      <p:sp>
        <p:nvSpPr>
          <p:cNvPr id="58520" name="Text Box 152"/>
          <p:cNvSpPr txBox="1">
            <a:spLocks noChangeArrowheads="1"/>
          </p:cNvSpPr>
          <p:nvPr/>
        </p:nvSpPr>
        <p:spPr bwMode="auto">
          <a:xfrm>
            <a:off x="1248298" y="4101553"/>
            <a:ext cx="2540000" cy="615491"/>
          </a:xfrm>
          <a:prstGeom prst="rect">
            <a:avLst/>
          </a:prstGeom>
          <a:noFill/>
          <a:ln>
            <a:noFill/>
          </a:ln>
          <a:effectLst/>
        </p:spPr>
        <p:txBody>
          <a:bodyPr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Mười hai</a:t>
            </a:r>
            <a:endParaRPr lang="en-US" sz="32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521" name="Text Box 153"/>
          <p:cNvSpPr txBox="1">
            <a:spLocks noChangeArrowheads="1"/>
          </p:cNvSpPr>
          <p:nvPr/>
        </p:nvSpPr>
        <p:spPr bwMode="auto">
          <a:xfrm>
            <a:off x="4358290" y="4101553"/>
            <a:ext cx="3251200" cy="615491"/>
          </a:xfrm>
          <a:prstGeom prst="rect">
            <a:avLst/>
          </a:prstGeom>
          <a:noFill/>
          <a:ln>
            <a:noFill/>
          </a:ln>
          <a:effectLst/>
        </p:spPr>
        <p:txBody>
          <a:bodyPr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 :</a:t>
            </a:r>
          </a:p>
        </p:txBody>
      </p:sp>
      <p:sp>
        <p:nvSpPr>
          <p:cNvPr id="58522" name="Text Box 154"/>
          <p:cNvSpPr txBox="1">
            <a:spLocks noChangeArrowheads="1"/>
          </p:cNvSpPr>
          <p:nvPr/>
        </p:nvSpPr>
        <p:spPr bwMode="auto">
          <a:xfrm>
            <a:off x="5562847" y="4101553"/>
            <a:ext cx="2540000" cy="615491"/>
          </a:xfrm>
          <a:prstGeom prst="rect">
            <a:avLst/>
          </a:prstGeom>
          <a:noFill/>
          <a:ln>
            <a:noFill/>
          </a:ln>
          <a:effectLst/>
        </p:spPr>
        <p:txBody>
          <a:bodyPr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mươi</a:t>
            </a:r>
            <a:endParaRPr lang="en-US" sz="32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35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84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84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8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tmFilter="0, 0; .2, .5; .8, .5; 1, 0"/>
                                        <p:tgtEl>
                                          <p:spTgt spid="584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584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584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584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 tmFilter="0, 0; .2, .5; .8, .5; 1, 0"/>
                                        <p:tgtEl>
                                          <p:spTgt spid="585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000" autoRev="1" fill="hold"/>
                                        <p:tgtEl>
                                          <p:spTgt spid="585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 tmFilter="0, 0; .2, .5; .8, .5; 1, 0"/>
                                        <p:tgtEl>
                                          <p:spTgt spid="585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1000" autoRev="1" fill="hold"/>
                                        <p:tgtEl>
                                          <p:spTgt spid="585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8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 tmFilter="0, 0; .2, .5; .8, .5; 1, 0"/>
                                        <p:tgtEl>
                                          <p:spTgt spid="585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1000" autoRev="1" fill="hold"/>
                                        <p:tgtEl>
                                          <p:spTgt spid="585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8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8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8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 tmFilter="0, 0; .2, .5; .8, .5; 1, 0"/>
                                        <p:tgtEl>
                                          <p:spTgt spid="585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1000" autoRev="1" fill="hold"/>
                                        <p:tgtEl>
                                          <p:spTgt spid="585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8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8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8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 tmFilter="0, 0; .2, .5; .8, .5; 1, 0"/>
                                        <p:tgtEl>
                                          <p:spTgt spid="585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1000" autoRev="1" fill="hold"/>
                                        <p:tgtEl>
                                          <p:spTgt spid="585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8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8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8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 tmFilter="0, 0; .2, .5; .8, .5; 1, 0"/>
                                        <p:tgtEl>
                                          <p:spTgt spid="585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1000" autoRev="1" fill="hold"/>
                                        <p:tgtEl>
                                          <p:spTgt spid="585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8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8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8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 tmFilter="0, 0; .2, .5; .8, .5; 1, 0"/>
                                        <p:tgtEl>
                                          <p:spTgt spid="585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1000" autoRev="1" fill="hold"/>
                                        <p:tgtEl>
                                          <p:spTgt spid="585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8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8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8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 tmFilter="0, 0; .2, .5; .8, .5; 1, 0"/>
                                        <p:tgtEl>
                                          <p:spTgt spid="585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1000" autoRev="1" fill="hold"/>
                                        <p:tgtEl>
                                          <p:spTgt spid="585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8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8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8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000" tmFilter="0, 0; .2, .5; .8, .5; 1, 0"/>
                                        <p:tgtEl>
                                          <p:spTgt spid="585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1000" autoRev="1" fill="hold"/>
                                        <p:tgtEl>
                                          <p:spTgt spid="585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8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8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8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 tmFilter="0, 0; .2, .5; .8, .5; 1, 0"/>
                                        <p:tgtEl>
                                          <p:spTgt spid="585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1000" autoRev="1" fill="hold"/>
                                        <p:tgtEl>
                                          <p:spTgt spid="585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8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8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8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000" tmFilter="0, 0; .2, .5; .8, .5; 1, 0"/>
                                        <p:tgtEl>
                                          <p:spTgt spid="585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1000" autoRev="1" fill="hold"/>
                                        <p:tgtEl>
                                          <p:spTgt spid="585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8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8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8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55" grpId="0"/>
      <p:bldP spid="58484" grpId="0" animBg="1"/>
      <p:bldP spid="58496" grpId="0"/>
      <p:bldP spid="58497" grpId="0"/>
      <p:bldP spid="58498" grpId="0"/>
      <p:bldP spid="58499" grpId="0"/>
      <p:bldP spid="58500" grpId="0"/>
      <p:bldP spid="58501" grpId="0"/>
      <p:bldP spid="58502" grpId="0"/>
      <p:bldP spid="58503" grpId="0"/>
      <p:bldP spid="58504" grpId="0"/>
      <p:bldP spid="58505" grpId="0"/>
      <p:bldP spid="58506" grpId="0"/>
      <p:bldP spid="58507" grpId="0"/>
      <p:bldP spid="58509" grpId="0"/>
      <p:bldP spid="58510" grpId="0"/>
      <p:bldP spid="58511" grpId="0"/>
      <p:bldP spid="58512" grpId="0"/>
      <p:bldP spid="58513" grpId="0"/>
      <p:bldP spid="58514" grpId="0"/>
      <p:bldP spid="58515" grpId="0"/>
      <p:bldP spid="58516" grpId="0"/>
      <p:bldP spid="58517" grpId="0"/>
      <p:bldP spid="58518" grpId="0"/>
      <p:bldP spid="58519" grpId="0" animBg="1"/>
      <p:bldP spid="58520" grpId="0"/>
      <p:bldP spid="58521" grpId="0"/>
      <p:bldP spid="585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2"/>
          <p:cNvGrpSpPr>
            <a:grpSpLocks/>
          </p:cNvGrpSpPr>
          <p:nvPr/>
        </p:nvGrpSpPr>
        <p:grpSpPr bwMode="auto">
          <a:xfrm>
            <a:off x="1107051" y="1533030"/>
            <a:ext cx="2540000" cy="2182684"/>
            <a:chOff x="336" y="336"/>
            <a:chExt cx="1200" cy="1200"/>
          </a:xfrm>
        </p:grpSpPr>
        <p:sp>
          <p:nvSpPr>
            <p:cNvPr id="59395" name="Oval 3"/>
            <p:cNvSpPr>
              <a:spLocks noChangeArrowheads="1"/>
            </p:cNvSpPr>
            <p:nvPr/>
          </p:nvSpPr>
          <p:spPr bwMode="auto">
            <a:xfrm>
              <a:off x="336" y="336"/>
              <a:ext cx="1200" cy="1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570"/>
              <a:endParaRPr lang="vi-VN" sz="24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396" name="Oval 4"/>
            <p:cNvSpPr>
              <a:spLocks noChangeArrowheads="1"/>
            </p:cNvSpPr>
            <p:nvPr/>
          </p:nvSpPr>
          <p:spPr bwMode="auto">
            <a:xfrm>
              <a:off x="384" y="384"/>
              <a:ext cx="1104" cy="110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570"/>
              <a:endParaRPr lang="vi-VN" sz="24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2123051" y="1582758"/>
            <a:ext cx="6096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defTabSz="1218570">
              <a:spcBef>
                <a:spcPct val="50000"/>
              </a:spcBef>
            </a:pPr>
            <a:r>
              <a:rPr lang="en-US" sz="1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XII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1615051" y="1806098"/>
            <a:ext cx="5080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XI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1208651" y="2796598"/>
            <a:ext cx="7112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VIII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1513451" y="3131662"/>
            <a:ext cx="6096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VII</a:t>
            </a: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1208651" y="2110794"/>
            <a:ext cx="508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1107218" y="2415597"/>
            <a:ext cx="529167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IX</a:t>
            </a:r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2123051" y="3253898"/>
            <a:ext cx="6096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</a:t>
            </a:r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2732651" y="3101394"/>
            <a:ext cx="508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</a:p>
        </p:txBody>
      </p:sp>
      <p:sp>
        <p:nvSpPr>
          <p:cNvPr id="59405" name="Text Box 13"/>
          <p:cNvSpPr txBox="1">
            <a:spLocks noChangeArrowheads="1"/>
          </p:cNvSpPr>
          <p:nvPr/>
        </p:nvSpPr>
        <p:spPr bwMode="auto">
          <a:xfrm>
            <a:off x="3037451" y="2796598"/>
            <a:ext cx="5080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IV</a:t>
            </a:r>
          </a:p>
        </p:txBody>
      </p:sp>
      <p:sp>
        <p:nvSpPr>
          <p:cNvPr id="59406" name="Text Box 14"/>
          <p:cNvSpPr txBox="1">
            <a:spLocks noChangeArrowheads="1"/>
          </p:cNvSpPr>
          <p:nvPr/>
        </p:nvSpPr>
        <p:spPr bwMode="auto">
          <a:xfrm>
            <a:off x="3139051" y="2415594"/>
            <a:ext cx="5080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III</a:t>
            </a:r>
          </a:p>
        </p:txBody>
      </p:sp>
      <p:sp>
        <p:nvSpPr>
          <p:cNvPr id="59407" name="Text Box 15"/>
          <p:cNvSpPr txBox="1">
            <a:spLocks noChangeArrowheads="1"/>
          </p:cNvSpPr>
          <p:nvPr/>
        </p:nvSpPr>
        <p:spPr bwMode="auto">
          <a:xfrm>
            <a:off x="3037451" y="2034698"/>
            <a:ext cx="5080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</a:t>
            </a:r>
          </a:p>
        </p:txBody>
      </p:sp>
      <p:sp>
        <p:nvSpPr>
          <p:cNvPr id="59408" name="Text Box 16"/>
          <p:cNvSpPr txBox="1">
            <a:spLocks noChangeArrowheads="1"/>
          </p:cNvSpPr>
          <p:nvPr/>
        </p:nvSpPr>
        <p:spPr bwMode="auto">
          <a:xfrm>
            <a:off x="2631051" y="1805994"/>
            <a:ext cx="508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</a:p>
        </p:txBody>
      </p:sp>
      <p:sp>
        <p:nvSpPr>
          <p:cNvPr id="59410" name="Line 18"/>
          <p:cNvSpPr>
            <a:spLocks noChangeShapeType="1"/>
          </p:cNvSpPr>
          <p:nvPr/>
        </p:nvSpPr>
        <p:spPr bwMode="auto">
          <a:xfrm rot="16188640">
            <a:off x="2121202" y="2875710"/>
            <a:ext cx="611188" cy="2116"/>
          </a:xfrm>
          <a:prstGeom prst="line">
            <a:avLst/>
          </a:prstGeom>
          <a:noFill/>
          <a:ln w="76200">
            <a:solidFill>
              <a:srgbClr val="6600CC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/>
          <a:lstStyle/>
          <a:p>
            <a:pPr defTabSz="1218570"/>
            <a:endParaRPr lang="vi-VN" sz="24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506" name="Oval 114"/>
          <p:cNvSpPr>
            <a:spLocks noChangeArrowheads="1"/>
          </p:cNvSpPr>
          <p:nvPr/>
        </p:nvSpPr>
        <p:spPr bwMode="auto">
          <a:xfrm>
            <a:off x="1229121" y="208118"/>
            <a:ext cx="1916599" cy="8303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64" tIns="60932" rIns="121864" bIns="60932" anchor="ctr"/>
          <a:lstStyle/>
          <a:p>
            <a:pPr algn="ctr" defTabSz="1218570"/>
            <a:r>
              <a:rPr lang="en-US" sz="3300" b="1" u="sng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300" b="1" u="sng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  <a:r>
              <a:rPr lang="en-US" sz="33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</p:txBody>
      </p:sp>
      <p:grpSp>
        <p:nvGrpSpPr>
          <p:cNvPr id="59510" name="Group 118"/>
          <p:cNvGrpSpPr>
            <a:grpSpLocks/>
          </p:cNvGrpSpPr>
          <p:nvPr/>
        </p:nvGrpSpPr>
        <p:grpSpPr bwMode="auto">
          <a:xfrm>
            <a:off x="2326251" y="1991965"/>
            <a:ext cx="203200" cy="652463"/>
            <a:chOff x="3888" y="576"/>
            <a:chExt cx="96" cy="432"/>
          </a:xfrm>
        </p:grpSpPr>
        <p:sp>
          <p:nvSpPr>
            <p:cNvPr id="59511" name="Line 119"/>
            <p:cNvSpPr>
              <a:spLocks noChangeShapeType="1"/>
            </p:cNvSpPr>
            <p:nvPr/>
          </p:nvSpPr>
          <p:spPr bwMode="auto">
            <a:xfrm>
              <a:off x="3936" y="576"/>
              <a:ext cx="0" cy="432"/>
            </a:xfrm>
            <a:prstGeom prst="line">
              <a:avLst/>
            </a:prstGeom>
            <a:noFill/>
            <a:ln w="38100">
              <a:solidFill>
                <a:srgbClr val="0099CC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8570"/>
              <a:endParaRPr lang="vi-VN" sz="24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512" name="Oval 120"/>
            <p:cNvSpPr>
              <a:spLocks noChangeArrowheads="1"/>
            </p:cNvSpPr>
            <p:nvPr/>
          </p:nvSpPr>
          <p:spPr bwMode="auto">
            <a:xfrm>
              <a:off x="3888" y="91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570"/>
              <a:endParaRPr lang="vi-VN" sz="24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9513" name="Group 121"/>
          <p:cNvGrpSpPr>
            <a:grpSpLocks/>
          </p:cNvGrpSpPr>
          <p:nvPr/>
        </p:nvGrpSpPr>
        <p:grpSpPr bwMode="auto">
          <a:xfrm>
            <a:off x="4764651" y="1533030"/>
            <a:ext cx="2540000" cy="2182684"/>
            <a:chOff x="336" y="336"/>
            <a:chExt cx="1200" cy="1200"/>
          </a:xfrm>
        </p:grpSpPr>
        <p:sp>
          <p:nvSpPr>
            <p:cNvPr id="59514" name="Oval 122"/>
            <p:cNvSpPr>
              <a:spLocks noChangeArrowheads="1"/>
            </p:cNvSpPr>
            <p:nvPr/>
          </p:nvSpPr>
          <p:spPr bwMode="auto">
            <a:xfrm>
              <a:off x="336" y="336"/>
              <a:ext cx="1200" cy="1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570"/>
              <a:endParaRPr lang="vi-VN" sz="24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515" name="Oval 123"/>
            <p:cNvSpPr>
              <a:spLocks noChangeArrowheads="1"/>
            </p:cNvSpPr>
            <p:nvPr/>
          </p:nvSpPr>
          <p:spPr bwMode="auto">
            <a:xfrm>
              <a:off x="384" y="384"/>
              <a:ext cx="1104" cy="110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570"/>
              <a:endParaRPr lang="vi-VN" sz="24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9516" name="Text Box 124"/>
          <p:cNvSpPr txBox="1">
            <a:spLocks noChangeArrowheads="1"/>
          </p:cNvSpPr>
          <p:nvPr/>
        </p:nvSpPr>
        <p:spPr bwMode="auto">
          <a:xfrm>
            <a:off x="5780651" y="1637215"/>
            <a:ext cx="6096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XII</a:t>
            </a:r>
          </a:p>
        </p:txBody>
      </p:sp>
      <p:sp>
        <p:nvSpPr>
          <p:cNvPr id="59517" name="Text Box 125"/>
          <p:cNvSpPr txBox="1">
            <a:spLocks noChangeArrowheads="1"/>
          </p:cNvSpPr>
          <p:nvPr/>
        </p:nvSpPr>
        <p:spPr bwMode="auto">
          <a:xfrm>
            <a:off x="5272651" y="1806098"/>
            <a:ext cx="5080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XI</a:t>
            </a:r>
          </a:p>
        </p:txBody>
      </p:sp>
      <p:sp>
        <p:nvSpPr>
          <p:cNvPr id="59518" name="Text Box 126"/>
          <p:cNvSpPr txBox="1">
            <a:spLocks noChangeArrowheads="1"/>
          </p:cNvSpPr>
          <p:nvPr/>
        </p:nvSpPr>
        <p:spPr bwMode="auto">
          <a:xfrm>
            <a:off x="4866251" y="2796598"/>
            <a:ext cx="7112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VIII</a:t>
            </a:r>
          </a:p>
        </p:txBody>
      </p:sp>
      <p:sp>
        <p:nvSpPr>
          <p:cNvPr id="59519" name="Text Box 127"/>
          <p:cNvSpPr txBox="1">
            <a:spLocks noChangeArrowheads="1"/>
          </p:cNvSpPr>
          <p:nvPr/>
        </p:nvSpPr>
        <p:spPr bwMode="auto">
          <a:xfrm>
            <a:off x="5171051" y="3131662"/>
            <a:ext cx="6096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VII</a:t>
            </a:r>
          </a:p>
        </p:txBody>
      </p:sp>
      <p:sp>
        <p:nvSpPr>
          <p:cNvPr id="59520" name="Text Box 128"/>
          <p:cNvSpPr txBox="1">
            <a:spLocks noChangeArrowheads="1"/>
          </p:cNvSpPr>
          <p:nvPr/>
        </p:nvSpPr>
        <p:spPr bwMode="auto">
          <a:xfrm>
            <a:off x="4866251" y="2110794"/>
            <a:ext cx="508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59521" name="Text Box 129"/>
          <p:cNvSpPr txBox="1">
            <a:spLocks noChangeArrowheads="1"/>
          </p:cNvSpPr>
          <p:nvPr/>
        </p:nvSpPr>
        <p:spPr bwMode="auto">
          <a:xfrm>
            <a:off x="4764818" y="2415597"/>
            <a:ext cx="529167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IX</a:t>
            </a:r>
          </a:p>
        </p:txBody>
      </p:sp>
      <p:sp>
        <p:nvSpPr>
          <p:cNvPr id="59522" name="Text Box 130"/>
          <p:cNvSpPr txBox="1">
            <a:spLocks noChangeArrowheads="1"/>
          </p:cNvSpPr>
          <p:nvPr/>
        </p:nvSpPr>
        <p:spPr bwMode="auto">
          <a:xfrm>
            <a:off x="5780651" y="3253898"/>
            <a:ext cx="6096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</a:t>
            </a:r>
          </a:p>
        </p:txBody>
      </p:sp>
      <p:sp>
        <p:nvSpPr>
          <p:cNvPr id="59523" name="Text Box 131"/>
          <p:cNvSpPr txBox="1">
            <a:spLocks noChangeArrowheads="1"/>
          </p:cNvSpPr>
          <p:nvPr/>
        </p:nvSpPr>
        <p:spPr bwMode="auto">
          <a:xfrm>
            <a:off x="6390251" y="3101394"/>
            <a:ext cx="508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</a:p>
        </p:txBody>
      </p:sp>
      <p:sp>
        <p:nvSpPr>
          <p:cNvPr id="59524" name="Text Box 132"/>
          <p:cNvSpPr txBox="1">
            <a:spLocks noChangeArrowheads="1"/>
          </p:cNvSpPr>
          <p:nvPr/>
        </p:nvSpPr>
        <p:spPr bwMode="auto">
          <a:xfrm>
            <a:off x="6695051" y="2796598"/>
            <a:ext cx="5080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IV</a:t>
            </a:r>
          </a:p>
        </p:txBody>
      </p:sp>
      <p:sp>
        <p:nvSpPr>
          <p:cNvPr id="59525" name="Text Box 133"/>
          <p:cNvSpPr txBox="1">
            <a:spLocks noChangeArrowheads="1"/>
          </p:cNvSpPr>
          <p:nvPr/>
        </p:nvSpPr>
        <p:spPr bwMode="auto">
          <a:xfrm>
            <a:off x="6796651" y="2415594"/>
            <a:ext cx="5080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III</a:t>
            </a:r>
          </a:p>
        </p:txBody>
      </p:sp>
      <p:sp>
        <p:nvSpPr>
          <p:cNvPr id="59526" name="Text Box 134"/>
          <p:cNvSpPr txBox="1">
            <a:spLocks noChangeArrowheads="1"/>
          </p:cNvSpPr>
          <p:nvPr/>
        </p:nvSpPr>
        <p:spPr bwMode="auto">
          <a:xfrm>
            <a:off x="6695051" y="2034698"/>
            <a:ext cx="5080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</a:t>
            </a:r>
          </a:p>
        </p:txBody>
      </p:sp>
      <p:sp>
        <p:nvSpPr>
          <p:cNvPr id="59527" name="Text Box 135"/>
          <p:cNvSpPr txBox="1">
            <a:spLocks noChangeArrowheads="1"/>
          </p:cNvSpPr>
          <p:nvPr/>
        </p:nvSpPr>
        <p:spPr bwMode="auto">
          <a:xfrm>
            <a:off x="6288651" y="1805994"/>
            <a:ext cx="508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</a:p>
        </p:txBody>
      </p:sp>
      <p:grpSp>
        <p:nvGrpSpPr>
          <p:cNvPr id="59529" name="Group 137"/>
          <p:cNvGrpSpPr>
            <a:grpSpLocks/>
          </p:cNvGrpSpPr>
          <p:nvPr/>
        </p:nvGrpSpPr>
        <p:grpSpPr bwMode="auto">
          <a:xfrm>
            <a:off x="5983851" y="1974267"/>
            <a:ext cx="213784" cy="685800"/>
            <a:chOff x="3888" y="576"/>
            <a:chExt cx="96" cy="432"/>
          </a:xfrm>
        </p:grpSpPr>
        <p:sp>
          <p:nvSpPr>
            <p:cNvPr id="59530" name="Line 138"/>
            <p:cNvSpPr>
              <a:spLocks noChangeShapeType="1"/>
            </p:cNvSpPr>
            <p:nvPr/>
          </p:nvSpPr>
          <p:spPr bwMode="auto">
            <a:xfrm>
              <a:off x="3936" y="576"/>
              <a:ext cx="0" cy="432"/>
            </a:xfrm>
            <a:prstGeom prst="line">
              <a:avLst/>
            </a:prstGeom>
            <a:noFill/>
            <a:ln w="38100">
              <a:solidFill>
                <a:srgbClr val="0099CC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8570"/>
              <a:endParaRPr lang="vi-VN" sz="24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531" name="Oval 139"/>
            <p:cNvSpPr>
              <a:spLocks noChangeArrowheads="1"/>
            </p:cNvSpPr>
            <p:nvPr/>
          </p:nvSpPr>
          <p:spPr bwMode="auto">
            <a:xfrm>
              <a:off x="3888" y="91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570"/>
              <a:endParaRPr lang="vi-VN" sz="24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9551" name="Group 159"/>
          <p:cNvGrpSpPr>
            <a:grpSpLocks/>
          </p:cNvGrpSpPr>
          <p:nvPr/>
        </p:nvGrpSpPr>
        <p:grpSpPr bwMode="auto">
          <a:xfrm>
            <a:off x="8625451" y="1533030"/>
            <a:ext cx="2540000" cy="2182684"/>
            <a:chOff x="336" y="336"/>
            <a:chExt cx="1200" cy="1200"/>
          </a:xfrm>
        </p:grpSpPr>
        <p:sp>
          <p:nvSpPr>
            <p:cNvPr id="59552" name="Oval 160"/>
            <p:cNvSpPr>
              <a:spLocks noChangeArrowheads="1"/>
            </p:cNvSpPr>
            <p:nvPr/>
          </p:nvSpPr>
          <p:spPr bwMode="auto">
            <a:xfrm>
              <a:off x="336" y="336"/>
              <a:ext cx="1200" cy="1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570"/>
              <a:endParaRPr lang="vi-VN" sz="24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553" name="Oval 161"/>
            <p:cNvSpPr>
              <a:spLocks noChangeArrowheads="1"/>
            </p:cNvSpPr>
            <p:nvPr/>
          </p:nvSpPr>
          <p:spPr bwMode="auto">
            <a:xfrm>
              <a:off x="384" y="384"/>
              <a:ext cx="1104" cy="110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570"/>
              <a:endParaRPr lang="vi-VN" sz="24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9554" name="Text Box 162"/>
          <p:cNvSpPr txBox="1">
            <a:spLocks noChangeArrowheads="1"/>
          </p:cNvSpPr>
          <p:nvPr/>
        </p:nvSpPr>
        <p:spPr bwMode="auto">
          <a:xfrm>
            <a:off x="9641451" y="1624798"/>
            <a:ext cx="6096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XII</a:t>
            </a:r>
          </a:p>
        </p:txBody>
      </p:sp>
      <p:sp>
        <p:nvSpPr>
          <p:cNvPr id="59555" name="Text Box 163"/>
          <p:cNvSpPr txBox="1">
            <a:spLocks noChangeArrowheads="1"/>
          </p:cNvSpPr>
          <p:nvPr/>
        </p:nvSpPr>
        <p:spPr bwMode="auto">
          <a:xfrm>
            <a:off x="9133451" y="1806098"/>
            <a:ext cx="5080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XI</a:t>
            </a:r>
          </a:p>
        </p:txBody>
      </p:sp>
      <p:sp>
        <p:nvSpPr>
          <p:cNvPr id="59556" name="Text Box 164"/>
          <p:cNvSpPr txBox="1">
            <a:spLocks noChangeArrowheads="1"/>
          </p:cNvSpPr>
          <p:nvPr/>
        </p:nvSpPr>
        <p:spPr bwMode="auto">
          <a:xfrm>
            <a:off x="8727051" y="2796598"/>
            <a:ext cx="7112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VIII</a:t>
            </a:r>
          </a:p>
        </p:txBody>
      </p:sp>
      <p:sp>
        <p:nvSpPr>
          <p:cNvPr id="59557" name="Text Box 165"/>
          <p:cNvSpPr txBox="1">
            <a:spLocks noChangeArrowheads="1"/>
          </p:cNvSpPr>
          <p:nvPr/>
        </p:nvSpPr>
        <p:spPr bwMode="auto">
          <a:xfrm>
            <a:off x="9031851" y="3131662"/>
            <a:ext cx="6096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VII</a:t>
            </a:r>
          </a:p>
        </p:txBody>
      </p:sp>
      <p:sp>
        <p:nvSpPr>
          <p:cNvPr id="59558" name="Text Box 166"/>
          <p:cNvSpPr txBox="1">
            <a:spLocks noChangeArrowheads="1"/>
          </p:cNvSpPr>
          <p:nvPr/>
        </p:nvSpPr>
        <p:spPr bwMode="auto">
          <a:xfrm>
            <a:off x="8727051" y="2110794"/>
            <a:ext cx="508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59559" name="Text Box 167"/>
          <p:cNvSpPr txBox="1">
            <a:spLocks noChangeArrowheads="1"/>
          </p:cNvSpPr>
          <p:nvPr/>
        </p:nvSpPr>
        <p:spPr bwMode="auto">
          <a:xfrm>
            <a:off x="8625618" y="2415597"/>
            <a:ext cx="529167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IX</a:t>
            </a:r>
          </a:p>
        </p:txBody>
      </p:sp>
      <p:sp>
        <p:nvSpPr>
          <p:cNvPr id="59560" name="Text Box 168"/>
          <p:cNvSpPr txBox="1">
            <a:spLocks noChangeArrowheads="1"/>
          </p:cNvSpPr>
          <p:nvPr/>
        </p:nvSpPr>
        <p:spPr bwMode="auto">
          <a:xfrm>
            <a:off x="9641451" y="3253898"/>
            <a:ext cx="6096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</a:t>
            </a:r>
          </a:p>
        </p:txBody>
      </p:sp>
      <p:sp>
        <p:nvSpPr>
          <p:cNvPr id="59561" name="Text Box 169"/>
          <p:cNvSpPr txBox="1">
            <a:spLocks noChangeArrowheads="1"/>
          </p:cNvSpPr>
          <p:nvPr/>
        </p:nvSpPr>
        <p:spPr bwMode="auto">
          <a:xfrm>
            <a:off x="10251051" y="3101394"/>
            <a:ext cx="508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</a:p>
        </p:txBody>
      </p:sp>
      <p:sp>
        <p:nvSpPr>
          <p:cNvPr id="59562" name="Text Box 170"/>
          <p:cNvSpPr txBox="1">
            <a:spLocks noChangeArrowheads="1"/>
          </p:cNvSpPr>
          <p:nvPr/>
        </p:nvSpPr>
        <p:spPr bwMode="auto">
          <a:xfrm>
            <a:off x="10555851" y="2796598"/>
            <a:ext cx="5080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IV</a:t>
            </a:r>
          </a:p>
        </p:txBody>
      </p:sp>
      <p:sp>
        <p:nvSpPr>
          <p:cNvPr id="59563" name="Text Box 171"/>
          <p:cNvSpPr txBox="1">
            <a:spLocks noChangeArrowheads="1"/>
          </p:cNvSpPr>
          <p:nvPr/>
        </p:nvSpPr>
        <p:spPr bwMode="auto">
          <a:xfrm>
            <a:off x="10657451" y="2415594"/>
            <a:ext cx="5080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III</a:t>
            </a:r>
          </a:p>
        </p:txBody>
      </p:sp>
      <p:sp>
        <p:nvSpPr>
          <p:cNvPr id="59564" name="Text Box 172"/>
          <p:cNvSpPr txBox="1">
            <a:spLocks noChangeArrowheads="1"/>
          </p:cNvSpPr>
          <p:nvPr/>
        </p:nvSpPr>
        <p:spPr bwMode="auto">
          <a:xfrm>
            <a:off x="10555851" y="2034698"/>
            <a:ext cx="5080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</a:t>
            </a:r>
          </a:p>
        </p:txBody>
      </p:sp>
      <p:sp>
        <p:nvSpPr>
          <p:cNvPr id="59565" name="Text Box 173"/>
          <p:cNvSpPr txBox="1">
            <a:spLocks noChangeArrowheads="1"/>
          </p:cNvSpPr>
          <p:nvPr/>
        </p:nvSpPr>
        <p:spPr bwMode="auto">
          <a:xfrm>
            <a:off x="10149451" y="1805994"/>
            <a:ext cx="508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</a:p>
        </p:txBody>
      </p:sp>
      <p:grpSp>
        <p:nvGrpSpPr>
          <p:cNvPr id="59572" name="Group 180"/>
          <p:cNvGrpSpPr>
            <a:grpSpLocks/>
          </p:cNvGrpSpPr>
          <p:nvPr/>
        </p:nvGrpSpPr>
        <p:grpSpPr bwMode="auto">
          <a:xfrm>
            <a:off x="5983851" y="2133253"/>
            <a:ext cx="203200" cy="525463"/>
            <a:chOff x="3024" y="1008"/>
            <a:chExt cx="96" cy="331"/>
          </a:xfrm>
        </p:grpSpPr>
        <p:sp>
          <p:nvSpPr>
            <p:cNvPr id="59570" name="Line 178"/>
            <p:cNvSpPr>
              <a:spLocks noChangeShapeType="1"/>
            </p:cNvSpPr>
            <p:nvPr/>
          </p:nvSpPr>
          <p:spPr bwMode="auto">
            <a:xfrm rot="16188640">
              <a:off x="2927" y="1153"/>
              <a:ext cx="290" cy="0"/>
            </a:xfrm>
            <a:prstGeom prst="line">
              <a:avLst/>
            </a:prstGeom>
            <a:noFill/>
            <a:ln w="76200">
              <a:solidFill>
                <a:srgbClr val="66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8570"/>
              <a:endParaRPr lang="vi-VN" sz="24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571" name="Oval 179"/>
            <p:cNvSpPr>
              <a:spLocks noChangeArrowheads="1"/>
            </p:cNvSpPr>
            <p:nvPr/>
          </p:nvSpPr>
          <p:spPr bwMode="auto">
            <a:xfrm>
              <a:off x="3024" y="1248"/>
              <a:ext cx="96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570"/>
              <a:endParaRPr lang="vi-VN" sz="24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9576" name="Line 184"/>
          <p:cNvSpPr>
            <a:spLocks noChangeShapeType="1"/>
          </p:cNvSpPr>
          <p:nvPr/>
        </p:nvSpPr>
        <p:spPr bwMode="auto">
          <a:xfrm rot="16188640">
            <a:off x="10300430" y="2328280"/>
            <a:ext cx="3175" cy="508000"/>
          </a:xfrm>
          <a:prstGeom prst="line">
            <a:avLst/>
          </a:prstGeom>
          <a:noFill/>
          <a:ln w="76200">
            <a:solidFill>
              <a:srgbClr val="66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/>
          <a:lstStyle/>
          <a:p>
            <a:pPr defTabSz="1218570"/>
            <a:endParaRPr lang="vi-VN" sz="24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9577" name="Group 185"/>
          <p:cNvGrpSpPr>
            <a:grpSpLocks/>
          </p:cNvGrpSpPr>
          <p:nvPr/>
        </p:nvGrpSpPr>
        <p:grpSpPr bwMode="auto">
          <a:xfrm>
            <a:off x="9844651" y="1991965"/>
            <a:ext cx="203200" cy="652463"/>
            <a:chOff x="3888" y="576"/>
            <a:chExt cx="96" cy="432"/>
          </a:xfrm>
        </p:grpSpPr>
        <p:sp>
          <p:nvSpPr>
            <p:cNvPr id="59578" name="Line 186"/>
            <p:cNvSpPr>
              <a:spLocks noChangeShapeType="1"/>
            </p:cNvSpPr>
            <p:nvPr/>
          </p:nvSpPr>
          <p:spPr bwMode="auto">
            <a:xfrm>
              <a:off x="3936" y="576"/>
              <a:ext cx="0" cy="432"/>
            </a:xfrm>
            <a:prstGeom prst="line">
              <a:avLst/>
            </a:prstGeom>
            <a:noFill/>
            <a:ln w="38100">
              <a:solidFill>
                <a:srgbClr val="0099CC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8570"/>
              <a:endParaRPr lang="vi-VN" sz="24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579" name="Oval 187"/>
            <p:cNvSpPr>
              <a:spLocks noChangeArrowheads="1"/>
            </p:cNvSpPr>
            <p:nvPr/>
          </p:nvSpPr>
          <p:spPr bwMode="auto">
            <a:xfrm>
              <a:off x="3888" y="91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570"/>
              <a:endParaRPr lang="vi-VN" sz="24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9580" name="Text Box 188"/>
          <p:cNvSpPr txBox="1">
            <a:spLocks noChangeArrowheads="1"/>
          </p:cNvSpPr>
          <p:nvPr/>
        </p:nvSpPr>
        <p:spPr bwMode="auto">
          <a:xfrm>
            <a:off x="2048088" y="3635295"/>
            <a:ext cx="609600" cy="77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43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59581" name="Text Box 189"/>
          <p:cNvSpPr txBox="1">
            <a:spLocks noChangeArrowheads="1"/>
          </p:cNvSpPr>
          <p:nvPr/>
        </p:nvSpPr>
        <p:spPr bwMode="auto">
          <a:xfrm>
            <a:off x="5807944" y="3516440"/>
            <a:ext cx="609600" cy="77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43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59582" name="Text Box 190"/>
          <p:cNvSpPr txBox="1">
            <a:spLocks noChangeArrowheads="1"/>
          </p:cNvSpPr>
          <p:nvPr/>
        </p:nvSpPr>
        <p:spPr bwMode="auto">
          <a:xfrm>
            <a:off x="9692417" y="3623206"/>
            <a:ext cx="609600" cy="77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43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76" name="Text Box 248"/>
          <p:cNvSpPr txBox="1">
            <a:spLocks noChangeArrowheads="1"/>
          </p:cNvSpPr>
          <p:nvPr/>
        </p:nvSpPr>
        <p:spPr bwMode="auto">
          <a:xfrm>
            <a:off x="3149561" y="298465"/>
            <a:ext cx="4656015" cy="630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64" tIns="60932" rIns="121864" bIns="60932">
            <a:spAutoFit/>
          </a:bodyPr>
          <a:lstStyle/>
          <a:p>
            <a:pPr defTabSz="1218570">
              <a:spcBef>
                <a:spcPct val="50000"/>
              </a:spcBef>
            </a:pPr>
            <a:r>
              <a:rPr lang="en-US" sz="33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33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hồ</a:t>
            </a:r>
            <a:r>
              <a:rPr lang="en-US" sz="33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33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sz="33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33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77" name="Text Box 248"/>
          <p:cNvSpPr txBox="1">
            <a:spLocks noChangeArrowheads="1"/>
          </p:cNvSpPr>
          <p:nvPr/>
        </p:nvSpPr>
        <p:spPr bwMode="auto">
          <a:xfrm>
            <a:off x="97978" y="4361932"/>
            <a:ext cx="3799535" cy="6155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 lIns="121864" tIns="60932" rIns="121864" bIns="60932">
            <a:spAutoFit/>
          </a:bodyPr>
          <a:lstStyle/>
          <a:p>
            <a:pPr defTabSz="1218570">
              <a:spcBef>
                <a:spcPct val="50000"/>
              </a:spcBef>
            </a:pP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8" name="Text Box 248"/>
          <p:cNvSpPr txBox="1">
            <a:spLocks noChangeArrowheads="1"/>
          </p:cNvSpPr>
          <p:nvPr/>
        </p:nvSpPr>
        <p:spPr bwMode="auto">
          <a:xfrm>
            <a:off x="4137191" y="4396794"/>
            <a:ext cx="4011082" cy="6154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 lIns="121864" tIns="60932" rIns="121864" bIns="60932">
            <a:spAutoFit/>
          </a:bodyPr>
          <a:lstStyle/>
          <a:p>
            <a:pPr defTabSz="1218570">
              <a:spcBef>
                <a:spcPct val="50000"/>
              </a:spcBef>
            </a:pP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12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9" name="Text Box 248"/>
          <p:cNvSpPr txBox="1">
            <a:spLocks noChangeArrowheads="1"/>
          </p:cNvSpPr>
          <p:nvPr/>
        </p:nvSpPr>
        <p:spPr bwMode="auto">
          <a:xfrm>
            <a:off x="8294489" y="4359977"/>
            <a:ext cx="3799534" cy="6155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 lIns="121864" tIns="60932" rIns="121864" bIns="60932">
            <a:spAutoFit/>
          </a:bodyPr>
          <a:lstStyle/>
          <a:p>
            <a:pPr defTabSz="1218570">
              <a:spcBef>
                <a:spcPct val="50000"/>
              </a:spcBef>
            </a:pP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endParaRPr lang="en-US" sz="32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00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94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595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595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2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2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2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2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2" dur="2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4" dur="2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 tmFilter="0, 0; .2, .5; .8, .5; 1, 0"/>
                                        <p:tgtEl>
                                          <p:spTgt spid="595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1000" autoRev="1" fill="hold"/>
                                        <p:tgtEl>
                                          <p:spTgt spid="595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 tmFilter="0, 0; .2, .5; .8, .5; 1, 0"/>
                                        <p:tgtEl>
                                          <p:spTgt spid="595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000" autoRev="1" fill="hold"/>
                                        <p:tgtEl>
                                          <p:spTgt spid="595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2000" fill="hold"/>
                                        <p:tgtEl>
                                          <p:spTgt spid="595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2000" fill="hold"/>
                                        <p:tgtEl>
                                          <p:spTgt spid="595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2000" fill="hold"/>
                                        <p:tgtEl>
                                          <p:spTgt spid="595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595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3" dur="2000" fill="hold"/>
                                        <p:tgtEl>
                                          <p:spTgt spid="595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 tmFilter="0, 0; .2, .5; .8, .5; 1, 0"/>
                                        <p:tgtEl>
                                          <p:spTgt spid="595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1000" autoRev="1" fill="hold"/>
                                        <p:tgtEl>
                                          <p:spTgt spid="595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 tmFilter="0, 0; .2, .5; .8, .5; 1, 0"/>
                                        <p:tgtEl>
                                          <p:spTgt spid="595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1000" autoRev="1" fill="hold"/>
                                        <p:tgtEl>
                                          <p:spTgt spid="595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2000" fill="hold"/>
                                        <p:tgtEl>
                                          <p:spTgt spid="595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2000" fill="hold"/>
                                        <p:tgtEl>
                                          <p:spTgt spid="595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2000" fill="hold"/>
                                        <p:tgtEl>
                                          <p:spTgt spid="595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595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2000" fill="hold"/>
                                        <p:tgtEl>
                                          <p:spTgt spid="595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2000" fill="hold"/>
                                        <p:tgtEl>
                                          <p:spTgt spid="595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2000" fill="hold"/>
                                        <p:tgtEl>
                                          <p:spTgt spid="595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595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7" dur="2000" fill="hold"/>
                                        <p:tgtEl>
                                          <p:spTgt spid="595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9" dur="2000" fill="hold"/>
                                        <p:tgtEl>
                                          <p:spTgt spid="595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/>
      <p:bldP spid="59397" grpId="1"/>
      <p:bldP spid="59403" grpId="0"/>
      <p:bldP spid="59403" grpId="1"/>
      <p:bldP spid="59410" grpId="0" animBg="1"/>
      <p:bldP spid="59516" grpId="0"/>
      <p:bldP spid="59516" grpId="1"/>
      <p:bldP spid="59554" grpId="0"/>
      <p:bldP spid="59554" grpId="1"/>
      <p:bldP spid="59563" grpId="0"/>
      <p:bldP spid="59563" grpId="1"/>
      <p:bldP spid="59576" grpId="0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2198389" y="2843270"/>
            <a:ext cx="711200" cy="3048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872" tIns="60936" rIns="121872" bIns="60936" rtlCol="0" anchor="ctr"/>
          <a:lstStyle/>
          <a:p>
            <a:pPr algn="ctr" defTabSz="1218660"/>
            <a:endParaRPr lang="en-US" sz="24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090167" y="4282894"/>
            <a:ext cx="711200" cy="3048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872" tIns="60936" rIns="121872" bIns="60936" rtlCol="0" anchor="ctr"/>
          <a:lstStyle/>
          <a:p>
            <a:pPr algn="ctr" defTabSz="1218660"/>
            <a:endParaRPr lang="en-US" sz="24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22"/>
          <p:cNvSpPr>
            <a:spLocks noChangeArrowheads="1"/>
          </p:cNvSpPr>
          <p:nvPr/>
        </p:nvSpPr>
        <p:spPr bwMode="auto">
          <a:xfrm>
            <a:off x="740694" y="503635"/>
            <a:ext cx="1592007" cy="782261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72" tIns="60936" rIns="121872" bIns="60936" anchor="ctr"/>
          <a:lstStyle/>
          <a:p>
            <a:pPr algn="ctr" defTabSz="1218660"/>
            <a:r>
              <a:rPr lang="en-US" sz="33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3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3</a:t>
            </a:r>
            <a:r>
              <a:rPr lang="en-US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11316" y="627624"/>
            <a:ext cx="7181020" cy="646327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defTabSz="1218690">
              <a:spcBef>
                <a:spcPct val="20000"/>
              </a:spcBef>
            </a:pP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II,VI, V, VII, IV, IX, XI: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1130" y="2018196"/>
            <a:ext cx="5976893" cy="646331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defTabSz="1218690">
              <a:spcBef>
                <a:spcPct val="20000"/>
              </a:spcBef>
            </a:pP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a) Theo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54340" y="2608220"/>
            <a:ext cx="622238" cy="754049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r>
              <a:rPr lang="en-US" sz="4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II,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49215" y="2636636"/>
            <a:ext cx="757659" cy="754049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r>
              <a:rPr lang="en-US" sz="4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IV,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67890" y="2634059"/>
            <a:ext cx="610183" cy="754049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r>
              <a:rPr lang="en-US" sz="4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V,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44281" y="2630172"/>
            <a:ext cx="777729" cy="754049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r>
              <a:rPr lang="en-US" sz="4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IX,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44786" y="2644400"/>
            <a:ext cx="800171" cy="754049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r>
              <a:rPr lang="en-US" sz="4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VI,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56443" y="2641823"/>
            <a:ext cx="947647" cy="754049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r>
              <a:rPr lang="en-US" sz="4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VII,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56045" y="2627595"/>
            <a:ext cx="635062" cy="754049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r>
              <a:rPr lang="en-US" sz="4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XI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90550" y="3410436"/>
            <a:ext cx="5981703" cy="646331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defTabSz="1218690">
              <a:spcBef>
                <a:spcPct val="20000"/>
              </a:spcBef>
            </a:pP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b) Theo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39163" y="4020039"/>
            <a:ext cx="777729" cy="754049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r>
              <a:rPr lang="en-US" sz="4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XI,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74949" y="4001963"/>
            <a:ext cx="777729" cy="754049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r>
              <a:rPr lang="en-US" sz="4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IX,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93607" y="4030379"/>
            <a:ext cx="947647" cy="754049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r>
              <a:rPr lang="en-US" sz="4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VII,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31998" y="4045875"/>
            <a:ext cx="800171" cy="754049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r>
              <a:rPr lang="en-US" sz="4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VI,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17941" y="4048455"/>
            <a:ext cx="610183" cy="754049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r>
              <a:rPr lang="en-US" sz="4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V,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35419" y="4045875"/>
            <a:ext cx="757659" cy="754049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r>
              <a:rPr lang="en-US" sz="4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IV,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56828" y="4076871"/>
            <a:ext cx="479570" cy="754049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r>
              <a:rPr lang="en-US" sz="4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17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98327" y="1107595"/>
            <a:ext cx="9144000" cy="934223"/>
          </a:xfrm>
          <a:solidFill>
            <a:srgbClr val="E2F7F8"/>
          </a:solidFill>
        </p:spPr>
        <p:txBody>
          <a:bodyPr>
            <a:normAutofit/>
          </a:bodyPr>
          <a:lstStyle/>
          <a:p>
            <a:pPr algn="l"/>
            <a:r>
              <a:rPr lang="en-US" sz="3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sz="3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12 </a:t>
            </a:r>
            <a:r>
              <a:rPr lang="en-US" sz="3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3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Mã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818272" y="2853562"/>
            <a:ext cx="609600" cy="78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82" tIns="60941" rIns="121882" bIns="60941">
            <a:spAutoFit/>
          </a:bodyPr>
          <a:lstStyle/>
          <a:p>
            <a:pPr algn="ctr" defTabSz="1218780">
              <a:spcBef>
                <a:spcPct val="50000"/>
              </a:spcBef>
            </a:pPr>
            <a:r>
              <a:rPr lang="en-US" sz="4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43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sp>
        <p:nvSpPr>
          <p:cNvPr id="86026" name="Text Box 10"/>
          <p:cNvSpPr txBox="1">
            <a:spLocks noChangeArrowheads="1"/>
          </p:cNvSpPr>
          <p:nvPr/>
        </p:nvSpPr>
        <p:spPr bwMode="auto">
          <a:xfrm>
            <a:off x="1326272" y="2853562"/>
            <a:ext cx="914400" cy="78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82" tIns="60941" rIns="121882" bIns="60941">
            <a:spAutoFit/>
          </a:bodyPr>
          <a:lstStyle/>
          <a:p>
            <a:pPr algn="ctr" defTabSz="1218780">
              <a:spcBef>
                <a:spcPct val="50000"/>
              </a:spcBef>
            </a:pPr>
            <a:r>
              <a:rPr lang="en-US" sz="43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II,</a:t>
            </a:r>
          </a:p>
        </p:txBody>
      </p:sp>
      <p:sp>
        <p:nvSpPr>
          <p:cNvPr id="86027" name="Text Box 11"/>
          <p:cNvSpPr txBox="1">
            <a:spLocks noChangeArrowheads="1"/>
          </p:cNvSpPr>
          <p:nvPr/>
        </p:nvSpPr>
        <p:spPr bwMode="auto">
          <a:xfrm>
            <a:off x="2037472" y="2853562"/>
            <a:ext cx="1117600" cy="78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82" tIns="60941" rIns="121882" bIns="60941">
            <a:spAutoFit/>
          </a:bodyPr>
          <a:lstStyle/>
          <a:p>
            <a:pPr algn="ctr" defTabSz="1218780">
              <a:spcBef>
                <a:spcPct val="50000"/>
              </a:spcBef>
            </a:pPr>
            <a:r>
              <a:rPr lang="en-US" sz="43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III,</a:t>
            </a:r>
          </a:p>
        </p:txBody>
      </p:sp>
      <p:sp>
        <p:nvSpPr>
          <p:cNvPr id="86028" name="Text Box 12"/>
          <p:cNvSpPr txBox="1">
            <a:spLocks noChangeArrowheads="1"/>
          </p:cNvSpPr>
          <p:nvPr/>
        </p:nvSpPr>
        <p:spPr bwMode="auto">
          <a:xfrm>
            <a:off x="3053472" y="2853666"/>
            <a:ext cx="1016000" cy="78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82" tIns="60941" rIns="121882" bIns="60941">
            <a:spAutoFit/>
          </a:bodyPr>
          <a:lstStyle/>
          <a:p>
            <a:pPr algn="ctr" defTabSz="1218780">
              <a:spcBef>
                <a:spcPct val="50000"/>
              </a:spcBef>
            </a:pPr>
            <a:r>
              <a:rPr lang="en-US" sz="43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IV,</a:t>
            </a:r>
          </a:p>
        </p:txBody>
      </p:sp>
      <p:sp>
        <p:nvSpPr>
          <p:cNvPr id="86029" name="Text Box 13"/>
          <p:cNvSpPr txBox="1">
            <a:spLocks noChangeArrowheads="1"/>
          </p:cNvSpPr>
          <p:nvPr/>
        </p:nvSpPr>
        <p:spPr bwMode="auto">
          <a:xfrm>
            <a:off x="4577472" y="2853562"/>
            <a:ext cx="1117600" cy="78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82" tIns="60941" rIns="121882" bIns="60941">
            <a:spAutoFit/>
          </a:bodyPr>
          <a:lstStyle/>
          <a:p>
            <a:pPr algn="ctr" defTabSz="1218780">
              <a:spcBef>
                <a:spcPct val="50000"/>
              </a:spcBef>
            </a:pPr>
            <a:r>
              <a:rPr lang="en-US" sz="43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VI,</a:t>
            </a:r>
          </a:p>
        </p:txBody>
      </p:sp>
      <p:sp>
        <p:nvSpPr>
          <p:cNvPr id="86030" name="Text Box 14"/>
          <p:cNvSpPr txBox="1">
            <a:spLocks noChangeArrowheads="1"/>
          </p:cNvSpPr>
          <p:nvPr/>
        </p:nvSpPr>
        <p:spPr bwMode="auto">
          <a:xfrm>
            <a:off x="5491872" y="2853562"/>
            <a:ext cx="1219200" cy="78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82" tIns="60941" rIns="121882" bIns="60941">
            <a:spAutoFit/>
          </a:bodyPr>
          <a:lstStyle/>
          <a:p>
            <a:pPr algn="ctr" defTabSz="1218780">
              <a:spcBef>
                <a:spcPct val="50000"/>
              </a:spcBef>
            </a:pPr>
            <a:r>
              <a:rPr lang="en-US" sz="43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VII,</a:t>
            </a:r>
          </a:p>
        </p:txBody>
      </p:sp>
      <p:sp>
        <p:nvSpPr>
          <p:cNvPr id="86031" name="Text Box 15"/>
          <p:cNvSpPr txBox="1">
            <a:spLocks noChangeArrowheads="1"/>
          </p:cNvSpPr>
          <p:nvPr/>
        </p:nvSpPr>
        <p:spPr bwMode="auto">
          <a:xfrm>
            <a:off x="6507872" y="2853562"/>
            <a:ext cx="1422400" cy="78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82" tIns="60941" rIns="121882" bIns="60941">
            <a:spAutoFit/>
          </a:bodyPr>
          <a:lstStyle/>
          <a:p>
            <a:pPr algn="ctr" defTabSz="1218780">
              <a:spcBef>
                <a:spcPct val="50000"/>
              </a:spcBef>
            </a:pPr>
            <a:r>
              <a:rPr lang="en-US" sz="43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VIII,</a:t>
            </a:r>
          </a:p>
        </p:txBody>
      </p:sp>
      <p:sp>
        <p:nvSpPr>
          <p:cNvPr id="86032" name="Text Box 16"/>
          <p:cNvSpPr txBox="1">
            <a:spLocks noChangeArrowheads="1"/>
          </p:cNvSpPr>
          <p:nvPr/>
        </p:nvSpPr>
        <p:spPr bwMode="auto">
          <a:xfrm>
            <a:off x="7828672" y="2853666"/>
            <a:ext cx="1016000" cy="78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82" tIns="60941" rIns="121882" bIns="60941">
            <a:spAutoFit/>
          </a:bodyPr>
          <a:lstStyle/>
          <a:p>
            <a:pPr algn="ctr" defTabSz="1218780">
              <a:spcBef>
                <a:spcPct val="50000"/>
              </a:spcBef>
            </a:pPr>
            <a:r>
              <a:rPr lang="en-US" sz="43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IX,</a:t>
            </a:r>
          </a:p>
        </p:txBody>
      </p:sp>
      <p:sp>
        <p:nvSpPr>
          <p:cNvPr id="86033" name="Text Box 17"/>
          <p:cNvSpPr txBox="1">
            <a:spLocks noChangeArrowheads="1"/>
          </p:cNvSpPr>
          <p:nvPr/>
        </p:nvSpPr>
        <p:spPr bwMode="auto">
          <a:xfrm>
            <a:off x="8743072" y="2853562"/>
            <a:ext cx="812800" cy="78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82" tIns="60941" rIns="121882" bIns="60941">
            <a:spAutoFit/>
          </a:bodyPr>
          <a:lstStyle/>
          <a:p>
            <a:pPr algn="ctr" defTabSz="1218780">
              <a:spcBef>
                <a:spcPct val="50000"/>
              </a:spcBef>
            </a:pPr>
            <a:r>
              <a:rPr lang="en-US" sz="4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43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sp>
        <p:nvSpPr>
          <p:cNvPr id="86034" name="Text Box 18"/>
          <p:cNvSpPr txBox="1">
            <a:spLocks noChangeArrowheads="1"/>
          </p:cNvSpPr>
          <p:nvPr/>
        </p:nvSpPr>
        <p:spPr bwMode="auto">
          <a:xfrm>
            <a:off x="9454272" y="2853562"/>
            <a:ext cx="1016000" cy="78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82" tIns="60941" rIns="121882" bIns="60941">
            <a:spAutoFit/>
          </a:bodyPr>
          <a:lstStyle/>
          <a:p>
            <a:pPr algn="ctr" defTabSz="1218780">
              <a:spcBef>
                <a:spcPct val="50000"/>
              </a:spcBef>
            </a:pPr>
            <a:r>
              <a:rPr lang="en-US" sz="43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XI,</a:t>
            </a:r>
          </a:p>
        </p:txBody>
      </p:sp>
      <p:sp>
        <p:nvSpPr>
          <p:cNvPr id="86035" name="Text Box 19"/>
          <p:cNvSpPr txBox="1">
            <a:spLocks noChangeArrowheads="1"/>
          </p:cNvSpPr>
          <p:nvPr/>
        </p:nvSpPr>
        <p:spPr bwMode="auto">
          <a:xfrm>
            <a:off x="10267072" y="2853562"/>
            <a:ext cx="1117600" cy="78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82" tIns="60941" rIns="121882" bIns="60941">
            <a:spAutoFit/>
          </a:bodyPr>
          <a:lstStyle/>
          <a:p>
            <a:pPr algn="ctr" defTabSz="1218780">
              <a:spcBef>
                <a:spcPct val="50000"/>
              </a:spcBef>
            </a:pPr>
            <a:r>
              <a:rPr lang="en-US" sz="43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XII</a:t>
            </a:r>
          </a:p>
        </p:txBody>
      </p:sp>
      <p:sp>
        <p:nvSpPr>
          <p:cNvPr id="86036" name="Text Box 20"/>
          <p:cNvSpPr txBox="1">
            <a:spLocks noChangeArrowheads="1"/>
          </p:cNvSpPr>
          <p:nvPr/>
        </p:nvSpPr>
        <p:spPr bwMode="auto">
          <a:xfrm>
            <a:off x="3967872" y="2853562"/>
            <a:ext cx="812800" cy="78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82" tIns="60941" rIns="121882" bIns="60941">
            <a:spAutoFit/>
          </a:bodyPr>
          <a:lstStyle/>
          <a:p>
            <a:pPr algn="ctr" defTabSz="1218780">
              <a:spcBef>
                <a:spcPct val="50000"/>
              </a:spcBef>
            </a:pPr>
            <a:r>
              <a:rPr lang="en-US" sz="4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43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sp>
        <p:nvSpPr>
          <p:cNvPr id="86038" name="Oval 22"/>
          <p:cNvSpPr>
            <a:spLocks noChangeArrowheads="1"/>
          </p:cNvSpPr>
          <p:nvPr/>
        </p:nvSpPr>
        <p:spPr bwMode="auto">
          <a:xfrm>
            <a:off x="-36000" y="840219"/>
            <a:ext cx="2318144" cy="1201599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82" tIns="60941" rIns="121882" bIns="60941" anchor="ctr"/>
          <a:lstStyle/>
          <a:p>
            <a:pPr algn="ctr" defTabSz="1218780"/>
            <a:r>
              <a:rPr lang="en-US" sz="3300" b="1" u="sng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3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</a:t>
            </a:r>
            <a:r>
              <a:rPr lang="en-US" sz="3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09674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6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6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6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6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6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6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6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6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6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build="p" autoUpdateAnimBg="0"/>
      <p:bldP spid="86025" grpId="0"/>
      <p:bldP spid="86026" grpId="0"/>
      <p:bldP spid="86027" grpId="0"/>
      <p:bldP spid="86028" grpId="0"/>
      <p:bldP spid="86029" grpId="0"/>
      <p:bldP spid="86030" grpId="0"/>
      <p:bldP spid="86031" grpId="0"/>
      <p:bldP spid="86032" grpId="0"/>
      <p:bldP spid="86033" grpId="0"/>
      <p:bldP spid="86034" grpId="0"/>
      <p:bldP spid="86035" grpId="0"/>
      <p:bldP spid="860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35A5C-537B-43E8-A598-D6D7D5845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C9B95-462F-428E-8E0C-C1B26E9A8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086414-5C31-4D0E-9543-5DD149022039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800" b="1">
              <a:solidFill>
                <a:srgbClr val="696464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2FF6927-40A4-4AD2-9F37-C25289E09753}"/>
              </a:ext>
            </a:extLst>
          </p:cNvPr>
          <p:cNvSpPr>
            <a:spLocks/>
          </p:cNvSpPr>
          <p:nvPr/>
        </p:nvSpPr>
        <p:spPr bwMode="auto">
          <a:xfrm>
            <a:off x="381000" y="990600"/>
            <a:ext cx="82296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800" b="1">
              <a:solidFill>
                <a:srgbClr val="696464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F773F4C-4CC7-4374-94A8-0002D5CF5ED2}"/>
              </a:ext>
            </a:extLst>
          </p:cNvPr>
          <p:cNvSpPr>
            <a:spLocks/>
          </p:cNvSpPr>
          <p:nvPr/>
        </p:nvSpPr>
        <p:spPr bwMode="auto">
          <a:xfrm>
            <a:off x="0" y="2057400"/>
            <a:ext cx="82296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0000"/>
              <a:buFont typeface="Wingdings" pitchFamily="2" charset="2"/>
              <a:buNone/>
              <a:defRPr/>
            </a:pP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23568F82-975D-40FD-8068-1DC307515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-6350"/>
            <a:ext cx="57927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ular Callout 4">
            <a:extLst>
              <a:ext uri="{FF2B5EF4-FFF2-40B4-BE49-F238E27FC236}">
                <a16:creationId xmlns:a16="http://schemas.microsoft.com/office/drawing/2014/main" id="{38BBCF29-D6D2-4449-AB80-AE1F0AD77A2B}"/>
              </a:ext>
            </a:extLst>
          </p:cNvPr>
          <p:cNvSpPr/>
          <p:nvPr/>
        </p:nvSpPr>
        <p:spPr>
          <a:xfrm>
            <a:off x="207963" y="552450"/>
            <a:ext cx="3074987" cy="2870200"/>
          </a:xfrm>
          <a:prstGeom prst="wedgeRoundRectCallout">
            <a:avLst>
              <a:gd name="adj1" fmla="val 134723"/>
              <a:gd name="adj2" fmla="val 3333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Ai </a:t>
            </a:r>
            <a:r>
              <a:rPr lang="en-US" sz="4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nhanh</a:t>
            </a:r>
            <a:r>
              <a:rPr lang="en-US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 Ai </a:t>
            </a:r>
            <a:r>
              <a:rPr lang="en-US" sz="4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8043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021D5-AE32-4893-8F38-6770432A3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4F6EB-837D-4663-9798-CC4974E62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5EE04E-9EEB-4CC4-AF27-9D25C0709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443"/>
            <a:ext cx="12191999" cy="68688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E9C4F79-1E90-408B-8C13-9215FD697AB1}"/>
              </a:ext>
            </a:extLst>
          </p:cNvPr>
          <p:cNvSpPr/>
          <p:nvPr/>
        </p:nvSpPr>
        <p:spPr>
          <a:xfrm>
            <a:off x="2263630" y="2446386"/>
            <a:ext cx="7936699" cy="1323435"/>
          </a:xfrm>
          <a:prstGeom prst="rect">
            <a:avLst/>
          </a:prstGeom>
          <a:noFill/>
        </p:spPr>
        <p:txBody>
          <a:bodyPr wrap="none" lIns="91396" tIns="45718" rIns="91396" bIns="45718">
            <a:spAutoFit/>
          </a:bodyPr>
          <a:lstStyle/>
          <a:p>
            <a:pPr algn="ctr"/>
            <a:r>
              <a:rPr lang="en-US" sz="80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1 - KHỞI ĐỘNG </a:t>
            </a:r>
            <a:endParaRPr lang="en-US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57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6E7CA-B4BE-4217-A42D-621C6CAFA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AB1D0-C9D1-415E-AD2B-477D47D8B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E4AD437-C4ED-4678-940F-937B3245DE0B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2927137" y="323850"/>
            <a:ext cx="10112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800" b="1">
                <a:solidFill>
                  <a:srgbClr val="FF0000"/>
                </a:solidFill>
              </a:rPr>
              <a:t>XVI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C6B24A0-A952-4BE4-81C6-FB605CBF90D4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2947774" y="175260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800" b="1">
                <a:solidFill>
                  <a:srgbClr val="FF0000"/>
                </a:solidFill>
              </a:rPr>
              <a:t>IX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2B4C36F-E1F7-465C-8726-32F2322C2801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2962062" y="350520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800" b="1" dirty="0" smtClean="0">
                <a:solidFill>
                  <a:srgbClr val="FF0000"/>
                </a:solidFill>
              </a:rPr>
              <a:t>XIX</a:t>
            </a:r>
            <a:endParaRPr lang="en-US" altLang="en-US" sz="3800" b="1" dirty="0">
              <a:solidFill>
                <a:srgbClr val="FF0000"/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F2AA76C-83BF-4DB5-BC58-EB9297C00BE2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2936662" y="502920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800" b="1">
                <a:solidFill>
                  <a:srgbClr val="FF0000"/>
                </a:solidFill>
              </a:rPr>
              <a:t>XIII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8F4ED8-2A21-4E34-A0EA-220741F12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949" y="762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ular Callout 3">
            <a:extLst>
              <a:ext uri="{FF2B5EF4-FFF2-40B4-BE49-F238E27FC236}">
                <a16:creationId xmlns:a16="http://schemas.microsoft.com/office/drawing/2014/main" id="{D478C62D-AE47-4AEE-BF89-A9673596447C}"/>
              </a:ext>
            </a:extLst>
          </p:cNvPr>
          <p:cNvSpPr/>
          <p:nvPr/>
        </p:nvSpPr>
        <p:spPr>
          <a:xfrm>
            <a:off x="4114587" y="323850"/>
            <a:ext cx="3886200" cy="1219200"/>
          </a:xfrm>
          <a:prstGeom prst="wedgeRoundRectCallout">
            <a:avLst>
              <a:gd name="adj1" fmla="val 98596"/>
              <a:gd name="adj2" fmla="val -1477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3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mười</a:t>
            </a:r>
            <a:r>
              <a:rPr lang="en-US" sz="3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sáu</a:t>
            </a:r>
            <a:endParaRPr lang="en-US" sz="3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B05960-C249-4128-96F7-5801137FBC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587" y="1905000"/>
            <a:ext cx="1524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ular Callout 11">
            <a:extLst>
              <a:ext uri="{FF2B5EF4-FFF2-40B4-BE49-F238E27FC236}">
                <a16:creationId xmlns:a16="http://schemas.microsoft.com/office/drawing/2014/main" id="{999DECBF-988F-45A3-8FE8-9D4D081CD853}"/>
              </a:ext>
            </a:extLst>
          </p:cNvPr>
          <p:cNvSpPr/>
          <p:nvPr/>
        </p:nvSpPr>
        <p:spPr>
          <a:xfrm>
            <a:off x="4114587" y="1714500"/>
            <a:ext cx="3886200" cy="1219200"/>
          </a:xfrm>
          <a:prstGeom prst="wedgeRoundRectCallout">
            <a:avLst>
              <a:gd name="adj1" fmla="val 108579"/>
              <a:gd name="adj2" fmla="val 1136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3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chín</a:t>
            </a:r>
            <a:endParaRPr lang="en-US" sz="3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D6490C-951C-466D-B7B4-F1DA10395E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049" y="3352800"/>
            <a:ext cx="1447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ular Callout 13">
            <a:extLst>
              <a:ext uri="{FF2B5EF4-FFF2-40B4-BE49-F238E27FC236}">
                <a16:creationId xmlns:a16="http://schemas.microsoft.com/office/drawing/2014/main" id="{75718009-65ED-4042-BE30-EF656F505E00}"/>
              </a:ext>
            </a:extLst>
          </p:cNvPr>
          <p:cNvSpPr/>
          <p:nvPr/>
        </p:nvSpPr>
        <p:spPr>
          <a:xfrm>
            <a:off x="4114587" y="3390900"/>
            <a:ext cx="3886200" cy="1219200"/>
          </a:xfrm>
          <a:prstGeom prst="wedgeRoundRectCallout">
            <a:avLst>
              <a:gd name="adj1" fmla="val 108579"/>
              <a:gd name="adj2" fmla="val 1136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3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mười</a:t>
            </a:r>
            <a:r>
              <a:rPr lang="en-US" sz="3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chín</a:t>
            </a:r>
            <a:endParaRPr lang="en-US" sz="3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270FAE0-8EF4-432A-A713-191F3F188E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424" y="4800600"/>
            <a:ext cx="17621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ular Callout 15">
            <a:extLst>
              <a:ext uri="{FF2B5EF4-FFF2-40B4-BE49-F238E27FC236}">
                <a16:creationId xmlns:a16="http://schemas.microsoft.com/office/drawing/2014/main" id="{9AD41586-8FDE-40C2-8E29-BA3C252D46C8}"/>
              </a:ext>
            </a:extLst>
          </p:cNvPr>
          <p:cNvSpPr/>
          <p:nvPr/>
        </p:nvSpPr>
        <p:spPr>
          <a:xfrm>
            <a:off x="4114587" y="4953000"/>
            <a:ext cx="3886200" cy="1219200"/>
          </a:xfrm>
          <a:prstGeom prst="wedgeRoundRectCallout">
            <a:avLst>
              <a:gd name="adj1" fmla="val 108579"/>
              <a:gd name="adj2" fmla="val 1136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3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mười</a:t>
            </a:r>
            <a:r>
              <a:rPr lang="en-US" sz="3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</a:t>
            </a:r>
            <a:endParaRPr lang="en-US" sz="3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65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 animBg="1"/>
      <p:bldP spid="11" grpId="0" animBg="1"/>
      <p:bldP spid="13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30864-F122-4D3B-9795-A38FF467C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A3456-080E-4845-A8BC-ED90D7D56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19F39BCB-41B6-48D7-BFD2-816455A472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FF8140C-0D03-4FCF-8140-1448081988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7377991"/>
              </p:ext>
            </p:extLst>
          </p:nvPr>
        </p:nvGraphicFramePr>
        <p:xfrm>
          <a:off x="988595" y="2247980"/>
          <a:ext cx="10754226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WordArt 2">
            <a:extLst>
              <a:ext uri="{FF2B5EF4-FFF2-40B4-BE49-F238E27FC236}">
                <a16:creationId xmlns:a16="http://schemas.microsoft.com/office/drawing/2014/main" id="{827FDE1B-E43D-43DC-908E-E427A91A55F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19308" y="552866"/>
            <a:ext cx="5892800" cy="742951"/>
          </a:xfrm>
          <a:prstGeom prst="rect">
            <a:avLst/>
          </a:prstGeom>
        </p:spPr>
        <p:txBody>
          <a:bodyPr wrap="none" lIns="91416" tIns="45718" rIns="91416" bIns="4571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128" fontAlgn="base">
              <a:spcBef>
                <a:spcPct val="0"/>
              </a:spcBef>
              <a:spcAft>
                <a:spcPct val="0"/>
              </a:spcAft>
            </a:pPr>
            <a:r>
              <a:rPr lang="it-IT" sz="4800" kern="10">
                <a:ln w="317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YÊU CẦU CẦN ĐẠT</a:t>
            </a:r>
            <a:endParaRPr lang="en-US" sz="4800" kern="10" dirty="0">
              <a:ln w="3175">
                <a:solidFill>
                  <a:srgbClr val="FF00FF"/>
                </a:solidFill>
                <a:round/>
                <a:headEnd/>
                <a:tailEnd/>
              </a:ln>
              <a:solidFill>
                <a:srgbClr val="FF99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05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30864-F122-4D3B-9795-A38FF467C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A3456-080E-4845-A8BC-ED90D7D56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19F39BCB-41B6-48D7-BFD2-816455A472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FF8140C-0D03-4FCF-8140-1448081988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4632545"/>
              </p:ext>
            </p:extLst>
          </p:nvPr>
        </p:nvGraphicFramePr>
        <p:xfrm>
          <a:off x="988595" y="2247980"/>
          <a:ext cx="10754226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WordArt 2">
            <a:extLst>
              <a:ext uri="{FF2B5EF4-FFF2-40B4-BE49-F238E27FC236}">
                <a16:creationId xmlns:a16="http://schemas.microsoft.com/office/drawing/2014/main" id="{827FDE1B-E43D-43DC-908E-E427A91A55F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19308" y="552866"/>
            <a:ext cx="5892800" cy="742951"/>
          </a:xfrm>
          <a:prstGeom prst="rect">
            <a:avLst/>
          </a:prstGeom>
        </p:spPr>
        <p:txBody>
          <a:bodyPr wrap="none" lIns="91416" tIns="45718" rIns="91416" bIns="4571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128" fontAlgn="base">
              <a:spcBef>
                <a:spcPct val="0"/>
              </a:spcBef>
              <a:spcAft>
                <a:spcPct val="0"/>
              </a:spcAft>
            </a:pPr>
            <a:r>
              <a:rPr lang="it-IT" sz="4800" kern="10" dirty="0" smtClean="0">
                <a:ln w="317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Hoạt động tiếp nối</a:t>
            </a:r>
            <a:endParaRPr lang="en-US" sz="4800" kern="10" dirty="0">
              <a:ln w="3175">
                <a:solidFill>
                  <a:srgbClr val="FF00FF"/>
                </a:solidFill>
                <a:round/>
                <a:headEnd/>
                <a:tailEnd/>
              </a:ln>
              <a:solidFill>
                <a:srgbClr val="FF99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90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7EFDE-319A-45CD-9032-692FDF98B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FB9BD-5F3A-4082-A047-95747588F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" descr="Hình nền powerpoint dễ thương cho slide trình chiếu">
            <a:extLst>
              <a:ext uri="{FF2B5EF4-FFF2-40B4-BE49-F238E27FC236}">
                <a16:creationId xmlns:a16="http://schemas.microsoft.com/office/drawing/2014/main" id="{00AE9BA4-CF24-4051-BDAC-A854C548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06"/>
            <a:ext cx="12192000" cy="686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8D9685-C1AB-4C86-B80C-AF79ECE605C5}"/>
              </a:ext>
            </a:extLst>
          </p:cNvPr>
          <p:cNvSpPr txBox="1"/>
          <p:nvPr/>
        </p:nvSpPr>
        <p:spPr>
          <a:xfrm>
            <a:off x="3422339" y="1417639"/>
            <a:ext cx="5760639" cy="2713657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3900" b="1" spc="50" dirty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CÁC EM !</a:t>
            </a:r>
            <a:endParaRPr lang="vi-VN" sz="23900" b="1" spc="50" dirty="0">
              <a:ln w="11430">
                <a:solidFill>
                  <a:srgbClr val="FF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4B774F-902C-40B5-9FAD-5FBA35283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411" y="2354238"/>
            <a:ext cx="2842245" cy="231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36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00490" y="5159089"/>
            <a:ext cx="4466287" cy="646331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defTabSz="914128"/>
            <a:r>
              <a:rPr lang="vi-VN" sz="3600" b="1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</a:rPr>
              <a:t>Đồng hồ chỉ mấy giờ?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50290" y="5661419"/>
            <a:ext cx="1818127" cy="101566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128"/>
            <a:r>
              <a:rPr lang="vi-VN" sz="6000" b="1" spc="51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8 giờ</a:t>
            </a:r>
          </a:p>
        </p:txBody>
      </p:sp>
      <p:pic>
        <p:nvPicPr>
          <p:cNvPr id="1028" name="Picture 4" descr="Từ vựng tiếng Anh lớp 2 - 7 chủ đề thú vị dành cho con bạ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672" y="805915"/>
            <a:ext cx="7505821" cy="441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9315" y="221153"/>
            <a:ext cx="2585964" cy="584775"/>
          </a:xfrm>
          <a:prstGeom prst="rect">
            <a:avLst/>
          </a:prstGeom>
        </p:spPr>
        <p:txBody>
          <a:bodyPr wrap="none" lIns="91416" tIns="45718" rIns="91416" bIns="45718">
            <a:spAutoFit/>
          </a:bodyPr>
          <a:lstStyle/>
          <a:p>
            <a:pPr algn="ctr" defTabSz="911136">
              <a:defRPr/>
            </a:pPr>
            <a:r>
              <a:rPr lang="en-US" sz="3200" b="1" dirty="0">
                <a:ln>
                  <a:solidFill>
                    <a:srgbClr val="00FFFF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39266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òng nào sắp xếp đúng thứ tự diễn ra các mùa trong năm 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183" y="376423"/>
            <a:ext cx="7716361" cy="514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62820" y="5949295"/>
            <a:ext cx="4943983" cy="707887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defTabSz="914128"/>
            <a:r>
              <a:rPr lang="vi-VN" sz="4000" b="1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</a:rPr>
              <a:t>Đồng hồ chỉ mấy giờ?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2916" y="4998781"/>
            <a:ext cx="1818127" cy="101566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128"/>
            <a:r>
              <a:rPr lang="vi-VN" sz="6000" b="1" spc="51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3 giờ</a:t>
            </a:r>
          </a:p>
        </p:txBody>
      </p:sp>
      <p:sp>
        <p:nvSpPr>
          <p:cNvPr id="7" name="Rectangle 6"/>
          <p:cNvSpPr/>
          <p:nvPr/>
        </p:nvSpPr>
        <p:spPr>
          <a:xfrm>
            <a:off x="289315" y="221153"/>
            <a:ext cx="2585964" cy="584775"/>
          </a:xfrm>
          <a:prstGeom prst="rect">
            <a:avLst/>
          </a:prstGeom>
        </p:spPr>
        <p:txBody>
          <a:bodyPr wrap="none" lIns="91416" tIns="45718" rIns="91416" bIns="45718">
            <a:spAutoFit/>
          </a:bodyPr>
          <a:lstStyle/>
          <a:p>
            <a:pPr algn="ctr" defTabSz="911136">
              <a:defRPr/>
            </a:pPr>
            <a:r>
              <a:rPr lang="en-US" sz="3200" b="1" dirty="0">
                <a:ln>
                  <a:solidFill>
                    <a:srgbClr val="00FFFF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28283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FBDC9F38-1E6B-43F5-A834-77926C8AD7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14"/>
          <a:stretch/>
        </p:blipFill>
        <p:spPr bwMode="auto">
          <a:xfrm>
            <a:off x="2880524" y="1035787"/>
            <a:ext cx="3221789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D6632A9-E53E-462D-875D-AECFB5D9BB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9"/>
          <a:stretch/>
        </p:blipFill>
        <p:spPr bwMode="auto">
          <a:xfrm>
            <a:off x="6102312" y="1018994"/>
            <a:ext cx="3163827" cy="2842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A46749-C216-4BA3-9AEA-6FAF1D3E48E0}"/>
              </a:ext>
            </a:extLst>
          </p:cNvPr>
          <p:cNvSpPr txBox="1"/>
          <p:nvPr/>
        </p:nvSpPr>
        <p:spPr>
          <a:xfrm>
            <a:off x="2603044" y="3492690"/>
            <a:ext cx="495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8FF2FF-683D-4CE9-8F0A-8E43A1D5A20B}"/>
              </a:ext>
            </a:extLst>
          </p:cNvPr>
          <p:cNvSpPr txBox="1"/>
          <p:nvPr/>
        </p:nvSpPr>
        <p:spPr>
          <a:xfrm>
            <a:off x="6241803" y="3507105"/>
            <a:ext cx="471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789744-10FB-448C-B4C7-0C9BA9D79729}"/>
              </a:ext>
            </a:extLst>
          </p:cNvPr>
          <p:cNvSpPr txBox="1"/>
          <p:nvPr/>
        </p:nvSpPr>
        <p:spPr>
          <a:xfrm>
            <a:off x="1705299" y="5139189"/>
            <a:ext cx="8892479" cy="954107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Hãy quan sát và cho biết hai mặt đồng hồ này có điểm gì khác nhau?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2CFA3DF-102A-4498-B96C-A3838C262DF6}"/>
              </a:ext>
            </a:extLst>
          </p:cNvPr>
          <p:cNvCxnSpPr>
            <a:stCxn id="5" idx="2"/>
            <a:endCxn id="10" idx="1"/>
          </p:cNvCxnSpPr>
          <p:nvPr/>
        </p:nvCxnSpPr>
        <p:spPr>
          <a:xfrm>
            <a:off x="7684226" y="3861048"/>
            <a:ext cx="501793" cy="5496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1E11515-87AB-419C-BEC9-70823D2214BA}"/>
              </a:ext>
            </a:extLst>
          </p:cNvPr>
          <p:cNvSpPr txBox="1"/>
          <p:nvPr/>
        </p:nvSpPr>
        <p:spPr>
          <a:xfrm>
            <a:off x="8186019" y="4149080"/>
            <a:ext cx="2202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 số La Mã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0388CDA-AA20-4D98-9D58-646F30BFE979}"/>
              </a:ext>
            </a:extLst>
          </p:cNvPr>
          <p:cNvCxnSpPr>
            <a:stCxn id="4" idx="2"/>
          </p:cNvCxnSpPr>
          <p:nvPr/>
        </p:nvCxnSpPr>
        <p:spPr>
          <a:xfrm flipH="1">
            <a:off x="3721523" y="3883762"/>
            <a:ext cx="769896" cy="3312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2320545-6EEC-48DE-B624-4E3265B38270}"/>
              </a:ext>
            </a:extLst>
          </p:cNvPr>
          <p:cNvSpPr txBox="1"/>
          <p:nvPr/>
        </p:nvSpPr>
        <p:spPr>
          <a:xfrm>
            <a:off x="1921323" y="4201924"/>
            <a:ext cx="2642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 số tự nhiên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249DD0-7BB7-4705-B6EA-3657008D3520}"/>
              </a:ext>
            </a:extLst>
          </p:cNvPr>
          <p:cNvSpPr/>
          <p:nvPr/>
        </p:nvSpPr>
        <p:spPr>
          <a:xfrm>
            <a:off x="289315" y="221153"/>
            <a:ext cx="2585964" cy="584775"/>
          </a:xfrm>
          <a:prstGeom prst="rect">
            <a:avLst/>
          </a:prstGeom>
        </p:spPr>
        <p:txBody>
          <a:bodyPr wrap="none" lIns="91416" tIns="45718" rIns="91416" bIns="45718">
            <a:spAutoFit/>
          </a:bodyPr>
          <a:lstStyle/>
          <a:p>
            <a:pPr algn="ctr" defTabSz="911136">
              <a:defRPr/>
            </a:pPr>
            <a:r>
              <a:rPr lang="en-US" sz="3200" b="1" dirty="0">
                <a:ln>
                  <a:solidFill>
                    <a:srgbClr val="00FFFF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91159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-659328" y="685800"/>
            <a:ext cx="10972800" cy="1143000"/>
          </a:xfrm>
        </p:spPr>
        <p:txBody>
          <a:bodyPr/>
          <a:lstStyle/>
          <a:p>
            <a:r>
              <a:rPr lang="en-US" altLang="en-US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Thứ</a:t>
            </a:r>
            <a:r>
              <a:rPr lang="en-US" alt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tư</a:t>
            </a:r>
            <a:r>
              <a:rPr lang="en-US" alt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ngày</a:t>
            </a:r>
            <a:r>
              <a:rPr lang="en-US" alt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 2 </a:t>
            </a:r>
            <a:r>
              <a:rPr lang="en-US" altLang="en-US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tháng</a:t>
            </a:r>
            <a:r>
              <a:rPr lang="en-US" alt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 3 </a:t>
            </a:r>
            <a:r>
              <a:rPr lang="en-US" altLang="en-US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năm</a:t>
            </a:r>
            <a:r>
              <a:rPr lang="en-US" alt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 2022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-1219200" y="13716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j-ea"/>
                <a:cs typeface="+mj-cs"/>
              </a:rPr>
              <a:t>Toán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-1143000" y="20574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j-ea"/>
                <a:cs typeface="+mj-cs"/>
              </a:rPr>
              <a:t>Làm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j-ea"/>
                <a:cs typeface="+mj-cs"/>
              </a:rPr>
              <a:t>quen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j-ea"/>
                <a:cs typeface="+mj-cs"/>
              </a:rPr>
              <a:t>với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j-ea"/>
                <a:cs typeface="+mj-cs"/>
              </a:rPr>
              <a:t>chữ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j-ea"/>
                <a:cs typeface="+mj-cs"/>
              </a:rPr>
              <a:t>số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j-ea"/>
                <a:cs typeface="+mj-cs"/>
              </a:rPr>
              <a:t> La </a:t>
            </a:r>
            <a:r>
              <a:rPr lang="en-US" sz="3600" b="1" kern="0" dirty="0" err="1">
                <a:solidFill>
                  <a:srgbClr val="FFFF00"/>
                </a:solidFill>
                <a:latin typeface="HP001 4 hàng" panose="020B0603050302020204" pitchFamily="34" charset="0"/>
              </a:rPr>
              <a:t>M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j-ea"/>
                <a:cs typeface="+mj-cs"/>
              </a:rPr>
              <a:t>ã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3462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C5BF3-9415-48FE-BDCC-7903B12F6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B2CB8-83D4-4661-A380-4EA0EE95A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02B3540F-0FD3-4CA4-9F78-13E6C7ED66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5BA6A524-A5BD-4E0A-A022-ACAAE35E79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4165264"/>
              </p:ext>
            </p:extLst>
          </p:nvPr>
        </p:nvGraphicFramePr>
        <p:xfrm>
          <a:off x="988595" y="2247980"/>
          <a:ext cx="10754226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WordArt 2">
            <a:extLst>
              <a:ext uri="{FF2B5EF4-FFF2-40B4-BE49-F238E27FC236}">
                <a16:creationId xmlns:a16="http://schemas.microsoft.com/office/drawing/2014/main" id="{2626A8F7-8DB5-4F43-8F3C-25088D8F0D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19308" y="552866"/>
            <a:ext cx="5892800" cy="742951"/>
          </a:xfrm>
          <a:prstGeom prst="rect">
            <a:avLst/>
          </a:prstGeom>
        </p:spPr>
        <p:txBody>
          <a:bodyPr wrap="none" lIns="91416" tIns="45718" rIns="91416" bIns="4571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128" fontAlgn="base">
              <a:spcBef>
                <a:spcPct val="0"/>
              </a:spcBef>
              <a:spcAft>
                <a:spcPct val="0"/>
              </a:spcAft>
            </a:pPr>
            <a:r>
              <a:rPr lang="it-IT" sz="4800" kern="10">
                <a:ln w="317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YÊU CẦU CẦN ĐẠT</a:t>
            </a:r>
            <a:endParaRPr lang="en-US" sz="4800" kern="10" dirty="0">
              <a:ln w="3175">
                <a:solidFill>
                  <a:srgbClr val="FF00FF"/>
                </a:solidFill>
                <a:round/>
                <a:headEnd/>
                <a:tailEnd/>
              </a:ln>
              <a:solidFill>
                <a:srgbClr val="FF99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93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12B3C-4007-4E97-8688-35045041E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9CBE8-0F7F-4ABE-A6AA-3862A90D7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7D4BDD-3BE9-4249-AFD8-AA7CFB5F7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443"/>
            <a:ext cx="12191999" cy="68688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6718803-22F3-421C-A98D-319493165B00}"/>
              </a:ext>
            </a:extLst>
          </p:cNvPr>
          <p:cNvSpPr/>
          <p:nvPr/>
        </p:nvSpPr>
        <p:spPr>
          <a:xfrm>
            <a:off x="2378244" y="2446386"/>
            <a:ext cx="7707470" cy="1323435"/>
          </a:xfrm>
          <a:prstGeom prst="rect">
            <a:avLst/>
          </a:prstGeom>
          <a:noFill/>
        </p:spPr>
        <p:txBody>
          <a:bodyPr wrap="none" lIns="91396" tIns="45718" rIns="91396" bIns="45718">
            <a:spAutoFit/>
          </a:bodyPr>
          <a:lstStyle/>
          <a:p>
            <a:pPr algn="ctr"/>
            <a:r>
              <a:rPr lang="en-US" sz="80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 – KHÁM PHÁ </a:t>
            </a:r>
            <a:endParaRPr lang="en-US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59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023" y="0"/>
            <a:ext cx="7805980" cy="685800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60152" y="548938"/>
            <a:ext cx="4225871" cy="2789256"/>
          </a:xfrm>
          <a:prstGeom prst="rect">
            <a:avLst/>
          </a:prstGeom>
        </p:spPr>
        <p:txBody>
          <a:bodyPr vert="horz" lIns="121858" tIns="60929" rIns="121858" bIns="60929" rtlCol="0">
            <a:noAutofit/>
          </a:bodyPr>
          <a:lstStyle>
            <a:lvl1pPr marL="457071" indent="-457071" algn="l" defTabSz="12188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334" indent="-380897" algn="l" defTabSz="12188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583" indent="-304712" algn="l" defTabSz="12188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013" indent="-304712" algn="l" defTabSz="12188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450" indent="-304712" algn="l" defTabSz="12188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1876" indent="-304712" algn="l" defTabSz="12188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314" indent="-304712" algn="l" defTabSz="12188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746" indent="-304712" algn="l" defTabSz="12188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177" indent="-304712" algn="l" defTabSz="12188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1218510">
              <a:buNone/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2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Mã</a:t>
            </a:r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hệ</a:t>
            </a:r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thống</a:t>
            </a:r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cổ</a:t>
            </a:r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đại</a:t>
            </a:r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2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Mã</a:t>
            </a:r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La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Mã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hay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Rôma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cổ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đại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nền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minh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giới</a:t>
            </a:r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nhu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kinh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tế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nghiên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cứu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khoa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đếm</a:t>
            </a:r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Mã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 defTabSz="1218510">
              <a:buNone/>
              <a:defRPr/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nay, </a:t>
            </a:r>
            <a:r>
              <a:rPr lang="en-US" sz="2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Mã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mục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lục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hay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đánh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vận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hội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Olympic…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defTabSz="1218510">
              <a:buNone/>
              <a:defRPr/>
            </a:pP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16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小学生班干部竞选ppt模板"/>
  <p:tag name="INKNOELEADERBOARD" val="81852669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Trang bìa giới thiệu"/>
  <p:tag name="ISPRING_SLIDE_INDENT_LEVEL" val="0"/>
  <p:tag name="ISPRING_PRESENTER_ID" val="{E7F654B2-60C4-4304-8504-88E958F8E28C}"/>
  <p:tag name="ISPRING_CUSTOM_TIMING_USED" val="1"/>
  <p:tag name="GENSWF_ADVANCE_TIME" val="19.063"/>
  <p:tag name="ISPRING_SLIDE_ID_2" val="{9A8E9861-BDDA-4FFB-91E1-65BE3FB4E410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827</Words>
  <Application>Microsoft Office PowerPoint</Application>
  <PresentationFormat>Widescreen</PresentationFormat>
  <Paragraphs>255</Paragraphs>
  <Slides>23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45" baseType="lpstr">
      <vt:lpstr>Arial</vt:lpstr>
      <vt:lpstr>Calibri</vt:lpstr>
      <vt:lpstr>Calibri Light</vt:lpstr>
      <vt:lpstr>等线</vt:lpstr>
      <vt:lpstr>等线 Light</vt:lpstr>
      <vt:lpstr>HP001 4 hàng</vt:lpstr>
      <vt:lpstr>Times New Roman</vt:lpstr>
      <vt:lpstr>Tw Cen MT Condensed Extra Bold</vt:lpstr>
      <vt:lpstr>Wingdings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10_Office Theme</vt:lpstr>
      <vt:lpstr>11_Office Theme</vt:lpstr>
      <vt:lpstr>8_Office Theme</vt:lpstr>
      <vt:lpstr>3_Default Design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tư ngày 2 tháng 3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Viết các số từ 1 đến 12 bằng chữ số La Mã.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小学生班干部竞选ppt模板</dc:title>
  <dc:creator>龙时富</dc:creator>
  <cp:lastModifiedBy>Admin</cp:lastModifiedBy>
  <cp:revision>120</cp:revision>
  <dcterms:created xsi:type="dcterms:W3CDTF">2017-07-28T06:53:08Z</dcterms:created>
  <dcterms:modified xsi:type="dcterms:W3CDTF">2022-03-02T02:46:09Z</dcterms:modified>
</cp:coreProperties>
</file>