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56" r:id="rId2"/>
    <p:sldId id="260" r:id="rId3"/>
    <p:sldId id="262" r:id="rId4"/>
    <p:sldId id="338" r:id="rId5"/>
    <p:sldId id="339" r:id="rId6"/>
    <p:sldId id="340" r:id="rId7"/>
    <p:sldId id="341" r:id="rId8"/>
    <p:sldId id="344" r:id="rId9"/>
    <p:sldId id="326" r:id="rId10"/>
    <p:sldId id="269" r:id="rId11"/>
    <p:sldId id="267" r:id="rId12"/>
    <p:sldId id="257" r:id="rId13"/>
    <p:sldId id="328" r:id="rId14"/>
    <p:sldId id="329" r:id="rId15"/>
    <p:sldId id="330" r:id="rId16"/>
    <p:sldId id="300" r:id="rId17"/>
    <p:sldId id="334" r:id="rId18"/>
    <p:sldId id="336" r:id="rId19"/>
    <p:sldId id="272" r:id="rId20"/>
    <p:sldId id="333" r:id="rId21"/>
    <p:sldId id="345" r:id="rId22"/>
    <p:sldId id="283" r:id="rId23"/>
    <p:sldId id="259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Baloo 2" panose="020B0604020202020204" charset="0"/>
      <p:regular r:id="rId30"/>
      <p:bold r:id="rId31"/>
    </p:embeddedFont>
    <p:embeddedFont>
      <p:font typeface="SimSun" panose="02010600030101010101" pitchFamily="2" charset="-122"/>
      <p:regular r:id="rId32"/>
    </p:embeddedFont>
    <p:embeddedFont>
      <p:font typeface=".VnAvantH" panose="020B7200000000000000" pitchFamily="34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2"/>
    </p:embeddedFont>
    <p:embeddedFont>
      <p:font typeface="Roboto Condensed Light" panose="020B0604020202020204" charset="0"/>
      <p:regular r:id="rId37"/>
      <p:italic r:id="rId38"/>
    </p:embeddedFont>
    <p:embeddedFont>
      <p:font typeface="HP001 4 hàng" panose="020B0603050302020204" pitchFamily="34" charset="0"/>
      <p:regular r:id="rId39"/>
      <p:bold r:id="rId40"/>
    </p:embeddedFont>
    <p:embeddedFont>
      <p:font typeface="Luckiest Guy" panose="020B0604020202020204" charset="0"/>
      <p:regular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CAAE20-0BE4-4303-B699-243925F863C1}">
  <a:tblStyle styleId="{B1CAAE20-0BE4-4303-B699-243925F863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c9e3bfc31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c9e3bfc31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c9e3bfc31b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c9e3bfc31b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9e3bfc31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9e3bfc31b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c9e3bfc31b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c9e3bfc31b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c9e3bfc31b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c9e3bfc31b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c9fba89733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c9fba89733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c9e3bfc31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c9e3bfc31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ca9077502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ca9077502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79fd0340e5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79fd0340e5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caa3278b3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caa3278b3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slide" Target="../slides/slide19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1.xml"/><Relationship Id="rId4" Type="http://schemas.openxmlformats.org/officeDocument/2006/relationships/slide" Target="../slides/slide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608848" y="4096951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10;p2"/>
          <p:cNvSpPr/>
          <p:nvPr/>
        </p:nvSpPr>
        <p:spPr>
          <a:xfrm>
            <a:off x="747988" y="121815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2"/>
          <p:cNvSpPr/>
          <p:nvPr/>
        </p:nvSpPr>
        <p:spPr>
          <a:xfrm>
            <a:off x="412225" y="405525"/>
            <a:ext cx="83196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 rot="192">
            <a:off x="1875905" y="812940"/>
            <a:ext cx="5367600" cy="16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302793" y="3077323"/>
            <a:ext cx="4538400" cy="60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 rot="-147182">
            <a:off x="2966879" y="2578516"/>
            <a:ext cx="3210243" cy="44891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2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7309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3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318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81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06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7973213" y="2034215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2" name="Google Shape;332;p9"/>
          <p:cNvSpPr/>
          <p:nvPr/>
        </p:nvSpPr>
        <p:spPr>
          <a:xfrm>
            <a:off x="1175351" y="42887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3" name="Google Shape;333;p9"/>
          <p:cNvSpPr/>
          <p:nvPr/>
        </p:nvSpPr>
        <p:spPr>
          <a:xfrm>
            <a:off x="5968999" y="-118874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4" name="Google Shape;334;p9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5" name="Google Shape;335;p9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3020375" y="1445400"/>
            <a:ext cx="3730800" cy="114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72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3020375" y="2585385"/>
            <a:ext cx="3730800" cy="111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38" name="Google Shape;338;p9"/>
          <p:cNvGrpSpPr/>
          <p:nvPr/>
        </p:nvGrpSpPr>
        <p:grpSpPr>
          <a:xfrm rot="3161037">
            <a:off x="8159211" y="1129169"/>
            <a:ext cx="776616" cy="908065"/>
            <a:chOff x="8839250" y="-183600"/>
            <a:chExt cx="921859" cy="1077892"/>
          </a:xfrm>
        </p:grpSpPr>
        <p:sp>
          <p:nvSpPr>
            <p:cNvPr id="339" name="Google Shape;339;p9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51" name="Google Shape;351;p9"/>
          <p:cNvGrpSpPr/>
          <p:nvPr/>
        </p:nvGrpSpPr>
        <p:grpSpPr>
          <a:xfrm rot="1787360" flipH="1">
            <a:off x="4098733" y="3809392"/>
            <a:ext cx="1580155" cy="1588221"/>
            <a:chOff x="2665550" y="811725"/>
            <a:chExt cx="308925" cy="310500"/>
          </a:xfrm>
        </p:grpSpPr>
        <p:sp>
          <p:nvSpPr>
            <p:cNvPr id="352" name="Google Shape;352;p9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61" name="Google Shape;361;p9"/>
          <p:cNvGrpSpPr/>
          <p:nvPr/>
        </p:nvGrpSpPr>
        <p:grpSpPr>
          <a:xfrm>
            <a:off x="1225830" y="186934"/>
            <a:ext cx="1069897" cy="1258417"/>
            <a:chOff x="1225829" y="186933"/>
            <a:chExt cx="1069897" cy="1258417"/>
          </a:xfrm>
        </p:grpSpPr>
        <p:grpSp>
          <p:nvGrpSpPr>
            <p:cNvPr id="362" name="Google Shape;362;p9"/>
            <p:cNvGrpSpPr/>
            <p:nvPr/>
          </p:nvGrpSpPr>
          <p:grpSpPr>
            <a:xfrm rot="-1499875">
              <a:off x="1390496" y="299217"/>
              <a:ext cx="740562" cy="943497"/>
              <a:chOff x="1419850" y="291275"/>
              <a:chExt cx="688258" cy="876860"/>
            </a:xfrm>
          </p:grpSpPr>
          <p:sp>
            <p:nvSpPr>
              <p:cNvPr id="363" name="Google Shape;363;p9"/>
              <p:cNvSpPr/>
              <p:nvPr/>
            </p:nvSpPr>
            <p:spPr>
              <a:xfrm>
                <a:off x="1437156" y="322042"/>
                <a:ext cx="640107" cy="814864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594" extrusionOk="0">
                    <a:moveTo>
                      <a:pt x="4828" y="0"/>
                    </a:moveTo>
                    <a:cubicBezTo>
                      <a:pt x="4638" y="0"/>
                      <a:pt x="4447" y="121"/>
                      <a:pt x="4387" y="323"/>
                    </a:cubicBezTo>
                    <a:lnTo>
                      <a:pt x="4337" y="498"/>
                    </a:lnTo>
                    <a:cubicBezTo>
                      <a:pt x="4262" y="749"/>
                      <a:pt x="4387" y="1000"/>
                      <a:pt x="4612" y="1075"/>
                    </a:cubicBezTo>
                    <a:lnTo>
                      <a:pt x="4963" y="1200"/>
                    </a:lnTo>
                    <a:lnTo>
                      <a:pt x="4287" y="3230"/>
                    </a:lnTo>
                    <a:cubicBezTo>
                      <a:pt x="4247" y="3229"/>
                      <a:pt x="4208" y="3228"/>
                      <a:pt x="4169" y="3228"/>
                    </a:cubicBezTo>
                    <a:cubicBezTo>
                      <a:pt x="2608" y="3228"/>
                      <a:pt x="1141" y="4196"/>
                      <a:pt x="652" y="5711"/>
                    </a:cubicBezTo>
                    <a:cubicBezTo>
                      <a:pt x="1" y="7641"/>
                      <a:pt x="1104" y="9747"/>
                      <a:pt x="3058" y="10398"/>
                    </a:cubicBezTo>
                    <a:cubicBezTo>
                      <a:pt x="3462" y="10531"/>
                      <a:pt x="3871" y="10594"/>
                      <a:pt x="4273" y="10594"/>
                    </a:cubicBezTo>
                    <a:cubicBezTo>
                      <a:pt x="5844" y="10594"/>
                      <a:pt x="7296" y="9629"/>
                      <a:pt x="7795" y="8092"/>
                    </a:cubicBezTo>
                    <a:cubicBezTo>
                      <a:pt x="8322" y="6513"/>
                      <a:pt x="7695" y="4834"/>
                      <a:pt x="6367" y="3932"/>
                    </a:cubicBezTo>
                    <a:lnTo>
                      <a:pt x="7043" y="1877"/>
                    </a:lnTo>
                    <a:lnTo>
                      <a:pt x="7369" y="2002"/>
                    </a:lnTo>
                    <a:cubicBezTo>
                      <a:pt x="7418" y="2017"/>
                      <a:pt x="7467" y="2024"/>
                      <a:pt x="7514" y="2024"/>
                    </a:cubicBezTo>
                    <a:cubicBezTo>
                      <a:pt x="7711" y="2024"/>
                      <a:pt x="7885" y="1903"/>
                      <a:pt x="7946" y="1701"/>
                    </a:cubicBezTo>
                    <a:lnTo>
                      <a:pt x="8021" y="1526"/>
                    </a:lnTo>
                    <a:cubicBezTo>
                      <a:pt x="8096" y="1275"/>
                      <a:pt x="7971" y="1025"/>
                      <a:pt x="7720" y="924"/>
                    </a:cubicBezTo>
                    <a:lnTo>
                      <a:pt x="4963" y="22"/>
                    </a:lnTo>
                    <a:cubicBezTo>
                      <a:pt x="4919" y="8"/>
                      <a:pt x="4874" y="0"/>
                      <a:pt x="4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9"/>
              <p:cNvSpPr/>
              <p:nvPr/>
            </p:nvSpPr>
            <p:spPr>
              <a:xfrm>
                <a:off x="1419850" y="306120"/>
                <a:ext cx="672874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1007" extrusionOk="0">
                    <a:moveTo>
                      <a:pt x="5056" y="414"/>
                    </a:moveTo>
                    <a:cubicBezTo>
                      <a:pt x="5083" y="414"/>
                      <a:pt x="5111" y="419"/>
                      <a:pt x="5138" y="430"/>
                    </a:cubicBezTo>
                    <a:lnTo>
                      <a:pt x="7895" y="1332"/>
                    </a:lnTo>
                    <a:cubicBezTo>
                      <a:pt x="8020" y="1382"/>
                      <a:pt x="8096" y="1532"/>
                      <a:pt x="8045" y="1658"/>
                    </a:cubicBezTo>
                    <a:lnTo>
                      <a:pt x="7995" y="1858"/>
                    </a:lnTo>
                    <a:cubicBezTo>
                      <a:pt x="7956" y="1957"/>
                      <a:pt x="7854" y="2024"/>
                      <a:pt x="7752" y="2024"/>
                    </a:cubicBezTo>
                    <a:cubicBezTo>
                      <a:pt x="7724" y="2024"/>
                      <a:pt x="7696" y="2019"/>
                      <a:pt x="7669" y="2009"/>
                    </a:cubicBezTo>
                    <a:lnTo>
                      <a:pt x="7319" y="1908"/>
                    </a:lnTo>
                    <a:cubicBezTo>
                      <a:pt x="7297" y="1897"/>
                      <a:pt x="7273" y="1892"/>
                      <a:pt x="7250" y="1892"/>
                    </a:cubicBezTo>
                    <a:cubicBezTo>
                      <a:pt x="7168" y="1892"/>
                      <a:pt x="7088" y="1955"/>
                      <a:pt x="7068" y="2034"/>
                    </a:cubicBezTo>
                    <a:lnTo>
                      <a:pt x="6391" y="4064"/>
                    </a:lnTo>
                    <a:cubicBezTo>
                      <a:pt x="6366" y="4139"/>
                      <a:pt x="6391" y="4239"/>
                      <a:pt x="6466" y="4289"/>
                    </a:cubicBezTo>
                    <a:cubicBezTo>
                      <a:pt x="7770" y="5192"/>
                      <a:pt x="8321" y="6771"/>
                      <a:pt x="7820" y="8224"/>
                    </a:cubicBezTo>
                    <a:cubicBezTo>
                      <a:pt x="7544" y="9101"/>
                      <a:pt x="6918" y="9828"/>
                      <a:pt x="6065" y="10229"/>
                    </a:cubicBezTo>
                    <a:cubicBezTo>
                      <a:pt x="5579" y="10465"/>
                      <a:pt x="5040" y="10588"/>
                      <a:pt x="4494" y="10588"/>
                    </a:cubicBezTo>
                    <a:cubicBezTo>
                      <a:pt x="4114" y="10588"/>
                      <a:pt x="3730" y="10528"/>
                      <a:pt x="3359" y="10405"/>
                    </a:cubicBezTo>
                    <a:cubicBezTo>
                      <a:pt x="1504" y="9778"/>
                      <a:pt x="451" y="7798"/>
                      <a:pt x="1053" y="5994"/>
                    </a:cubicBezTo>
                    <a:cubicBezTo>
                      <a:pt x="1529" y="4565"/>
                      <a:pt x="2857" y="3638"/>
                      <a:pt x="4386" y="3638"/>
                    </a:cubicBezTo>
                    <a:lnTo>
                      <a:pt x="4512" y="3638"/>
                    </a:lnTo>
                    <a:cubicBezTo>
                      <a:pt x="4587" y="3638"/>
                      <a:pt x="4687" y="3588"/>
                      <a:pt x="4712" y="3512"/>
                    </a:cubicBezTo>
                    <a:lnTo>
                      <a:pt x="5389" y="1457"/>
                    </a:lnTo>
                    <a:cubicBezTo>
                      <a:pt x="5414" y="1357"/>
                      <a:pt x="5364" y="1257"/>
                      <a:pt x="5238" y="1207"/>
                    </a:cubicBezTo>
                    <a:lnTo>
                      <a:pt x="4913" y="1106"/>
                    </a:lnTo>
                    <a:cubicBezTo>
                      <a:pt x="4787" y="1056"/>
                      <a:pt x="4712" y="906"/>
                      <a:pt x="4737" y="781"/>
                    </a:cubicBezTo>
                    <a:lnTo>
                      <a:pt x="4812" y="580"/>
                    </a:lnTo>
                    <a:cubicBezTo>
                      <a:pt x="4852" y="481"/>
                      <a:pt x="4953" y="414"/>
                      <a:pt x="5056" y="414"/>
                    </a:cubicBezTo>
                    <a:close/>
                    <a:moveTo>
                      <a:pt x="5065" y="1"/>
                    </a:moveTo>
                    <a:cubicBezTo>
                      <a:pt x="4781" y="1"/>
                      <a:pt x="4518" y="170"/>
                      <a:pt x="4436" y="455"/>
                    </a:cubicBezTo>
                    <a:lnTo>
                      <a:pt x="4361" y="655"/>
                    </a:lnTo>
                    <a:cubicBezTo>
                      <a:pt x="4236" y="1006"/>
                      <a:pt x="4436" y="1382"/>
                      <a:pt x="4787" y="1482"/>
                    </a:cubicBezTo>
                    <a:lnTo>
                      <a:pt x="4938" y="1532"/>
                    </a:lnTo>
                    <a:lnTo>
                      <a:pt x="4361" y="3237"/>
                    </a:lnTo>
                    <a:cubicBezTo>
                      <a:pt x="2682" y="3237"/>
                      <a:pt x="1203" y="4289"/>
                      <a:pt x="677" y="5868"/>
                    </a:cubicBezTo>
                    <a:cubicBezTo>
                      <a:pt x="0" y="7898"/>
                      <a:pt x="1153" y="10104"/>
                      <a:pt x="3233" y="10781"/>
                    </a:cubicBezTo>
                    <a:cubicBezTo>
                      <a:pt x="3659" y="10931"/>
                      <a:pt x="4085" y="11006"/>
                      <a:pt x="4512" y="11006"/>
                    </a:cubicBezTo>
                    <a:cubicBezTo>
                      <a:pt x="5113" y="11006"/>
                      <a:pt x="5715" y="10856"/>
                      <a:pt x="6241" y="10605"/>
                    </a:cubicBezTo>
                    <a:cubicBezTo>
                      <a:pt x="7193" y="10129"/>
                      <a:pt x="7895" y="9352"/>
                      <a:pt x="8221" y="8375"/>
                    </a:cubicBezTo>
                    <a:cubicBezTo>
                      <a:pt x="8747" y="6771"/>
                      <a:pt x="8196" y="5066"/>
                      <a:pt x="6817" y="4039"/>
                    </a:cubicBezTo>
                    <a:lnTo>
                      <a:pt x="7394" y="2359"/>
                    </a:lnTo>
                    <a:lnTo>
                      <a:pt x="7544" y="2410"/>
                    </a:lnTo>
                    <a:cubicBezTo>
                      <a:pt x="7610" y="2428"/>
                      <a:pt x="7677" y="2438"/>
                      <a:pt x="7743" y="2438"/>
                    </a:cubicBezTo>
                    <a:cubicBezTo>
                      <a:pt x="8027" y="2438"/>
                      <a:pt x="8290" y="2268"/>
                      <a:pt x="8371" y="1984"/>
                    </a:cubicBezTo>
                    <a:lnTo>
                      <a:pt x="8446" y="1783"/>
                    </a:lnTo>
                    <a:cubicBezTo>
                      <a:pt x="8547" y="1432"/>
                      <a:pt x="8371" y="1056"/>
                      <a:pt x="8020" y="956"/>
                    </a:cubicBezTo>
                    <a:lnTo>
                      <a:pt x="5263" y="29"/>
                    </a:lnTo>
                    <a:cubicBezTo>
                      <a:pt x="5197" y="10"/>
                      <a:pt x="5130" y="1"/>
                      <a:pt x="5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1446848" y="306120"/>
                <a:ext cx="645876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1007" extrusionOk="0">
                    <a:moveTo>
                      <a:pt x="4705" y="414"/>
                    </a:moveTo>
                    <a:cubicBezTo>
                      <a:pt x="4732" y="414"/>
                      <a:pt x="4760" y="419"/>
                      <a:pt x="4787" y="430"/>
                    </a:cubicBezTo>
                    <a:lnTo>
                      <a:pt x="7544" y="1332"/>
                    </a:lnTo>
                    <a:cubicBezTo>
                      <a:pt x="7669" y="1382"/>
                      <a:pt x="7745" y="1532"/>
                      <a:pt x="7694" y="1658"/>
                    </a:cubicBezTo>
                    <a:lnTo>
                      <a:pt x="7644" y="1858"/>
                    </a:lnTo>
                    <a:cubicBezTo>
                      <a:pt x="7605" y="1957"/>
                      <a:pt x="7503" y="2024"/>
                      <a:pt x="7401" y="2024"/>
                    </a:cubicBezTo>
                    <a:cubicBezTo>
                      <a:pt x="7373" y="2024"/>
                      <a:pt x="7345" y="2019"/>
                      <a:pt x="7318" y="2009"/>
                    </a:cubicBezTo>
                    <a:lnTo>
                      <a:pt x="6968" y="1908"/>
                    </a:lnTo>
                    <a:cubicBezTo>
                      <a:pt x="6943" y="1896"/>
                      <a:pt x="6917" y="1890"/>
                      <a:pt x="6892" y="1890"/>
                    </a:cubicBezTo>
                    <a:cubicBezTo>
                      <a:pt x="6867" y="1890"/>
                      <a:pt x="6842" y="1896"/>
                      <a:pt x="6817" y="1908"/>
                    </a:cubicBezTo>
                    <a:cubicBezTo>
                      <a:pt x="6767" y="1933"/>
                      <a:pt x="6742" y="1984"/>
                      <a:pt x="6717" y="2034"/>
                    </a:cubicBezTo>
                    <a:lnTo>
                      <a:pt x="6040" y="4064"/>
                    </a:lnTo>
                    <a:cubicBezTo>
                      <a:pt x="6015" y="4139"/>
                      <a:pt x="6040" y="4239"/>
                      <a:pt x="6115" y="4289"/>
                    </a:cubicBezTo>
                    <a:cubicBezTo>
                      <a:pt x="7419" y="5192"/>
                      <a:pt x="7970" y="6771"/>
                      <a:pt x="7469" y="8224"/>
                    </a:cubicBezTo>
                    <a:cubicBezTo>
                      <a:pt x="7193" y="9101"/>
                      <a:pt x="6567" y="9828"/>
                      <a:pt x="5714" y="10229"/>
                    </a:cubicBezTo>
                    <a:cubicBezTo>
                      <a:pt x="5228" y="10465"/>
                      <a:pt x="4689" y="10588"/>
                      <a:pt x="4143" y="10588"/>
                    </a:cubicBezTo>
                    <a:cubicBezTo>
                      <a:pt x="3763" y="10588"/>
                      <a:pt x="3379" y="10528"/>
                      <a:pt x="3008" y="10405"/>
                    </a:cubicBezTo>
                    <a:cubicBezTo>
                      <a:pt x="2105" y="10104"/>
                      <a:pt x="1379" y="9477"/>
                      <a:pt x="927" y="8650"/>
                    </a:cubicBezTo>
                    <a:cubicBezTo>
                      <a:pt x="501" y="7823"/>
                      <a:pt x="426" y="6871"/>
                      <a:pt x="702" y="5994"/>
                    </a:cubicBezTo>
                    <a:cubicBezTo>
                      <a:pt x="1178" y="4565"/>
                      <a:pt x="2506" y="3638"/>
                      <a:pt x="4035" y="3638"/>
                    </a:cubicBezTo>
                    <a:lnTo>
                      <a:pt x="4161" y="3638"/>
                    </a:lnTo>
                    <a:cubicBezTo>
                      <a:pt x="4236" y="3638"/>
                      <a:pt x="4336" y="3588"/>
                      <a:pt x="4361" y="3512"/>
                    </a:cubicBezTo>
                    <a:lnTo>
                      <a:pt x="5038" y="1457"/>
                    </a:lnTo>
                    <a:cubicBezTo>
                      <a:pt x="5063" y="1357"/>
                      <a:pt x="5013" y="1257"/>
                      <a:pt x="4887" y="1207"/>
                    </a:cubicBezTo>
                    <a:lnTo>
                      <a:pt x="4562" y="1106"/>
                    </a:lnTo>
                    <a:cubicBezTo>
                      <a:pt x="4486" y="1081"/>
                      <a:pt x="4436" y="1031"/>
                      <a:pt x="4411" y="981"/>
                    </a:cubicBezTo>
                    <a:cubicBezTo>
                      <a:pt x="4386" y="906"/>
                      <a:pt x="4386" y="831"/>
                      <a:pt x="4386" y="781"/>
                    </a:cubicBezTo>
                    <a:lnTo>
                      <a:pt x="4461" y="580"/>
                    </a:lnTo>
                    <a:cubicBezTo>
                      <a:pt x="4501" y="481"/>
                      <a:pt x="4602" y="414"/>
                      <a:pt x="4705" y="414"/>
                    </a:cubicBezTo>
                    <a:close/>
                    <a:moveTo>
                      <a:pt x="4714" y="1"/>
                    </a:moveTo>
                    <a:cubicBezTo>
                      <a:pt x="4430" y="1"/>
                      <a:pt x="4167" y="170"/>
                      <a:pt x="4085" y="455"/>
                    </a:cubicBezTo>
                    <a:lnTo>
                      <a:pt x="4010" y="655"/>
                    </a:lnTo>
                    <a:cubicBezTo>
                      <a:pt x="3960" y="806"/>
                      <a:pt x="3960" y="1006"/>
                      <a:pt x="4060" y="1156"/>
                    </a:cubicBezTo>
                    <a:cubicBezTo>
                      <a:pt x="4136" y="1307"/>
                      <a:pt x="4261" y="1432"/>
                      <a:pt x="4436" y="1482"/>
                    </a:cubicBezTo>
                    <a:lnTo>
                      <a:pt x="4587" y="1532"/>
                    </a:lnTo>
                    <a:lnTo>
                      <a:pt x="4010" y="3237"/>
                    </a:lnTo>
                    <a:cubicBezTo>
                      <a:pt x="2331" y="3237"/>
                      <a:pt x="852" y="4289"/>
                      <a:pt x="326" y="5868"/>
                    </a:cubicBezTo>
                    <a:cubicBezTo>
                      <a:pt x="0" y="6846"/>
                      <a:pt x="75" y="7898"/>
                      <a:pt x="577" y="8826"/>
                    </a:cubicBezTo>
                    <a:cubicBezTo>
                      <a:pt x="1053" y="9753"/>
                      <a:pt x="1880" y="10455"/>
                      <a:pt x="2882" y="10781"/>
                    </a:cubicBezTo>
                    <a:cubicBezTo>
                      <a:pt x="3308" y="10931"/>
                      <a:pt x="3734" y="11006"/>
                      <a:pt x="4161" y="11006"/>
                    </a:cubicBezTo>
                    <a:cubicBezTo>
                      <a:pt x="4762" y="11006"/>
                      <a:pt x="5364" y="10856"/>
                      <a:pt x="5890" y="10605"/>
                    </a:cubicBezTo>
                    <a:cubicBezTo>
                      <a:pt x="6842" y="10129"/>
                      <a:pt x="7544" y="9352"/>
                      <a:pt x="7870" y="8375"/>
                    </a:cubicBezTo>
                    <a:cubicBezTo>
                      <a:pt x="8396" y="6771"/>
                      <a:pt x="7845" y="5066"/>
                      <a:pt x="6466" y="4064"/>
                    </a:cubicBezTo>
                    <a:lnTo>
                      <a:pt x="7043" y="2359"/>
                    </a:lnTo>
                    <a:lnTo>
                      <a:pt x="7193" y="2410"/>
                    </a:lnTo>
                    <a:cubicBezTo>
                      <a:pt x="7259" y="2428"/>
                      <a:pt x="7326" y="2438"/>
                      <a:pt x="7392" y="2438"/>
                    </a:cubicBezTo>
                    <a:cubicBezTo>
                      <a:pt x="7676" y="2438"/>
                      <a:pt x="7939" y="2268"/>
                      <a:pt x="8020" y="1984"/>
                    </a:cubicBezTo>
                    <a:lnTo>
                      <a:pt x="8095" y="1783"/>
                    </a:lnTo>
                    <a:cubicBezTo>
                      <a:pt x="8196" y="1432"/>
                      <a:pt x="8020" y="1056"/>
                      <a:pt x="7669" y="956"/>
                    </a:cubicBezTo>
                    <a:lnTo>
                      <a:pt x="4912" y="29"/>
                    </a:lnTo>
                    <a:cubicBezTo>
                      <a:pt x="4846" y="10"/>
                      <a:pt x="4779" y="1"/>
                      <a:pt x="4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1431387" y="291275"/>
                <a:ext cx="676720" cy="87686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400" extrusionOk="0">
                    <a:moveTo>
                      <a:pt x="4838" y="1525"/>
                    </a:moveTo>
                    <a:lnTo>
                      <a:pt x="5038" y="1600"/>
                    </a:lnTo>
                    <a:lnTo>
                      <a:pt x="4972" y="1754"/>
                    </a:lnTo>
                    <a:lnTo>
                      <a:pt x="4972" y="1754"/>
                    </a:lnTo>
                    <a:cubicBezTo>
                      <a:pt x="4988" y="1711"/>
                      <a:pt x="4985" y="1668"/>
                      <a:pt x="4963" y="1625"/>
                    </a:cubicBezTo>
                    <a:cubicBezTo>
                      <a:pt x="4938" y="1600"/>
                      <a:pt x="4888" y="1550"/>
                      <a:pt x="4838" y="1525"/>
                    </a:cubicBezTo>
                    <a:close/>
                    <a:moveTo>
                      <a:pt x="7118" y="2277"/>
                    </a:moveTo>
                    <a:lnTo>
                      <a:pt x="7294" y="2352"/>
                    </a:lnTo>
                    <a:cubicBezTo>
                      <a:pt x="7277" y="2348"/>
                      <a:pt x="7260" y="2346"/>
                      <a:pt x="7243" y="2346"/>
                    </a:cubicBezTo>
                    <a:cubicBezTo>
                      <a:pt x="7161" y="2346"/>
                      <a:pt x="7085" y="2394"/>
                      <a:pt x="7043" y="2477"/>
                    </a:cubicBezTo>
                    <a:lnTo>
                      <a:pt x="7118" y="2277"/>
                    </a:lnTo>
                    <a:close/>
                    <a:moveTo>
                      <a:pt x="4396" y="3525"/>
                    </a:moveTo>
                    <a:lnTo>
                      <a:pt x="4362" y="3630"/>
                    </a:lnTo>
                    <a:lnTo>
                      <a:pt x="4211" y="3630"/>
                    </a:lnTo>
                    <a:cubicBezTo>
                      <a:pt x="4295" y="3630"/>
                      <a:pt x="4361" y="3595"/>
                      <a:pt x="4396" y="3525"/>
                    </a:cubicBezTo>
                    <a:close/>
                    <a:moveTo>
                      <a:pt x="6492" y="4182"/>
                    </a:moveTo>
                    <a:cubicBezTo>
                      <a:pt x="6467" y="4257"/>
                      <a:pt x="6492" y="4357"/>
                      <a:pt x="6542" y="4407"/>
                    </a:cubicBezTo>
                    <a:cubicBezTo>
                      <a:pt x="6517" y="4382"/>
                      <a:pt x="6467" y="4357"/>
                      <a:pt x="6442" y="4332"/>
                    </a:cubicBezTo>
                    <a:lnTo>
                      <a:pt x="6492" y="4182"/>
                    </a:lnTo>
                    <a:close/>
                    <a:moveTo>
                      <a:pt x="4913" y="798"/>
                    </a:moveTo>
                    <a:lnTo>
                      <a:pt x="7670" y="1725"/>
                    </a:lnTo>
                    <a:cubicBezTo>
                      <a:pt x="7695" y="1725"/>
                      <a:pt x="7720" y="1776"/>
                      <a:pt x="7720" y="1776"/>
                    </a:cubicBezTo>
                    <a:lnTo>
                      <a:pt x="7645" y="1976"/>
                    </a:lnTo>
                    <a:cubicBezTo>
                      <a:pt x="7645" y="1976"/>
                      <a:pt x="7570" y="2001"/>
                      <a:pt x="7570" y="2001"/>
                    </a:cubicBezTo>
                    <a:lnTo>
                      <a:pt x="7244" y="1901"/>
                    </a:lnTo>
                    <a:cubicBezTo>
                      <a:pt x="7202" y="1890"/>
                      <a:pt x="7156" y="1884"/>
                      <a:pt x="7110" y="1884"/>
                    </a:cubicBezTo>
                    <a:cubicBezTo>
                      <a:pt x="7044" y="1884"/>
                      <a:pt x="6977" y="1897"/>
                      <a:pt x="6918" y="1926"/>
                    </a:cubicBezTo>
                    <a:cubicBezTo>
                      <a:pt x="6843" y="1976"/>
                      <a:pt x="6768" y="2051"/>
                      <a:pt x="6717" y="2151"/>
                    </a:cubicBezTo>
                    <a:lnTo>
                      <a:pt x="6041" y="4207"/>
                    </a:lnTo>
                    <a:cubicBezTo>
                      <a:pt x="5991" y="4357"/>
                      <a:pt x="6066" y="4558"/>
                      <a:pt x="6216" y="4658"/>
                    </a:cubicBezTo>
                    <a:cubicBezTo>
                      <a:pt x="7419" y="5510"/>
                      <a:pt x="7946" y="6989"/>
                      <a:pt x="7494" y="8367"/>
                    </a:cubicBezTo>
                    <a:cubicBezTo>
                      <a:pt x="7219" y="9194"/>
                      <a:pt x="6617" y="9846"/>
                      <a:pt x="5840" y="10247"/>
                    </a:cubicBezTo>
                    <a:cubicBezTo>
                      <a:pt x="5378" y="10464"/>
                      <a:pt x="4882" y="10572"/>
                      <a:pt x="4381" y="10572"/>
                    </a:cubicBezTo>
                    <a:cubicBezTo>
                      <a:pt x="4014" y="10572"/>
                      <a:pt x="3644" y="10514"/>
                      <a:pt x="3284" y="10397"/>
                    </a:cubicBezTo>
                    <a:cubicBezTo>
                      <a:pt x="2407" y="10121"/>
                      <a:pt x="1730" y="9520"/>
                      <a:pt x="1304" y="8743"/>
                    </a:cubicBezTo>
                    <a:cubicBezTo>
                      <a:pt x="903" y="7966"/>
                      <a:pt x="828" y="7089"/>
                      <a:pt x="1103" y="6262"/>
                    </a:cubicBezTo>
                    <a:cubicBezTo>
                      <a:pt x="1555" y="4933"/>
                      <a:pt x="2808" y="4031"/>
                      <a:pt x="4236" y="4031"/>
                    </a:cubicBezTo>
                    <a:lnTo>
                      <a:pt x="4362" y="4031"/>
                    </a:lnTo>
                    <a:cubicBezTo>
                      <a:pt x="4537" y="4031"/>
                      <a:pt x="4687" y="3931"/>
                      <a:pt x="4738" y="3755"/>
                    </a:cubicBezTo>
                    <a:lnTo>
                      <a:pt x="5414" y="1725"/>
                    </a:lnTo>
                    <a:cubicBezTo>
                      <a:pt x="5489" y="1525"/>
                      <a:pt x="5364" y="1274"/>
                      <a:pt x="5164" y="1199"/>
                    </a:cubicBezTo>
                    <a:lnTo>
                      <a:pt x="4813" y="1099"/>
                    </a:lnTo>
                    <a:lnTo>
                      <a:pt x="4788" y="1024"/>
                    </a:lnTo>
                    <a:lnTo>
                      <a:pt x="4863" y="848"/>
                    </a:lnTo>
                    <a:cubicBezTo>
                      <a:pt x="4863" y="823"/>
                      <a:pt x="4888" y="798"/>
                      <a:pt x="4913" y="798"/>
                    </a:cubicBezTo>
                    <a:close/>
                    <a:moveTo>
                      <a:pt x="4896" y="0"/>
                    </a:moveTo>
                    <a:cubicBezTo>
                      <a:pt x="4529" y="0"/>
                      <a:pt x="4205" y="220"/>
                      <a:pt x="4086" y="598"/>
                    </a:cubicBezTo>
                    <a:lnTo>
                      <a:pt x="4011" y="773"/>
                    </a:lnTo>
                    <a:cubicBezTo>
                      <a:pt x="3935" y="999"/>
                      <a:pt x="3961" y="1224"/>
                      <a:pt x="4061" y="1450"/>
                    </a:cubicBezTo>
                    <a:cubicBezTo>
                      <a:pt x="4161" y="1625"/>
                      <a:pt x="4311" y="1776"/>
                      <a:pt x="4512" y="1851"/>
                    </a:cubicBezTo>
                    <a:lnTo>
                      <a:pt x="4061" y="3229"/>
                    </a:lnTo>
                    <a:cubicBezTo>
                      <a:pt x="2357" y="3304"/>
                      <a:pt x="878" y="4382"/>
                      <a:pt x="326" y="5986"/>
                    </a:cubicBezTo>
                    <a:cubicBezTo>
                      <a:pt x="1" y="7039"/>
                      <a:pt x="76" y="8141"/>
                      <a:pt x="602" y="9119"/>
                    </a:cubicBezTo>
                    <a:cubicBezTo>
                      <a:pt x="1103" y="10096"/>
                      <a:pt x="1956" y="10823"/>
                      <a:pt x="3008" y="11174"/>
                    </a:cubicBezTo>
                    <a:cubicBezTo>
                      <a:pt x="3459" y="11324"/>
                      <a:pt x="3910" y="11400"/>
                      <a:pt x="4362" y="11400"/>
                    </a:cubicBezTo>
                    <a:cubicBezTo>
                      <a:pt x="4988" y="11400"/>
                      <a:pt x="5615" y="11249"/>
                      <a:pt x="6191" y="10974"/>
                    </a:cubicBezTo>
                    <a:cubicBezTo>
                      <a:pt x="7194" y="10497"/>
                      <a:pt x="7920" y="9645"/>
                      <a:pt x="8271" y="8618"/>
                    </a:cubicBezTo>
                    <a:cubicBezTo>
                      <a:pt x="8798" y="7014"/>
                      <a:pt x="8246" y="5259"/>
                      <a:pt x="6918" y="4182"/>
                    </a:cubicBezTo>
                    <a:lnTo>
                      <a:pt x="7369" y="2803"/>
                    </a:lnTo>
                    <a:cubicBezTo>
                      <a:pt x="7447" y="2825"/>
                      <a:pt x="7526" y="2835"/>
                      <a:pt x="7603" y="2835"/>
                    </a:cubicBezTo>
                    <a:cubicBezTo>
                      <a:pt x="7968" y="2835"/>
                      <a:pt x="8297" y="2599"/>
                      <a:pt x="8422" y="2227"/>
                    </a:cubicBezTo>
                    <a:lnTo>
                      <a:pt x="8472" y="2051"/>
                    </a:lnTo>
                    <a:cubicBezTo>
                      <a:pt x="8622" y="1600"/>
                      <a:pt x="8397" y="1099"/>
                      <a:pt x="7920" y="948"/>
                    </a:cubicBezTo>
                    <a:lnTo>
                      <a:pt x="5189" y="46"/>
                    </a:lnTo>
                    <a:cubicBezTo>
                      <a:pt x="5090" y="15"/>
                      <a:pt x="4991" y="0"/>
                      <a:pt x="4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437156" y="678781"/>
                <a:ext cx="613109" cy="458121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956" extrusionOk="0">
                    <a:moveTo>
                      <a:pt x="1736" y="0"/>
                    </a:moveTo>
                    <a:cubicBezTo>
                      <a:pt x="1449" y="0"/>
                      <a:pt x="1179" y="92"/>
                      <a:pt x="1003" y="322"/>
                    </a:cubicBezTo>
                    <a:cubicBezTo>
                      <a:pt x="853" y="547"/>
                      <a:pt x="728" y="798"/>
                      <a:pt x="652" y="1073"/>
                    </a:cubicBezTo>
                    <a:cubicBezTo>
                      <a:pt x="1" y="3003"/>
                      <a:pt x="1104" y="5109"/>
                      <a:pt x="3058" y="5760"/>
                    </a:cubicBezTo>
                    <a:cubicBezTo>
                      <a:pt x="3462" y="5893"/>
                      <a:pt x="3871" y="5956"/>
                      <a:pt x="4273" y="5956"/>
                    </a:cubicBezTo>
                    <a:cubicBezTo>
                      <a:pt x="5844" y="5956"/>
                      <a:pt x="7296" y="4991"/>
                      <a:pt x="7795" y="3454"/>
                    </a:cubicBezTo>
                    <a:cubicBezTo>
                      <a:pt x="7921" y="3103"/>
                      <a:pt x="7971" y="2728"/>
                      <a:pt x="7971" y="2377"/>
                    </a:cubicBezTo>
                    <a:lnTo>
                      <a:pt x="7971" y="2377"/>
                    </a:lnTo>
                    <a:cubicBezTo>
                      <a:pt x="7900" y="2395"/>
                      <a:pt x="7828" y="2404"/>
                      <a:pt x="7756" y="2404"/>
                    </a:cubicBezTo>
                    <a:cubicBezTo>
                      <a:pt x="7349" y="2404"/>
                      <a:pt x="6945" y="2124"/>
                      <a:pt x="6668" y="1825"/>
                    </a:cubicBezTo>
                    <a:cubicBezTo>
                      <a:pt x="6292" y="1449"/>
                      <a:pt x="5966" y="998"/>
                      <a:pt x="5490" y="848"/>
                    </a:cubicBezTo>
                    <a:cubicBezTo>
                      <a:pt x="5338" y="804"/>
                      <a:pt x="5184" y="790"/>
                      <a:pt x="5029" y="790"/>
                    </a:cubicBezTo>
                    <a:cubicBezTo>
                      <a:pt x="4738" y="790"/>
                      <a:pt x="4443" y="840"/>
                      <a:pt x="4154" y="840"/>
                    </a:cubicBezTo>
                    <a:cubicBezTo>
                      <a:pt x="4064" y="840"/>
                      <a:pt x="3974" y="835"/>
                      <a:pt x="3886" y="823"/>
                    </a:cubicBezTo>
                    <a:cubicBezTo>
                      <a:pt x="3359" y="748"/>
                      <a:pt x="2933" y="397"/>
                      <a:pt x="2457" y="171"/>
                    </a:cubicBezTo>
                    <a:cubicBezTo>
                      <a:pt x="2238" y="67"/>
                      <a:pt x="198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1446848" y="662937"/>
                <a:ext cx="618878" cy="4898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6368" extrusionOk="0">
                    <a:moveTo>
                      <a:pt x="1631" y="414"/>
                    </a:moveTo>
                    <a:cubicBezTo>
                      <a:pt x="1841" y="414"/>
                      <a:pt x="2065" y="469"/>
                      <a:pt x="2256" y="553"/>
                    </a:cubicBezTo>
                    <a:cubicBezTo>
                      <a:pt x="2406" y="628"/>
                      <a:pt x="2531" y="703"/>
                      <a:pt x="2707" y="803"/>
                    </a:cubicBezTo>
                    <a:cubicBezTo>
                      <a:pt x="3008" y="979"/>
                      <a:pt x="3333" y="1154"/>
                      <a:pt x="3734" y="1229"/>
                    </a:cubicBezTo>
                    <a:cubicBezTo>
                      <a:pt x="3818" y="1238"/>
                      <a:pt x="3902" y="1240"/>
                      <a:pt x="3985" y="1240"/>
                    </a:cubicBezTo>
                    <a:cubicBezTo>
                      <a:pt x="4152" y="1240"/>
                      <a:pt x="4319" y="1229"/>
                      <a:pt x="4486" y="1229"/>
                    </a:cubicBezTo>
                    <a:cubicBezTo>
                      <a:pt x="4637" y="1217"/>
                      <a:pt x="4775" y="1204"/>
                      <a:pt x="4906" y="1204"/>
                    </a:cubicBezTo>
                    <a:cubicBezTo>
                      <a:pt x="5038" y="1204"/>
                      <a:pt x="5163" y="1217"/>
                      <a:pt x="5288" y="1254"/>
                    </a:cubicBezTo>
                    <a:cubicBezTo>
                      <a:pt x="5639" y="1355"/>
                      <a:pt x="5915" y="1630"/>
                      <a:pt x="6191" y="1956"/>
                    </a:cubicBezTo>
                    <a:cubicBezTo>
                      <a:pt x="6241" y="2031"/>
                      <a:pt x="6316" y="2106"/>
                      <a:pt x="6391" y="2157"/>
                    </a:cubicBezTo>
                    <a:cubicBezTo>
                      <a:pt x="6774" y="2563"/>
                      <a:pt x="7202" y="2810"/>
                      <a:pt x="7589" y="2810"/>
                    </a:cubicBezTo>
                    <a:cubicBezTo>
                      <a:pt x="7607" y="2810"/>
                      <a:pt x="7626" y="2809"/>
                      <a:pt x="7644" y="2808"/>
                    </a:cubicBezTo>
                    <a:lnTo>
                      <a:pt x="7644" y="2808"/>
                    </a:lnTo>
                    <a:cubicBezTo>
                      <a:pt x="7619" y="3084"/>
                      <a:pt x="7569" y="3335"/>
                      <a:pt x="7469" y="3585"/>
                    </a:cubicBezTo>
                    <a:cubicBezTo>
                      <a:pt x="7193" y="4462"/>
                      <a:pt x="6567" y="5189"/>
                      <a:pt x="5714" y="5590"/>
                    </a:cubicBezTo>
                    <a:cubicBezTo>
                      <a:pt x="5228" y="5826"/>
                      <a:pt x="4689" y="5949"/>
                      <a:pt x="4143" y="5949"/>
                    </a:cubicBezTo>
                    <a:cubicBezTo>
                      <a:pt x="3763" y="5949"/>
                      <a:pt x="3379" y="5889"/>
                      <a:pt x="3008" y="5766"/>
                    </a:cubicBezTo>
                    <a:cubicBezTo>
                      <a:pt x="2105" y="5465"/>
                      <a:pt x="1379" y="4838"/>
                      <a:pt x="927" y="4011"/>
                    </a:cubicBezTo>
                    <a:cubicBezTo>
                      <a:pt x="501" y="3184"/>
                      <a:pt x="426" y="2232"/>
                      <a:pt x="702" y="1355"/>
                    </a:cubicBezTo>
                    <a:cubicBezTo>
                      <a:pt x="802" y="1104"/>
                      <a:pt x="902" y="878"/>
                      <a:pt x="1028" y="653"/>
                    </a:cubicBezTo>
                    <a:lnTo>
                      <a:pt x="1053" y="653"/>
                    </a:lnTo>
                    <a:cubicBezTo>
                      <a:pt x="1184" y="482"/>
                      <a:pt x="1399" y="414"/>
                      <a:pt x="1631" y="414"/>
                    </a:cubicBezTo>
                    <a:close/>
                    <a:moveTo>
                      <a:pt x="1647" y="0"/>
                    </a:moveTo>
                    <a:cubicBezTo>
                      <a:pt x="1305" y="0"/>
                      <a:pt x="977" y="110"/>
                      <a:pt x="752" y="377"/>
                    </a:cubicBezTo>
                    <a:cubicBezTo>
                      <a:pt x="727" y="377"/>
                      <a:pt x="727" y="402"/>
                      <a:pt x="702" y="402"/>
                    </a:cubicBezTo>
                    <a:cubicBezTo>
                      <a:pt x="552" y="678"/>
                      <a:pt x="426" y="954"/>
                      <a:pt x="326" y="1229"/>
                    </a:cubicBezTo>
                    <a:cubicBezTo>
                      <a:pt x="0" y="2207"/>
                      <a:pt x="100" y="3259"/>
                      <a:pt x="577" y="4187"/>
                    </a:cubicBezTo>
                    <a:cubicBezTo>
                      <a:pt x="1053" y="5114"/>
                      <a:pt x="1880" y="5816"/>
                      <a:pt x="2882" y="6142"/>
                    </a:cubicBezTo>
                    <a:cubicBezTo>
                      <a:pt x="3308" y="6292"/>
                      <a:pt x="3734" y="6367"/>
                      <a:pt x="4161" y="6367"/>
                    </a:cubicBezTo>
                    <a:cubicBezTo>
                      <a:pt x="4762" y="6367"/>
                      <a:pt x="5364" y="6217"/>
                      <a:pt x="5890" y="5966"/>
                    </a:cubicBezTo>
                    <a:cubicBezTo>
                      <a:pt x="6842" y="5490"/>
                      <a:pt x="7544" y="4713"/>
                      <a:pt x="7870" y="3736"/>
                    </a:cubicBezTo>
                    <a:cubicBezTo>
                      <a:pt x="7995" y="3360"/>
                      <a:pt x="8045" y="2984"/>
                      <a:pt x="8045" y="2583"/>
                    </a:cubicBezTo>
                    <a:cubicBezTo>
                      <a:pt x="8045" y="2507"/>
                      <a:pt x="8020" y="2457"/>
                      <a:pt x="7970" y="2407"/>
                    </a:cubicBezTo>
                    <a:cubicBezTo>
                      <a:pt x="7935" y="2389"/>
                      <a:pt x="7887" y="2372"/>
                      <a:pt x="7844" y="2372"/>
                    </a:cubicBezTo>
                    <a:cubicBezTo>
                      <a:pt x="7826" y="2372"/>
                      <a:pt x="7809" y="2375"/>
                      <a:pt x="7795" y="2382"/>
                    </a:cubicBezTo>
                    <a:cubicBezTo>
                      <a:pt x="7738" y="2398"/>
                      <a:pt x="7682" y="2405"/>
                      <a:pt x="7626" y="2405"/>
                    </a:cubicBezTo>
                    <a:cubicBezTo>
                      <a:pt x="7230" y="2405"/>
                      <a:pt x="6845" y="2056"/>
                      <a:pt x="6692" y="1881"/>
                    </a:cubicBezTo>
                    <a:cubicBezTo>
                      <a:pt x="6617" y="1831"/>
                      <a:pt x="6542" y="1756"/>
                      <a:pt x="6491" y="1680"/>
                    </a:cubicBezTo>
                    <a:cubicBezTo>
                      <a:pt x="6191" y="1330"/>
                      <a:pt x="5865" y="1004"/>
                      <a:pt x="5414" y="853"/>
                    </a:cubicBezTo>
                    <a:cubicBezTo>
                      <a:pt x="5234" y="798"/>
                      <a:pt x="5053" y="781"/>
                      <a:pt x="4878" y="781"/>
                    </a:cubicBezTo>
                    <a:cubicBezTo>
                      <a:pt x="4735" y="781"/>
                      <a:pt x="4596" y="792"/>
                      <a:pt x="4461" y="803"/>
                    </a:cubicBezTo>
                    <a:cubicBezTo>
                      <a:pt x="4284" y="821"/>
                      <a:pt x="4132" y="839"/>
                      <a:pt x="3978" y="839"/>
                    </a:cubicBezTo>
                    <a:cubicBezTo>
                      <a:pt x="3915" y="839"/>
                      <a:pt x="3851" y="836"/>
                      <a:pt x="3785" y="828"/>
                    </a:cubicBezTo>
                    <a:cubicBezTo>
                      <a:pt x="3484" y="778"/>
                      <a:pt x="3208" y="603"/>
                      <a:pt x="2907" y="452"/>
                    </a:cubicBezTo>
                    <a:cubicBezTo>
                      <a:pt x="2732" y="352"/>
                      <a:pt x="2582" y="252"/>
                      <a:pt x="2431" y="177"/>
                    </a:cubicBezTo>
                    <a:cubicBezTo>
                      <a:pt x="2190" y="67"/>
                      <a:pt x="1914" y="0"/>
                      <a:pt x="1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695519" y="787465"/>
                <a:ext cx="59842" cy="10114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315" extrusionOk="0">
                    <a:moveTo>
                      <a:pt x="508" y="0"/>
                    </a:moveTo>
                    <a:cubicBezTo>
                      <a:pt x="428" y="0"/>
                      <a:pt x="320" y="43"/>
                      <a:pt x="226" y="212"/>
                    </a:cubicBezTo>
                    <a:cubicBezTo>
                      <a:pt x="151" y="287"/>
                      <a:pt x="100" y="437"/>
                      <a:pt x="50" y="563"/>
                    </a:cubicBezTo>
                    <a:cubicBezTo>
                      <a:pt x="25" y="713"/>
                      <a:pt x="0" y="838"/>
                      <a:pt x="0" y="964"/>
                    </a:cubicBezTo>
                    <a:cubicBezTo>
                      <a:pt x="0" y="1214"/>
                      <a:pt x="126" y="1289"/>
                      <a:pt x="201" y="1315"/>
                    </a:cubicBezTo>
                    <a:lnTo>
                      <a:pt x="276" y="1315"/>
                    </a:lnTo>
                    <a:cubicBezTo>
                      <a:pt x="351" y="1315"/>
                      <a:pt x="451" y="1289"/>
                      <a:pt x="552" y="1114"/>
                    </a:cubicBezTo>
                    <a:cubicBezTo>
                      <a:pt x="627" y="1039"/>
                      <a:pt x="677" y="914"/>
                      <a:pt x="727" y="763"/>
                    </a:cubicBezTo>
                    <a:cubicBezTo>
                      <a:pt x="752" y="613"/>
                      <a:pt x="777" y="487"/>
                      <a:pt x="777" y="362"/>
                    </a:cubicBezTo>
                    <a:cubicBezTo>
                      <a:pt x="777" y="112"/>
                      <a:pt x="652" y="36"/>
                      <a:pt x="577" y="11"/>
                    </a:cubicBezTo>
                    <a:cubicBezTo>
                      <a:pt x="558" y="5"/>
                      <a:pt x="53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774513" y="812693"/>
                <a:ext cx="75302" cy="10099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313" extrusionOk="0">
                    <a:moveTo>
                      <a:pt x="608" y="0"/>
                    </a:moveTo>
                    <a:cubicBezTo>
                      <a:pt x="350" y="0"/>
                      <a:pt x="197" y="376"/>
                      <a:pt x="151" y="560"/>
                    </a:cubicBezTo>
                    <a:cubicBezTo>
                      <a:pt x="101" y="761"/>
                      <a:pt x="1" y="1212"/>
                      <a:pt x="302" y="1312"/>
                    </a:cubicBezTo>
                    <a:lnTo>
                      <a:pt x="377" y="1312"/>
                    </a:lnTo>
                    <a:cubicBezTo>
                      <a:pt x="627" y="1312"/>
                      <a:pt x="753" y="936"/>
                      <a:pt x="803" y="761"/>
                    </a:cubicBezTo>
                    <a:cubicBezTo>
                      <a:pt x="878" y="560"/>
                      <a:pt x="978" y="109"/>
                      <a:pt x="678" y="9"/>
                    </a:cubicBezTo>
                    <a:cubicBezTo>
                      <a:pt x="654" y="3"/>
                      <a:pt x="630" y="0"/>
                      <a:pt x="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1631909" y="816847"/>
                <a:ext cx="244905" cy="18360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387" extrusionOk="0">
                    <a:moveTo>
                      <a:pt x="379" y="0"/>
                    </a:moveTo>
                    <a:cubicBezTo>
                      <a:pt x="276" y="0"/>
                      <a:pt x="197" y="72"/>
                      <a:pt x="176" y="181"/>
                    </a:cubicBezTo>
                    <a:cubicBezTo>
                      <a:pt x="176" y="206"/>
                      <a:pt x="0" y="1158"/>
                      <a:pt x="451" y="1785"/>
                    </a:cubicBezTo>
                    <a:cubicBezTo>
                      <a:pt x="677" y="2110"/>
                      <a:pt x="978" y="2286"/>
                      <a:pt x="1404" y="2361"/>
                    </a:cubicBezTo>
                    <a:cubicBezTo>
                      <a:pt x="1504" y="2361"/>
                      <a:pt x="1604" y="2386"/>
                      <a:pt x="1704" y="2386"/>
                    </a:cubicBezTo>
                    <a:cubicBezTo>
                      <a:pt x="2030" y="2386"/>
                      <a:pt x="2306" y="2286"/>
                      <a:pt x="2532" y="2110"/>
                    </a:cubicBezTo>
                    <a:cubicBezTo>
                      <a:pt x="3083" y="1709"/>
                      <a:pt x="3183" y="983"/>
                      <a:pt x="3183" y="958"/>
                    </a:cubicBezTo>
                    <a:cubicBezTo>
                      <a:pt x="3183" y="832"/>
                      <a:pt x="3108" y="732"/>
                      <a:pt x="3008" y="732"/>
                    </a:cubicBezTo>
                    <a:cubicBezTo>
                      <a:pt x="2994" y="729"/>
                      <a:pt x="2982" y="728"/>
                      <a:pt x="2969" y="728"/>
                    </a:cubicBezTo>
                    <a:cubicBezTo>
                      <a:pt x="2862" y="728"/>
                      <a:pt x="2782" y="818"/>
                      <a:pt x="2782" y="907"/>
                    </a:cubicBezTo>
                    <a:cubicBezTo>
                      <a:pt x="2782" y="907"/>
                      <a:pt x="2707" y="1484"/>
                      <a:pt x="2306" y="1785"/>
                    </a:cubicBezTo>
                    <a:cubicBezTo>
                      <a:pt x="2135" y="1918"/>
                      <a:pt x="1936" y="1979"/>
                      <a:pt x="1696" y="1979"/>
                    </a:cubicBezTo>
                    <a:cubicBezTo>
                      <a:pt x="1620" y="1979"/>
                      <a:pt x="1539" y="1972"/>
                      <a:pt x="1454" y="1960"/>
                    </a:cubicBezTo>
                    <a:cubicBezTo>
                      <a:pt x="1153" y="1910"/>
                      <a:pt x="953" y="1785"/>
                      <a:pt x="802" y="1559"/>
                    </a:cubicBezTo>
                    <a:cubicBezTo>
                      <a:pt x="426" y="1058"/>
                      <a:pt x="577" y="256"/>
                      <a:pt x="577" y="256"/>
                    </a:cubicBezTo>
                    <a:cubicBezTo>
                      <a:pt x="602" y="131"/>
                      <a:pt x="526" y="30"/>
                      <a:pt x="426" y="5"/>
                    </a:cubicBezTo>
                    <a:cubicBezTo>
                      <a:pt x="410" y="2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1801510" y="398420"/>
                <a:ext cx="121530" cy="6222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09" extrusionOk="0">
                    <a:moveTo>
                      <a:pt x="239" y="0"/>
                    </a:moveTo>
                    <a:cubicBezTo>
                      <a:pt x="143" y="0"/>
                      <a:pt x="67" y="49"/>
                      <a:pt x="26" y="132"/>
                    </a:cubicBezTo>
                    <a:cubicBezTo>
                      <a:pt x="1" y="232"/>
                      <a:pt x="51" y="357"/>
                      <a:pt x="151" y="408"/>
                    </a:cubicBezTo>
                    <a:lnTo>
                      <a:pt x="1279" y="784"/>
                    </a:lnTo>
                    <a:cubicBezTo>
                      <a:pt x="1304" y="784"/>
                      <a:pt x="1329" y="809"/>
                      <a:pt x="1354" y="809"/>
                    </a:cubicBezTo>
                    <a:cubicBezTo>
                      <a:pt x="1429" y="809"/>
                      <a:pt x="1504" y="758"/>
                      <a:pt x="1530" y="658"/>
                    </a:cubicBezTo>
                    <a:cubicBezTo>
                      <a:pt x="1580" y="558"/>
                      <a:pt x="1530" y="433"/>
                      <a:pt x="1404" y="408"/>
                    </a:cubicBezTo>
                    <a:lnTo>
                      <a:pt x="301" y="7"/>
                    </a:ln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1535533" y="967603"/>
                <a:ext cx="493580" cy="16883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2195" extrusionOk="0">
                    <a:moveTo>
                      <a:pt x="6416" y="0"/>
                    </a:moveTo>
                    <a:lnTo>
                      <a:pt x="6416" y="0"/>
                    </a:lnTo>
                    <a:cubicBezTo>
                      <a:pt x="5038" y="794"/>
                      <a:pt x="3669" y="1086"/>
                      <a:pt x="2400" y="1086"/>
                    </a:cubicBezTo>
                    <a:cubicBezTo>
                      <a:pt x="1546" y="1086"/>
                      <a:pt x="736" y="954"/>
                      <a:pt x="0" y="752"/>
                    </a:cubicBezTo>
                    <a:lnTo>
                      <a:pt x="0" y="752"/>
                    </a:lnTo>
                    <a:cubicBezTo>
                      <a:pt x="451" y="1303"/>
                      <a:pt x="1053" y="1755"/>
                      <a:pt x="1779" y="2005"/>
                    </a:cubicBezTo>
                    <a:cubicBezTo>
                      <a:pt x="2180" y="2133"/>
                      <a:pt x="2586" y="2194"/>
                      <a:pt x="2984" y="2194"/>
                    </a:cubicBezTo>
                    <a:cubicBezTo>
                      <a:pt x="4456" y="2194"/>
                      <a:pt x="5824" y="1361"/>
                      <a:pt x="6416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1493075" y="927068"/>
                <a:ext cx="564959" cy="223753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909" extrusionOk="0">
                    <a:moveTo>
                      <a:pt x="6442" y="1028"/>
                    </a:moveTo>
                    <a:cubicBezTo>
                      <a:pt x="5798" y="1956"/>
                      <a:pt x="4696" y="2512"/>
                      <a:pt x="3536" y="2512"/>
                    </a:cubicBezTo>
                    <a:cubicBezTo>
                      <a:pt x="3161" y="2512"/>
                      <a:pt x="2780" y="2454"/>
                      <a:pt x="2407" y="2332"/>
                    </a:cubicBezTo>
                    <a:cubicBezTo>
                      <a:pt x="1956" y="2181"/>
                      <a:pt x="1529" y="1956"/>
                      <a:pt x="1179" y="1630"/>
                    </a:cubicBezTo>
                    <a:lnTo>
                      <a:pt x="1179" y="1630"/>
                    </a:lnTo>
                    <a:cubicBezTo>
                      <a:pt x="1784" y="1761"/>
                      <a:pt x="2381" y="1825"/>
                      <a:pt x="2968" y="1825"/>
                    </a:cubicBezTo>
                    <a:cubicBezTo>
                      <a:pt x="4179" y="1825"/>
                      <a:pt x="5344" y="1552"/>
                      <a:pt x="6442" y="1028"/>
                    </a:cubicBezTo>
                    <a:close/>
                    <a:moveTo>
                      <a:pt x="7344" y="1"/>
                    </a:moveTo>
                    <a:lnTo>
                      <a:pt x="6843" y="352"/>
                    </a:lnTo>
                    <a:cubicBezTo>
                      <a:pt x="5622" y="1059"/>
                      <a:pt x="4329" y="1415"/>
                      <a:pt x="2964" y="1415"/>
                    </a:cubicBezTo>
                    <a:cubicBezTo>
                      <a:pt x="2199" y="1415"/>
                      <a:pt x="1412" y="1303"/>
                      <a:pt x="602" y="1078"/>
                    </a:cubicBezTo>
                    <a:lnTo>
                      <a:pt x="1" y="903"/>
                    </a:lnTo>
                    <a:lnTo>
                      <a:pt x="1" y="903"/>
                    </a:lnTo>
                    <a:lnTo>
                      <a:pt x="402" y="1404"/>
                    </a:lnTo>
                    <a:cubicBezTo>
                      <a:pt x="878" y="2006"/>
                      <a:pt x="1529" y="2457"/>
                      <a:pt x="2281" y="2708"/>
                    </a:cubicBezTo>
                    <a:cubicBezTo>
                      <a:pt x="2682" y="2858"/>
                      <a:pt x="3108" y="2908"/>
                      <a:pt x="3535" y="2908"/>
                    </a:cubicBezTo>
                    <a:cubicBezTo>
                      <a:pt x="5063" y="2908"/>
                      <a:pt x="6517" y="2031"/>
                      <a:pt x="7144" y="602"/>
                    </a:cubicBezTo>
                    <a:lnTo>
                      <a:pt x="7344" y="1"/>
                    </a:ln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75" name="Google Shape;375;p9"/>
            <p:cNvGrpSpPr/>
            <p:nvPr/>
          </p:nvGrpSpPr>
          <p:grpSpPr>
            <a:xfrm>
              <a:off x="1452429" y="1329027"/>
              <a:ext cx="118451" cy="116323"/>
              <a:chOff x="2595375" y="1962425"/>
              <a:chExt cx="69575" cy="68325"/>
            </a:xfrm>
          </p:grpSpPr>
          <p:sp>
            <p:nvSpPr>
              <p:cNvPr id="376" name="Google Shape;376;p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78" name="Google Shape;378;p9"/>
            <p:cNvGrpSpPr/>
            <p:nvPr/>
          </p:nvGrpSpPr>
          <p:grpSpPr>
            <a:xfrm>
              <a:off x="2207527" y="540010"/>
              <a:ext cx="87421" cy="85850"/>
              <a:chOff x="2595375" y="1962425"/>
              <a:chExt cx="69575" cy="68325"/>
            </a:xfrm>
          </p:grpSpPr>
          <p:sp>
            <p:nvSpPr>
              <p:cNvPr id="379" name="Google Shape;379;p9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381" name="Google Shape;381;p9"/>
          <p:cNvGrpSpPr/>
          <p:nvPr/>
        </p:nvGrpSpPr>
        <p:grpSpPr>
          <a:xfrm rot="9674615">
            <a:off x="6405365" y="588386"/>
            <a:ext cx="357611" cy="343117"/>
            <a:chOff x="2379225" y="531900"/>
            <a:chExt cx="169200" cy="162325"/>
          </a:xfrm>
        </p:grpSpPr>
        <p:sp>
          <p:nvSpPr>
            <p:cNvPr id="382" name="Google Shape;382;p9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386" name="Google Shape;386;p9"/>
          <p:cNvGrpSpPr/>
          <p:nvPr/>
        </p:nvGrpSpPr>
        <p:grpSpPr>
          <a:xfrm rot="-9891475">
            <a:off x="1438160" y="3731156"/>
            <a:ext cx="460353" cy="441648"/>
            <a:chOff x="2379225" y="531900"/>
            <a:chExt cx="169200" cy="162325"/>
          </a:xfrm>
        </p:grpSpPr>
        <p:sp>
          <p:nvSpPr>
            <p:cNvPr id="387" name="Google Shape;387;p9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"/>
          <p:cNvSpPr/>
          <p:nvPr/>
        </p:nvSpPr>
        <p:spPr>
          <a:xfrm>
            <a:off x="5091788" y="4403665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2" name="Google Shape;452;p13"/>
          <p:cNvSpPr/>
          <p:nvPr/>
        </p:nvSpPr>
        <p:spPr>
          <a:xfrm>
            <a:off x="1204699" y="-2558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3" name="Google Shape;453;p13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4" name="Google Shape;454;p13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6" name="Google Shape;456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000839" y="3523775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2"/>
          </p:nvPr>
        </p:nvSpPr>
        <p:spPr>
          <a:xfrm>
            <a:off x="2000837" y="3933875"/>
            <a:ext cx="2364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2914175" y="3008071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>
            <a:hlinkClick r:id="rId3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5406713" y="3523779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5"/>
          </p:nvPr>
        </p:nvSpPr>
        <p:spPr>
          <a:xfrm>
            <a:off x="5406712" y="3933877"/>
            <a:ext cx="2364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>
            <a:hlinkClick r:id="rId3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6320051" y="3008071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>
            <a:hlinkClick r:id="rId4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2000839" y="1844175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8"/>
          </p:nvPr>
        </p:nvSpPr>
        <p:spPr>
          <a:xfrm>
            <a:off x="2000837" y="2254173"/>
            <a:ext cx="2364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>
            <a:hlinkClick r:id="rId4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2914175" y="1328275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5" name="Google Shape;465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406713" y="1844197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14"/>
          </p:nvPr>
        </p:nvSpPr>
        <p:spPr>
          <a:xfrm>
            <a:off x="5406712" y="2254183"/>
            <a:ext cx="23640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3">
            <a:hlinkClick r:id="rId5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320051" y="1328275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468" name="Google Shape;468;p13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469" name="Google Shape;469;p13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4" name="Google Shape;514;p13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515" name="Google Shape;515;p13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13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13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13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13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13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21" name="Google Shape;521;p13"/>
          <p:cNvGrpSpPr/>
          <p:nvPr/>
        </p:nvGrpSpPr>
        <p:grpSpPr>
          <a:xfrm rot="-2085185">
            <a:off x="989884" y="3310357"/>
            <a:ext cx="342389" cy="673734"/>
            <a:chOff x="8474001" y="2628969"/>
            <a:chExt cx="295900" cy="582256"/>
          </a:xfrm>
        </p:grpSpPr>
        <p:sp>
          <p:nvSpPr>
            <p:cNvPr id="522" name="Google Shape;522;p13"/>
            <p:cNvSpPr/>
            <p:nvPr/>
          </p:nvSpPr>
          <p:spPr>
            <a:xfrm>
              <a:off x="8674542" y="2748423"/>
              <a:ext cx="95359" cy="247348"/>
            </a:xfrm>
            <a:custGeom>
              <a:avLst/>
              <a:gdLst/>
              <a:ahLst/>
              <a:cxnLst/>
              <a:rect l="l" t="t" r="r" b="b"/>
              <a:pathLst>
                <a:path w="2407" h="6243" extrusionOk="0">
                  <a:moveTo>
                    <a:pt x="1618" y="1"/>
                  </a:moveTo>
                  <a:cubicBezTo>
                    <a:pt x="1411" y="1"/>
                    <a:pt x="1233" y="50"/>
                    <a:pt x="1179" y="77"/>
                  </a:cubicBezTo>
                  <a:cubicBezTo>
                    <a:pt x="1028" y="127"/>
                    <a:pt x="928" y="277"/>
                    <a:pt x="978" y="453"/>
                  </a:cubicBezTo>
                  <a:cubicBezTo>
                    <a:pt x="1020" y="576"/>
                    <a:pt x="1146" y="666"/>
                    <a:pt x="1273" y="666"/>
                  </a:cubicBezTo>
                  <a:cubicBezTo>
                    <a:pt x="1300" y="666"/>
                    <a:pt x="1328" y="662"/>
                    <a:pt x="1354" y="653"/>
                  </a:cubicBezTo>
                  <a:cubicBezTo>
                    <a:pt x="1457" y="624"/>
                    <a:pt x="1568" y="612"/>
                    <a:pt x="1653" y="612"/>
                  </a:cubicBezTo>
                  <a:cubicBezTo>
                    <a:pt x="1713" y="612"/>
                    <a:pt x="1760" y="618"/>
                    <a:pt x="1780" y="628"/>
                  </a:cubicBezTo>
                  <a:cubicBezTo>
                    <a:pt x="1780" y="653"/>
                    <a:pt x="1780" y="678"/>
                    <a:pt x="1780" y="753"/>
                  </a:cubicBezTo>
                  <a:cubicBezTo>
                    <a:pt x="1755" y="1205"/>
                    <a:pt x="703" y="4112"/>
                    <a:pt x="51" y="5841"/>
                  </a:cubicBezTo>
                  <a:cubicBezTo>
                    <a:pt x="1" y="5992"/>
                    <a:pt x="76" y="6167"/>
                    <a:pt x="226" y="6242"/>
                  </a:cubicBezTo>
                  <a:lnTo>
                    <a:pt x="352" y="6242"/>
                  </a:lnTo>
                  <a:cubicBezTo>
                    <a:pt x="452" y="6242"/>
                    <a:pt x="577" y="6167"/>
                    <a:pt x="627" y="6042"/>
                  </a:cubicBezTo>
                  <a:cubicBezTo>
                    <a:pt x="803" y="5591"/>
                    <a:pt x="2332" y="1480"/>
                    <a:pt x="2382" y="779"/>
                  </a:cubicBezTo>
                  <a:cubicBezTo>
                    <a:pt x="2407" y="453"/>
                    <a:pt x="2282" y="252"/>
                    <a:pt x="2156" y="152"/>
                  </a:cubicBezTo>
                  <a:cubicBezTo>
                    <a:pt x="1995" y="36"/>
                    <a:pt x="1796" y="1"/>
                    <a:pt x="1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8475982" y="2694857"/>
              <a:ext cx="256206" cy="508166"/>
            </a:xfrm>
            <a:custGeom>
              <a:avLst/>
              <a:gdLst/>
              <a:ahLst/>
              <a:cxnLst/>
              <a:rect l="l" t="t" r="r" b="b"/>
              <a:pathLst>
                <a:path w="6467" h="12826" extrusionOk="0">
                  <a:moveTo>
                    <a:pt x="3509" y="0"/>
                  </a:moveTo>
                  <a:lnTo>
                    <a:pt x="476" y="8371"/>
                  </a:lnTo>
                  <a:cubicBezTo>
                    <a:pt x="476" y="8371"/>
                    <a:pt x="151" y="9750"/>
                    <a:pt x="727" y="10276"/>
                  </a:cubicBezTo>
                  <a:cubicBezTo>
                    <a:pt x="1003" y="10552"/>
                    <a:pt x="0" y="12557"/>
                    <a:pt x="527" y="12807"/>
                  </a:cubicBezTo>
                  <a:cubicBezTo>
                    <a:pt x="552" y="12820"/>
                    <a:pt x="578" y="12826"/>
                    <a:pt x="604" y="12826"/>
                  </a:cubicBezTo>
                  <a:cubicBezTo>
                    <a:pt x="1102" y="12826"/>
                    <a:pt x="1780" y="10702"/>
                    <a:pt x="1780" y="10702"/>
                  </a:cubicBezTo>
                  <a:cubicBezTo>
                    <a:pt x="1780" y="10702"/>
                    <a:pt x="2983" y="10552"/>
                    <a:pt x="3509" y="9248"/>
                  </a:cubicBezTo>
                  <a:cubicBezTo>
                    <a:pt x="3885" y="8421"/>
                    <a:pt x="6466" y="1003"/>
                    <a:pt x="6466" y="1003"/>
                  </a:cubicBezTo>
                  <a:lnTo>
                    <a:pt x="35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8474001" y="2686656"/>
              <a:ext cx="267141" cy="524569"/>
            </a:xfrm>
            <a:custGeom>
              <a:avLst/>
              <a:gdLst/>
              <a:ahLst/>
              <a:cxnLst/>
              <a:rect l="l" t="t" r="r" b="b"/>
              <a:pathLst>
                <a:path w="6743" h="13240" extrusionOk="0">
                  <a:moveTo>
                    <a:pt x="3684" y="458"/>
                  </a:moveTo>
                  <a:lnTo>
                    <a:pt x="6266" y="1335"/>
                  </a:lnTo>
                  <a:cubicBezTo>
                    <a:pt x="5840" y="2513"/>
                    <a:pt x="3684" y="8628"/>
                    <a:pt x="3384" y="9380"/>
                  </a:cubicBezTo>
                  <a:cubicBezTo>
                    <a:pt x="2882" y="10533"/>
                    <a:pt x="1830" y="10683"/>
                    <a:pt x="1805" y="10708"/>
                  </a:cubicBezTo>
                  <a:cubicBezTo>
                    <a:pt x="1729" y="10708"/>
                    <a:pt x="1654" y="10759"/>
                    <a:pt x="1629" y="10834"/>
                  </a:cubicBezTo>
                  <a:cubicBezTo>
                    <a:pt x="1303" y="11836"/>
                    <a:pt x="852" y="12789"/>
                    <a:pt x="652" y="12839"/>
                  </a:cubicBezTo>
                  <a:cubicBezTo>
                    <a:pt x="526" y="12764"/>
                    <a:pt x="752" y="11886"/>
                    <a:pt x="827" y="11611"/>
                  </a:cubicBezTo>
                  <a:cubicBezTo>
                    <a:pt x="1028" y="10909"/>
                    <a:pt x="1128" y="10533"/>
                    <a:pt x="902" y="10333"/>
                  </a:cubicBezTo>
                  <a:cubicBezTo>
                    <a:pt x="526" y="9957"/>
                    <a:pt x="627" y="9004"/>
                    <a:pt x="702" y="8653"/>
                  </a:cubicBezTo>
                  <a:lnTo>
                    <a:pt x="3684" y="458"/>
                  </a:lnTo>
                  <a:close/>
                  <a:moveTo>
                    <a:pt x="3558" y="0"/>
                  </a:moveTo>
                  <a:cubicBezTo>
                    <a:pt x="3476" y="0"/>
                    <a:pt x="3400" y="49"/>
                    <a:pt x="3359" y="132"/>
                  </a:cubicBezTo>
                  <a:lnTo>
                    <a:pt x="326" y="8528"/>
                  </a:lnTo>
                  <a:cubicBezTo>
                    <a:pt x="326" y="8528"/>
                    <a:pt x="326" y="8528"/>
                    <a:pt x="326" y="8553"/>
                  </a:cubicBezTo>
                  <a:cubicBezTo>
                    <a:pt x="276" y="8703"/>
                    <a:pt x="0" y="10007"/>
                    <a:pt x="627" y="10608"/>
                  </a:cubicBezTo>
                  <a:cubicBezTo>
                    <a:pt x="652" y="10734"/>
                    <a:pt x="526" y="11185"/>
                    <a:pt x="451" y="11511"/>
                  </a:cubicBezTo>
                  <a:cubicBezTo>
                    <a:pt x="226" y="12262"/>
                    <a:pt x="50" y="12989"/>
                    <a:pt x="476" y="13215"/>
                  </a:cubicBezTo>
                  <a:cubicBezTo>
                    <a:pt x="526" y="13240"/>
                    <a:pt x="577" y="13240"/>
                    <a:pt x="652" y="13240"/>
                  </a:cubicBezTo>
                  <a:cubicBezTo>
                    <a:pt x="702" y="13240"/>
                    <a:pt x="752" y="13240"/>
                    <a:pt x="802" y="13215"/>
                  </a:cubicBezTo>
                  <a:cubicBezTo>
                    <a:pt x="1303" y="12989"/>
                    <a:pt x="1805" y="11636"/>
                    <a:pt x="1980" y="11084"/>
                  </a:cubicBezTo>
                  <a:cubicBezTo>
                    <a:pt x="2331" y="10984"/>
                    <a:pt x="3283" y="10683"/>
                    <a:pt x="3760" y="9531"/>
                  </a:cubicBezTo>
                  <a:cubicBezTo>
                    <a:pt x="4110" y="8703"/>
                    <a:pt x="6617" y="1586"/>
                    <a:pt x="6717" y="1285"/>
                  </a:cubicBezTo>
                  <a:cubicBezTo>
                    <a:pt x="6742" y="1210"/>
                    <a:pt x="6742" y="1160"/>
                    <a:pt x="6717" y="1109"/>
                  </a:cubicBezTo>
                  <a:cubicBezTo>
                    <a:pt x="6692" y="1059"/>
                    <a:pt x="6642" y="1034"/>
                    <a:pt x="6592" y="1009"/>
                  </a:cubicBezTo>
                  <a:lnTo>
                    <a:pt x="3609" y="7"/>
                  </a:lnTo>
                  <a:cubicBezTo>
                    <a:pt x="3592" y="2"/>
                    <a:pt x="3575" y="0"/>
                    <a:pt x="3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8475982" y="2964947"/>
              <a:ext cx="174792" cy="238077"/>
            </a:xfrm>
            <a:custGeom>
              <a:avLst/>
              <a:gdLst/>
              <a:ahLst/>
              <a:cxnLst/>
              <a:rect l="l" t="t" r="r" b="b"/>
              <a:pathLst>
                <a:path w="4412" h="6009" extrusionOk="0">
                  <a:moveTo>
                    <a:pt x="4411" y="0"/>
                  </a:moveTo>
                  <a:lnTo>
                    <a:pt x="4411" y="0"/>
                  </a:lnTo>
                  <a:cubicBezTo>
                    <a:pt x="3831" y="131"/>
                    <a:pt x="3256" y="182"/>
                    <a:pt x="2711" y="182"/>
                  </a:cubicBezTo>
                  <a:cubicBezTo>
                    <a:pt x="2102" y="182"/>
                    <a:pt x="1530" y="118"/>
                    <a:pt x="1028" y="25"/>
                  </a:cubicBezTo>
                  <a:lnTo>
                    <a:pt x="476" y="1554"/>
                  </a:lnTo>
                  <a:cubicBezTo>
                    <a:pt x="476" y="1554"/>
                    <a:pt x="151" y="2933"/>
                    <a:pt x="727" y="3459"/>
                  </a:cubicBezTo>
                  <a:cubicBezTo>
                    <a:pt x="1003" y="3735"/>
                    <a:pt x="0" y="5740"/>
                    <a:pt x="527" y="5990"/>
                  </a:cubicBezTo>
                  <a:cubicBezTo>
                    <a:pt x="552" y="6003"/>
                    <a:pt x="578" y="6009"/>
                    <a:pt x="604" y="6009"/>
                  </a:cubicBezTo>
                  <a:cubicBezTo>
                    <a:pt x="1102" y="6009"/>
                    <a:pt x="1780" y="3885"/>
                    <a:pt x="1780" y="3885"/>
                  </a:cubicBezTo>
                  <a:cubicBezTo>
                    <a:pt x="1780" y="3885"/>
                    <a:pt x="2983" y="3735"/>
                    <a:pt x="3509" y="2431"/>
                  </a:cubicBezTo>
                  <a:cubicBezTo>
                    <a:pt x="3634" y="2156"/>
                    <a:pt x="3985" y="1178"/>
                    <a:pt x="4411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8474001" y="2956983"/>
              <a:ext cx="185687" cy="254242"/>
            </a:xfrm>
            <a:custGeom>
              <a:avLst/>
              <a:gdLst/>
              <a:ahLst/>
              <a:cxnLst/>
              <a:rect l="l" t="t" r="r" b="b"/>
              <a:pathLst>
                <a:path w="4687" h="6417" extrusionOk="0">
                  <a:moveTo>
                    <a:pt x="1203" y="452"/>
                  </a:moveTo>
                  <a:cubicBezTo>
                    <a:pt x="1737" y="543"/>
                    <a:pt x="2264" y="587"/>
                    <a:pt x="2777" y="587"/>
                  </a:cubicBezTo>
                  <a:cubicBezTo>
                    <a:pt x="3252" y="587"/>
                    <a:pt x="3715" y="549"/>
                    <a:pt x="4161" y="477"/>
                  </a:cubicBezTo>
                  <a:lnTo>
                    <a:pt x="4161" y="477"/>
                  </a:lnTo>
                  <a:cubicBezTo>
                    <a:pt x="3735" y="1630"/>
                    <a:pt x="3484" y="2332"/>
                    <a:pt x="3384" y="2557"/>
                  </a:cubicBezTo>
                  <a:cubicBezTo>
                    <a:pt x="2882" y="3710"/>
                    <a:pt x="1830" y="3860"/>
                    <a:pt x="1805" y="3885"/>
                  </a:cubicBezTo>
                  <a:cubicBezTo>
                    <a:pt x="1729" y="3885"/>
                    <a:pt x="1654" y="3936"/>
                    <a:pt x="1629" y="4011"/>
                  </a:cubicBezTo>
                  <a:cubicBezTo>
                    <a:pt x="1303" y="5013"/>
                    <a:pt x="852" y="5966"/>
                    <a:pt x="652" y="6016"/>
                  </a:cubicBezTo>
                  <a:cubicBezTo>
                    <a:pt x="526" y="5941"/>
                    <a:pt x="752" y="5063"/>
                    <a:pt x="827" y="4788"/>
                  </a:cubicBezTo>
                  <a:cubicBezTo>
                    <a:pt x="1028" y="4086"/>
                    <a:pt x="1128" y="3710"/>
                    <a:pt x="902" y="3510"/>
                  </a:cubicBezTo>
                  <a:cubicBezTo>
                    <a:pt x="526" y="3134"/>
                    <a:pt x="627" y="2181"/>
                    <a:pt x="702" y="1830"/>
                  </a:cubicBezTo>
                  <a:lnTo>
                    <a:pt x="1203" y="452"/>
                  </a:lnTo>
                  <a:close/>
                  <a:moveTo>
                    <a:pt x="4411" y="1"/>
                  </a:moveTo>
                  <a:cubicBezTo>
                    <a:pt x="3882" y="117"/>
                    <a:pt x="3333" y="173"/>
                    <a:pt x="2765" y="173"/>
                  </a:cubicBezTo>
                  <a:cubicBezTo>
                    <a:pt x="2228" y="173"/>
                    <a:pt x="1675" y="123"/>
                    <a:pt x="1103" y="26"/>
                  </a:cubicBezTo>
                  <a:cubicBezTo>
                    <a:pt x="1090" y="22"/>
                    <a:pt x="1076" y="19"/>
                    <a:pt x="1062" y="19"/>
                  </a:cubicBezTo>
                  <a:cubicBezTo>
                    <a:pt x="995" y="19"/>
                    <a:pt x="919" y="68"/>
                    <a:pt x="877" y="151"/>
                  </a:cubicBezTo>
                  <a:lnTo>
                    <a:pt x="326" y="1705"/>
                  </a:lnTo>
                  <a:cubicBezTo>
                    <a:pt x="326" y="1705"/>
                    <a:pt x="326" y="1705"/>
                    <a:pt x="326" y="1730"/>
                  </a:cubicBezTo>
                  <a:cubicBezTo>
                    <a:pt x="276" y="1880"/>
                    <a:pt x="0" y="3184"/>
                    <a:pt x="627" y="3785"/>
                  </a:cubicBezTo>
                  <a:cubicBezTo>
                    <a:pt x="652" y="3911"/>
                    <a:pt x="526" y="4362"/>
                    <a:pt x="451" y="4688"/>
                  </a:cubicBezTo>
                  <a:cubicBezTo>
                    <a:pt x="226" y="5439"/>
                    <a:pt x="50" y="6166"/>
                    <a:pt x="476" y="6392"/>
                  </a:cubicBezTo>
                  <a:cubicBezTo>
                    <a:pt x="526" y="6417"/>
                    <a:pt x="577" y="6417"/>
                    <a:pt x="652" y="6417"/>
                  </a:cubicBezTo>
                  <a:cubicBezTo>
                    <a:pt x="702" y="6417"/>
                    <a:pt x="752" y="6417"/>
                    <a:pt x="802" y="6392"/>
                  </a:cubicBezTo>
                  <a:cubicBezTo>
                    <a:pt x="1303" y="6166"/>
                    <a:pt x="1805" y="4813"/>
                    <a:pt x="1980" y="4261"/>
                  </a:cubicBezTo>
                  <a:cubicBezTo>
                    <a:pt x="2331" y="4161"/>
                    <a:pt x="3283" y="3860"/>
                    <a:pt x="3760" y="2708"/>
                  </a:cubicBezTo>
                  <a:cubicBezTo>
                    <a:pt x="3860" y="2457"/>
                    <a:pt x="4161" y="1655"/>
                    <a:pt x="4662" y="276"/>
                  </a:cubicBezTo>
                  <a:cubicBezTo>
                    <a:pt x="4687" y="201"/>
                    <a:pt x="4662" y="126"/>
                    <a:pt x="4612" y="76"/>
                  </a:cubicBezTo>
                  <a:cubicBezTo>
                    <a:pt x="4562" y="26"/>
                    <a:pt x="4486" y="1"/>
                    <a:pt x="4411" y="1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8611987" y="2637448"/>
              <a:ext cx="150982" cy="96158"/>
            </a:xfrm>
            <a:custGeom>
              <a:avLst/>
              <a:gdLst/>
              <a:ahLst/>
              <a:cxnLst/>
              <a:rect l="l" t="t" r="r" b="b"/>
              <a:pathLst>
                <a:path w="3811" h="2427" extrusionOk="0">
                  <a:moveTo>
                    <a:pt x="1710" y="1"/>
                  </a:moveTo>
                  <a:cubicBezTo>
                    <a:pt x="537" y="1"/>
                    <a:pt x="1" y="1399"/>
                    <a:pt x="1" y="1399"/>
                  </a:cubicBezTo>
                  <a:lnTo>
                    <a:pt x="3134" y="2427"/>
                  </a:lnTo>
                  <a:cubicBezTo>
                    <a:pt x="3134" y="2427"/>
                    <a:pt x="3810" y="622"/>
                    <a:pt x="2257" y="96"/>
                  </a:cubicBezTo>
                  <a:cubicBezTo>
                    <a:pt x="2061" y="30"/>
                    <a:pt x="1879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8604064" y="2628969"/>
              <a:ext cx="153954" cy="112600"/>
            </a:xfrm>
            <a:custGeom>
              <a:avLst/>
              <a:gdLst/>
              <a:ahLst/>
              <a:cxnLst/>
              <a:rect l="l" t="t" r="r" b="b"/>
              <a:pathLst>
                <a:path w="3886" h="2842" extrusionOk="0">
                  <a:moveTo>
                    <a:pt x="1926" y="408"/>
                  </a:moveTo>
                  <a:cubicBezTo>
                    <a:pt x="2068" y="408"/>
                    <a:pt x="2220" y="431"/>
                    <a:pt x="2381" y="485"/>
                  </a:cubicBezTo>
                  <a:cubicBezTo>
                    <a:pt x="2757" y="611"/>
                    <a:pt x="3008" y="836"/>
                    <a:pt x="3133" y="1112"/>
                  </a:cubicBezTo>
                  <a:cubicBezTo>
                    <a:pt x="3359" y="1563"/>
                    <a:pt x="3284" y="2114"/>
                    <a:pt x="3208" y="2390"/>
                  </a:cubicBezTo>
                  <a:lnTo>
                    <a:pt x="477" y="1488"/>
                  </a:lnTo>
                  <a:cubicBezTo>
                    <a:pt x="667" y="1127"/>
                    <a:pt x="1146" y="408"/>
                    <a:pt x="1926" y="408"/>
                  </a:cubicBezTo>
                  <a:close/>
                  <a:moveTo>
                    <a:pt x="1916" y="1"/>
                  </a:moveTo>
                  <a:cubicBezTo>
                    <a:pt x="891" y="1"/>
                    <a:pt x="233" y="947"/>
                    <a:pt x="0" y="1538"/>
                  </a:cubicBezTo>
                  <a:cubicBezTo>
                    <a:pt x="0" y="1588"/>
                    <a:pt x="0" y="1638"/>
                    <a:pt x="25" y="1688"/>
                  </a:cubicBezTo>
                  <a:cubicBezTo>
                    <a:pt x="51" y="1738"/>
                    <a:pt x="76" y="1788"/>
                    <a:pt x="126" y="1814"/>
                  </a:cubicBezTo>
                  <a:lnTo>
                    <a:pt x="3284" y="2841"/>
                  </a:lnTo>
                  <a:lnTo>
                    <a:pt x="3334" y="2841"/>
                  </a:lnTo>
                  <a:cubicBezTo>
                    <a:pt x="3434" y="2841"/>
                    <a:pt x="3509" y="2791"/>
                    <a:pt x="3534" y="2716"/>
                  </a:cubicBezTo>
                  <a:cubicBezTo>
                    <a:pt x="3559" y="2666"/>
                    <a:pt x="3885" y="1738"/>
                    <a:pt x="3509" y="936"/>
                  </a:cubicBezTo>
                  <a:cubicBezTo>
                    <a:pt x="3309" y="560"/>
                    <a:pt x="2983" y="260"/>
                    <a:pt x="2532" y="109"/>
                  </a:cubicBezTo>
                  <a:cubicBezTo>
                    <a:pt x="2314" y="34"/>
                    <a:pt x="2109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8475982" y="3023505"/>
              <a:ext cx="134066" cy="179518"/>
            </a:xfrm>
            <a:custGeom>
              <a:avLst/>
              <a:gdLst/>
              <a:ahLst/>
              <a:cxnLst/>
              <a:rect l="l" t="t" r="r" b="b"/>
              <a:pathLst>
                <a:path w="3384" h="4531" extrusionOk="0">
                  <a:moveTo>
                    <a:pt x="502" y="1"/>
                  </a:moveTo>
                  <a:lnTo>
                    <a:pt x="476" y="76"/>
                  </a:lnTo>
                  <a:cubicBezTo>
                    <a:pt x="476" y="76"/>
                    <a:pt x="151" y="1455"/>
                    <a:pt x="727" y="1981"/>
                  </a:cubicBezTo>
                  <a:cubicBezTo>
                    <a:pt x="1003" y="2257"/>
                    <a:pt x="0" y="4262"/>
                    <a:pt x="527" y="4512"/>
                  </a:cubicBezTo>
                  <a:cubicBezTo>
                    <a:pt x="552" y="4525"/>
                    <a:pt x="578" y="4531"/>
                    <a:pt x="604" y="4531"/>
                  </a:cubicBezTo>
                  <a:cubicBezTo>
                    <a:pt x="1102" y="4531"/>
                    <a:pt x="1780" y="2407"/>
                    <a:pt x="1780" y="2407"/>
                  </a:cubicBezTo>
                  <a:cubicBezTo>
                    <a:pt x="1780" y="2407"/>
                    <a:pt x="2807" y="2257"/>
                    <a:pt x="3384" y="1204"/>
                  </a:cubicBezTo>
                  <a:lnTo>
                    <a:pt x="3359" y="1129"/>
                  </a:lnTo>
                  <a:lnTo>
                    <a:pt x="577" y="26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8474001" y="3014828"/>
              <a:ext cx="145000" cy="196396"/>
            </a:xfrm>
            <a:custGeom>
              <a:avLst/>
              <a:gdLst/>
              <a:ahLst/>
              <a:cxnLst/>
              <a:rect l="l" t="t" r="r" b="b"/>
              <a:pathLst>
                <a:path w="3660" h="4957" extrusionOk="0">
                  <a:moveTo>
                    <a:pt x="677" y="496"/>
                  </a:moveTo>
                  <a:lnTo>
                    <a:pt x="3183" y="1498"/>
                  </a:lnTo>
                  <a:cubicBezTo>
                    <a:pt x="2632" y="2300"/>
                    <a:pt x="1830" y="2400"/>
                    <a:pt x="1805" y="2425"/>
                  </a:cubicBezTo>
                  <a:cubicBezTo>
                    <a:pt x="1729" y="2425"/>
                    <a:pt x="1654" y="2476"/>
                    <a:pt x="1629" y="2551"/>
                  </a:cubicBezTo>
                  <a:cubicBezTo>
                    <a:pt x="1303" y="3553"/>
                    <a:pt x="852" y="4506"/>
                    <a:pt x="652" y="4556"/>
                  </a:cubicBezTo>
                  <a:cubicBezTo>
                    <a:pt x="526" y="4481"/>
                    <a:pt x="752" y="3603"/>
                    <a:pt x="827" y="3328"/>
                  </a:cubicBezTo>
                  <a:cubicBezTo>
                    <a:pt x="1028" y="2626"/>
                    <a:pt x="1128" y="2250"/>
                    <a:pt x="902" y="2050"/>
                  </a:cubicBezTo>
                  <a:cubicBezTo>
                    <a:pt x="552" y="1724"/>
                    <a:pt x="627" y="897"/>
                    <a:pt x="677" y="496"/>
                  </a:cubicBezTo>
                  <a:close/>
                  <a:moveTo>
                    <a:pt x="552" y="1"/>
                  </a:moveTo>
                  <a:cubicBezTo>
                    <a:pt x="526" y="1"/>
                    <a:pt x="501" y="7"/>
                    <a:pt x="476" y="19"/>
                  </a:cubicBezTo>
                  <a:cubicBezTo>
                    <a:pt x="426" y="45"/>
                    <a:pt x="376" y="95"/>
                    <a:pt x="351" y="145"/>
                  </a:cubicBezTo>
                  <a:lnTo>
                    <a:pt x="326" y="245"/>
                  </a:lnTo>
                  <a:cubicBezTo>
                    <a:pt x="326" y="245"/>
                    <a:pt x="326" y="245"/>
                    <a:pt x="326" y="270"/>
                  </a:cubicBezTo>
                  <a:cubicBezTo>
                    <a:pt x="276" y="420"/>
                    <a:pt x="0" y="1724"/>
                    <a:pt x="627" y="2325"/>
                  </a:cubicBezTo>
                  <a:cubicBezTo>
                    <a:pt x="652" y="2451"/>
                    <a:pt x="526" y="2902"/>
                    <a:pt x="451" y="3228"/>
                  </a:cubicBezTo>
                  <a:cubicBezTo>
                    <a:pt x="226" y="3979"/>
                    <a:pt x="50" y="4706"/>
                    <a:pt x="476" y="4932"/>
                  </a:cubicBezTo>
                  <a:cubicBezTo>
                    <a:pt x="526" y="4957"/>
                    <a:pt x="577" y="4957"/>
                    <a:pt x="652" y="4957"/>
                  </a:cubicBezTo>
                  <a:cubicBezTo>
                    <a:pt x="702" y="4957"/>
                    <a:pt x="752" y="4957"/>
                    <a:pt x="802" y="4932"/>
                  </a:cubicBezTo>
                  <a:cubicBezTo>
                    <a:pt x="1303" y="4706"/>
                    <a:pt x="1805" y="3353"/>
                    <a:pt x="1980" y="2801"/>
                  </a:cubicBezTo>
                  <a:cubicBezTo>
                    <a:pt x="2306" y="2726"/>
                    <a:pt x="3108" y="2451"/>
                    <a:pt x="3634" y="1523"/>
                  </a:cubicBezTo>
                  <a:cubicBezTo>
                    <a:pt x="3659" y="1448"/>
                    <a:pt x="3659" y="1373"/>
                    <a:pt x="3609" y="1323"/>
                  </a:cubicBezTo>
                  <a:lnTo>
                    <a:pt x="3559" y="1248"/>
                  </a:lnTo>
                  <a:cubicBezTo>
                    <a:pt x="3534" y="1222"/>
                    <a:pt x="3509" y="1197"/>
                    <a:pt x="3484" y="1172"/>
                  </a:cubicBezTo>
                  <a:lnTo>
                    <a:pt x="702" y="45"/>
                  </a:lnTo>
                  <a:lnTo>
                    <a:pt x="627" y="19"/>
                  </a:lnTo>
                  <a:cubicBezTo>
                    <a:pt x="602" y="7"/>
                    <a:pt x="577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7"/>
          <p:cNvSpPr/>
          <p:nvPr/>
        </p:nvSpPr>
        <p:spPr>
          <a:xfrm>
            <a:off x="1918501" y="-210842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74" name="Google Shape;674;p17"/>
          <p:cNvSpPr/>
          <p:nvPr/>
        </p:nvSpPr>
        <p:spPr>
          <a:xfrm>
            <a:off x="5100174" y="441882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75" name="Google Shape;675;p17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76" name="Google Shape;676;p17"/>
          <p:cNvSpPr txBox="1">
            <a:spLocks noGrp="1"/>
          </p:cNvSpPr>
          <p:nvPr>
            <p:ph type="title"/>
          </p:nvPr>
        </p:nvSpPr>
        <p:spPr>
          <a:xfrm>
            <a:off x="2783126" y="2307550"/>
            <a:ext cx="42051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7" name="Google Shape;677;p17"/>
          <p:cNvSpPr txBox="1">
            <a:spLocks noGrp="1"/>
          </p:cNvSpPr>
          <p:nvPr>
            <p:ph type="subTitle" idx="1"/>
          </p:nvPr>
        </p:nvSpPr>
        <p:spPr>
          <a:xfrm>
            <a:off x="2783126" y="3071075"/>
            <a:ext cx="4205100" cy="34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8" name="Google Shape;678;p17"/>
          <p:cNvSpPr txBox="1">
            <a:spLocks noGrp="1"/>
          </p:cNvSpPr>
          <p:nvPr>
            <p:ph type="title" idx="2" hasCustomPrompt="1"/>
          </p:nvPr>
        </p:nvSpPr>
        <p:spPr>
          <a:xfrm>
            <a:off x="4455463" y="1310850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79" name="Google Shape;679;p17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680" name="Google Shape;680;p17"/>
          <p:cNvGrpSpPr/>
          <p:nvPr/>
        </p:nvGrpSpPr>
        <p:grpSpPr>
          <a:xfrm rot="1362092">
            <a:off x="2110684" y="34948"/>
            <a:ext cx="668687" cy="1276181"/>
            <a:chOff x="3169700" y="1461500"/>
            <a:chExt cx="332175" cy="744275"/>
          </a:xfrm>
        </p:grpSpPr>
        <p:sp>
          <p:nvSpPr>
            <p:cNvPr id="681" name="Google Shape;681;p17"/>
            <p:cNvSpPr/>
            <p:nvPr/>
          </p:nvSpPr>
          <p:spPr>
            <a:xfrm>
              <a:off x="3267450" y="1899000"/>
              <a:ext cx="177550" cy="273625"/>
            </a:xfrm>
            <a:custGeom>
              <a:avLst/>
              <a:gdLst/>
              <a:ahLst/>
              <a:cxnLst/>
              <a:rect l="l" t="t" r="r" b="b"/>
              <a:pathLst>
                <a:path w="7102" h="10945" extrusionOk="0">
                  <a:moveTo>
                    <a:pt x="6481" y="1"/>
                  </a:moveTo>
                  <a:cubicBezTo>
                    <a:pt x="6241" y="1"/>
                    <a:pt x="6021" y="160"/>
                    <a:pt x="5946" y="403"/>
                  </a:cubicBezTo>
                  <a:cubicBezTo>
                    <a:pt x="4975" y="3570"/>
                    <a:pt x="3111" y="8852"/>
                    <a:pt x="2230" y="9550"/>
                  </a:cubicBezTo>
                  <a:cubicBezTo>
                    <a:pt x="2072" y="9678"/>
                    <a:pt x="1846" y="9824"/>
                    <a:pt x="1647" y="9824"/>
                  </a:cubicBezTo>
                  <a:cubicBezTo>
                    <a:pt x="1616" y="9824"/>
                    <a:pt x="1585" y="9820"/>
                    <a:pt x="1556" y="9813"/>
                  </a:cubicBezTo>
                  <a:cubicBezTo>
                    <a:pt x="1350" y="9755"/>
                    <a:pt x="1179" y="9492"/>
                    <a:pt x="1144" y="9401"/>
                  </a:cubicBezTo>
                  <a:cubicBezTo>
                    <a:pt x="1050" y="9187"/>
                    <a:pt x="848" y="9057"/>
                    <a:pt x="632" y="9057"/>
                  </a:cubicBezTo>
                  <a:cubicBezTo>
                    <a:pt x="559" y="9057"/>
                    <a:pt x="485" y="9072"/>
                    <a:pt x="413" y="9104"/>
                  </a:cubicBezTo>
                  <a:cubicBezTo>
                    <a:pt x="127" y="9218"/>
                    <a:pt x="1" y="9550"/>
                    <a:pt x="115" y="9835"/>
                  </a:cubicBezTo>
                  <a:cubicBezTo>
                    <a:pt x="150" y="9915"/>
                    <a:pt x="493" y="10693"/>
                    <a:pt x="1281" y="10887"/>
                  </a:cubicBezTo>
                  <a:cubicBezTo>
                    <a:pt x="1407" y="10922"/>
                    <a:pt x="1522" y="10944"/>
                    <a:pt x="1647" y="10944"/>
                  </a:cubicBezTo>
                  <a:cubicBezTo>
                    <a:pt x="2070" y="10944"/>
                    <a:pt x="2493" y="10762"/>
                    <a:pt x="2928" y="10419"/>
                  </a:cubicBezTo>
                  <a:cubicBezTo>
                    <a:pt x="4334" y="9309"/>
                    <a:pt x="6575" y="2152"/>
                    <a:pt x="7010" y="723"/>
                  </a:cubicBezTo>
                  <a:cubicBezTo>
                    <a:pt x="7101" y="426"/>
                    <a:pt x="6941" y="117"/>
                    <a:pt x="6644" y="25"/>
                  </a:cubicBezTo>
                  <a:cubicBezTo>
                    <a:pt x="6590" y="9"/>
                    <a:pt x="6535" y="1"/>
                    <a:pt x="6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3177425" y="1589200"/>
              <a:ext cx="293875" cy="607425"/>
            </a:xfrm>
            <a:custGeom>
              <a:avLst/>
              <a:gdLst/>
              <a:ahLst/>
              <a:cxnLst/>
              <a:rect l="l" t="t" r="r" b="b"/>
              <a:pathLst>
                <a:path w="11755" h="24297" extrusionOk="0">
                  <a:moveTo>
                    <a:pt x="9662" y="0"/>
                  </a:moveTo>
                  <a:cubicBezTo>
                    <a:pt x="9662" y="0"/>
                    <a:pt x="4322" y="9753"/>
                    <a:pt x="2836" y="14258"/>
                  </a:cubicBezTo>
                  <a:cubicBezTo>
                    <a:pt x="1727" y="17620"/>
                    <a:pt x="0" y="23073"/>
                    <a:pt x="1212" y="24194"/>
                  </a:cubicBezTo>
                  <a:lnTo>
                    <a:pt x="1635" y="24297"/>
                  </a:lnTo>
                  <a:cubicBezTo>
                    <a:pt x="3282" y="24285"/>
                    <a:pt x="5683" y="19095"/>
                    <a:pt x="7123" y="15847"/>
                  </a:cubicBezTo>
                  <a:cubicBezTo>
                    <a:pt x="9056" y="11525"/>
                    <a:pt x="11754" y="744"/>
                    <a:pt x="11754" y="744"/>
                  </a:cubicBezTo>
                  <a:lnTo>
                    <a:pt x="96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3169700" y="1579850"/>
              <a:ext cx="311875" cy="625925"/>
            </a:xfrm>
            <a:custGeom>
              <a:avLst/>
              <a:gdLst/>
              <a:ahLst/>
              <a:cxnLst/>
              <a:rect l="l" t="t" r="r" b="b"/>
              <a:pathLst>
                <a:path w="12475" h="25037" extrusionOk="0">
                  <a:moveTo>
                    <a:pt x="10142" y="832"/>
                  </a:moveTo>
                  <a:lnTo>
                    <a:pt x="11617" y="1358"/>
                  </a:lnTo>
                  <a:cubicBezTo>
                    <a:pt x="11148" y="3187"/>
                    <a:pt x="8805" y="12243"/>
                    <a:pt x="7089" y="16073"/>
                  </a:cubicBezTo>
                  <a:cubicBezTo>
                    <a:pt x="6186" y="18108"/>
                    <a:pt x="3431" y="24282"/>
                    <a:pt x="1944" y="24294"/>
                  </a:cubicBezTo>
                  <a:cubicBezTo>
                    <a:pt x="1899" y="24294"/>
                    <a:pt x="1853" y="24305"/>
                    <a:pt x="1807" y="24328"/>
                  </a:cubicBezTo>
                  <a:cubicBezTo>
                    <a:pt x="1796" y="24316"/>
                    <a:pt x="1784" y="24305"/>
                    <a:pt x="1773" y="24294"/>
                  </a:cubicBezTo>
                  <a:cubicBezTo>
                    <a:pt x="687" y="23287"/>
                    <a:pt x="2802" y="16862"/>
                    <a:pt x="3499" y="14746"/>
                  </a:cubicBezTo>
                  <a:cubicBezTo>
                    <a:pt x="4814" y="10745"/>
                    <a:pt x="9262" y="2455"/>
                    <a:pt x="10142" y="832"/>
                  </a:cubicBezTo>
                  <a:close/>
                  <a:moveTo>
                    <a:pt x="9974" y="0"/>
                  </a:moveTo>
                  <a:cubicBezTo>
                    <a:pt x="9840" y="0"/>
                    <a:pt x="9712" y="69"/>
                    <a:pt x="9651" y="191"/>
                  </a:cubicBezTo>
                  <a:cubicBezTo>
                    <a:pt x="9422" y="592"/>
                    <a:pt x="4277" y="10024"/>
                    <a:pt x="2790" y="14506"/>
                  </a:cubicBezTo>
                  <a:cubicBezTo>
                    <a:pt x="1247" y="19183"/>
                    <a:pt x="1" y="23665"/>
                    <a:pt x="1270" y="24831"/>
                  </a:cubicBezTo>
                  <a:cubicBezTo>
                    <a:pt x="1347" y="24900"/>
                    <a:pt x="1440" y="24933"/>
                    <a:pt x="1531" y="24933"/>
                  </a:cubicBezTo>
                  <a:cubicBezTo>
                    <a:pt x="1574" y="24933"/>
                    <a:pt x="1618" y="24926"/>
                    <a:pt x="1658" y="24911"/>
                  </a:cubicBezTo>
                  <a:cubicBezTo>
                    <a:pt x="1727" y="24991"/>
                    <a:pt x="1830" y="25037"/>
                    <a:pt x="1944" y="25037"/>
                  </a:cubicBezTo>
                  <a:lnTo>
                    <a:pt x="1956" y="25037"/>
                  </a:lnTo>
                  <a:cubicBezTo>
                    <a:pt x="3682" y="25025"/>
                    <a:pt x="5763" y="20863"/>
                    <a:pt x="7776" y="16381"/>
                  </a:cubicBezTo>
                  <a:cubicBezTo>
                    <a:pt x="9696" y="12060"/>
                    <a:pt x="12315" y="1655"/>
                    <a:pt x="12418" y="1209"/>
                  </a:cubicBezTo>
                  <a:cubicBezTo>
                    <a:pt x="12475" y="1026"/>
                    <a:pt x="12372" y="832"/>
                    <a:pt x="12189" y="763"/>
                  </a:cubicBezTo>
                  <a:lnTo>
                    <a:pt x="10097" y="20"/>
                  </a:lnTo>
                  <a:cubicBezTo>
                    <a:pt x="10056" y="7"/>
                    <a:pt x="10015" y="0"/>
                    <a:pt x="99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3279475" y="1827200"/>
              <a:ext cx="123225" cy="57875"/>
            </a:xfrm>
            <a:custGeom>
              <a:avLst/>
              <a:gdLst/>
              <a:ahLst/>
              <a:cxnLst/>
              <a:rect l="l" t="t" r="r" b="b"/>
              <a:pathLst>
                <a:path w="4929" h="2315" extrusionOk="0">
                  <a:moveTo>
                    <a:pt x="422" y="0"/>
                  </a:moveTo>
                  <a:cubicBezTo>
                    <a:pt x="272" y="0"/>
                    <a:pt x="133" y="93"/>
                    <a:pt x="80" y="233"/>
                  </a:cubicBezTo>
                  <a:cubicBezTo>
                    <a:pt x="0" y="428"/>
                    <a:pt x="103" y="645"/>
                    <a:pt x="297" y="713"/>
                  </a:cubicBezTo>
                  <a:lnTo>
                    <a:pt x="4379" y="2291"/>
                  </a:lnTo>
                  <a:cubicBezTo>
                    <a:pt x="4425" y="2314"/>
                    <a:pt x="4471" y="2314"/>
                    <a:pt x="4516" y="2314"/>
                  </a:cubicBezTo>
                  <a:cubicBezTo>
                    <a:pt x="4665" y="2314"/>
                    <a:pt x="4802" y="2234"/>
                    <a:pt x="4859" y="2086"/>
                  </a:cubicBezTo>
                  <a:cubicBezTo>
                    <a:pt x="4928" y="1891"/>
                    <a:pt x="4837" y="1674"/>
                    <a:pt x="4642" y="1605"/>
                  </a:cubicBezTo>
                  <a:lnTo>
                    <a:pt x="560" y="27"/>
                  </a:lnTo>
                  <a:cubicBezTo>
                    <a:pt x="515" y="9"/>
                    <a:pt x="468" y="0"/>
                    <a:pt x="4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3418950" y="1470850"/>
              <a:ext cx="73200" cy="135800"/>
            </a:xfrm>
            <a:custGeom>
              <a:avLst/>
              <a:gdLst/>
              <a:ahLst/>
              <a:cxnLst/>
              <a:rect l="l" t="t" r="r" b="b"/>
              <a:pathLst>
                <a:path w="2928" h="5432" extrusionOk="0">
                  <a:moveTo>
                    <a:pt x="2928" y="1"/>
                  </a:moveTo>
                  <a:lnTo>
                    <a:pt x="1" y="4734"/>
                  </a:lnTo>
                  <a:lnTo>
                    <a:pt x="2139" y="5432"/>
                  </a:lnTo>
                  <a:lnTo>
                    <a:pt x="29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3409250" y="1461500"/>
              <a:ext cx="92625" cy="154300"/>
            </a:xfrm>
            <a:custGeom>
              <a:avLst/>
              <a:gdLst/>
              <a:ahLst/>
              <a:cxnLst/>
              <a:rect l="l" t="t" r="r" b="b"/>
              <a:pathLst>
                <a:path w="3705" h="6172" extrusionOk="0">
                  <a:moveTo>
                    <a:pt x="2687" y="2090"/>
                  </a:moveTo>
                  <a:lnTo>
                    <a:pt x="2218" y="5314"/>
                  </a:lnTo>
                  <a:lnTo>
                    <a:pt x="949" y="4903"/>
                  </a:lnTo>
                  <a:lnTo>
                    <a:pt x="2687" y="2090"/>
                  </a:lnTo>
                  <a:close/>
                  <a:moveTo>
                    <a:pt x="3319" y="0"/>
                  </a:moveTo>
                  <a:cubicBezTo>
                    <a:pt x="3188" y="0"/>
                    <a:pt x="3065" y="67"/>
                    <a:pt x="2996" y="180"/>
                  </a:cubicBezTo>
                  <a:lnTo>
                    <a:pt x="69" y="4914"/>
                  </a:lnTo>
                  <a:cubicBezTo>
                    <a:pt x="11" y="5005"/>
                    <a:pt x="0" y="5131"/>
                    <a:pt x="34" y="5234"/>
                  </a:cubicBezTo>
                  <a:cubicBezTo>
                    <a:pt x="80" y="5348"/>
                    <a:pt x="160" y="5429"/>
                    <a:pt x="274" y="5463"/>
                  </a:cubicBezTo>
                  <a:lnTo>
                    <a:pt x="2413" y="6160"/>
                  </a:lnTo>
                  <a:cubicBezTo>
                    <a:pt x="2447" y="6172"/>
                    <a:pt x="2481" y="6172"/>
                    <a:pt x="2527" y="6172"/>
                  </a:cubicBezTo>
                  <a:cubicBezTo>
                    <a:pt x="2595" y="6172"/>
                    <a:pt x="2664" y="6160"/>
                    <a:pt x="2721" y="6126"/>
                  </a:cubicBezTo>
                  <a:cubicBezTo>
                    <a:pt x="2813" y="6069"/>
                    <a:pt x="2881" y="5966"/>
                    <a:pt x="2893" y="5863"/>
                  </a:cubicBezTo>
                  <a:lnTo>
                    <a:pt x="3682" y="432"/>
                  </a:lnTo>
                  <a:cubicBezTo>
                    <a:pt x="3705" y="249"/>
                    <a:pt x="3602" y="89"/>
                    <a:pt x="3442" y="20"/>
                  </a:cubicBezTo>
                  <a:cubicBezTo>
                    <a:pt x="3401" y="7"/>
                    <a:pt x="3359" y="0"/>
                    <a:pt x="3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3202000" y="2067450"/>
              <a:ext cx="98650" cy="46300"/>
            </a:xfrm>
            <a:custGeom>
              <a:avLst/>
              <a:gdLst/>
              <a:ahLst/>
              <a:cxnLst/>
              <a:rect l="l" t="t" r="r" b="b"/>
              <a:pathLst>
                <a:path w="3946" h="1852" extrusionOk="0">
                  <a:moveTo>
                    <a:pt x="415" y="0"/>
                  </a:moveTo>
                  <a:cubicBezTo>
                    <a:pt x="263" y="0"/>
                    <a:pt x="123" y="97"/>
                    <a:pt x="69" y="250"/>
                  </a:cubicBezTo>
                  <a:cubicBezTo>
                    <a:pt x="1" y="433"/>
                    <a:pt x="92" y="651"/>
                    <a:pt x="286" y="719"/>
                  </a:cubicBezTo>
                  <a:lnTo>
                    <a:pt x="3396" y="1840"/>
                  </a:lnTo>
                  <a:cubicBezTo>
                    <a:pt x="3442" y="1851"/>
                    <a:pt x="3488" y="1851"/>
                    <a:pt x="3522" y="1851"/>
                  </a:cubicBezTo>
                  <a:cubicBezTo>
                    <a:pt x="3682" y="1851"/>
                    <a:pt x="3819" y="1760"/>
                    <a:pt x="3877" y="1611"/>
                  </a:cubicBezTo>
                  <a:cubicBezTo>
                    <a:pt x="3945" y="1417"/>
                    <a:pt x="3842" y="1199"/>
                    <a:pt x="3648" y="1131"/>
                  </a:cubicBezTo>
                  <a:lnTo>
                    <a:pt x="538" y="22"/>
                  </a:lnTo>
                  <a:cubicBezTo>
                    <a:pt x="497" y="7"/>
                    <a:pt x="456" y="0"/>
                    <a:pt x="4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3449250" y="1461500"/>
              <a:ext cx="52625" cy="81700"/>
            </a:xfrm>
            <a:custGeom>
              <a:avLst/>
              <a:gdLst/>
              <a:ahLst/>
              <a:cxnLst/>
              <a:rect l="l" t="t" r="r" b="b"/>
              <a:pathLst>
                <a:path w="2105" h="3268" extrusionOk="0">
                  <a:moveTo>
                    <a:pt x="1087" y="2090"/>
                  </a:moveTo>
                  <a:lnTo>
                    <a:pt x="1053" y="2376"/>
                  </a:lnTo>
                  <a:lnTo>
                    <a:pt x="938" y="2330"/>
                  </a:lnTo>
                  <a:lnTo>
                    <a:pt x="1087" y="2090"/>
                  </a:lnTo>
                  <a:close/>
                  <a:moveTo>
                    <a:pt x="1719" y="0"/>
                  </a:moveTo>
                  <a:cubicBezTo>
                    <a:pt x="1588" y="0"/>
                    <a:pt x="1465" y="67"/>
                    <a:pt x="1396" y="180"/>
                  </a:cubicBezTo>
                  <a:lnTo>
                    <a:pt x="69" y="2319"/>
                  </a:lnTo>
                  <a:cubicBezTo>
                    <a:pt x="12" y="2421"/>
                    <a:pt x="1" y="2536"/>
                    <a:pt x="35" y="2650"/>
                  </a:cubicBezTo>
                  <a:cubicBezTo>
                    <a:pt x="81" y="2753"/>
                    <a:pt x="172" y="2833"/>
                    <a:pt x="275" y="2867"/>
                  </a:cubicBezTo>
                  <a:lnTo>
                    <a:pt x="1156" y="3222"/>
                  </a:lnTo>
                  <a:cubicBezTo>
                    <a:pt x="1178" y="3233"/>
                    <a:pt x="1201" y="3245"/>
                    <a:pt x="1224" y="3245"/>
                  </a:cubicBezTo>
                  <a:lnTo>
                    <a:pt x="1281" y="3256"/>
                  </a:lnTo>
                  <a:cubicBezTo>
                    <a:pt x="1304" y="3256"/>
                    <a:pt x="1327" y="3268"/>
                    <a:pt x="1350" y="3268"/>
                  </a:cubicBezTo>
                  <a:cubicBezTo>
                    <a:pt x="1419" y="3268"/>
                    <a:pt x="1499" y="3233"/>
                    <a:pt x="1567" y="3199"/>
                  </a:cubicBezTo>
                  <a:cubicBezTo>
                    <a:pt x="1647" y="3130"/>
                    <a:pt x="1704" y="3050"/>
                    <a:pt x="1716" y="2947"/>
                  </a:cubicBezTo>
                  <a:lnTo>
                    <a:pt x="2082" y="432"/>
                  </a:lnTo>
                  <a:cubicBezTo>
                    <a:pt x="2105" y="249"/>
                    <a:pt x="2002" y="89"/>
                    <a:pt x="1842" y="20"/>
                  </a:cubicBezTo>
                  <a:cubicBezTo>
                    <a:pt x="1801" y="7"/>
                    <a:pt x="1759" y="0"/>
                    <a:pt x="1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689" name="Google Shape;689;p17"/>
          <p:cNvGrpSpPr/>
          <p:nvPr/>
        </p:nvGrpSpPr>
        <p:grpSpPr>
          <a:xfrm rot="3001259">
            <a:off x="8192515" y="3086012"/>
            <a:ext cx="795445" cy="930081"/>
            <a:chOff x="8839250" y="-183600"/>
            <a:chExt cx="921859" cy="1077892"/>
          </a:xfrm>
        </p:grpSpPr>
        <p:sp>
          <p:nvSpPr>
            <p:cNvPr id="690" name="Google Shape;690;p17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02" name="Google Shape;702;p17"/>
          <p:cNvGrpSpPr/>
          <p:nvPr/>
        </p:nvGrpSpPr>
        <p:grpSpPr>
          <a:xfrm>
            <a:off x="1247545" y="3697959"/>
            <a:ext cx="89849" cy="88249"/>
            <a:chOff x="2595375" y="1962425"/>
            <a:chExt cx="69575" cy="68325"/>
          </a:xfrm>
        </p:grpSpPr>
        <p:sp>
          <p:nvSpPr>
            <p:cNvPr id="703" name="Google Shape;703;p17"/>
            <p:cNvSpPr/>
            <p:nvPr/>
          </p:nvSpPr>
          <p:spPr>
            <a:xfrm>
              <a:off x="2602275" y="1969950"/>
              <a:ext cx="55800" cy="54550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595375" y="1962425"/>
              <a:ext cx="69575" cy="68325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05" name="Google Shape;705;p17"/>
          <p:cNvGrpSpPr/>
          <p:nvPr/>
        </p:nvGrpSpPr>
        <p:grpSpPr>
          <a:xfrm>
            <a:off x="1515050" y="4340921"/>
            <a:ext cx="108447" cy="106498"/>
            <a:chOff x="2595375" y="1962425"/>
            <a:chExt cx="69575" cy="68325"/>
          </a:xfrm>
        </p:grpSpPr>
        <p:sp>
          <p:nvSpPr>
            <p:cNvPr id="706" name="Google Shape;706;p17"/>
            <p:cNvSpPr/>
            <p:nvPr/>
          </p:nvSpPr>
          <p:spPr>
            <a:xfrm>
              <a:off x="2602275" y="1969950"/>
              <a:ext cx="55800" cy="54550"/>
            </a:xfrm>
            <a:custGeom>
              <a:avLst/>
              <a:gdLst/>
              <a:ahLst/>
              <a:cxnLst/>
              <a:rect l="l" t="t" r="r" b="b"/>
              <a:pathLst>
                <a:path w="2232" h="2182" extrusionOk="0">
                  <a:moveTo>
                    <a:pt x="1028" y="1"/>
                  </a:moveTo>
                  <a:lnTo>
                    <a:pt x="777" y="727"/>
                  </a:lnTo>
                  <a:lnTo>
                    <a:pt x="0" y="928"/>
                  </a:lnTo>
                  <a:lnTo>
                    <a:pt x="627" y="1404"/>
                  </a:lnTo>
                  <a:lnTo>
                    <a:pt x="577" y="2181"/>
                  </a:lnTo>
                  <a:lnTo>
                    <a:pt x="1229" y="1755"/>
                  </a:lnTo>
                  <a:lnTo>
                    <a:pt x="1955" y="2056"/>
                  </a:lnTo>
                  <a:lnTo>
                    <a:pt x="1730" y="1279"/>
                  </a:lnTo>
                  <a:lnTo>
                    <a:pt x="2231" y="677"/>
                  </a:lnTo>
                  <a:lnTo>
                    <a:pt x="1454" y="652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595375" y="1962425"/>
              <a:ext cx="69575" cy="68325"/>
            </a:xfrm>
            <a:custGeom>
              <a:avLst/>
              <a:gdLst/>
              <a:ahLst/>
              <a:cxnLst/>
              <a:rect l="l" t="t" r="r" b="b"/>
              <a:pathLst>
                <a:path w="2783" h="2733" extrusionOk="0">
                  <a:moveTo>
                    <a:pt x="1354" y="577"/>
                  </a:moveTo>
                  <a:lnTo>
                    <a:pt x="1655" y="1079"/>
                  </a:lnTo>
                  <a:lnTo>
                    <a:pt x="2256" y="1104"/>
                  </a:lnTo>
                  <a:lnTo>
                    <a:pt x="1880" y="1555"/>
                  </a:lnTo>
                  <a:lnTo>
                    <a:pt x="2031" y="2131"/>
                  </a:lnTo>
                  <a:lnTo>
                    <a:pt x="1479" y="1906"/>
                  </a:lnTo>
                  <a:lnTo>
                    <a:pt x="978" y="2256"/>
                  </a:lnTo>
                  <a:lnTo>
                    <a:pt x="1028" y="1655"/>
                  </a:lnTo>
                  <a:lnTo>
                    <a:pt x="552" y="1279"/>
                  </a:lnTo>
                  <a:lnTo>
                    <a:pt x="1129" y="1129"/>
                  </a:lnTo>
                  <a:lnTo>
                    <a:pt x="1354" y="577"/>
                  </a:lnTo>
                  <a:close/>
                  <a:moveTo>
                    <a:pt x="1279" y="1"/>
                  </a:moveTo>
                  <a:lnTo>
                    <a:pt x="953" y="928"/>
                  </a:lnTo>
                  <a:lnTo>
                    <a:pt x="1" y="1154"/>
                  </a:lnTo>
                  <a:lnTo>
                    <a:pt x="778" y="1755"/>
                  </a:lnTo>
                  <a:lnTo>
                    <a:pt x="703" y="2733"/>
                  </a:lnTo>
                  <a:lnTo>
                    <a:pt x="1505" y="2206"/>
                  </a:lnTo>
                  <a:lnTo>
                    <a:pt x="2432" y="2557"/>
                  </a:lnTo>
                  <a:lnTo>
                    <a:pt x="2432" y="2557"/>
                  </a:lnTo>
                  <a:lnTo>
                    <a:pt x="2156" y="1630"/>
                  </a:lnTo>
                  <a:lnTo>
                    <a:pt x="2783" y="878"/>
                  </a:lnTo>
                  <a:lnTo>
                    <a:pt x="1805" y="828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08" name="Google Shape;708;p17"/>
          <p:cNvGrpSpPr/>
          <p:nvPr/>
        </p:nvGrpSpPr>
        <p:grpSpPr>
          <a:xfrm rot="-786686">
            <a:off x="1097327" y="3891754"/>
            <a:ext cx="536247" cy="393487"/>
            <a:chOff x="3541500" y="1861150"/>
            <a:chExt cx="283225" cy="207825"/>
          </a:xfrm>
        </p:grpSpPr>
        <p:sp>
          <p:nvSpPr>
            <p:cNvPr id="709" name="Google Shape;709;p17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648650" y="1942625"/>
              <a:ext cx="26975" cy="32375"/>
            </a:xfrm>
            <a:custGeom>
              <a:avLst/>
              <a:gdLst/>
              <a:ahLst/>
              <a:cxnLst/>
              <a:rect l="l" t="t" r="r" b="b"/>
              <a:pathLst>
                <a:path w="1079" h="1295" extrusionOk="0">
                  <a:moveTo>
                    <a:pt x="366" y="1"/>
                  </a:moveTo>
                  <a:cubicBezTo>
                    <a:pt x="337" y="1"/>
                    <a:pt x="307" y="6"/>
                    <a:pt x="276" y="16"/>
                  </a:cubicBezTo>
                  <a:cubicBezTo>
                    <a:pt x="0" y="141"/>
                    <a:pt x="151" y="592"/>
                    <a:pt x="226" y="768"/>
                  </a:cubicBezTo>
                  <a:cubicBezTo>
                    <a:pt x="276" y="943"/>
                    <a:pt x="451" y="1294"/>
                    <a:pt x="677" y="1294"/>
                  </a:cubicBezTo>
                  <a:cubicBezTo>
                    <a:pt x="727" y="1294"/>
                    <a:pt x="752" y="1294"/>
                    <a:pt x="777" y="1269"/>
                  </a:cubicBezTo>
                  <a:cubicBezTo>
                    <a:pt x="1078" y="1169"/>
                    <a:pt x="928" y="718"/>
                    <a:pt x="852" y="517"/>
                  </a:cubicBezTo>
                  <a:cubicBezTo>
                    <a:pt x="785" y="360"/>
                    <a:pt x="617" y="1"/>
                    <a:pt x="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75600" y="1931800"/>
              <a:ext cx="26950" cy="32525"/>
            </a:xfrm>
            <a:custGeom>
              <a:avLst/>
              <a:gdLst/>
              <a:ahLst/>
              <a:cxnLst/>
              <a:rect l="l" t="t" r="r" b="b"/>
              <a:pathLst>
                <a:path w="1078" h="1301" extrusionOk="0">
                  <a:moveTo>
                    <a:pt x="400" y="0"/>
                  </a:moveTo>
                  <a:cubicBezTo>
                    <a:pt x="368" y="0"/>
                    <a:pt x="335" y="7"/>
                    <a:pt x="301" y="23"/>
                  </a:cubicBezTo>
                  <a:cubicBezTo>
                    <a:pt x="0" y="123"/>
                    <a:pt x="150" y="574"/>
                    <a:pt x="226" y="775"/>
                  </a:cubicBezTo>
                  <a:cubicBezTo>
                    <a:pt x="276" y="925"/>
                    <a:pt x="451" y="1301"/>
                    <a:pt x="702" y="1301"/>
                  </a:cubicBezTo>
                  <a:cubicBezTo>
                    <a:pt x="727" y="1301"/>
                    <a:pt x="752" y="1276"/>
                    <a:pt x="777" y="1276"/>
                  </a:cubicBezTo>
                  <a:cubicBezTo>
                    <a:pt x="1078" y="1151"/>
                    <a:pt x="927" y="699"/>
                    <a:pt x="852" y="524"/>
                  </a:cubicBezTo>
                  <a:cubicBezTo>
                    <a:pt x="786" y="349"/>
                    <a:pt x="624" y="0"/>
                    <a:pt x="4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3638625" y="1939250"/>
              <a:ext cx="82100" cy="62675"/>
            </a:xfrm>
            <a:custGeom>
              <a:avLst/>
              <a:gdLst/>
              <a:ahLst/>
              <a:cxnLst/>
              <a:rect l="l" t="t" r="r" b="b"/>
              <a:pathLst>
                <a:path w="3284" h="2507" extrusionOk="0">
                  <a:moveTo>
                    <a:pt x="2712" y="0"/>
                  </a:moveTo>
                  <a:cubicBezTo>
                    <a:pt x="2676" y="0"/>
                    <a:pt x="2640" y="9"/>
                    <a:pt x="2607" y="26"/>
                  </a:cubicBezTo>
                  <a:cubicBezTo>
                    <a:pt x="2507" y="101"/>
                    <a:pt x="2482" y="226"/>
                    <a:pt x="2532" y="301"/>
                  </a:cubicBezTo>
                  <a:cubicBezTo>
                    <a:pt x="2557" y="326"/>
                    <a:pt x="2832" y="828"/>
                    <a:pt x="2707" y="1304"/>
                  </a:cubicBezTo>
                  <a:cubicBezTo>
                    <a:pt x="2632" y="1554"/>
                    <a:pt x="2456" y="1780"/>
                    <a:pt x="2156" y="1955"/>
                  </a:cubicBezTo>
                  <a:cubicBezTo>
                    <a:pt x="1995" y="2052"/>
                    <a:pt x="1824" y="2097"/>
                    <a:pt x="1656" y="2097"/>
                  </a:cubicBezTo>
                  <a:cubicBezTo>
                    <a:pt x="1562" y="2097"/>
                    <a:pt x="1469" y="2083"/>
                    <a:pt x="1379" y="2056"/>
                  </a:cubicBezTo>
                  <a:cubicBezTo>
                    <a:pt x="802" y="1880"/>
                    <a:pt x="401" y="1153"/>
                    <a:pt x="401" y="1153"/>
                  </a:cubicBezTo>
                  <a:cubicBezTo>
                    <a:pt x="365" y="1080"/>
                    <a:pt x="288" y="1033"/>
                    <a:pt x="210" y="1033"/>
                  </a:cubicBezTo>
                  <a:cubicBezTo>
                    <a:pt x="181" y="1033"/>
                    <a:pt x="153" y="1040"/>
                    <a:pt x="126" y="1053"/>
                  </a:cubicBezTo>
                  <a:cubicBezTo>
                    <a:pt x="25" y="1103"/>
                    <a:pt x="0" y="1229"/>
                    <a:pt x="50" y="1329"/>
                  </a:cubicBezTo>
                  <a:cubicBezTo>
                    <a:pt x="76" y="1379"/>
                    <a:pt x="502" y="2206"/>
                    <a:pt x="1279" y="2432"/>
                  </a:cubicBezTo>
                  <a:cubicBezTo>
                    <a:pt x="1404" y="2482"/>
                    <a:pt x="1529" y="2507"/>
                    <a:pt x="1654" y="2507"/>
                  </a:cubicBezTo>
                  <a:cubicBezTo>
                    <a:pt x="1880" y="2507"/>
                    <a:pt x="2131" y="2432"/>
                    <a:pt x="2356" y="2306"/>
                  </a:cubicBezTo>
                  <a:cubicBezTo>
                    <a:pt x="2757" y="2081"/>
                    <a:pt x="3008" y="1780"/>
                    <a:pt x="3108" y="1404"/>
                  </a:cubicBezTo>
                  <a:cubicBezTo>
                    <a:pt x="3284" y="752"/>
                    <a:pt x="2908" y="126"/>
                    <a:pt x="2883" y="101"/>
                  </a:cubicBezTo>
                  <a:cubicBezTo>
                    <a:pt x="2849" y="34"/>
                    <a:pt x="2782" y="0"/>
                    <a:pt x="2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1918501" y="-210842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" name="Google Shape;17;p3"/>
          <p:cNvSpPr/>
          <p:nvPr/>
        </p:nvSpPr>
        <p:spPr>
          <a:xfrm>
            <a:off x="5100174" y="441882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" name="Google Shape;18;p3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3392675" y="1592388"/>
            <a:ext cx="32241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392675" y="2355913"/>
            <a:ext cx="3224100" cy="508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44588" y="1944900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3" name="Google Shape;23;p3"/>
          <p:cNvGrpSpPr/>
          <p:nvPr/>
        </p:nvGrpSpPr>
        <p:grpSpPr>
          <a:xfrm rot="1099860">
            <a:off x="8195699" y="2817206"/>
            <a:ext cx="742424" cy="1146408"/>
            <a:chOff x="1501711" y="3495500"/>
            <a:chExt cx="546064" cy="843200"/>
          </a:xfrm>
        </p:grpSpPr>
        <p:sp>
          <p:nvSpPr>
            <p:cNvPr id="24" name="Google Shape;24;p3"/>
            <p:cNvSpPr/>
            <p:nvPr/>
          </p:nvSpPr>
          <p:spPr>
            <a:xfrm>
              <a:off x="1770200" y="3510600"/>
              <a:ext cx="73950" cy="177425"/>
            </a:xfrm>
            <a:custGeom>
              <a:avLst/>
              <a:gdLst/>
              <a:ahLst/>
              <a:cxnLst/>
              <a:rect l="l" t="t" r="r" b="b"/>
              <a:pathLst>
                <a:path w="2958" h="7097" extrusionOk="0">
                  <a:moveTo>
                    <a:pt x="2244" y="0"/>
                  </a:moveTo>
                  <a:cubicBezTo>
                    <a:pt x="2173" y="0"/>
                    <a:pt x="2101" y="10"/>
                    <a:pt x="2030" y="29"/>
                  </a:cubicBezTo>
                  <a:cubicBezTo>
                    <a:pt x="1855" y="79"/>
                    <a:pt x="1529" y="204"/>
                    <a:pt x="1404" y="706"/>
                  </a:cubicBezTo>
                  <a:cubicBezTo>
                    <a:pt x="1153" y="1583"/>
                    <a:pt x="75" y="6646"/>
                    <a:pt x="25" y="6846"/>
                  </a:cubicBezTo>
                  <a:cubicBezTo>
                    <a:pt x="0" y="6971"/>
                    <a:pt x="75" y="7072"/>
                    <a:pt x="176" y="7097"/>
                  </a:cubicBezTo>
                  <a:lnTo>
                    <a:pt x="226" y="7097"/>
                  </a:lnTo>
                  <a:cubicBezTo>
                    <a:pt x="301" y="7097"/>
                    <a:pt x="401" y="7047"/>
                    <a:pt x="426" y="6946"/>
                  </a:cubicBezTo>
                  <a:cubicBezTo>
                    <a:pt x="426" y="6896"/>
                    <a:pt x="1529" y="1683"/>
                    <a:pt x="1780" y="806"/>
                  </a:cubicBezTo>
                  <a:cubicBezTo>
                    <a:pt x="1855" y="605"/>
                    <a:pt x="1980" y="455"/>
                    <a:pt x="2130" y="430"/>
                  </a:cubicBezTo>
                  <a:cubicBezTo>
                    <a:pt x="2172" y="416"/>
                    <a:pt x="2212" y="410"/>
                    <a:pt x="2250" y="410"/>
                  </a:cubicBezTo>
                  <a:cubicBezTo>
                    <a:pt x="2347" y="410"/>
                    <a:pt x="2427" y="451"/>
                    <a:pt x="2481" y="505"/>
                  </a:cubicBezTo>
                  <a:cubicBezTo>
                    <a:pt x="2531" y="580"/>
                    <a:pt x="2531" y="631"/>
                    <a:pt x="2506" y="656"/>
                  </a:cubicBezTo>
                  <a:cubicBezTo>
                    <a:pt x="2481" y="756"/>
                    <a:pt x="2556" y="881"/>
                    <a:pt x="2657" y="906"/>
                  </a:cubicBezTo>
                  <a:cubicBezTo>
                    <a:pt x="2673" y="910"/>
                    <a:pt x="2691" y="912"/>
                    <a:pt x="2708" y="912"/>
                  </a:cubicBezTo>
                  <a:cubicBezTo>
                    <a:pt x="2796" y="912"/>
                    <a:pt x="2886" y="860"/>
                    <a:pt x="2907" y="756"/>
                  </a:cubicBezTo>
                  <a:cubicBezTo>
                    <a:pt x="2957" y="580"/>
                    <a:pt x="2907" y="380"/>
                    <a:pt x="2782" y="230"/>
                  </a:cubicBezTo>
                  <a:cubicBezTo>
                    <a:pt x="2651" y="80"/>
                    <a:pt x="2451" y="0"/>
                    <a:pt x="2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774575" y="3680475"/>
              <a:ext cx="97150" cy="165450"/>
            </a:xfrm>
            <a:custGeom>
              <a:avLst/>
              <a:gdLst/>
              <a:ahLst/>
              <a:cxnLst/>
              <a:rect l="l" t="t" r="r" b="b"/>
              <a:pathLst>
                <a:path w="3886" h="6618" extrusionOk="0">
                  <a:moveTo>
                    <a:pt x="1579" y="1"/>
                  </a:moveTo>
                  <a:lnTo>
                    <a:pt x="1" y="6618"/>
                  </a:lnTo>
                  <a:lnTo>
                    <a:pt x="1" y="6618"/>
                  </a:lnTo>
                  <a:lnTo>
                    <a:pt x="2707" y="6492"/>
                  </a:lnTo>
                  <a:lnTo>
                    <a:pt x="3885" y="352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768925" y="3675350"/>
              <a:ext cx="108425" cy="175600"/>
            </a:xfrm>
            <a:custGeom>
              <a:avLst/>
              <a:gdLst/>
              <a:ahLst/>
              <a:cxnLst/>
              <a:rect l="l" t="t" r="r" b="b"/>
              <a:pathLst>
                <a:path w="4337" h="7024" extrusionOk="0">
                  <a:moveTo>
                    <a:pt x="1808" y="1"/>
                  </a:moveTo>
                  <a:cubicBezTo>
                    <a:pt x="1705" y="1"/>
                    <a:pt x="1627" y="69"/>
                    <a:pt x="1605" y="156"/>
                  </a:cubicBezTo>
                  <a:lnTo>
                    <a:pt x="26" y="6772"/>
                  </a:lnTo>
                  <a:cubicBezTo>
                    <a:pt x="1" y="6848"/>
                    <a:pt x="26" y="6898"/>
                    <a:pt x="51" y="6948"/>
                  </a:cubicBezTo>
                  <a:cubicBezTo>
                    <a:pt x="101" y="6998"/>
                    <a:pt x="151" y="7023"/>
                    <a:pt x="227" y="7023"/>
                  </a:cubicBezTo>
                  <a:lnTo>
                    <a:pt x="2958" y="6898"/>
                  </a:lnTo>
                  <a:cubicBezTo>
                    <a:pt x="3034" y="6898"/>
                    <a:pt x="3134" y="6823"/>
                    <a:pt x="3134" y="6747"/>
                  </a:cubicBezTo>
                  <a:lnTo>
                    <a:pt x="4312" y="607"/>
                  </a:lnTo>
                  <a:cubicBezTo>
                    <a:pt x="4337" y="482"/>
                    <a:pt x="4262" y="381"/>
                    <a:pt x="4161" y="356"/>
                  </a:cubicBezTo>
                  <a:cubicBezTo>
                    <a:pt x="4145" y="353"/>
                    <a:pt x="4129" y="352"/>
                    <a:pt x="4114" y="352"/>
                  </a:cubicBezTo>
                  <a:cubicBezTo>
                    <a:pt x="4011" y="352"/>
                    <a:pt x="3933" y="423"/>
                    <a:pt x="3911" y="532"/>
                  </a:cubicBezTo>
                  <a:lnTo>
                    <a:pt x="2783" y="6497"/>
                  </a:lnTo>
                  <a:lnTo>
                    <a:pt x="477" y="6597"/>
                  </a:lnTo>
                  <a:lnTo>
                    <a:pt x="2006" y="256"/>
                  </a:lnTo>
                  <a:cubicBezTo>
                    <a:pt x="2031" y="131"/>
                    <a:pt x="1956" y="31"/>
                    <a:pt x="1856" y="5"/>
                  </a:cubicBezTo>
                  <a:cubicBezTo>
                    <a:pt x="1839" y="2"/>
                    <a:pt x="1823" y="1"/>
                    <a:pt x="1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1774575" y="3760050"/>
              <a:ext cx="83975" cy="85875"/>
            </a:xfrm>
            <a:custGeom>
              <a:avLst/>
              <a:gdLst/>
              <a:ahLst/>
              <a:cxnLst/>
              <a:rect l="l" t="t" r="r" b="b"/>
              <a:pathLst>
                <a:path w="3359" h="3435" extrusionOk="0">
                  <a:moveTo>
                    <a:pt x="3359" y="1"/>
                  </a:moveTo>
                  <a:cubicBezTo>
                    <a:pt x="2642" y="297"/>
                    <a:pt x="2041" y="409"/>
                    <a:pt x="1538" y="409"/>
                  </a:cubicBezTo>
                  <a:cubicBezTo>
                    <a:pt x="1233" y="409"/>
                    <a:pt x="964" y="368"/>
                    <a:pt x="727" y="302"/>
                  </a:cubicBezTo>
                  <a:lnTo>
                    <a:pt x="1" y="3435"/>
                  </a:lnTo>
                  <a:lnTo>
                    <a:pt x="2707" y="3309"/>
                  </a:lnTo>
                  <a:lnTo>
                    <a:pt x="3359" y="1"/>
                  </a:ln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768925" y="3754800"/>
              <a:ext cx="94650" cy="96150"/>
            </a:xfrm>
            <a:custGeom>
              <a:avLst/>
              <a:gdLst/>
              <a:ahLst/>
              <a:cxnLst/>
              <a:rect l="l" t="t" r="r" b="b"/>
              <a:pathLst>
                <a:path w="3786" h="3846" extrusionOk="0">
                  <a:moveTo>
                    <a:pt x="3309" y="537"/>
                  </a:moveTo>
                  <a:lnTo>
                    <a:pt x="2783" y="3319"/>
                  </a:lnTo>
                  <a:lnTo>
                    <a:pt x="477" y="3419"/>
                  </a:lnTo>
                  <a:lnTo>
                    <a:pt x="1129" y="762"/>
                  </a:lnTo>
                  <a:cubicBezTo>
                    <a:pt x="1325" y="802"/>
                    <a:pt x="1533" y="821"/>
                    <a:pt x="1751" y="821"/>
                  </a:cubicBezTo>
                  <a:cubicBezTo>
                    <a:pt x="2230" y="821"/>
                    <a:pt x="2758" y="726"/>
                    <a:pt x="3309" y="537"/>
                  </a:cubicBezTo>
                  <a:close/>
                  <a:moveTo>
                    <a:pt x="3545" y="1"/>
                  </a:moveTo>
                  <a:cubicBezTo>
                    <a:pt x="3525" y="1"/>
                    <a:pt x="3505" y="4"/>
                    <a:pt x="3485" y="10"/>
                  </a:cubicBezTo>
                  <a:cubicBezTo>
                    <a:pt x="2866" y="278"/>
                    <a:pt x="2293" y="411"/>
                    <a:pt x="1771" y="411"/>
                  </a:cubicBezTo>
                  <a:cubicBezTo>
                    <a:pt x="1510" y="411"/>
                    <a:pt x="1262" y="378"/>
                    <a:pt x="1029" y="311"/>
                  </a:cubicBezTo>
                  <a:cubicBezTo>
                    <a:pt x="953" y="311"/>
                    <a:pt x="903" y="311"/>
                    <a:pt x="853" y="336"/>
                  </a:cubicBezTo>
                  <a:cubicBezTo>
                    <a:pt x="803" y="361"/>
                    <a:pt x="778" y="411"/>
                    <a:pt x="778" y="462"/>
                  </a:cubicBezTo>
                  <a:lnTo>
                    <a:pt x="26" y="3594"/>
                  </a:lnTo>
                  <a:cubicBezTo>
                    <a:pt x="1" y="3670"/>
                    <a:pt x="26" y="3720"/>
                    <a:pt x="51" y="3770"/>
                  </a:cubicBezTo>
                  <a:cubicBezTo>
                    <a:pt x="101" y="3820"/>
                    <a:pt x="151" y="3845"/>
                    <a:pt x="227" y="3845"/>
                  </a:cubicBezTo>
                  <a:lnTo>
                    <a:pt x="2958" y="3720"/>
                  </a:lnTo>
                  <a:cubicBezTo>
                    <a:pt x="3034" y="3720"/>
                    <a:pt x="3134" y="3645"/>
                    <a:pt x="3134" y="3569"/>
                  </a:cubicBezTo>
                  <a:lnTo>
                    <a:pt x="3785" y="236"/>
                  </a:lnTo>
                  <a:cubicBezTo>
                    <a:pt x="3785" y="161"/>
                    <a:pt x="3760" y="86"/>
                    <a:pt x="3710" y="61"/>
                  </a:cubicBezTo>
                  <a:cubicBezTo>
                    <a:pt x="3655" y="24"/>
                    <a:pt x="3600" y="1"/>
                    <a:pt x="3545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803400" y="3500550"/>
              <a:ext cx="113425" cy="188100"/>
            </a:xfrm>
            <a:custGeom>
              <a:avLst/>
              <a:gdLst/>
              <a:ahLst/>
              <a:cxnLst/>
              <a:rect l="l" t="t" r="r" b="b"/>
              <a:pathLst>
                <a:path w="4537" h="7524" extrusionOk="0">
                  <a:moveTo>
                    <a:pt x="2887" y="1"/>
                  </a:moveTo>
                  <a:cubicBezTo>
                    <a:pt x="1607" y="1"/>
                    <a:pt x="1254" y="1534"/>
                    <a:pt x="1254" y="1534"/>
                  </a:cubicBezTo>
                  <a:lnTo>
                    <a:pt x="0" y="7098"/>
                  </a:lnTo>
                  <a:lnTo>
                    <a:pt x="2983" y="7524"/>
                  </a:lnTo>
                  <a:lnTo>
                    <a:pt x="4111" y="2010"/>
                  </a:lnTo>
                  <a:cubicBezTo>
                    <a:pt x="4111" y="2010"/>
                    <a:pt x="4537" y="155"/>
                    <a:pt x="3008" y="5"/>
                  </a:cubicBezTo>
                  <a:cubicBezTo>
                    <a:pt x="2967" y="2"/>
                    <a:pt x="2927" y="1"/>
                    <a:pt x="2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798375" y="3495500"/>
              <a:ext cx="118450" cy="198175"/>
            </a:xfrm>
            <a:custGeom>
              <a:avLst/>
              <a:gdLst/>
              <a:ahLst/>
              <a:cxnLst/>
              <a:rect l="l" t="t" r="r" b="b"/>
              <a:pathLst>
                <a:path w="4738" h="7927" extrusionOk="0">
                  <a:moveTo>
                    <a:pt x="3088" y="427"/>
                  </a:moveTo>
                  <a:cubicBezTo>
                    <a:pt x="3127" y="427"/>
                    <a:pt x="3167" y="429"/>
                    <a:pt x="3209" y="433"/>
                  </a:cubicBezTo>
                  <a:cubicBezTo>
                    <a:pt x="3535" y="458"/>
                    <a:pt x="3785" y="558"/>
                    <a:pt x="3936" y="783"/>
                  </a:cubicBezTo>
                  <a:cubicBezTo>
                    <a:pt x="4312" y="1285"/>
                    <a:pt x="4111" y="2162"/>
                    <a:pt x="4111" y="2162"/>
                  </a:cubicBezTo>
                  <a:lnTo>
                    <a:pt x="3034" y="7500"/>
                  </a:lnTo>
                  <a:lnTo>
                    <a:pt x="452" y="7124"/>
                  </a:lnTo>
                  <a:lnTo>
                    <a:pt x="1655" y="1786"/>
                  </a:lnTo>
                  <a:cubicBezTo>
                    <a:pt x="1679" y="1738"/>
                    <a:pt x="1984" y="427"/>
                    <a:pt x="3088" y="427"/>
                  </a:cubicBezTo>
                  <a:close/>
                  <a:moveTo>
                    <a:pt x="3085" y="0"/>
                  </a:moveTo>
                  <a:cubicBezTo>
                    <a:pt x="1935" y="0"/>
                    <a:pt x="1398" y="1109"/>
                    <a:pt x="1254" y="1711"/>
                  </a:cubicBezTo>
                  <a:lnTo>
                    <a:pt x="1" y="7250"/>
                  </a:lnTo>
                  <a:cubicBezTo>
                    <a:pt x="1" y="7300"/>
                    <a:pt x="1" y="7375"/>
                    <a:pt x="51" y="7400"/>
                  </a:cubicBezTo>
                  <a:cubicBezTo>
                    <a:pt x="76" y="7450"/>
                    <a:pt x="126" y="7500"/>
                    <a:pt x="176" y="7500"/>
                  </a:cubicBezTo>
                  <a:lnTo>
                    <a:pt x="3159" y="7926"/>
                  </a:lnTo>
                  <a:lnTo>
                    <a:pt x="3184" y="7926"/>
                  </a:lnTo>
                  <a:cubicBezTo>
                    <a:pt x="3284" y="7926"/>
                    <a:pt x="3359" y="7876"/>
                    <a:pt x="3384" y="7776"/>
                  </a:cubicBezTo>
                  <a:lnTo>
                    <a:pt x="4512" y="2262"/>
                  </a:lnTo>
                  <a:cubicBezTo>
                    <a:pt x="4512" y="2212"/>
                    <a:pt x="4738" y="1209"/>
                    <a:pt x="4262" y="558"/>
                  </a:cubicBezTo>
                  <a:cubicBezTo>
                    <a:pt x="4036" y="232"/>
                    <a:pt x="3685" y="57"/>
                    <a:pt x="3234" y="6"/>
                  </a:cubicBezTo>
                  <a:cubicBezTo>
                    <a:pt x="3183" y="2"/>
                    <a:pt x="3134" y="0"/>
                    <a:pt x="30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634225" y="3516325"/>
              <a:ext cx="92750" cy="184225"/>
            </a:xfrm>
            <a:custGeom>
              <a:avLst/>
              <a:gdLst/>
              <a:ahLst/>
              <a:cxnLst/>
              <a:rect l="l" t="t" r="r" b="b"/>
              <a:pathLst>
                <a:path w="3710" h="7369" extrusionOk="0">
                  <a:moveTo>
                    <a:pt x="1103" y="1"/>
                  </a:moveTo>
                  <a:lnTo>
                    <a:pt x="0" y="5790"/>
                  </a:lnTo>
                  <a:lnTo>
                    <a:pt x="677" y="7369"/>
                  </a:lnTo>
                  <a:lnTo>
                    <a:pt x="3259" y="7219"/>
                  </a:lnTo>
                  <a:lnTo>
                    <a:pt x="3710" y="5489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629200" y="3511150"/>
              <a:ext cx="103425" cy="195050"/>
            </a:xfrm>
            <a:custGeom>
              <a:avLst/>
              <a:gdLst/>
              <a:ahLst/>
              <a:cxnLst/>
              <a:rect l="l" t="t" r="r" b="b"/>
              <a:pathLst>
                <a:path w="4137" h="7802" extrusionOk="0">
                  <a:moveTo>
                    <a:pt x="1379" y="859"/>
                  </a:moveTo>
                  <a:lnTo>
                    <a:pt x="3710" y="5721"/>
                  </a:lnTo>
                  <a:lnTo>
                    <a:pt x="3309" y="7250"/>
                  </a:lnTo>
                  <a:lnTo>
                    <a:pt x="1003" y="7375"/>
                  </a:lnTo>
                  <a:lnTo>
                    <a:pt x="427" y="5997"/>
                  </a:lnTo>
                  <a:lnTo>
                    <a:pt x="1379" y="859"/>
                  </a:lnTo>
                  <a:close/>
                  <a:moveTo>
                    <a:pt x="1321" y="1"/>
                  </a:moveTo>
                  <a:cubicBezTo>
                    <a:pt x="1307" y="1"/>
                    <a:pt x="1292" y="3"/>
                    <a:pt x="1279" y="7"/>
                  </a:cubicBezTo>
                  <a:cubicBezTo>
                    <a:pt x="1179" y="7"/>
                    <a:pt x="1129" y="82"/>
                    <a:pt x="1104" y="157"/>
                  </a:cubicBezTo>
                  <a:lnTo>
                    <a:pt x="1" y="5972"/>
                  </a:lnTo>
                  <a:cubicBezTo>
                    <a:pt x="1" y="6022"/>
                    <a:pt x="1" y="6047"/>
                    <a:pt x="26" y="6097"/>
                  </a:cubicBezTo>
                  <a:lnTo>
                    <a:pt x="678" y="7676"/>
                  </a:lnTo>
                  <a:cubicBezTo>
                    <a:pt x="703" y="7751"/>
                    <a:pt x="778" y="7802"/>
                    <a:pt x="878" y="7802"/>
                  </a:cubicBezTo>
                  <a:lnTo>
                    <a:pt x="3485" y="7626"/>
                  </a:lnTo>
                  <a:cubicBezTo>
                    <a:pt x="3560" y="7626"/>
                    <a:pt x="3635" y="7576"/>
                    <a:pt x="3660" y="7476"/>
                  </a:cubicBezTo>
                  <a:lnTo>
                    <a:pt x="4111" y="5746"/>
                  </a:lnTo>
                  <a:cubicBezTo>
                    <a:pt x="4136" y="5696"/>
                    <a:pt x="4136" y="5671"/>
                    <a:pt x="4111" y="5621"/>
                  </a:cubicBezTo>
                  <a:lnTo>
                    <a:pt x="1480" y="107"/>
                  </a:lnTo>
                  <a:cubicBezTo>
                    <a:pt x="1459" y="45"/>
                    <a:pt x="1388" y="1"/>
                    <a:pt x="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634225" y="3653525"/>
              <a:ext cx="115325" cy="194900"/>
            </a:xfrm>
            <a:custGeom>
              <a:avLst/>
              <a:gdLst/>
              <a:ahLst/>
              <a:cxnLst/>
              <a:rect l="l" t="t" r="r" b="b"/>
              <a:pathLst>
                <a:path w="4613" h="7796" extrusionOk="0">
                  <a:moveTo>
                    <a:pt x="3711" y="0"/>
                  </a:moveTo>
                  <a:cubicBezTo>
                    <a:pt x="3711" y="0"/>
                    <a:pt x="3710" y="1"/>
                    <a:pt x="3710" y="1"/>
                  </a:cubicBezTo>
                  <a:lnTo>
                    <a:pt x="3710" y="6"/>
                  </a:lnTo>
                  <a:lnTo>
                    <a:pt x="3710" y="6"/>
                  </a:lnTo>
                  <a:cubicBezTo>
                    <a:pt x="3712" y="2"/>
                    <a:pt x="3712" y="0"/>
                    <a:pt x="3711" y="0"/>
                  </a:cubicBezTo>
                  <a:close/>
                  <a:moveTo>
                    <a:pt x="3710" y="6"/>
                  </a:moveTo>
                  <a:cubicBezTo>
                    <a:pt x="3692" y="63"/>
                    <a:pt x="3463" y="515"/>
                    <a:pt x="3234" y="653"/>
                  </a:cubicBezTo>
                  <a:cubicBezTo>
                    <a:pt x="3087" y="755"/>
                    <a:pt x="2916" y="806"/>
                    <a:pt x="2743" y="806"/>
                  </a:cubicBezTo>
                  <a:cubicBezTo>
                    <a:pt x="2620" y="806"/>
                    <a:pt x="2496" y="780"/>
                    <a:pt x="2381" y="728"/>
                  </a:cubicBezTo>
                  <a:cubicBezTo>
                    <a:pt x="2106" y="603"/>
                    <a:pt x="1905" y="327"/>
                    <a:pt x="1905" y="26"/>
                  </a:cubicBezTo>
                  <a:cubicBezTo>
                    <a:pt x="1830" y="427"/>
                    <a:pt x="1479" y="753"/>
                    <a:pt x="1078" y="828"/>
                  </a:cubicBezTo>
                  <a:cubicBezTo>
                    <a:pt x="1037" y="833"/>
                    <a:pt x="996" y="836"/>
                    <a:pt x="955" y="836"/>
                  </a:cubicBezTo>
                  <a:cubicBezTo>
                    <a:pt x="588" y="836"/>
                    <a:pt x="203" y="640"/>
                    <a:pt x="0" y="302"/>
                  </a:cubicBezTo>
                  <a:lnTo>
                    <a:pt x="0" y="302"/>
                  </a:lnTo>
                  <a:lnTo>
                    <a:pt x="953" y="7796"/>
                  </a:lnTo>
                  <a:lnTo>
                    <a:pt x="4612" y="7645"/>
                  </a:lnTo>
                  <a:lnTo>
                    <a:pt x="3710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629200" y="3648500"/>
              <a:ext cx="125975" cy="204950"/>
            </a:xfrm>
            <a:custGeom>
              <a:avLst/>
              <a:gdLst/>
              <a:ahLst/>
              <a:cxnLst/>
              <a:rect l="l" t="t" r="r" b="b"/>
              <a:pathLst>
                <a:path w="5039" h="8198" extrusionOk="0">
                  <a:moveTo>
                    <a:pt x="3923" y="1"/>
                  </a:moveTo>
                  <a:cubicBezTo>
                    <a:pt x="3865" y="1"/>
                    <a:pt x="3792" y="27"/>
                    <a:pt x="3735" y="127"/>
                  </a:cubicBezTo>
                  <a:cubicBezTo>
                    <a:pt x="3510" y="528"/>
                    <a:pt x="3384" y="653"/>
                    <a:pt x="3334" y="678"/>
                  </a:cubicBezTo>
                  <a:cubicBezTo>
                    <a:pt x="3193" y="757"/>
                    <a:pt x="3043" y="796"/>
                    <a:pt x="2900" y="796"/>
                  </a:cubicBezTo>
                  <a:cubicBezTo>
                    <a:pt x="2815" y="796"/>
                    <a:pt x="2733" y="782"/>
                    <a:pt x="2658" y="754"/>
                  </a:cubicBezTo>
                  <a:cubicBezTo>
                    <a:pt x="2457" y="653"/>
                    <a:pt x="2307" y="428"/>
                    <a:pt x="2332" y="227"/>
                  </a:cubicBezTo>
                  <a:cubicBezTo>
                    <a:pt x="2332" y="127"/>
                    <a:pt x="2257" y="27"/>
                    <a:pt x="2156" y="27"/>
                  </a:cubicBezTo>
                  <a:cubicBezTo>
                    <a:pt x="2140" y="24"/>
                    <a:pt x="2124" y="22"/>
                    <a:pt x="2108" y="22"/>
                  </a:cubicBezTo>
                  <a:cubicBezTo>
                    <a:pt x="2006" y="22"/>
                    <a:pt x="1931" y="90"/>
                    <a:pt x="1931" y="177"/>
                  </a:cubicBezTo>
                  <a:cubicBezTo>
                    <a:pt x="1856" y="503"/>
                    <a:pt x="1555" y="779"/>
                    <a:pt x="1229" y="829"/>
                  </a:cubicBezTo>
                  <a:cubicBezTo>
                    <a:pt x="1195" y="835"/>
                    <a:pt x="1159" y="837"/>
                    <a:pt x="1124" y="837"/>
                  </a:cubicBezTo>
                  <a:cubicBezTo>
                    <a:pt x="845" y="837"/>
                    <a:pt x="532" y="669"/>
                    <a:pt x="377" y="403"/>
                  </a:cubicBezTo>
                  <a:cubicBezTo>
                    <a:pt x="339" y="346"/>
                    <a:pt x="274" y="318"/>
                    <a:pt x="211" y="318"/>
                  </a:cubicBezTo>
                  <a:cubicBezTo>
                    <a:pt x="190" y="318"/>
                    <a:pt x="170" y="321"/>
                    <a:pt x="151" y="328"/>
                  </a:cubicBezTo>
                  <a:cubicBezTo>
                    <a:pt x="51" y="353"/>
                    <a:pt x="1" y="453"/>
                    <a:pt x="1" y="528"/>
                  </a:cubicBezTo>
                  <a:lnTo>
                    <a:pt x="953" y="8022"/>
                  </a:lnTo>
                  <a:cubicBezTo>
                    <a:pt x="953" y="8122"/>
                    <a:pt x="1054" y="8197"/>
                    <a:pt x="1154" y="8197"/>
                  </a:cubicBezTo>
                  <a:lnTo>
                    <a:pt x="1179" y="8197"/>
                  </a:lnTo>
                  <a:cubicBezTo>
                    <a:pt x="1279" y="8197"/>
                    <a:pt x="1354" y="8097"/>
                    <a:pt x="1354" y="7972"/>
                  </a:cubicBezTo>
                  <a:lnTo>
                    <a:pt x="477" y="1054"/>
                  </a:lnTo>
                  <a:lnTo>
                    <a:pt x="477" y="1054"/>
                  </a:lnTo>
                  <a:cubicBezTo>
                    <a:pt x="675" y="1173"/>
                    <a:pt x="905" y="1245"/>
                    <a:pt x="1129" y="1245"/>
                  </a:cubicBezTo>
                  <a:cubicBezTo>
                    <a:pt x="1188" y="1245"/>
                    <a:pt x="1247" y="1240"/>
                    <a:pt x="1304" y="1230"/>
                  </a:cubicBezTo>
                  <a:cubicBezTo>
                    <a:pt x="1605" y="1180"/>
                    <a:pt x="1881" y="1004"/>
                    <a:pt x="2081" y="779"/>
                  </a:cubicBezTo>
                  <a:cubicBezTo>
                    <a:pt x="2181" y="929"/>
                    <a:pt x="2307" y="1054"/>
                    <a:pt x="2482" y="1130"/>
                  </a:cubicBezTo>
                  <a:cubicBezTo>
                    <a:pt x="2611" y="1189"/>
                    <a:pt x="2751" y="1217"/>
                    <a:pt x="2894" y="1217"/>
                  </a:cubicBezTo>
                  <a:cubicBezTo>
                    <a:pt x="3113" y="1217"/>
                    <a:pt x="3338" y="1151"/>
                    <a:pt x="3535" y="1029"/>
                  </a:cubicBezTo>
                  <a:cubicBezTo>
                    <a:pt x="3610" y="979"/>
                    <a:pt x="3710" y="904"/>
                    <a:pt x="3785" y="804"/>
                  </a:cubicBezTo>
                  <a:lnTo>
                    <a:pt x="4613" y="7871"/>
                  </a:lnTo>
                  <a:cubicBezTo>
                    <a:pt x="4613" y="7961"/>
                    <a:pt x="4693" y="8051"/>
                    <a:pt x="4799" y="8051"/>
                  </a:cubicBezTo>
                  <a:cubicBezTo>
                    <a:pt x="4812" y="8051"/>
                    <a:pt x="4825" y="8050"/>
                    <a:pt x="4838" y="8047"/>
                  </a:cubicBezTo>
                  <a:cubicBezTo>
                    <a:pt x="4938" y="8047"/>
                    <a:pt x="5039" y="7947"/>
                    <a:pt x="5014" y="7821"/>
                  </a:cubicBezTo>
                  <a:lnTo>
                    <a:pt x="4136" y="202"/>
                  </a:lnTo>
                  <a:cubicBezTo>
                    <a:pt x="4111" y="127"/>
                    <a:pt x="4061" y="52"/>
                    <a:pt x="4011" y="27"/>
                  </a:cubicBezTo>
                  <a:cubicBezTo>
                    <a:pt x="4000" y="16"/>
                    <a:pt x="3966" y="1"/>
                    <a:pt x="3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648000" y="3770725"/>
              <a:ext cx="101550" cy="77700"/>
            </a:xfrm>
            <a:custGeom>
              <a:avLst/>
              <a:gdLst/>
              <a:ahLst/>
              <a:cxnLst/>
              <a:rect l="l" t="t" r="r" b="b"/>
              <a:pathLst>
                <a:path w="4062" h="3108" extrusionOk="0">
                  <a:moveTo>
                    <a:pt x="1" y="0"/>
                  </a:moveTo>
                  <a:lnTo>
                    <a:pt x="402" y="3108"/>
                  </a:lnTo>
                  <a:lnTo>
                    <a:pt x="4061" y="2957"/>
                  </a:lnTo>
                  <a:lnTo>
                    <a:pt x="3835" y="1128"/>
                  </a:lnTo>
                  <a:cubicBezTo>
                    <a:pt x="2282" y="1128"/>
                    <a:pt x="1003" y="652"/>
                    <a:pt x="1" y="0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43000" y="3765850"/>
              <a:ext cx="111550" cy="87600"/>
            </a:xfrm>
            <a:custGeom>
              <a:avLst/>
              <a:gdLst/>
              <a:ahLst/>
              <a:cxnLst/>
              <a:rect l="l" t="t" r="r" b="b"/>
              <a:pathLst>
                <a:path w="4462" h="3504" extrusionOk="0">
                  <a:moveTo>
                    <a:pt x="451" y="596"/>
                  </a:moveTo>
                  <a:lnTo>
                    <a:pt x="451" y="596"/>
                  </a:lnTo>
                  <a:cubicBezTo>
                    <a:pt x="1504" y="1198"/>
                    <a:pt x="2657" y="1498"/>
                    <a:pt x="3860" y="1523"/>
                  </a:cubicBezTo>
                  <a:lnTo>
                    <a:pt x="4035" y="2952"/>
                  </a:lnTo>
                  <a:lnTo>
                    <a:pt x="777" y="3102"/>
                  </a:lnTo>
                  <a:lnTo>
                    <a:pt x="451" y="596"/>
                  </a:lnTo>
                  <a:close/>
                  <a:moveTo>
                    <a:pt x="213" y="1"/>
                  </a:moveTo>
                  <a:cubicBezTo>
                    <a:pt x="176" y="1"/>
                    <a:pt x="138" y="7"/>
                    <a:pt x="101" y="20"/>
                  </a:cubicBezTo>
                  <a:cubicBezTo>
                    <a:pt x="25" y="70"/>
                    <a:pt x="0" y="145"/>
                    <a:pt x="0" y="220"/>
                  </a:cubicBezTo>
                  <a:lnTo>
                    <a:pt x="401" y="3328"/>
                  </a:lnTo>
                  <a:cubicBezTo>
                    <a:pt x="401" y="3428"/>
                    <a:pt x="502" y="3503"/>
                    <a:pt x="602" y="3503"/>
                  </a:cubicBezTo>
                  <a:lnTo>
                    <a:pt x="4261" y="3353"/>
                  </a:lnTo>
                  <a:cubicBezTo>
                    <a:pt x="4336" y="3353"/>
                    <a:pt x="4386" y="3328"/>
                    <a:pt x="4411" y="3278"/>
                  </a:cubicBezTo>
                  <a:cubicBezTo>
                    <a:pt x="4462" y="3253"/>
                    <a:pt x="4462" y="3177"/>
                    <a:pt x="4462" y="3127"/>
                  </a:cubicBezTo>
                  <a:lnTo>
                    <a:pt x="4261" y="1298"/>
                  </a:lnTo>
                  <a:cubicBezTo>
                    <a:pt x="4236" y="1198"/>
                    <a:pt x="4161" y="1122"/>
                    <a:pt x="4035" y="1122"/>
                  </a:cubicBezTo>
                  <a:cubicBezTo>
                    <a:pt x="2707" y="1122"/>
                    <a:pt x="1454" y="746"/>
                    <a:pt x="326" y="20"/>
                  </a:cubicBezTo>
                  <a:cubicBezTo>
                    <a:pt x="289" y="7"/>
                    <a:pt x="251" y="1"/>
                    <a:pt x="213" y="1"/>
                  </a:cubicBezTo>
                  <a:close/>
                </a:path>
              </a:pathLst>
            </a:custGeom>
            <a:solidFill>
              <a:srgbClr val="CC2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676825" y="3649050"/>
              <a:ext cx="28850" cy="201900"/>
            </a:xfrm>
            <a:custGeom>
              <a:avLst/>
              <a:gdLst/>
              <a:ahLst/>
              <a:cxnLst/>
              <a:rect l="l" t="t" r="r" b="b"/>
              <a:pathLst>
                <a:path w="1154" h="8076" extrusionOk="0">
                  <a:moveTo>
                    <a:pt x="240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5"/>
                    <a:pt x="1" y="105"/>
                    <a:pt x="1" y="205"/>
                  </a:cubicBezTo>
                  <a:lnTo>
                    <a:pt x="753" y="7900"/>
                  </a:lnTo>
                  <a:cubicBezTo>
                    <a:pt x="753" y="8000"/>
                    <a:pt x="853" y="8075"/>
                    <a:pt x="953" y="8075"/>
                  </a:cubicBezTo>
                  <a:lnTo>
                    <a:pt x="978" y="8075"/>
                  </a:lnTo>
                  <a:cubicBezTo>
                    <a:pt x="1078" y="8075"/>
                    <a:pt x="1154" y="7975"/>
                    <a:pt x="1154" y="7849"/>
                  </a:cubicBezTo>
                  <a:lnTo>
                    <a:pt x="427" y="180"/>
                  </a:lnTo>
                  <a:cubicBezTo>
                    <a:pt x="405" y="71"/>
                    <a:pt x="326" y="0"/>
                    <a:pt x="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653650" y="3516325"/>
              <a:ext cx="26975" cy="45350"/>
            </a:xfrm>
            <a:custGeom>
              <a:avLst/>
              <a:gdLst/>
              <a:ahLst/>
              <a:cxnLst/>
              <a:rect l="l" t="t" r="r" b="b"/>
              <a:pathLst>
                <a:path w="1079" h="1814" extrusionOk="0">
                  <a:moveTo>
                    <a:pt x="326" y="1"/>
                  </a:moveTo>
                  <a:lnTo>
                    <a:pt x="0" y="1680"/>
                  </a:lnTo>
                  <a:cubicBezTo>
                    <a:pt x="61" y="1710"/>
                    <a:pt x="267" y="1813"/>
                    <a:pt x="504" y="1813"/>
                  </a:cubicBezTo>
                  <a:cubicBezTo>
                    <a:pt x="660" y="1813"/>
                    <a:pt x="829" y="1769"/>
                    <a:pt x="978" y="1630"/>
                  </a:cubicBezTo>
                  <a:lnTo>
                    <a:pt x="1078" y="1554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648625" y="3511150"/>
              <a:ext cx="37625" cy="55325"/>
            </a:xfrm>
            <a:custGeom>
              <a:avLst/>
              <a:gdLst/>
              <a:ahLst/>
              <a:cxnLst/>
              <a:rect l="l" t="t" r="r" b="b"/>
              <a:pathLst>
                <a:path w="1505" h="2213" extrusionOk="0">
                  <a:moveTo>
                    <a:pt x="602" y="859"/>
                  </a:moveTo>
                  <a:lnTo>
                    <a:pt x="1028" y="1711"/>
                  </a:lnTo>
                  <a:cubicBezTo>
                    <a:pt x="928" y="1786"/>
                    <a:pt x="815" y="1812"/>
                    <a:pt x="709" y="1812"/>
                  </a:cubicBezTo>
                  <a:cubicBezTo>
                    <a:pt x="602" y="1812"/>
                    <a:pt x="502" y="1786"/>
                    <a:pt x="427" y="1761"/>
                  </a:cubicBezTo>
                  <a:lnTo>
                    <a:pt x="602" y="859"/>
                  </a:lnTo>
                  <a:close/>
                  <a:moveTo>
                    <a:pt x="544" y="1"/>
                  </a:moveTo>
                  <a:cubicBezTo>
                    <a:pt x="530" y="1"/>
                    <a:pt x="515" y="3"/>
                    <a:pt x="502" y="7"/>
                  </a:cubicBezTo>
                  <a:cubicBezTo>
                    <a:pt x="402" y="7"/>
                    <a:pt x="352" y="82"/>
                    <a:pt x="327" y="157"/>
                  </a:cubicBezTo>
                  <a:lnTo>
                    <a:pt x="1" y="1862"/>
                  </a:lnTo>
                  <a:cubicBezTo>
                    <a:pt x="1" y="1937"/>
                    <a:pt x="26" y="2037"/>
                    <a:pt x="101" y="2062"/>
                  </a:cubicBezTo>
                  <a:cubicBezTo>
                    <a:pt x="176" y="2112"/>
                    <a:pt x="427" y="2213"/>
                    <a:pt x="703" y="2213"/>
                  </a:cubicBezTo>
                  <a:cubicBezTo>
                    <a:pt x="903" y="2213"/>
                    <a:pt x="1129" y="2162"/>
                    <a:pt x="1304" y="1987"/>
                  </a:cubicBezTo>
                  <a:lnTo>
                    <a:pt x="1404" y="1937"/>
                  </a:lnTo>
                  <a:cubicBezTo>
                    <a:pt x="1480" y="1862"/>
                    <a:pt x="1505" y="1761"/>
                    <a:pt x="1455" y="1686"/>
                  </a:cubicBezTo>
                  <a:lnTo>
                    <a:pt x="703" y="107"/>
                  </a:lnTo>
                  <a:cubicBezTo>
                    <a:pt x="682" y="45"/>
                    <a:pt x="611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507025" y="3952125"/>
              <a:ext cx="132225" cy="227775"/>
            </a:xfrm>
            <a:custGeom>
              <a:avLst/>
              <a:gdLst/>
              <a:ahLst/>
              <a:cxnLst/>
              <a:rect l="l" t="t" r="r" b="b"/>
              <a:pathLst>
                <a:path w="5289" h="9111" extrusionOk="0">
                  <a:moveTo>
                    <a:pt x="2965" y="1"/>
                  </a:moveTo>
                  <a:cubicBezTo>
                    <a:pt x="2428" y="1"/>
                    <a:pt x="1853" y="109"/>
                    <a:pt x="1354" y="438"/>
                  </a:cubicBezTo>
                  <a:cubicBezTo>
                    <a:pt x="502" y="990"/>
                    <a:pt x="76" y="1992"/>
                    <a:pt x="51" y="3446"/>
                  </a:cubicBezTo>
                  <a:cubicBezTo>
                    <a:pt x="1" y="8133"/>
                    <a:pt x="4587" y="9085"/>
                    <a:pt x="4637" y="9085"/>
                  </a:cubicBezTo>
                  <a:cubicBezTo>
                    <a:pt x="4662" y="9085"/>
                    <a:pt x="4713" y="9110"/>
                    <a:pt x="4738" y="9110"/>
                  </a:cubicBezTo>
                  <a:cubicBezTo>
                    <a:pt x="4963" y="9110"/>
                    <a:pt x="5189" y="8935"/>
                    <a:pt x="5239" y="8684"/>
                  </a:cubicBezTo>
                  <a:cubicBezTo>
                    <a:pt x="5289" y="8408"/>
                    <a:pt x="5114" y="8133"/>
                    <a:pt x="4838" y="8082"/>
                  </a:cubicBezTo>
                  <a:cubicBezTo>
                    <a:pt x="4687" y="8057"/>
                    <a:pt x="1028" y="7280"/>
                    <a:pt x="1078" y="3446"/>
                  </a:cubicBezTo>
                  <a:cubicBezTo>
                    <a:pt x="1078" y="2368"/>
                    <a:pt x="1354" y="1641"/>
                    <a:pt x="1905" y="1290"/>
                  </a:cubicBezTo>
                  <a:cubicBezTo>
                    <a:pt x="2215" y="1087"/>
                    <a:pt x="2587" y="1018"/>
                    <a:pt x="2950" y="1018"/>
                  </a:cubicBezTo>
                  <a:cubicBezTo>
                    <a:pt x="3706" y="1018"/>
                    <a:pt x="4420" y="1316"/>
                    <a:pt x="4437" y="1316"/>
                  </a:cubicBezTo>
                  <a:cubicBezTo>
                    <a:pt x="4500" y="1341"/>
                    <a:pt x="4567" y="1353"/>
                    <a:pt x="4634" y="1353"/>
                  </a:cubicBezTo>
                  <a:cubicBezTo>
                    <a:pt x="4829" y="1353"/>
                    <a:pt x="5020" y="1245"/>
                    <a:pt x="5114" y="1040"/>
                  </a:cubicBezTo>
                  <a:cubicBezTo>
                    <a:pt x="5214" y="789"/>
                    <a:pt x="5088" y="488"/>
                    <a:pt x="4838" y="388"/>
                  </a:cubicBezTo>
                  <a:cubicBezTo>
                    <a:pt x="4789" y="356"/>
                    <a:pt x="3939" y="1"/>
                    <a:pt x="2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501711" y="3947138"/>
              <a:ext cx="142875" cy="237750"/>
            </a:xfrm>
            <a:custGeom>
              <a:avLst/>
              <a:gdLst/>
              <a:ahLst/>
              <a:cxnLst/>
              <a:rect l="l" t="t" r="r" b="b"/>
              <a:pathLst>
                <a:path w="5715" h="9510" extrusionOk="0">
                  <a:moveTo>
                    <a:pt x="3158" y="387"/>
                  </a:moveTo>
                  <a:cubicBezTo>
                    <a:pt x="4085" y="387"/>
                    <a:pt x="4913" y="738"/>
                    <a:pt x="4963" y="763"/>
                  </a:cubicBezTo>
                  <a:cubicBezTo>
                    <a:pt x="5038" y="788"/>
                    <a:pt x="5088" y="863"/>
                    <a:pt x="5113" y="938"/>
                  </a:cubicBezTo>
                  <a:cubicBezTo>
                    <a:pt x="5138" y="1013"/>
                    <a:pt x="5138" y="1088"/>
                    <a:pt x="5113" y="1164"/>
                  </a:cubicBezTo>
                  <a:cubicBezTo>
                    <a:pt x="5054" y="1283"/>
                    <a:pt x="4931" y="1355"/>
                    <a:pt x="4808" y="1355"/>
                  </a:cubicBezTo>
                  <a:cubicBezTo>
                    <a:pt x="4776" y="1355"/>
                    <a:pt x="4743" y="1350"/>
                    <a:pt x="4712" y="1339"/>
                  </a:cubicBezTo>
                  <a:cubicBezTo>
                    <a:pt x="4712" y="1322"/>
                    <a:pt x="3973" y="1003"/>
                    <a:pt x="3160" y="1003"/>
                  </a:cubicBezTo>
                  <a:cubicBezTo>
                    <a:pt x="2758" y="1003"/>
                    <a:pt x="2337" y="1081"/>
                    <a:pt x="1980" y="1314"/>
                  </a:cubicBezTo>
                  <a:cubicBezTo>
                    <a:pt x="1379" y="1715"/>
                    <a:pt x="1078" y="2492"/>
                    <a:pt x="1078" y="3645"/>
                  </a:cubicBezTo>
                  <a:cubicBezTo>
                    <a:pt x="1028" y="7655"/>
                    <a:pt x="4837" y="8457"/>
                    <a:pt x="4988" y="8482"/>
                  </a:cubicBezTo>
                  <a:cubicBezTo>
                    <a:pt x="5163" y="8532"/>
                    <a:pt x="5263" y="8682"/>
                    <a:pt x="5238" y="8858"/>
                  </a:cubicBezTo>
                  <a:cubicBezTo>
                    <a:pt x="5216" y="8993"/>
                    <a:pt x="5072" y="9087"/>
                    <a:pt x="4935" y="9087"/>
                  </a:cubicBezTo>
                  <a:cubicBezTo>
                    <a:pt x="4919" y="9087"/>
                    <a:pt x="4903" y="9086"/>
                    <a:pt x="4887" y="9083"/>
                  </a:cubicBezTo>
                  <a:cubicBezTo>
                    <a:pt x="4837" y="9083"/>
                    <a:pt x="401" y="8156"/>
                    <a:pt x="451" y="3645"/>
                  </a:cubicBezTo>
                  <a:cubicBezTo>
                    <a:pt x="476" y="2266"/>
                    <a:pt x="877" y="1314"/>
                    <a:pt x="1654" y="788"/>
                  </a:cubicBezTo>
                  <a:cubicBezTo>
                    <a:pt x="2131" y="487"/>
                    <a:pt x="2657" y="387"/>
                    <a:pt x="3158" y="387"/>
                  </a:cubicBezTo>
                  <a:close/>
                  <a:moveTo>
                    <a:pt x="3156" y="1"/>
                  </a:moveTo>
                  <a:cubicBezTo>
                    <a:pt x="2587" y="1"/>
                    <a:pt x="1973" y="114"/>
                    <a:pt x="1429" y="462"/>
                  </a:cubicBezTo>
                  <a:cubicBezTo>
                    <a:pt x="527" y="1038"/>
                    <a:pt x="75" y="2116"/>
                    <a:pt x="50" y="3645"/>
                  </a:cubicBezTo>
                  <a:cubicBezTo>
                    <a:pt x="0" y="8507"/>
                    <a:pt x="4762" y="9484"/>
                    <a:pt x="4812" y="9484"/>
                  </a:cubicBezTo>
                  <a:cubicBezTo>
                    <a:pt x="4837" y="9484"/>
                    <a:pt x="4887" y="9510"/>
                    <a:pt x="4938" y="9510"/>
                  </a:cubicBezTo>
                  <a:cubicBezTo>
                    <a:pt x="5288" y="9510"/>
                    <a:pt x="5564" y="9259"/>
                    <a:pt x="5639" y="8933"/>
                  </a:cubicBezTo>
                  <a:cubicBezTo>
                    <a:pt x="5715" y="8532"/>
                    <a:pt x="5464" y="8156"/>
                    <a:pt x="5063" y="8081"/>
                  </a:cubicBezTo>
                  <a:cubicBezTo>
                    <a:pt x="4913" y="8056"/>
                    <a:pt x="1429" y="7329"/>
                    <a:pt x="1479" y="3645"/>
                  </a:cubicBezTo>
                  <a:cubicBezTo>
                    <a:pt x="1479" y="2642"/>
                    <a:pt x="1730" y="1966"/>
                    <a:pt x="2206" y="1665"/>
                  </a:cubicBezTo>
                  <a:cubicBezTo>
                    <a:pt x="2479" y="1486"/>
                    <a:pt x="2819" y="1424"/>
                    <a:pt x="3159" y="1424"/>
                  </a:cubicBezTo>
                  <a:cubicBezTo>
                    <a:pt x="3726" y="1424"/>
                    <a:pt x="4296" y="1596"/>
                    <a:pt x="4562" y="1690"/>
                  </a:cubicBezTo>
                  <a:cubicBezTo>
                    <a:pt x="4656" y="1737"/>
                    <a:pt x="4755" y="1759"/>
                    <a:pt x="4853" y="1759"/>
                  </a:cubicBezTo>
                  <a:cubicBezTo>
                    <a:pt x="5121" y="1759"/>
                    <a:pt x="5379" y="1596"/>
                    <a:pt x="5489" y="1339"/>
                  </a:cubicBezTo>
                  <a:cubicBezTo>
                    <a:pt x="5564" y="1164"/>
                    <a:pt x="5564" y="963"/>
                    <a:pt x="5489" y="788"/>
                  </a:cubicBezTo>
                  <a:cubicBezTo>
                    <a:pt x="5439" y="612"/>
                    <a:pt x="5288" y="462"/>
                    <a:pt x="5113" y="387"/>
                  </a:cubicBezTo>
                  <a:cubicBezTo>
                    <a:pt x="5065" y="371"/>
                    <a:pt x="4185" y="1"/>
                    <a:pt x="3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594750" y="3850925"/>
              <a:ext cx="453025" cy="487775"/>
            </a:xfrm>
            <a:custGeom>
              <a:avLst/>
              <a:gdLst/>
              <a:ahLst/>
              <a:cxnLst/>
              <a:rect l="l" t="t" r="r" b="b"/>
              <a:pathLst>
                <a:path w="18121" h="19511" extrusionOk="0">
                  <a:moveTo>
                    <a:pt x="201" y="0"/>
                  </a:moveTo>
                  <a:cubicBezTo>
                    <a:pt x="151" y="0"/>
                    <a:pt x="101" y="25"/>
                    <a:pt x="51" y="75"/>
                  </a:cubicBezTo>
                  <a:cubicBezTo>
                    <a:pt x="26" y="125"/>
                    <a:pt x="1" y="176"/>
                    <a:pt x="1" y="226"/>
                  </a:cubicBezTo>
                  <a:lnTo>
                    <a:pt x="1103" y="15338"/>
                  </a:lnTo>
                  <a:cubicBezTo>
                    <a:pt x="1103" y="15389"/>
                    <a:pt x="1354" y="18948"/>
                    <a:pt x="5113" y="19424"/>
                  </a:cubicBezTo>
                  <a:cubicBezTo>
                    <a:pt x="5163" y="19474"/>
                    <a:pt x="5239" y="19499"/>
                    <a:pt x="5314" y="19499"/>
                  </a:cubicBezTo>
                  <a:lnTo>
                    <a:pt x="5414" y="19499"/>
                  </a:lnTo>
                  <a:cubicBezTo>
                    <a:pt x="5414" y="19499"/>
                    <a:pt x="5837" y="19510"/>
                    <a:pt x="6587" y="19510"/>
                  </a:cubicBezTo>
                  <a:cubicBezTo>
                    <a:pt x="6962" y="19510"/>
                    <a:pt x="7419" y="19507"/>
                    <a:pt x="7945" y="19499"/>
                  </a:cubicBezTo>
                  <a:lnTo>
                    <a:pt x="9524" y="19499"/>
                  </a:lnTo>
                  <a:cubicBezTo>
                    <a:pt x="11655" y="19499"/>
                    <a:pt x="12983" y="19474"/>
                    <a:pt x="13008" y="19449"/>
                  </a:cubicBezTo>
                  <a:lnTo>
                    <a:pt x="13108" y="19449"/>
                  </a:lnTo>
                  <a:cubicBezTo>
                    <a:pt x="13184" y="19449"/>
                    <a:pt x="13284" y="19399"/>
                    <a:pt x="13334" y="19298"/>
                  </a:cubicBezTo>
                  <a:cubicBezTo>
                    <a:pt x="17043" y="18772"/>
                    <a:pt x="17244" y="15213"/>
                    <a:pt x="17244" y="15188"/>
                  </a:cubicBezTo>
                  <a:lnTo>
                    <a:pt x="18121" y="50"/>
                  </a:lnTo>
                  <a:cubicBezTo>
                    <a:pt x="18121" y="25"/>
                    <a:pt x="18121" y="0"/>
                    <a:pt x="18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768925" y="3947400"/>
              <a:ext cx="14450" cy="44525"/>
            </a:xfrm>
            <a:custGeom>
              <a:avLst/>
              <a:gdLst/>
              <a:ahLst/>
              <a:cxnLst/>
              <a:rect l="l" t="t" r="r" b="b"/>
              <a:pathLst>
                <a:path w="578" h="1781" extrusionOk="0">
                  <a:moveTo>
                    <a:pt x="327" y="1"/>
                  </a:moveTo>
                  <a:cubicBezTo>
                    <a:pt x="176" y="1"/>
                    <a:pt x="51" y="402"/>
                    <a:pt x="26" y="878"/>
                  </a:cubicBezTo>
                  <a:cubicBezTo>
                    <a:pt x="1" y="1379"/>
                    <a:pt x="101" y="1780"/>
                    <a:pt x="252" y="1780"/>
                  </a:cubicBezTo>
                  <a:cubicBezTo>
                    <a:pt x="402" y="1780"/>
                    <a:pt x="527" y="1404"/>
                    <a:pt x="552" y="903"/>
                  </a:cubicBezTo>
                  <a:cubicBezTo>
                    <a:pt x="577" y="402"/>
                    <a:pt x="477" y="1"/>
                    <a:pt x="3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763925" y="3942400"/>
              <a:ext cx="24450" cy="54525"/>
            </a:xfrm>
            <a:custGeom>
              <a:avLst/>
              <a:gdLst/>
              <a:ahLst/>
              <a:cxnLst/>
              <a:rect l="l" t="t" r="r" b="b"/>
              <a:pathLst>
                <a:path w="978" h="2181" extrusionOk="0">
                  <a:moveTo>
                    <a:pt x="502" y="552"/>
                  </a:moveTo>
                  <a:cubicBezTo>
                    <a:pt x="552" y="677"/>
                    <a:pt x="552" y="852"/>
                    <a:pt x="552" y="1103"/>
                  </a:cubicBezTo>
                  <a:cubicBezTo>
                    <a:pt x="552" y="1329"/>
                    <a:pt x="502" y="1504"/>
                    <a:pt x="477" y="1629"/>
                  </a:cubicBezTo>
                  <a:cubicBezTo>
                    <a:pt x="427" y="1504"/>
                    <a:pt x="427" y="1329"/>
                    <a:pt x="427" y="1103"/>
                  </a:cubicBezTo>
                  <a:cubicBezTo>
                    <a:pt x="427" y="852"/>
                    <a:pt x="477" y="677"/>
                    <a:pt x="502" y="552"/>
                  </a:cubicBezTo>
                  <a:close/>
                  <a:moveTo>
                    <a:pt x="552" y="0"/>
                  </a:moveTo>
                  <a:cubicBezTo>
                    <a:pt x="427" y="0"/>
                    <a:pt x="251" y="50"/>
                    <a:pt x="151" y="401"/>
                  </a:cubicBezTo>
                  <a:cubicBezTo>
                    <a:pt x="76" y="577"/>
                    <a:pt x="26" y="827"/>
                    <a:pt x="26" y="1078"/>
                  </a:cubicBezTo>
                  <a:cubicBezTo>
                    <a:pt x="0" y="1329"/>
                    <a:pt x="26" y="1579"/>
                    <a:pt x="76" y="1755"/>
                  </a:cubicBezTo>
                  <a:cubicBezTo>
                    <a:pt x="151" y="2106"/>
                    <a:pt x="326" y="2181"/>
                    <a:pt x="452" y="2181"/>
                  </a:cubicBezTo>
                  <a:cubicBezTo>
                    <a:pt x="577" y="2181"/>
                    <a:pt x="727" y="2106"/>
                    <a:pt x="828" y="1805"/>
                  </a:cubicBezTo>
                  <a:cubicBezTo>
                    <a:pt x="903" y="1604"/>
                    <a:pt x="953" y="1379"/>
                    <a:pt x="953" y="1103"/>
                  </a:cubicBezTo>
                  <a:cubicBezTo>
                    <a:pt x="978" y="852"/>
                    <a:pt x="953" y="602"/>
                    <a:pt x="903" y="426"/>
                  </a:cubicBezTo>
                  <a:cubicBezTo>
                    <a:pt x="828" y="75"/>
                    <a:pt x="652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824075" y="3949875"/>
              <a:ext cx="14425" cy="43950"/>
            </a:xfrm>
            <a:custGeom>
              <a:avLst/>
              <a:gdLst/>
              <a:ahLst/>
              <a:cxnLst/>
              <a:rect l="l" t="t" r="r" b="b"/>
              <a:pathLst>
                <a:path w="577" h="1758" extrusionOk="0">
                  <a:moveTo>
                    <a:pt x="313" y="1"/>
                  </a:moveTo>
                  <a:cubicBezTo>
                    <a:pt x="169" y="1"/>
                    <a:pt x="50" y="392"/>
                    <a:pt x="26" y="854"/>
                  </a:cubicBezTo>
                  <a:cubicBezTo>
                    <a:pt x="0" y="1355"/>
                    <a:pt x="101" y="1756"/>
                    <a:pt x="251" y="1756"/>
                  </a:cubicBezTo>
                  <a:cubicBezTo>
                    <a:pt x="256" y="1757"/>
                    <a:pt x="260" y="1757"/>
                    <a:pt x="264" y="1757"/>
                  </a:cubicBezTo>
                  <a:cubicBezTo>
                    <a:pt x="409" y="1757"/>
                    <a:pt x="528" y="1366"/>
                    <a:pt x="552" y="879"/>
                  </a:cubicBezTo>
                  <a:cubicBezTo>
                    <a:pt x="577" y="403"/>
                    <a:pt x="477" y="2"/>
                    <a:pt x="326" y="2"/>
                  </a:cubicBezTo>
                  <a:cubicBezTo>
                    <a:pt x="322" y="1"/>
                    <a:pt x="317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819050" y="3944250"/>
              <a:ext cx="24475" cy="55175"/>
            </a:xfrm>
            <a:custGeom>
              <a:avLst/>
              <a:gdLst/>
              <a:ahLst/>
              <a:cxnLst/>
              <a:rect l="l" t="t" r="r" b="b"/>
              <a:pathLst>
                <a:path w="979" h="2207" extrusionOk="0">
                  <a:moveTo>
                    <a:pt x="502" y="553"/>
                  </a:moveTo>
                  <a:cubicBezTo>
                    <a:pt x="552" y="678"/>
                    <a:pt x="552" y="879"/>
                    <a:pt x="552" y="1104"/>
                  </a:cubicBezTo>
                  <a:cubicBezTo>
                    <a:pt x="527" y="1330"/>
                    <a:pt x="502" y="1530"/>
                    <a:pt x="452" y="1656"/>
                  </a:cubicBezTo>
                  <a:cubicBezTo>
                    <a:pt x="427" y="1530"/>
                    <a:pt x="427" y="1330"/>
                    <a:pt x="427" y="1104"/>
                  </a:cubicBezTo>
                  <a:cubicBezTo>
                    <a:pt x="427" y="854"/>
                    <a:pt x="477" y="678"/>
                    <a:pt x="502" y="553"/>
                  </a:cubicBezTo>
                  <a:close/>
                  <a:moveTo>
                    <a:pt x="510" y="1"/>
                  </a:moveTo>
                  <a:cubicBezTo>
                    <a:pt x="99" y="1"/>
                    <a:pt x="26" y="906"/>
                    <a:pt x="26" y="1079"/>
                  </a:cubicBezTo>
                  <a:cubicBezTo>
                    <a:pt x="1" y="1330"/>
                    <a:pt x="26" y="1580"/>
                    <a:pt x="76" y="1781"/>
                  </a:cubicBezTo>
                  <a:cubicBezTo>
                    <a:pt x="151" y="2107"/>
                    <a:pt x="327" y="2182"/>
                    <a:pt x="427" y="2207"/>
                  </a:cubicBezTo>
                  <a:lnTo>
                    <a:pt x="452" y="2207"/>
                  </a:lnTo>
                  <a:cubicBezTo>
                    <a:pt x="577" y="2207"/>
                    <a:pt x="728" y="2132"/>
                    <a:pt x="828" y="1806"/>
                  </a:cubicBezTo>
                  <a:cubicBezTo>
                    <a:pt x="903" y="1631"/>
                    <a:pt x="953" y="1380"/>
                    <a:pt x="953" y="1129"/>
                  </a:cubicBezTo>
                  <a:cubicBezTo>
                    <a:pt x="953" y="954"/>
                    <a:pt x="978" y="26"/>
                    <a:pt x="527" y="1"/>
                  </a:cubicBezTo>
                  <a:cubicBezTo>
                    <a:pt x="522" y="1"/>
                    <a:pt x="516" y="1"/>
                    <a:pt x="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731350" y="3970600"/>
              <a:ext cx="141625" cy="87725"/>
            </a:xfrm>
            <a:custGeom>
              <a:avLst/>
              <a:gdLst/>
              <a:ahLst/>
              <a:cxnLst/>
              <a:rect l="l" t="t" r="r" b="b"/>
              <a:pathLst>
                <a:path w="5665" h="3509" extrusionOk="0">
                  <a:moveTo>
                    <a:pt x="201" y="0"/>
                  </a:moveTo>
                  <a:cubicBezTo>
                    <a:pt x="100" y="25"/>
                    <a:pt x="0" y="125"/>
                    <a:pt x="25" y="226"/>
                  </a:cubicBezTo>
                  <a:cubicBezTo>
                    <a:pt x="25" y="301"/>
                    <a:pt x="126" y="2030"/>
                    <a:pt x="1203" y="2957"/>
                  </a:cubicBezTo>
                  <a:cubicBezTo>
                    <a:pt x="1654" y="3333"/>
                    <a:pt x="2181" y="3509"/>
                    <a:pt x="2782" y="3509"/>
                  </a:cubicBezTo>
                  <a:lnTo>
                    <a:pt x="3058" y="3509"/>
                  </a:lnTo>
                  <a:cubicBezTo>
                    <a:pt x="3860" y="3434"/>
                    <a:pt x="4486" y="3133"/>
                    <a:pt x="4913" y="2607"/>
                  </a:cubicBezTo>
                  <a:cubicBezTo>
                    <a:pt x="5664" y="1679"/>
                    <a:pt x="5514" y="376"/>
                    <a:pt x="5514" y="326"/>
                  </a:cubicBezTo>
                  <a:cubicBezTo>
                    <a:pt x="5489" y="226"/>
                    <a:pt x="5389" y="150"/>
                    <a:pt x="5288" y="150"/>
                  </a:cubicBezTo>
                  <a:cubicBezTo>
                    <a:pt x="5163" y="175"/>
                    <a:pt x="5088" y="276"/>
                    <a:pt x="5113" y="376"/>
                  </a:cubicBezTo>
                  <a:cubicBezTo>
                    <a:pt x="5113" y="401"/>
                    <a:pt x="5238" y="1554"/>
                    <a:pt x="4587" y="2356"/>
                  </a:cubicBezTo>
                  <a:cubicBezTo>
                    <a:pt x="4236" y="2782"/>
                    <a:pt x="3709" y="3033"/>
                    <a:pt x="3008" y="3108"/>
                  </a:cubicBezTo>
                  <a:cubicBezTo>
                    <a:pt x="2933" y="3114"/>
                    <a:pt x="2860" y="3117"/>
                    <a:pt x="2787" y="3117"/>
                  </a:cubicBezTo>
                  <a:cubicBezTo>
                    <a:pt x="2278" y="3117"/>
                    <a:pt x="1830" y="2961"/>
                    <a:pt x="1479" y="2632"/>
                  </a:cubicBezTo>
                  <a:cubicBezTo>
                    <a:pt x="527" y="1830"/>
                    <a:pt x="426" y="226"/>
                    <a:pt x="426" y="201"/>
                  </a:cubicBezTo>
                  <a:cubicBezTo>
                    <a:pt x="426" y="100"/>
                    <a:pt x="326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623575" y="4119075"/>
              <a:ext cx="409175" cy="219625"/>
            </a:xfrm>
            <a:custGeom>
              <a:avLst/>
              <a:gdLst/>
              <a:ahLst/>
              <a:cxnLst/>
              <a:rect l="l" t="t" r="r" b="b"/>
              <a:pathLst>
                <a:path w="16367" h="8785" extrusionOk="0">
                  <a:moveTo>
                    <a:pt x="16366" y="1"/>
                  </a:moveTo>
                  <a:lnTo>
                    <a:pt x="16366" y="1"/>
                  </a:lnTo>
                  <a:cubicBezTo>
                    <a:pt x="12173" y="4194"/>
                    <a:pt x="6510" y="5099"/>
                    <a:pt x="2458" y="5099"/>
                  </a:cubicBezTo>
                  <a:cubicBezTo>
                    <a:pt x="1545" y="5099"/>
                    <a:pt x="714" y="5053"/>
                    <a:pt x="0" y="4988"/>
                  </a:cubicBezTo>
                  <a:lnTo>
                    <a:pt x="0" y="4988"/>
                  </a:lnTo>
                  <a:cubicBezTo>
                    <a:pt x="176" y="5916"/>
                    <a:pt x="928" y="8322"/>
                    <a:pt x="3960" y="8698"/>
                  </a:cubicBezTo>
                  <a:cubicBezTo>
                    <a:pt x="4010" y="8748"/>
                    <a:pt x="4086" y="8773"/>
                    <a:pt x="4161" y="8773"/>
                  </a:cubicBezTo>
                  <a:lnTo>
                    <a:pt x="4261" y="8773"/>
                  </a:lnTo>
                  <a:cubicBezTo>
                    <a:pt x="4261" y="8773"/>
                    <a:pt x="4684" y="8784"/>
                    <a:pt x="5434" y="8784"/>
                  </a:cubicBezTo>
                  <a:cubicBezTo>
                    <a:pt x="5809" y="8784"/>
                    <a:pt x="6266" y="8781"/>
                    <a:pt x="6792" y="8773"/>
                  </a:cubicBezTo>
                  <a:lnTo>
                    <a:pt x="8371" y="8773"/>
                  </a:lnTo>
                  <a:cubicBezTo>
                    <a:pt x="10502" y="8773"/>
                    <a:pt x="11830" y="8748"/>
                    <a:pt x="11855" y="8723"/>
                  </a:cubicBezTo>
                  <a:lnTo>
                    <a:pt x="11930" y="8723"/>
                  </a:lnTo>
                  <a:cubicBezTo>
                    <a:pt x="12031" y="8723"/>
                    <a:pt x="12131" y="8673"/>
                    <a:pt x="12181" y="8572"/>
                  </a:cubicBezTo>
                  <a:cubicBezTo>
                    <a:pt x="15890" y="8046"/>
                    <a:pt x="16091" y="4487"/>
                    <a:pt x="16091" y="4462"/>
                  </a:cubicBezTo>
                  <a:lnTo>
                    <a:pt x="16366" y="1"/>
                  </a:ln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9" name="Google Shape;49;p3"/>
          <p:cNvGrpSpPr/>
          <p:nvPr/>
        </p:nvGrpSpPr>
        <p:grpSpPr>
          <a:xfrm rot="1396736" flipH="1">
            <a:off x="3975915" y="-267427"/>
            <a:ext cx="1374032" cy="1381054"/>
            <a:chOff x="2665550" y="811725"/>
            <a:chExt cx="308925" cy="310500"/>
          </a:xfrm>
        </p:grpSpPr>
        <p:sp>
          <p:nvSpPr>
            <p:cNvPr id="50" name="Google Shape;50;p3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1135066" y="3531353"/>
            <a:ext cx="860383" cy="898147"/>
            <a:chOff x="1135064" y="3531351"/>
            <a:chExt cx="860383" cy="898147"/>
          </a:xfrm>
        </p:grpSpPr>
        <p:grpSp>
          <p:nvGrpSpPr>
            <p:cNvPr id="60" name="Google Shape;60;p3"/>
            <p:cNvGrpSpPr/>
            <p:nvPr/>
          </p:nvGrpSpPr>
          <p:grpSpPr>
            <a:xfrm rot="302520">
              <a:off x="1162468" y="3736301"/>
              <a:ext cx="805577" cy="659073"/>
              <a:chOff x="3144875" y="2588125"/>
              <a:chExt cx="360300" cy="294775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3310925" y="2603200"/>
                <a:ext cx="189250" cy="2753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1012" extrusionOk="0">
                    <a:moveTo>
                      <a:pt x="1081" y="1"/>
                    </a:moveTo>
                    <a:cubicBezTo>
                      <a:pt x="1020" y="1"/>
                      <a:pt x="856" y="88"/>
                      <a:pt x="702" y="180"/>
                    </a:cubicBezTo>
                    <a:lnTo>
                      <a:pt x="702" y="180"/>
                    </a:lnTo>
                    <a:cubicBezTo>
                      <a:pt x="476" y="274"/>
                      <a:pt x="116" y="433"/>
                      <a:pt x="151" y="485"/>
                    </a:cubicBezTo>
                    <a:cubicBezTo>
                      <a:pt x="226" y="560"/>
                      <a:pt x="777" y="1563"/>
                      <a:pt x="376" y="2691"/>
                    </a:cubicBezTo>
                    <a:cubicBezTo>
                      <a:pt x="0" y="3844"/>
                      <a:pt x="577" y="4671"/>
                      <a:pt x="577" y="4671"/>
                    </a:cubicBezTo>
                    <a:lnTo>
                      <a:pt x="4136" y="11012"/>
                    </a:lnTo>
                    <a:lnTo>
                      <a:pt x="6442" y="9733"/>
                    </a:lnTo>
                    <a:lnTo>
                      <a:pt x="6442" y="9733"/>
                    </a:lnTo>
                    <a:lnTo>
                      <a:pt x="5239" y="10410"/>
                    </a:lnTo>
                    <a:lnTo>
                      <a:pt x="7569" y="9232"/>
                    </a:lnTo>
                    <a:lnTo>
                      <a:pt x="4336" y="2716"/>
                    </a:lnTo>
                    <a:cubicBezTo>
                      <a:pt x="4336" y="2716"/>
                      <a:pt x="3960" y="1763"/>
                      <a:pt x="2808" y="1438"/>
                    </a:cubicBezTo>
                    <a:cubicBezTo>
                      <a:pt x="1655" y="1112"/>
                      <a:pt x="1128" y="109"/>
                      <a:pt x="1103" y="9"/>
                    </a:cubicBezTo>
                    <a:cubicBezTo>
                      <a:pt x="1099" y="3"/>
                      <a:pt x="1092" y="1"/>
                      <a:pt x="10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305900" y="2599225"/>
                <a:ext cx="19927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1347" extrusionOk="0">
                    <a:moveTo>
                      <a:pt x="1204" y="369"/>
                    </a:moveTo>
                    <a:cubicBezTo>
                      <a:pt x="1405" y="719"/>
                      <a:pt x="1981" y="1496"/>
                      <a:pt x="2958" y="1747"/>
                    </a:cubicBezTo>
                    <a:cubicBezTo>
                      <a:pt x="4011" y="2048"/>
                      <a:pt x="4362" y="2900"/>
                      <a:pt x="4387" y="2950"/>
                    </a:cubicBezTo>
                    <a:lnTo>
                      <a:pt x="7545" y="9316"/>
                    </a:lnTo>
                    <a:lnTo>
                      <a:pt x="6693" y="9742"/>
                    </a:lnTo>
                    <a:cubicBezTo>
                      <a:pt x="6643" y="9742"/>
                      <a:pt x="6593" y="9742"/>
                      <a:pt x="6567" y="9767"/>
                    </a:cubicBezTo>
                    <a:lnTo>
                      <a:pt x="5565" y="10318"/>
                    </a:lnTo>
                    <a:lnTo>
                      <a:pt x="5364" y="10419"/>
                    </a:lnTo>
                    <a:cubicBezTo>
                      <a:pt x="5339" y="10419"/>
                      <a:pt x="5314" y="10444"/>
                      <a:pt x="5314" y="10444"/>
                    </a:cubicBezTo>
                    <a:lnTo>
                      <a:pt x="4412" y="10945"/>
                    </a:lnTo>
                    <a:lnTo>
                      <a:pt x="903" y="4755"/>
                    </a:lnTo>
                    <a:cubicBezTo>
                      <a:pt x="903" y="4729"/>
                      <a:pt x="377" y="3953"/>
                      <a:pt x="728" y="2900"/>
                    </a:cubicBezTo>
                    <a:cubicBezTo>
                      <a:pt x="1054" y="1973"/>
                      <a:pt x="778" y="1095"/>
                      <a:pt x="602" y="719"/>
                    </a:cubicBezTo>
                    <a:cubicBezTo>
                      <a:pt x="628" y="719"/>
                      <a:pt x="628" y="719"/>
                      <a:pt x="653" y="694"/>
                    </a:cubicBezTo>
                    <a:lnTo>
                      <a:pt x="1154" y="419"/>
                    </a:lnTo>
                    <a:cubicBezTo>
                      <a:pt x="1179" y="394"/>
                      <a:pt x="1204" y="394"/>
                      <a:pt x="1204" y="369"/>
                    </a:cubicBezTo>
                    <a:close/>
                    <a:moveTo>
                      <a:pt x="1262" y="1"/>
                    </a:moveTo>
                    <a:cubicBezTo>
                      <a:pt x="1198" y="1"/>
                      <a:pt x="1087" y="34"/>
                      <a:pt x="853" y="168"/>
                    </a:cubicBezTo>
                    <a:cubicBezTo>
                      <a:pt x="252" y="444"/>
                      <a:pt x="227" y="519"/>
                      <a:pt x="201" y="594"/>
                    </a:cubicBezTo>
                    <a:cubicBezTo>
                      <a:pt x="176" y="644"/>
                      <a:pt x="201" y="694"/>
                      <a:pt x="227" y="744"/>
                    </a:cubicBezTo>
                    <a:cubicBezTo>
                      <a:pt x="227" y="770"/>
                      <a:pt x="803" y="1697"/>
                      <a:pt x="427" y="2800"/>
                    </a:cubicBezTo>
                    <a:cubicBezTo>
                      <a:pt x="1" y="4003"/>
                      <a:pt x="602" y="4905"/>
                      <a:pt x="628" y="4930"/>
                    </a:cubicBezTo>
                    <a:lnTo>
                      <a:pt x="4212" y="11271"/>
                    </a:lnTo>
                    <a:cubicBezTo>
                      <a:pt x="4237" y="11321"/>
                      <a:pt x="4287" y="11346"/>
                      <a:pt x="4337" y="11346"/>
                    </a:cubicBezTo>
                    <a:cubicBezTo>
                      <a:pt x="4387" y="11346"/>
                      <a:pt x="4412" y="11346"/>
                      <a:pt x="4437" y="11321"/>
                    </a:cubicBezTo>
                    <a:lnTo>
                      <a:pt x="5715" y="10619"/>
                    </a:lnTo>
                    <a:lnTo>
                      <a:pt x="7846" y="9542"/>
                    </a:lnTo>
                    <a:cubicBezTo>
                      <a:pt x="7946" y="9491"/>
                      <a:pt x="7971" y="9391"/>
                      <a:pt x="7921" y="9316"/>
                    </a:cubicBezTo>
                    <a:lnTo>
                      <a:pt x="4688" y="2800"/>
                    </a:lnTo>
                    <a:cubicBezTo>
                      <a:pt x="4688" y="2775"/>
                      <a:pt x="4262" y="1772"/>
                      <a:pt x="3059" y="1421"/>
                    </a:cubicBezTo>
                    <a:cubicBezTo>
                      <a:pt x="1931" y="1120"/>
                      <a:pt x="1455" y="118"/>
                      <a:pt x="1455" y="118"/>
                    </a:cubicBezTo>
                    <a:cubicBezTo>
                      <a:pt x="1430" y="68"/>
                      <a:pt x="1379" y="18"/>
                      <a:pt x="1329" y="18"/>
                    </a:cubicBezTo>
                    <a:cubicBezTo>
                      <a:pt x="1313" y="9"/>
                      <a:pt x="1293" y="1"/>
                      <a:pt x="12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355400" y="2773225"/>
                <a:ext cx="144775" cy="1052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211" extrusionOk="0">
                    <a:moveTo>
                      <a:pt x="1" y="0"/>
                    </a:moveTo>
                    <a:lnTo>
                      <a:pt x="2357" y="4211"/>
                    </a:lnTo>
                    <a:lnTo>
                      <a:pt x="3660" y="3509"/>
                    </a:lnTo>
                    <a:lnTo>
                      <a:pt x="5790" y="2431"/>
                    </a:lnTo>
                    <a:lnTo>
                      <a:pt x="4688" y="175"/>
                    </a:lnTo>
                    <a:cubicBezTo>
                      <a:pt x="4013" y="368"/>
                      <a:pt x="3349" y="446"/>
                      <a:pt x="2717" y="446"/>
                    </a:cubicBezTo>
                    <a:cubicBezTo>
                      <a:pt x="1705" y="446"/>
                      <a:pt x="772" y="247"/>
                      <a:pt x="1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351025" y="2769200"/>
                <a:ext cx="15415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4548" extrusionOk="0">
                    <a:moveTo>
                      <a:pt x="527" y="462"/>
                    </a:moveTo>
                    <a:lnTo>
                      <a:pt x="527" y="462"/>
                    </a:lnTo>
                    <a:cubicBezTo>
                      <a:pt x="1315" y="676"/>
                      <a:pt x="2090" y="783"/>
                      <a:pt x="2842" y="783"/>
                    </a:cubicBezTo>
                    <a:cubicBezTo>
                      <a:pt x="3501" y="783"/>
                      <a:pt x="4143" y="701"/>
                      <a:pt x="4762" y="537"/>
                    </a:cubicBezTo>
                    <a:lnTo>
                      <a:pt x="5740" y="2517"/>
                    </a:lnTo>
                    <a:lnTo>
                      <a:pt x="3760" y="3519"/>
                    </a:lnTo>
                    <a:lnTo>
                      <a:pt x="2607" y="4146"/>
                    </a:lnTo>
                    <a:lnTo>
                      <a:pt x="527" y="462"/>
                    </a:lnTo>
                    <a:close/>
                    <a:moveTo>
                      <a:pt x="167" y="1"/>
                    </a:moveTo>
                    <a:cubicBezTo>
                      <a:pt x="114" y="1"/>
                      <a:pt x="69" y="24"/>
                      <a:pt x="51" y="61"/>
                    </a:cubicBezTo>
                    <a:cubicBezTo>
                      <a:pt x="1" y="111"/>
                      <a:pt x="1" y="186"/>
                      <a:pt x="26" y="261"/>
                    </a:cubicBezTo>
                    <a:lnTo>
                      <a:pt x="2407" y="4472"/>
                    </a:lnTo>
                    <a:cubicBezTo>
                      <a:pt x="2432" y="4522"/>
                      <a:pt x="2482" y="4547"/>
                      <a:pt x="2532" y="4547"/>
                    </a:cubicBezTo>
                    <a:cubicBezTo>
                      <a:pt x="2582" y="4547"/>
                      <a:pt x="2607" y="4547"/>
                      <a:pt x="2632" y="4522"/>
                    </a:cubicBezTo>
                    <a:lnTo>
                      <a:pt x="3910" y="3820"/>
                    </a:lnTo>
                    <a:lnTo>
                      <a:pt x="6041" y="2743"/>
                    </a:lnTo>
                    <a:cubicBezTo>
                      <a:pt x="6141" y="2692"/>
                      <a:pt x="6166" y="2592"/>
                      <a:pt x="6116" y="2517"/>
                    </a:cubicBezTo>
                    <a:lnTo>
                      <a:pt x="5013" y="261"/>
                    </a:lnTo>
                    <a:cubicBezTo>
                      <a:pt x="4993" y="220"/>
                      <a:pt x="4922" y="179"/>
                      <a:pt x="4856" y="179"/>
                    </a:cubicBezTo>
                    <a:cubicBezTo>
                      <a:pt x="4841" y="179"/>
                      <a:pt x="4826" y="182"/>
                      <a:pt x="4813" y="186"/>
                    </a:cubicBezTo>
                    <a:cubicBezTo>
                      <a:pt x="4197" y="359"/>
                      <a:pt x="3558" y="443"/>
                      <a:pt x="2902" y="443"/>
                    </a:cubicBezTo>
                    <a:cubicBezTo>
                      <a:pt x="2036" y="443"/>
                      <a:pt x="1139" y="296"/>
                      <a:pt x="226" y="11"/>
                    </a:cubicBezTo>
                    <a:cubicBezTo>
                      <a:pt x="206" y="4"/>
                      <a:pt x="186" y="1"/>
                      <a:pt x="167" y="1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365425" y="2697600"/>
                <a:ext cx="89000" cy="1295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5181" extrusionOk="0">
                    <a:moveTo>
                      <a:pt x="828" y="343"/>
                    </a:moveTo>
                    <a:cubicBezTo>
                      <a:pt x="1129" y="343"/>
                      <a:pt x="1831" y="1045"/>
                      <a:pt x="2407" y="2298"/>
                    </a:cubicBezTo>
                    <a:cubicBezTo>
                      <a:pt x="3034" y="3677"/>
                      <a:pt x="3084" y="4729"/>
                      <a:pt x="2808" y="4830"/>
                    </a:cubicBezTo>
                    <a:cubicBezTo>
                      <a:pt x="2789" y="4839"/>
                      <a:pt x="2767" y="4844"/>
                      <a:pt x="2742" y="4844"/>
                    </a:cubicBezTo>
                    <a:cubicBezTo>
                      <a:pt x="2443" y="4844"/>
                      <a:pt x="1758" y="4148"/>
                      <a:pt x="1179" y="2875"/>
                    </a:cubicBezTo>
                    <a:cubicBezTo>
                      <a:pt x="527" y="1521"/>
                      <a:pt x="502" y="469"/>
                      <a:pt x="753" y="368"/>
                    </a:cubicBezTo>
                    <a:cubicBezTo>
                      <a:pt x="778" y="343"/>
                      <a:pt x="803" y="343"/>
                      <a:pt x="828" y="343"/>
                    </a:cubicBezTo>
                    <a:close/>
                    <a:moveTo>
                      <a:pt x="822" y="1"/>
                    </a:moveTo>
                    <a:cubicBezTo>
                      <a:pt x="755" y="1"/>
                      <a:pt x="689" y="14"/>
                      <a:pt x="628" y="43"/>
                    </a:cubicBezTo>
                    <a:cubicBezTo>
                      <a:pt x="1" y="318"/>
                      <a:pt x="277" y="1747"/>
                      <a:pt x="853" y="3025"/>
                    </a:cubicBezTo>
                    <a:cubicBezTo>
                      <a:pt x="1379" y="4153"/>
                      <a:pt x="2156" y="5180"/>
                      <a:pt x="2758" y="5180"/>
                    </a:cubicBezTo>
                    <a:cubicBezTo>
                      <a:pt x="2833" y="5180"/>
                      <a:pt x="2908" y="5180"/>
                      <a:pt x="2958" y="5130"/>
                    </a:cubicBezTo>
                    <a:cubicBezTo>
                      <a:pt x="3560" y="4855"/>
                      <a:pt x="3309" y="3426"/>
                      <a:pt x="2708" y="2173"/>
                    </a:cubicBezTo>
                    <a:cubicBezTo>
                      <a:pt x="2191" y="1026"/>
                      <a:pt x="1411" y="1"/>
                      <a:pt x="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323450" y="2666700"/>
                <a:ext cx="7272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680" extrusionOk="0">
                    <a:moveTo>
                      <a:pt x="2713" y="0"/>
                    </a:moveTo>
                    <a:cubicBezTo>
                      <a:pt x="2685" y="0"/>
                      <a:pt x="2657" y="9"/>
                      <a:pt x="2632" y="25"/>
                    </a:cubicBezTo>
                    <a:lnTo>
                      <a:pt x="101" y="1354"/>
                    </a:lnTo>
                    <a:cubicBezTo>
                      <a:pt x="26" y="1404"/>
                      <a:pt x="1" y="1504"/>
                      <a:pt x="26" y="1579"/>
                    </a:cubicBezTo>
                    <a:cubicBezTo>
                      <a:pt x="76" y="1629"/>
                      <a:pt x="126" y="1680"/>
                      <a:pt x="176" y="1680"/>
                    </a:cubicBezTo>
                    <a:cubicBezTo>
                      <a:pt x="201" y="1680"/>
                      <a:pt x="251" y="1655"/>
                      <a:pt x="276" y="1655"/>
                    </a:cubicBezTo>
                    <a:lnTo>
                      <a:pt x="2783" y="326"/>
                    </a:lnTo>
                    <a:cubicBezTo>
                      <a:pt x="2858" y="276"/>
                      <a:pt x="2908" y="176"/>
                      <a:pt x="2858" y="101"/>
                    </a:cubicBezTo>
                    <a:cubicBezTo>
                      <a:pt x="2824" y="34"/>
                      <a:pt x="2769" y="0"/>
                      <a:pt x="27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49275" y="2592400"/>
                <a:ext cx="129100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5178" extrusionOk="0">
                    <a:moveTo>
                      <a:pt x="2825" y="0"/>
                    </a:moveTo>
                    <a:cubicBezTo>
                      <a:pt x="2674" y="0"/>
                      <a:pt x="2522" y="37"/>
                      <a:pt x="2381" y="115"/>
                    </a:cubicBezTo>
                    <a:lnTo>
                      <a:pt x="652" y="1017"/>
                    </a:lnTo>
                    <a:cubicBezTo>
                      <a:pt x="201" y="1243"/>
                      <a:pt x="0" y="1819"/>
                      <a:pt x="251" y="2271"/>
                    </a:cubicBezTo>
                    <a:lnTo>
                      <a:pt x="1780" y="5178"/>
                    </a:lnTo>
                    <a:lnTo>
                      <a:pt x="5163" y="3424"/>
                    </a:lnTo>
                    <a:lnTo>
                      <a:pt x="3634" y="491"/>
                    </a:lnTo>
                    <a:cubicBezTo>
                      <a:pt x="3479" y="180"/>
                      <a:pt x="3157" y="0"/>
                      <a:pt x="28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3144875" y="2588125"/>
                <a:ext cx="137875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5525" extrusionOk="0">
                    <a:moveTo>
                      <a:pt x="2983" y="336"/>
                    </a:moveTo>
                    <a:cubicBezTo>
                      <a:pt x="3059" y="336"/>
                      <a:pt x="3134" y="361"/>
                      <a:pt x="3209" y="361"/>
                    </a:cubicBezTo>
                    <a:cubicBezTo>
                      <a:pt x="3409" y="437"/>
                      <a:pt x="3560" y="562"/>
                      <a:pt x="3660" y="737"/>
                    </a:cubicBezTo>
                    <a:lnTo>
                      <a:pt x="5114" y="3519"/>
                    </a:lnTo>
                    <a:lnTo>
                      <a:pt x="2031" y="5123"/>
                    </a:lnTo>
                    <a:lnTo>
                      <a:pt x="577" y="2366"/>
                    </a:lnTo>
                    <a:cubicBezTo>
                      <a:pt x="377" y="1990"/>
                      <a:pt x="527" y="1539"/>
                      <a:pt x="903" y="1339"/>
                    </a:cubicBezTo>
                    <a:lnTo>
                      <a:pt x="2632" y="437"/>
                    </a:lnTo>
                    <a:cubicBezTo>
                      <a:pt x="2758" y="361"/>
                      <a:pt x="2858" y="336"/>
                      <a:pt x="2983" y="336"/>
                    </a:cubicBezTo>
                    <a:close/>
                    <a:moveTo>
                      <a:pt x="2971" y="1"/>
                    </a:moveTo>
                    <a:cubicBezTo>
                      <a:pt x="2801" y="1"/>
                      <a:pt x="2632" y="46"/>
                      <a:pt x="2482" y="136"/>
                    </a:cubicBezTo>
                    <a:lnTo>
                      <a:pt x="728" y="1038"/>
                    </a:lnTo>
                    <a:cubicBezTo>
                      <a:pt x="201" y="1314"/>
                      <a:pt x="1" y="1990"/>
                      <a:pt x="277" y="2517"/>
                    </a:cubicBezTo>
                    <a:lnTo>
                      <a:pt x="1805" y="5449"/>
                    </a:lnTo>
                    <a:cubicBezTo>
                      <a:pt x="1830" y="5499"/>
                      <a:pt x="1906" y="5524"/>
                      <a:pt x="1956" y="5524"/>
                    </a:cubicBezTo>
                    <a:cubicBezTo>
                      <a:pt x="1981" y="5524"/>
                      <a:pt x="2006" y="5524"/>
                      <a:pt x="2031" y="5499"/>
                    </a:cubicBezTo>
                    <a:lnTo>
                      <a:pt x="5414" y="3745"/>
                    </a:lnTo>
                    <a:cubicBezTo>
                      <a:pt x="5465" y="3720"/>
                      <a:pt x="5490" y="3670"/>
                      <a:pt x="5490" y="3645"/>
                    </a:cubicBezTo>
                    <a:cubicBezTo>
                      <a:pt x="5515" y="3595"/>
                      <a:pt x="5515" y="3544"/>
                      <a:pt x="5490" y="3519"/>
                    </a:cubicBezTo>
                    <a:lnTo>
                      <a:pt x="3961" y="587"/>
                    </a:lnTo>
                    <a:cubicBezTo>
                      <a:pt x="3835" y="336"/>
                      <a:pt x="3585" y="136"/>
                      <a:pt x="3309" y="61"/>
                    </a:cubicBezTo>
                    <a:cubicBezTo>
                      <a:pt x="3199" y="21"/>
                      <a:pt x="3085" y="1"/>
                      <a:pt x="29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69" name="Google Shape;69;p3"/>
            <p:cNvGrpSpPr/>
            <p:nvPr/>
          </p:nvGrpSpPr>
          <p:grpSpPr>
            <a:xfrm rot="462029">
              <a:off x="1343775" y="4316750"/>
              <a:ext cx="106028" cy="104111"/>
              <a:chOff x="2595375" y="1962425"/>
              <a:chExt cx="69575" cy="68325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72" name="Google Shape;72;p3"/>
            <p:cNvGrpSpPr/>
            <p:nvPr/>
          </p:nvGrpSpPr>
          <p:grpSpPr>
            <a:xfrm rot="462092">
              <a:off x="1749561" y="3536471"/>
              <a:ext cx="81821" cy="80317"/>
              <a:chOff x="2595375" y="1962425"/>
              <a:chExt cx="69575" cy="68325"/>
            </a:xfrm>
          </p:grpSpPr>
          <p:sp>
            <p:nvSpPr>
              <p:cNvPr id="73" name="Google Shape;73;p3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8"/>
          <p:cNvSpPr/>
          <p:nvPr/>
        </p:nvSpPr>
        <p:spPr>
          <a:xfrm>
            <a:off x="-372700" y="27639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0" name="Google Shape;720;p18"/>
          <p:cNvSpPr/>
          <p:nvPr/>
        </p:nvSpPr>
        <p:spPr>
          <a:xfrm>
            <a:off x="8251748" y="921251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1" name="Google Shape;721;p18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22" name="Google Shape;722;p18"/>
          <p:cNvSpPr txBox="1">
            <a:spLocks noGrp="1"/>
          </p:cNvSpPr>
          <p:nvPr>
            <p:ph type="title"/>
          </p:nvPr>
        </p:nvSpPr>
        <p:spPr>
          <a:xfrm>
            <a:off x="2798826" y="2307550"/>
            <a:ext cx="41739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1"/>
          </p:nvPr>
        </p:nvSpPr>
        <p:spPr>
          <a:xfrm>
            <a:off x="2798826" y="3071075"/>
            <a:ext cx="4173900" cy="34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title" idx="2" hasCustomPrompt="1"/>
          </p:nvPr>
        </p:nvSpPr>
        <p:spPr>
          <a:xfrm>
            <a:off x="4455575" y="1310838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25" name="Google Shape;725;p18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726" name="Google Shape;726;p18"/>
          <p:cNvGrpSpPr/>
          <p:nvPr/>
        </p:nvGrpSpPr>
        <p:grpSpPr>
          <a:xfrm rot="-1424384">
            <a:off x="1864573" y="246225"/>
            <a:ext cx="996531" cy="902290"/>
            <a:chOff x="2547775" y="3588375"/>
            <a:chExt cx="827700" cy="749400"/>
          </a:xfrm>
        </p:grpSpPr>
        <p:sp>
          <p:nvSpPr>
            <p:cNvPr id="727" name="Google Shape;727;p18"/>
            <p:cNvSpPr/>
            <p:nvPr/>
          </p:nvSpPr>
          <p:spPr>
            <a:xfrm>
              <a:off x="2553400" y="3652300"/>
              <a:ext cx="222450" cy="653400"/>
            </a:xfrm>
            <a:custGeom>
              <a:avLst/>
              <a:gdLst/>
              <a:ahLst/>
              <a:cxnLst/>
              <a:rect l="l" t="t" r="r" b="b"/>
              <a:pathLst>
                <a:path w="8898" h="26136" extrusionOk="0">
                  <a:moveTo>
                    <a:pt x="8898" y="0"/>
                  </a:moveTo>
                  <a:cubicBezTo>
                    <a:pt x="5339" y="2206"/>
                    <a:pt x="2883" y="5915"/>
                    <a:pt x="1554" y="9900"/>
                  </a:cubicBezTo>
                  <a:cubicBezTo>
                    <a:pt x="251" y="13860"/>
                    <a:pt x="1" y="18121"/>
                    <a:pt x="176" y="22306"/>
                  </a:cubicBezTo>
                  <a:cubicBezTo>
                    <a:pt x="226" y="23534"/>
                    <a:pt x="402" y="24888"/>
                    <a:pt x="1354" y="25614"/>
                  </a:cubicBezTo>
                  <a:cubicBezTo>
                    <a:pt x="1807" y="25985"/>
                    <a:pt x="2396" y="26136"/>
                    <a:pt x="2982" y="26136"/>
                  </a:cubicBezTo>
                  <a:cubicBezTo>
                    <a:pt x="3108" y="26136"/>
                    <a:pt x="3234" y="26129"/>
                    <a:pt x="3359" y="26116"/>
                  </a:cubicBezTo>
                  <a:cubicBezTo>
                    <a:pt x="4061" y="26015"/>
                    <a:pt x="4712" y="25715"/>
                    <a:pt x="5314" y="25364"/>
                  </a:cubicBezTo>
                  <a:lnTo>
                    <a:pt x="4412" y="23785"/>
                  </a:lnTo>
                  <a:cubicBezTo>
                    <a:pt x="4198" y="23999"/>
                    <a:pt x="3920" y="24092"/>
                    <a:pt x="3629" y="24092"/>
                  </a:cubicBezTo>
                  <a:cubicBezTo>
                    <a:pt x="3102" y="24092"/>
                    <a:pt x="2529" y="23786"/>
                    <a:pt x="2206" y="23334"/>
                  </a:cubicBezTo>
                  <a:cubicBezTo>
                    <a:pt x="1730" y="22632"/>
                    <a:pt x="1705" y="21730"/>
                    <a:pt x="1705" y="20877"/>
                  </a:cubicBezTo>
                  <a:cubicBezTo>
                    <a:pt x="1730" y="17669"/>
                    <a:pt x="1930" y="14436"/>
                    <a:pt x="2757" y="11354"/>
                  </a:cubicBezTo>
                  <a:cubicBezTo>
                    <a:pt x="3585" y="8246"/>
                    <a:pt x="5063" y="5263"/>
                    <a:pt x="7319" y="3008"/>
                  </a:cubicBezTo>
                  <a:lnTo>
                    <a:pt x="88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2547775" y="3647850"/>
              <a:ext cx="233100" cy="662375"/>
            </a:xfrm>
            <a:custGeom>
              <a:avLst/>
              <a:gdLst/>
              <a:ahLst/>
              <a:cxnLst/>
              <a:rect l="l" t="t" r="r" b="b"/>
              <a:pathLst>
                <a:path w="9324" h="26495" extrusionOk="0">
                  <a:moveTo>
                    <a:pt x="8672" y="679"/>
                  </a:moveTo>
                  <a:lnTo>
                    <a:pt x="7419" y="3085"/>
                  </a:lnTo>
                  <a:cubicBezTo>
                    <a:pt x="5313" y="5191"/>
                    <a:pt x="3709" y="8098"/>
                    <a:pt x="2807" y="11481"/>
                  </a:cubicBezTo>
                  <a:cubicBezTo>
                    <a:pt x="2105" y="14163"/>
                    <a:pt x="1779" y="17096"/>
                    <a:pt x="1754" y="21055"/>
                  </a:cubicBezTo>
                  <a:cubicBezTo>
                    <a:pt x="1754" y="21958"/>
                    <a:pt x="1805" y="22885"/>
                    <a:pt x="2306" y="23612"/>
                  </a:cubicBezTo>
                  <a:cubicBezTo>
                    <a:pt x="2607" y="24063"/>
                    <a:pt x="3133" y="24389"/>
                    <a:pt x="3684" y="24439"/>
                  </a:cubicBezTo>
                  <a:cubicBezTo>
                    <a:pt x="3725" y="24442"/>
                    <a:pt x="3766" y="24444"/>
                    <a:pt x="3806" y="24444"/>
                  </a:cubicBezTo>
                  <a:cubicBezTo>
                    <a:pt x="4090" y="24444"/>
                    <a:pt x="4367" y="24367"/>
                    <a:pt x="4587" y="24213"/>
                  </a:cubicBezTo>
                  <a:lnTo>
                    <a:pt x="5313" y="25467"/>
                  </a:lnTo>
                  <a:cubicBezTo>
                    <a:pt x="4687" y="25842"/>
                    <a:pt x="4110" y="26043"/>
                    <a:pt x="3559" y="26118"/>
                  </a:cubicBezTo>
                  <a:cubicBezTo>
                    <a:pt x="3428" y="26137"/>
                    <a:pt x="3297" y="26146"/>
                    <a:pt x="3168" y="26146"/>
                  </a:cubicBezTo>
                  <a:cubicBezTo>
                    <a:pt x="2603" y="26146"/>
                    <a:pt x="2067" y="25973"/>
                    <a:pt x="1679" y="25667"/>
                  </a:cubicBezTo>
                  <a:cubicBezTo>
                    <a:pt x="802" y="24965"/>
                    <a:pt x="627" y="23737"/>
                    <a:pt x="576" y="22484"/>
                  </a:cubicBezTo>
                  <a:cubicBezTo>
                    <a:pt x="351" y="17522"/>
                    <a:pt x="802" y="13612"/>
                    <a:pt x="1955" y="10128"/>
                  </a:cubicBezTo>
                  <a:cubicBezTo>
                    <a:pt x="3283" y="6093"/>
                    <a:pt x="5664" y="2760"/>
                    <a:pt x="8672" y="679"/>
                  </a:cubicBezTo>
                  <a:close/>
                  <a:moveTo>
                    <a:pt x="9109" y="0"/>
                  </a:moveTo>
                  <a:cubicBezTo>
                    <a:pt x="9080" y="0"/>
                    <a:pt x="9051" y="9"/>
                    <a:pt x="9023" y="28"/>
                  </a:cubicBezTo>
                  <a:cubicBezTo>
                    <a:pt x="5689" y="2108"/>
                    <a:pt x="3058" y="5667"/>
                    <a:pt x="1629" y="10003"/>
                  </a:cubicBezTo>
                  <a:cubicBezTo>
                    <a:pt x="451" y="13537"/>
                    <a:pt x="0" y="17497"/>
                    <a:pt x="226" y="22509"/>
                  </a:cubicBezTo>
                  <a:cubicBezTo>
                    <a:pt x="301" y="23837"/>
                    <a:pt x="476" y="25166"/>
                    <a:pt x="1454" y="25943"/>
                  </a:cubicBezTo>
                  <a:cubicBezTo>
                    <a:pt x="1930" y="26294"/>
                    <a:pt x="2531" y="26494"/>
                    <a:pt x="3183" y="26494"/>
                  </a:cubicBezTo>
                  <a:cubicBezTo>
                    <a:pt x="3333" y="26494"/>
                    <a:pt x="3459" y="26469"/>
                    <a:pt x="3609" y="26469"/>
                  </a:cubicBezTo>
                  <a:cubicBezTo>
                    <a:pt x="4236" y="26394"/>
                    <a:pt x="4912" y="26118"/>
                    <a:pt x="5639" y="25692"/>
                  </a:cubicBezTo>
                  <a:cubicBezTo>
                    <a:pt x="5714" y="25642"/>
                    <a:pt x="5739" y="25517"/>
                    <a:pt x="5689" y="25441"/>
                  </a:cubicBezTo>
                  <a:lnTo>
                    <a:pt x="4787" y="23862"/>
                  </a:lnTo>
                  <a:cubicBezTo>
                    <a:pt x="4762" y="23812"/>
                    <a:pt x="4712" y="23787"/>
                    <a:pt x="4662" y="23787"/>
                  </a:cubicBezTo>
                  <a:cubicBezTo>
                    <a:pt x="4612" y="23787"/>
                    <a:pt x="4561" y="23787"/>
                    <a:pt x="4511" y="23837"/>
                  </a:cubicBezTo>
                  <a:cubicBezTo>
                    <a:pt x="4308" y="24041"/>
                    <a:pt x="4055" y="24096"/>
                    <a:pt x="3846" y="24096"/>
                  </a:cubicBezTo>
                  <a:cubicBezTo>
                    <a:pt x="3798" y="24096"/>
                    <a:pt x="3752" y="24093"/>
                    <a:pt x="3709" y="24088"/>
                  </a:cubicBezTo>
                  <a:cubicBezTo>
                    <a:pt x="3283" y="24038"/>
                    <a:pt x="2832" y="23787"/>
                    <a:pt x="2581" y="23411"/>
                  </a:cubicBezTo>
                  <a:cubicBezTo>
                    <a:pt x="2130" y="22760"/>
                    <a:pt x="2105" y="21933"/>
                    <a:pt x="2105" y="21055"/>
                  </a:cubicBezTo>
                  <a:cubicBezTo>
                    <a:pt x="2130" y="17146"/>
                    <a:pt x="2456" y="14213"/>
                    <a:pt x="3158" y="11582"/>
                  </a:cubicBezTo>
                  <a:cubicBezTo>
                    <a:pt x="4035" y="8223"/>
                    <a:pt x="5614" y="5366"/>
                    <a:pt x="7669" y="3311"/>
                  </a:cubicBezTo>
                  <a:cubicBezTo>
                    <a:pt x="7694" y="3311"/>
                    <a:pt x="7694" y="3286"/>
                    <a:pt x="7694" y="3261"/>
                  </a:cubicBezTo>
                  <a:lnTo>
                    <a:pt x="9273" y="253"/>
                  </a:lnTo>
                  <a:cubicBezTo>
                    <a:pt x="9323" y="178"/>
                    <a:pt x="9298" y="103"/>
                    <a:pt x="9248" y="53"/>
                  </a:cubicBezTo>
                  <a:cubicBezTo>
                    <a:pt x="9202" y="22"/>
                    <a:pt x="9155" y="0"/>
                    <a:pt x="9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3176200" y="3676725"/>
              <a:ext cx="193650" cy="642150"/>
            </a:xfrm>
            <a:custGeom>
              <a:avLst/>
              <a:gdLst/>
              <a:ahLst/>
              <a:cxnLst/>
              <a:rect l="l" t="t" r="r" b="b"/>
              <a:pathLst>
                <a:path w="7746" h="25686" extrusionOk="0">
                  <a:moveTo>
                    <a:pt x="1" y="1"/>
                  </a:moveTo>
                  <a:lnTo>
                    <a:pt x="878" y="2306"/>
                  </a:lnTo>
                  <a:cubicBezTo>
                    <a:pt x="3134" y="4562"/>
                    <a:pt x="4161" y="7795"/>
                    <a:pt x="4988" y="10903"/>
                  </a:cubicBezTo>
                  <a:cubicBezTo>
                    <a:pt x="5816" y="13986"/>
                    <a:pt x="6016" y="17219"/>
                    <a:pt x="6041" y="20427"/>
                  </a:cubicBezTo>
                  <a:cubicBezTo>
                    <a:pt x="6041" y="21279"/>
                    <a:pt x="6016" y="22181"/>
                    <a:pt x="5540" y="22883"/>
                  </a:cubicBezTo>
                  <a:cubicBezTo>
                    <a:pt x="5233" y="23335"/>
                    <a:pt x="4657" y="23630"/>
                    <a:pt x="4125" y="23630"/>
                  </a:cubicBezTo>
                  <a:cubicBezTo>
                    <a:pt x="3830" y="23630"/>
                    <a:pt x="3549" y="23540"/>
                    <a:pt x="3334" y="23334"/>
                  </a:cubicBezTo>
                  <a:lnTo>
                    <a:pt x="2432" y="24913"/>
                  </a:lnTo>
                  <a:cubicBezTo>
                    <a:pt x="3034" y="25264"/>
                    <a:pt x="3685" y="25565"/>
                    <a:pt x="4387" y="25665"/>
                  </a:cubicBezTo>
                  <a:cubicBezTo>
                    <a:pt x="4512" y="25678"/>
                    <a:pt x="4638" y="25685"/>
                    <a:pt x="4764" y="25685"/>
                  </a:cubicBezTo>
                  <a:cubicBezTo>
                    <a:pt x="5350" y="25685"/>
                    <a:pt x="5939" y="25535"/>
                    <a:pt x="6392" y="25164"/>
                  </a:cubicBezTo>
                  <a:cubicBezTo>
                    <a:pt x="7344" y="24412"/>
                    <a:pt x="7520" y="23058"/>
                    <a:pt x="7570" y="21855"/>
                  </a:cubicBezTo>
                  <a:cubicBezTo>
                    <a:pt x="7745" y="17670"/>
                    <a:pt x="7520" y="13409"/>
                    <a:pt x="6192" y="9424"/>
                  </a:cubicBezTo>
                  <a:cubicBezTo>
                    <a:pt x="4863" y="5464"/>
                    <a:pt x="3560" y="22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3171200" y="3672250"/>
              <a:ext cx="204275" cy="651125"/>
            </a:xfrm>
            <a:custGeom>
              <a:avLst/>
              <a:gdLst/>
              <a:ahLst/>
              <a:cxnLst/>
              <a:rect l="l" t="t" r="r" b="b"/>
              <a:pathLst>
                <a:path w="8171" h="26045" extrusionOk="0">
                  <a:moveTo>
                    <a:pt x="552" y="606"/>
                  </a:moveTo>
                  <a:lnTo>
                    <a:pt x="552" y="606"/>
                  </a:lnTo>
                  <a:cubicBezTo>
                    <a:pt x="3760" y="2811"/>
                    <a:pt x="4963" y="5894"/>
                    <a:pt x="6216" y="9678"/>
                  </a:cubicBezTo>
                  <a:cubicBezTo>
                    <a:pt x="7369" y="13162"/>
                    <a:pt x="7820" y="17072"/>
                    <a:pt x="7595" y="22034"/>
                  </a:cubicBezTo>
                  <a:cubicBezTo>
                    <a:pt x="7544" y="23288"/>
                    <a:pt x="7369" y="24516"/>
                    <a:pt x="6492" y="25217"/>
                  </a:cubicBezTo>
                  <a:cubicBezTo>
                    <a:pt x="6095" y="25531"/>
                    <a:pt x="5541" y="25687"/>
                    <a:pt x="4962" y="25687"/>
                  </a:cubicBezTo>
                  <a:cubicBezTo>
                    <a:pt x="4846" y="25687"/>
                    <a:pt x="4729" y="25681"/>
                    <a:pt x="4612" y="25668"/>
                  </a:cubicBezTo>
                  <a:cubicBezTo>
                    <a:pt x="4061" y="25593"/>
                    <a:pt x="3484" y="25393"/>
                    <a:pt x="2858" y="25017"/>
                  </a:cubicBezTo>
                  <a:lnTo>
                    <a:pt x="3584" y="23764"/>
                  </a:lnTo>
                  <a:cubicBezTo>
                    <a:pt x="3804" y="23917"/>
                    <a:pt x="4081" y="23994"/>
                    <a:pt x="4365" y="23994"/>
                  </a:cubicBezTo>
                  <a:cubicBezTo>
                    <a:pt x="4405" y="23994"/>
                    <a:pt x="4446" y="23992"/>
                    <a:pt x="4487" y="23989"/>
                  </a:cubicBezTo>
                  <a:cubicBezTo>
                    <a:pt x="5038" y="23914"/>
                    <a:pt x="5564" y="23613"/>
                    <a:pt x="5865" y="23162"/>
                  </a:cubicBezTo>
                  <a:cubicBezTo>
                    <a:pt x="6366" y="22435"/>
                    <a:pt x="6417" y="21508"/>
                    <a:pt x="6417" y="20606"/>
                  </a:cubicBezTo>
                  <a:cubicBezTo>
                    <a:pt x="6392" y="16646"/>
                    <a:pt x="6066" y="13688"/>
                    <a:pt x="5364" y="11032"/>
                  </a:cubicBezTo>
                  <a:cubicBezTo>
                    <a:pt x="4562" y="8074"/>
                    <a:pt x="3534" y="4716"/>
                    <a:pt x="1204" y="2385"/>
                  </a:cubicBezTo>
                  <a:lnTo>
                    <a:pt x="552" y="606"/>
                  </a:lnTo>
                  <a:close/>
                  <a:moveTo>
                    <a:pt x="206" y="0"/>
                  </a:moveTo>
                  <a:cubicBezTo>
                    <a:pt x="162" y="0"/>
                    <a:pt x="119" y="15"/>
                    <a:pt x="76" y="29"/>
                  </a:cubicBezTo>
                  <a:cubicBezTo>
                    <a:pt x="26" y="79"/>
                    <a:pt x="0" y="155"/>
                    <a:pt x="26" y="230"/>
                  </a:cubicBezTo>
                  <a:lnTo>
                    <a:pt x="903" y="2561"/>
                  </a:lnTo>
                  <a:cubicBezTo>
                    <a:pt x="903" y="2586"/>
                    <a:pt x="928" y="2586"/>
                    <a:pt x="953" y="2611"/>
                  </a:cubicBezTo>
                  <a:cubicBezTo>
                    <a:pt x="3234" y="4866"/>
                    <a:pt x="4236" y="8200"/>
                    <a:pt x="5013" y="11107"/>
                  </a:cubicBezTo>
                  <a:cubicBezTo>
                    <a:pt x="5715" y="13764"/>
                    <a:pt x="6041" y="16696"/>
                    <a:pt x="6066" y="20606"/>
                  </a:cubicBezTo>
                  <a:cubicBezTo>
                    <a:pt x="6066" y="21483"/>
                    <a:pt x="6041" y="22310"/>
                    <a:pt x="5589" y="22962"/>
                  </a:cubicBezTo>
                  <a:cubicBezTo>
                    <a:pt x="5339" y="23338"/>
                    <a:pt x="4888" y="23588"/>
                    <a:pt x="4462" y="23638"/>
                  </a:cubicBezTo>
                  <a:cubicBezTo>
                    <a:pt x="4419" y="23643"/>
                    <a:pt x="4373" y="23646"/>
                    <a:pt x="4325" y="23646"/>
                  </a:cubicBezTo>
                  <a:cubicBezTo>
                    <a:pt x="4116" y="23646"/>
                    <a:pt x="3863" y="23591"/>
                    <a:pt x="3660" y="23388"/>
                  </a:cubicBezTo>
                  <a:cubicBezTo>
                    <a:pt x="3623" y="23351"/>
                    <a:pt x="3586" y="23328"/>
                    <a:pt x="3550" y="23328"/>
                  </a:cubicBezTo>
                  <a:cubicBezTo>
                    <a:pt x="3536" y="23328"/>
                    <a:pt x="3523" y="23331"/>
                    <a:pt x="3509" y="23338"/>
                  </a:cubicBezTo>
                  <a:cubicBezTo>
                    <a:pt x="3459" y="23338"/>
                    <a:pt x="3409" y="23363"/>
                    <a:pt x="3384" y="23413"/>
                  </a:cubicBezTo>
                  <a:lnTo>
                    <a:pt x="2482" y="24992"/>
                  </a:lnTo>
                  <a:cubicBezTo>
                    <a:pt x="2432" y="25067"/>
                    <a:pt x="2457" y="25167"/>
                    <a:pt x="2532" y="25217"/>
                  </a:cubicBezTo>
                  <a:cubicBezTo>
                    <a:pt x="3259" y="25668"/>
                    <a:pt x="3935" y="25919"/>
                    <a:pt x="4562" y="26019"/>
                  </a:cubicBezTo>
                  <a:cubicBezTo>
                    <a:pt x="4712" y="26019"/>
                    <a:pt x="4863" y="26044"/>
                    <a:pt x="4988" y="26044"/>
                  </a:cubicBezTo>
                  <a:cubicBezTo>
                    <a:pt x="5640" y="26044"/>
                    <a:pt x="6241" y="25844"/>
                    <a:pt x="6717" y="25493"/>
                  </a:cubicBezTo>
                  <a:cubicBezTo>
                    <a:pt x="7695" y="24716"/>
                    <a:pt x="7870" y="23363"/>
                    <a:pt x="7945" y="22034"/>
                  </a:cubicBezTo>
                  <a:cubicBezTo>
                    <a:pt x="8171" y="17047"/>
                    <a:pt x="7720" y="13087"/>
                    <a:pt x="6567" y="9553"/>
                  </a:cubicBezTo>
                  <a:cubicBezTo>
                    <a:pt x="5264" y="5693"/>
                    <a:pt x="3910" y="2285"/>
                    <a:pt x="301" y="29"/>
                  </a:cubicBezTo>
                  <a:cubicBezTo>
                    <a:pt x="269" y="8"/>
                    <a:pt x="23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2653025" y="3593375"/>
              <a:ext cx="629725" cy="740375"/>
            </a:xfrm>
            <a:custGeom>
              <a:avLst/>
              <a:gdLst/>
              <a:ahLst/>
              <a:cxnLst/>
              <a:rect l="l" t="t" r="r" b="b"/>
              <a:pathLst>
                <a:path w="25189" h="29615" extrusionOk="0">
                  <a:moveTo>
                    <a:pt x="15592" y="0"/>
                  </a:moveTo>
                  <a:cubicBezTo>
                    <a:pt x="14085" y="0"/>
                    <a:pt x="12628" y="269"/>
                    <a:pt x="11129" y="269"/>
                  </a:cubicBezTo>
                  <a:cubicBezTo>
                    <a:pt x="10921" y="269"/>
                    <a:pt x="10712" y="264"/>
                    <a:pt x="10502" y="252"/>
                  </a:cubicBezTo>
                  <a:cubicBezTo>
                    <a:pt x="10294" y="237"/>
                    <a:pt x="10088" y="229"/>
                    <a:pt x="9885" y="229"/>
                  </a:cubicBezTo>
                  <a:cubicBezTo>
                    <a:pt x="8077" y="229"/>
                    <a:pt x="6455" y="843"/>
                    <a:pt x="5239" y="2307"/>
                  </a:cubicBezTo>
                  <a:cubicBezTo>
                    <a:pt x="3785" y="4061"/>
                    <a:pt x="3234" y="6342"/>
                    <a:pt x="2707" y="8548"/>
                  </a:cubicBezTo>
                  <a:cubicBezTo>
                    <a:pt x="1605" y="13285"/>
                    <a:pt x="552" y="18046"/>
                    <a:pt x="151" y="22884"/>
                  </a:cubicBezTo>
                  <a:cubicBezTo>
                    <a:pt x="26" y="24262"/>
                    <a:pt x="1" y="25741"/>
                    <a:pt x="702" y="26944"/>
                  </a:cubicBezTo>
                  <a:cubicBezTo>
                    <a:pt x="1329" y="28021"/>
                    <a:pt x="2482" y="28723"/>
                    <a:pt x="3685" y="29049"/>
                  </a:cubicBezTo>
                  <a:cubicBezTo>
                    <a:pt x="4888" y="29400"/>
                    <a:pt x="6166" y="29425"/>
                    <a:pt x="7419" y="29450"/>
                  </a:cubicBezTo>
                  <a:lnTo>
                    <a:pt x="15966" y="29600"/>
                  </a:lnTo>
                  <a:cubicBezTo>
                    <a:pt x="16362" y="29607"/>
                    <a:pt x="16758" y="29614"/>
                    <a:pt x="17153" y="29614"/>
                  </a:cubicBezTo>
                  <a:cubicBezTo>
                    <a:pt x="18183" y="29614"/>
                    <a:pt x="19205" y="29567"/>
                    <a:pt x="20201" y="29350"/>
                  </a:cubicBezTo>
                  <a:cubicBezTo>
                    <a:pt x="21580" y="29049"/>
                    <a:pt x="22958" y="28397"/>
                    <a:pt x="23835" y="27295"/>
                  </a:cubicBezTo>
                  <a:cubicBezTo>
                    <a:pt x="24988" y="25841"/>
                    <a:pt x="25189" y="23861"/>
                    <a:pt x="25164" y="22006"/>
                  </a:cubicBezTo>
                  <a:cubicBezTo>
                    <a:pt x="25063" y="16317"/>
                    <a:pt x="23334" y="10828"/>
                    <a:pt x="21630" y="5390"/>
                  </a:cubicBezTo>
                  <a:cubicBezTo>
                    <a:pt x="21154" y="3861"/>
                    <a:pt x="20602" y="2257"/>
                    <a:pt x="19399" y="1229"/>
                  </a:cubicBezTo>
                  <a:cubicBezTo>
                    <a:pt x="18397" y="377"/>
                    <a:pt x="17068" y="26"/>
                    <a:pt x="15765" y="1"/>
                  </a:cubicBezTo>
                  <a:cubicBezTo>
                    <a:pt x="15707" y="0"/>
                    <a:pt x="15650" y="0"/>
                    <a:pt x="155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2648025" y="3589000"/>
              <a:ext cx="639125" cy="748775"/>
            </a:xfrm>
            <a:custGeom>
              <a:avLst/>
              <a:gdLst/>
              <a:ahLst/>
              <a:cxnLst/>
              <a:rect l="l" t="t" r="r" b="b"/>
              <a:pathLst>
                <a:path w="25565" h="29951" extrusionOk="0">
                  <a:moveTo>
                    <a:pt x="15965" y="352"/>
                  </a:moveTo>
                  <a:cubicBezTo>
                    <a:pt x="16943" y="377"/>
                    <a:pt x="18371" y="602"/>
                    <a:pt x="19474" y="1530"/>
                  </a:cubicBezTo>
                  <a:cubicBezTo>
                    <a:pt x="20702" y="2557"/>
                    <a:pt x="21228" y="4261"/>
                    <a:pt x="21654" y="5640"/>
                  </a:cubicBezTo>
                  <a:cubicBezTo>
                    <a:pt x="23359" y="10978"/>
                    <a:pt x="25088" y="16492"/>
                    <a:pt x="25188" y="22181"/>
                  </a:cubicBezTo>
                  <a:cubicBezTo>
                    <a:pt x="25213" y="23810"/>
                    <a:pt x="25088" y="25891"/>
                    <a:pt x="23885" y="27369"/>
                  </a:cubicBezTo>
                  <a:cubicBezTo>
                    <a:pt x="22907" y="28597"/>
                    <a:pt x="21429" y="29124"/>
                    <a:pt x="20376" y="29349"/>
                  </a:cubicBezTo>
                  <a:cubicBezTo>
                    <a:pt x="19380" y="29567"/>
                    <a:pt x="18358" y="29614"/>
                    <a:pt x="17338" y="29614"/>
                  </a:cubicBezTo>
                  <a:cubicBezTo>
                    <a:pt x="16946" y="29614"/>
                    <a:pt x="16555" y="29607"/>
                    <a:pt x="16166" y="29600"/>
                  </a:cubicBezTo>
                  <a:lnTo>
                    <a:pt x="7619" y="29450"/>
                  </a:lnTo>
                  <a:cubicBezTo>
                    <a:pt x="6391" y="29425"/>
                    <a:pt x="5138" y="29399"/>
                    <a:pt x="3935" y="29074"/>
                  </a:cubicBezTo>
                  <a:cubicBezTo>
                    <a:pt x="2632" y="28698"/>
                    <a:pt x="1604" y="27971"/>
                    <a:pt x="1053" y="27019"/>
                  </a:cubicBezTo>
                  <a:cubicBezTo>
                    <a:pt x="351" y="25841"/>
                    <a:pt x="426" y="24362"/>
                    <a:pt x="526" y="23059"/>
                  </a:cubicBezTo>
                  <a:cubicBezTo>
                    <a:pt x="902" y="18322"/>
                    <a:pt x="1955" y="13585"/>
                    <a:pt x="3083" y="8773"/>
                  </a:cubicBezTo>
                  <a:cubicBezTo>
                    <a:pt x="3534" y="6793"/>
                    <a:pt x="4110" y="4362"/>
                    <a:pt x="5564" y="2582"/>
                  </a:cubicBezTo>
                  <a:cubicBezTo>
                    <a:pt x="6692" y="1254"/>
                    <a:pt x="8221" y="577"/>
                    <a:pt x="10125" y="577"/>
                  </a:cubicBezTo>
                  <a:lnTo>
                    <a:pt x="10702" y="577"/>
                  </a:lnTo>
                  <a:cubicBezTo>
                    <a:pt x="10979" y="599"/>
                    <a:pt x="11256" y="608"/>
                    <a:pt x="11533" y="608"/>
                  </a:cubicBezTo>
                  <a:cubicBezTo>
                    <a:pt x="12231" y="608"/>
                    <a:pt x="12927" y="549"/>
                    <a:pt x="13609" y="477"/>
                  </a:cubicBezTo>
                  <a:cubicBezTo>
                    <a:pt x="14361" y="427"/>
                    <a:pt x="15163" y="352"/>
                    <a:pt x="15965" y="352"/>
                  </a:cubicBezTo>
                  <a:close/>
                  <a:moveTo>
                    <a:pt x="15965" y="1"/>
                  </a:moveTo>
                  <a:cubicBezTo>
                    <a:pt x="15138" y="1"/>
                    <a:pt x="14336" y="76"/>
                    <a:pt x="13584" y="151"/>
                  </a:cubicBezTo>
                  <a:cubicBezTo>
                    <a:pt x="12846" y="209"/>
                    <a:pt x="12109" y="268"/>
                    <a:pt x="11359" y="268"/>
                  </a:cubicBezTo>
                  <a:cubicBezTo>
                    <a:pt x="11141" y="268"/>
                    <a:pt x="10922" y="263"/>
                    <a:pt x="10702" y="251"/>
                  </a:cubicBezTo>
                  <a:cubicBezTo>
                    <a:pt x="10510" y="239"/>
                    <a:pt x="10321" y="232"/>
                    <a:pt x="10135" y="232"/>
                  </a:cubicBezTo>
                  <a:cubicBezTo>
                    <a:pt x="8153" y="232"/>
                    <a:pt x="6482" y="961"/>
                    <a:pt x="5313" y="2382"/>
                  </a:cubicBezTo>
                  <a:cubicBezTo>
                    <a:pt x="3785" y="4186"/>
                    <a:pt x="3208" y="6693"/>
                    <a:pt x="2732" y="8698"/>
                  </a:cubicBezTo>
                  <a:cubicBezTo>
                    <a:pt x="1604" y="13535"/>
                    <a:pt x="577" y="18247"/>
                    <a:pt x="175" y="23034"/>
                  </a:cubicBezTo>
                  <a:cubicBezTo>
                    <a:pt x="75" y="24387"/>
                    <a:pt x="0" y="25941"/>
                    <a:pt x="752" y="27194"/>
                  </a:cubicBezTo>
                  <a:cubicBezTo>
                    <a:pt x="1328" y="28222"/>
                    <a:pt x="2431" y="28998"/>
                    <a:pt x="3835" y="29399"/>
                  </a:cubicBezTo>
                  <a:cubicBezTo>
                    <a:pt x="5088" y="29750"/>
                    <a:pt x="6366" y="29775"/>
                    <a:pt x="7619" y="29800"/>
                  </a:cubicBezTo>
                  <a:lnTo>
                    <a:pt x="16166" y="29951"/>
                  </a:lnTo>
                  <a:lnTo>
                    <a:pt x="17344" y="29951"/>
                  </a:lnTo>
                  <a:cubicBezTo>
                    <a:pt x="18371" y="29951"/>
                    <a:pt x="19424" y="29926"/>
                    <a:pt x="20451" y="29700"/>
                  </a:cubicBezTo>
                  <a:cubicBezTo>
                    <a:pt x="21554" y="29450"/>
                    <a:pt x="23108" y="28898"/>
                    <a:pt x="24161" y="27595"/>
                  </a:cubicBezTo>
                  <a:cubicBezTo>
                    <a:pt x="25439" y="26016"/>
                    <a:pt x="25564" y="23861"/>
                    <a:pt x="25539" y="22181"/>
                  </a:cubicBezTo>
                  <a:cubicBezTo>
                    <a:pt x="25439" y="16417"/>
                    <a:pt x="23684" y="10878"/>
                    <a:pt x="22005" y="5515"/>
                  </a:cubicBezTo>
                  <a:cubicBezTo>
                    <a:pt x="21554" y="4111"/>
                    <a:pt x="21003" y="2357"/>
                    <a:pt x="19699" y="1254"/>
                  </a:cubicBezTo>
                  <a:cubicBezTo>
                    <a:pt x="18521" y="251"/>
                    <a:pt x="17018" y="26"/>
                    <a:pt x="15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2653025" y="3970600"/>
              <a:ext cx="629100" cy="363150"/>
            </a:xfrm>
            <a:custGeom>
              <a:avLst/>
              <a:gdLst/>
              <a:ahLst/>
              <a:cxnLst/>
              <a:rect l="l" t="t" r="r" b="b"/>
              <a:pathLst>
                <a:path w="25164" h="14526" extrusionOk="0">
                  <a:moveTo>
                    <a:pt x="1279" y="0"/>
                  </a:moveTo>
                  <a:cubicBezTo>
                    <a:pt x="778" y="2582"/>
                    <a:pt x="351" y="5163"/>
                    <a:pt x="151" y="7795"/>
                  </a:cubicBezTo>
                  <a:cubicBezTo>
                    <a:pt x="26" y="9173"/>
                    <a:pt x="1" y="10652"/>
                    <a:pt x="702" y="11855"/>
                  </a:cubicBezTo>
                  <a:cubicBezTo>
                    <a:pt x="1329" y="12932"/>
                    <a:pt x="2482" y="13634"/>
                    <a:pt x="3685" y="13960"/>
                  </a:cubicBezTo>
                  <a:cubicBezTo>
                    <a:pt x="4888" y="14311"/>
                    <a:pt x="6166" y="14336"/>
                    <a:pt x="7419" y="14361"/>
                  </a:cubicBezTo>
                  <a:lnTo>
                    <a:pt x="15966" y="14511"/>
                  </a:lnTo>
                  <a:cubicBezTo>
                    <a:pt x="16362" y="14518"/>
                    <a:pt x="16758" y="14525"/>
                    <a:pt x="17153" y="14525"/>
                  </a:cubicBezTo>
                  <a:cubicBezTo>
                    <a:pt x="18183" y="14525"/>
                    <a:pt x="19205" y="14478"/>
                    <a:pt x="20201" y="14261"/>
                  </a:cubicBezTo>
                  <a:cubicBezTo>
                    <a:pt x="21580" y="13960"/>
                    <a:pt x="22958" y="13308"/>
                    <a:pt x="23835" y="12206"/>
                  </a:cubicBezTo>
                  <a:cubicBezTo>
                    <a:pt x="24863" y="10927"/>
                    <a:pt x="25139" y="9248"/>
                    <a:pt x="25164" y="7594"/>
                  </a:cubicBezTo>
                  <a:lnTo>
                    <a:pt x="25164" y="7594"/>
                  </a:lnTo>
                  <a:cubicBezTo>
                    <a:pt x="22670" y="8048"/>
                    <a:pt x="20406" y="8251"/>
                    <a:pt x="18351" y="8251"/>
                  </a:cubicBezTo>
                  <a:cubicBezTo>
                    <a:pt x="8942" y="8251"/>
                    <a:pt x="3912" y="3991"/>
                    <a:pt x="1279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2648025" y="3965975"/>
              <a:ext cx="638500" cy="371800"/>
            </a:xfrm>
            <a:custGeom>
              <a:avLst/>
              <a:gdLst/>
              <a:ahLst/>
              <a:cxnLst/>
              <a:rect l="l" t="t" r="r" b="b"/>
              <a:pathLst>
                <a:path w="25540" h="14872" extrusionOk="0">
                  <a:moveTo>
                    <a:pt x="1579" y="611"/>
                  </a:moveTo>
                  <a:cubicBezTo>
                    <a:pt x="4286" y="4546"/>
                    <a:pt x="9323" y="8606"/>
                    <a:pt x="18547" y="8606"/>
                  </a:cubicBezTo>
                  <a:cubicBezTo>
                    <a:pt x="20552" y="8606"/>
                    <a:pt x="22757" y="8406"/>
                    <a:pt x="25188" y="7980"/>
                  </a:cubicBezTo>
                  <a:lnTo>
                    <a:pt x="25188" y="7980"/>
                  </a:lnTo>
                  <a:cubicBezTo>
                    <a:pt x="25113" y="9909"/>
                    <a:pt x="24712" y="11288"/>
                    <a:pt x="23885" y="12290"/>
                  </a:cubicBezTo>
                  <a:cubicBezTo>
                    <a:pt x="22907" y="13518"/>
                    <a:pt x="21429" y="14045"/>
                    <a:pt x="20376" y="14270"/>
                  </a:cubicBezTo>
                  <a:cubicBezTo>
                    <a:pt x="19380" y="14488"/>
                    <a:pt x="18358" y="14535"/>
                    <a:pt x="17338" y="14535"/>
                  </a:cubicBezTo>
                  <a:cubicBezTo>
                    <a:pt x="16946" y="14535"/>
                    <a:pt x="16555" y="14528"/>
                    <a:pt x="16166" y="14521"/>
                  </a:cubicBezTo>
                  <a:lnTo>
                    <a:pt x="7619" y="14371"/>
                  </a:lnTo>
                  <a:cubicBezTo>
                    <a:pt x="6391" y="14346"/>
                    <a:pt x="5138" y="14320"/>
                    <a:pt x="3935" y="13995"/>
                  </a:cubicBezTo>
                  <a:cubicBezTo>
                    <a:pt x="2632" y="13619"/>
                    <a:pt x="1604" y="12892"/>
                    <a:pt x="1053" y="11940"/>
                  </a:cubicBezTo>
                  <a:cubicBezTo>
                    <a:pt x="351" y="10762"/>
                    <a:pt x="426" y="9283"/>
                    <a:pt x="526" y="7980"/>
                  </a:cubicBezTo>
                  <a:cubicBezTo>
                    <a:pt x="702" y="5749"/>
                    <a:pt x="1053" y="3343"/>
                    <a:pt x="1579" y="611"/>
                  </a:cubicBezTo>
                  <a:close/>
                  <a:moveTo>
                    <a:pt x="1495" y="0"/>
                  </a:moveTo>
                  <a:cubicBezTo>
                    <a:pt x="1480" y="0"/>
                    <a:pt x="1466" y="3"/>
                    <a:pt x="1454" y="10"/>
                  </a:cubicBezTo>
                  <a:cubicBezTo>
                    <a:pt x="1379" y="10"/>
                    <a:pt x="1328" y="60"/>
                    <a:pt x="1303" y="135"/>
                  </a:cubicBezTo>
                  <a:cubicBezTo>
                    <a:pt x="727" y="3042"/>
                    <a:pt x="376" y="5599"/>
                    <a:pt x="175" y="7955"/>
                  </a:cubicBezTo>
                  <a:cubicBezTo>
                    <a:pt x="75" y="9308"/>
                    <a:pt x="0" y="10862"/>
                    <a:pt x="752" y="12115"/>
                  </a:cubicBezTo>
                  <a:cubicBezTo>
                    <a:pt x="1328" y="13143"/>
                    <a:pt x="2431" y="13919"/>
                    <a:pt x="3835" y="14320"/>
                  </a:cubicBezTo>
                  <a:cubicBezTo>
                    <a:pt x="5088" y="14671"/>
                    <a:pt x="6366" y="14696"/>
                    <a:pt x="7619" y="14721"/>
                  </a:cubicBezTo>
                  <a:lnTo>
                    <a:pt x="16166" y="14872"/>
                  </a:lnTo>
                  <a:lnTo>
                    <a:pt x="17344" y="14872"/>
                  </a:lnTo>
                  <a:cubicBezTo>
                    <a:pt x="18371" y="14872"/>
                    <a:pt x="19424" y="14847"/>
                    <a:pt x="20451" y="14621"/>
                  </a:cubicBezTo>
                  <a:cubicBezTo>
                    <a:pt x="21554" y="14371"/>
                    <a:pt x="23108" y="13819"/>
                    <a:pt x="24161" y="12516"/>
                  </a:cubicBezTo>
                  <a:cubicBezTo>
                    <a:pt x="25063" y="11388"/>
                    <a:pt x="25489" y="9884"/>
                    <a:pt x="25539" y="7779"/>
                  </a:cubicBezTo>
                  <a:cubicBezTo>
                    <a:pt x="25539" y="7729"/>
                    <a:pt x="25514" y="7679"/>
                    <a:pt x="25464" y="7629"/>
                  </a:cubicBezTo>
                  <a:cubicBezTo>
                    <a:pt x="25446" y="7611"/>
                    <a:pt x="25403" y="7593"/>
                    <a:pt x="25362" y="7593"/>
                  </a:cubicBezTo>
                  <a:cubicBezTo>
                    <a:pt x="25345" y="7593"/>
                    <a:pt x="25328" y="7596"/>
                    <a:pt x="25313" y="7604"/>
                  </a:cubicBezTo>
                  <a:cubicBezTo>
                    <a:pt x="22838" y="8053"/>
                    <a:pt x="20592" y="8254"/>
                    <a:pt x="18553" y="8254"/>
                  </a:cubicBezTo>
                  <a:cubicBezTo>
                    <a:pt x="9218" y="8254"/>
                    <a:pt x="4242" y="4034"/>
                    <a:pt x="1629" y="85"/>
                  </a:cubicBezTo>
                  <a:cubicBezTo>
                    <a:pt x="1592" y="28"/>
                    <a:pt x="1540" y="0"/>
                    <a:pt x="1495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2784600" y="3592775"/>
              <a:ext cx="341500" cy="342975"/>
            </a:xfrm>
            <a:custGeom>
              <a:avLst/>
              <a:gdLst/>
              <a:ahLst/>
              <a:cxnLst/>
              <a:rect l="l" t="t" r="r" b="b"/>
              <a:pathLst>
                <a:path w="13660" h="13719" extrusionOk="0">
                  <a:moveTo>
                    <a:pt x="11906" y="0"/>
                  </a:moveTo>
                  <a:lnTo>
                    <a:pt x="2181" y="176"/>
                  </a:lnTo>
                  <a:lnTo>
                    <a:pt x="2231" y="752"/>
                  </a:lnTo>
                  <a:cubicBezTo>
                    <a:pt x="1028" y="4136"/>
                    <a:pt x="301" y="7669"/>
                    <a:pt x="51" y="11253"/>
                  </a:cubicBezTo>
                  <a:cubicBezTo>
                    <a:pt x="1" y="11980"/>
                    <a:pt x="26" y="12832"/>
                    <a:pt x="577" y="13334"/>
                  </a:cubicBezTo>
                  <a:cubicBezTo>
                    <a:pt x="958" y="13654"/>
                    <a:pt x="1500" y="13719"/>
                    <a:pt x="2022" y="13719"/>
                  </a:cubicBezTo>
                  <a:cubicBezTo>
                    <a:pt x="2152" y="13719"/>
                    <a:pt x="2281" y="13715"/>
                    <a:pt x="2407" y="13710"/>
                  </a:cubicBezTo>
                  <a:cubicBezTo>
                    <a:pt x="5389" y="13559"/>
                    <a:pt x="8347" y="13409"/>
                    <a:pt x="11329" y="13258"/>
                  </a:cubicBezTo>
                  <a:cubicBezTo>
                    <a:pt x="11956" y="13208"/>
                    <a:pt x="12683" y="13158"/>
                    <a:pt x="13134" y="12707"/>
                  </a:cubicBezTo>
                  <a:cubicBezTo>
                    <a:pt x="13660" y="12156"/>
                    <a:pt x="13610" y="11253"/>
                    <a:pt x="13510" y="10476"/>
                  </a:cubicBezTo>
                  <a:cubicBezTo>
                    <a:pt x="13058" y="7193"/>
                    <a:pt x="12582" y="3910"/>
                    <a:pt x="12081" y="652"/>
                  </a:cubicBezTo>
                  <a:lnTo>
                    <a:pt x="119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2780225" y="3588375"/>
              <a:ext cx="349650" cy="351525"/>
            </a:xfrm>
            <a:custGeom>
              <a:avLst/>
              <a:gdLst/>
              <a:ahLst/>
              <a:cxnLst/>
              <a:rect l="l" t="t" r="r" b="b"/>
              <a:pathLst>
                <a:path w="13986" h="14061" extrusionOk="0">
                  <a:moveTo>
                    <a:pt x="12081" y="1"/>
                  </a:moveTo>
                  <a:lnTo>
                    <a:pt x="2331" y="176"/>
                  </a:lnTo>
                  <a:cubicBezTo>
                    <a:pt x="2256" y="176"/>
                    <a:pt x="2181" y="251"/>
                    <a:pt x="2181" y="352"/>
                  </a:cubicBezTo>
                  <a:cubicBezTo>
                    <a:pt x="2181" y="452"/>
                    <a:pt x="2256" y="527"/>
                    <a:pt x="2356" y="527"/>
                  </a:cubicBezTo>
                  <a:lnTo>
                    <a:pt x="11930" y="352"/>
                  </a:lnTo>
                  <a:lnTo>
                    <a:pt x="12081" y="853"/>
                  </a:lnTo>
                  <a:cubicBezTo>
                    <a:pt x="12582" y="4111"/>
                    <a:pt x="13083" y="7419"/>
                    <a:pt x="13509" y="10678"/>
                  </a:cubicBezTo>
                  <a:cubicBezTo>
                    <a:pt x="13609" y="11404"/>
                    <a:pt x="13660" y="12256"/>
                    <a:pt x="13183" y="12758"/>
                  </a:cubicBezTo>
                  <a:cubicBezTo>
                    <a:pt x="12782" y="13159"/>
                    <a:pt x="12156" y="13209"/>
                    <a:pt x="11504" y="13259"/>
                  </a:cubicBezTo>
                  <a:lnTo>
                    <a:pt x="2582" y="13710"/>
                  </a:lnTo>
                  <a:cubicBezTo>
                    <a:pt x="2450" y="13715"/>
                    <a:pt x="2316" y="13720"/>
                    <a:pt x="2184" y="13720"/>
                  </a:cubicBezTo>
                  <a:cubicBezTo>
                    <a:pt x="1690" y="13720"/>
                    <a:pt x="1214" y="13661"/>
                    <a:pt x="878" y="13384"/>
                  </a:cubicBezTo>
                  <a:cubicBezTo>
                    <a:pt x="376" y="12933"/>
                    <a:pt x="351" y="12156"/>
                    <a:pt x="401" y="11429"/>
                  </a:cubicBezTo>
                  <a:cubicBezTo>
                    <a:pt x="652" y="7870"/>
                    <a:pt x="1379" y="4362"/>
                    <a:pt x="2557" y="978"/>
                  </a:cubicBezTo>
                  <a:cubicBezTo>
                    <a:pt x="2607" y="878"/>
                    <a:pt x="2557" y="803"/>
                    <a:pt x="2456" y="753"/>
                  </a:cubicBezTo>
                  <a:cubicBezTo>
                    <a:pt x="2443" y="748"/>
                    <a:pt x="2429" y="746"/>
                    <a:pt x="2415" y="746"/>
                  </a:cubicBezTo>
                  <a:cubicBezTo>
                    <a:pt x="2347" y="746"/>
                    <a:pt x="2272" y="791"/>
                    <a:pt x="2231" y="853"/>
                  </a:cubicBezTo>
                  <a:cubicBezTo>
                    <a:pt x="1028" y="4261"/>
                    <a:pt x="301" y="7820"/>
                    <a:pt x="50" y="11404"/>
                  </a:cubicBezTo>
                  <a:cubicBezTo>
                    <a:pt x="0" y="12206"/>
                    <a:pt x="25" y="13109"/>
                    <a:pt x="652" y="13635"/>
                  </a:cubicBezTo>
                  <a:cubicBezTo>
                    <a:pt x="1053" y="13986"/>
                    <a:pt x="1579" y="14061"/>
                    <a:pt x="2131" y="14061"/>
                  </a:cubicBezTo>
                  <a:lnTo>
                    <a:pt x="2582" y="14061"/>
                  </a:lnTo>
                  <a:lnTo>
                    <a:pt x="11504" y="13610"/>
                  </a:lnTo>
                  <a:cubicBezTo>
                    <a:pt x="12206" y="13560"/>
                    <a:pt x="12933" y="13485"/>
                    <a:pt x="13409" y="13008"/>
                  </a:cubicBezTo>
                  <a:cubicBezTo>
                    <a:pt x="13985" y="12407"/>
                    <a:pt x="13960" y="11505"/>
                    <a:pt x="13860" y="10627"/>
                  </a:cubicBezTo>
                  <a:cubicBezTo>
                    <a:pt x="13409" y="7369"/>
                    <a:pt x="12933" y="4061"/>
                    <a:pt x="12431" y="803"/>
                  </a:cubicBezTo>
                  <a:cubicBezTo>
                    <a:pt x="12431" y="778"/>
                    <a:pt x="12431" y="778"/>
                    <a:pt x="12406" y="778"/>
                  </a:cubicBezTo>
                  <a:lnTo>
                    <a:pt x="12231" y="126"/>
                  </a:lnTo>
                  <a:cubicBezTo>
                    <a:pt x="12231" y="51"/>
                    <a:pt x="12156" y="1"/>
                    <a:pt x="1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2829100" y="3848675"/>
              <a:ext cx="45125" cy="204025"/>
            </a:xfrm>
            <a:custGeom>
              <a:avLst/>
              <a:gdLst/>
              <a:ahLst/>
              <a:cxnLst/>
              <a:rect l="l" t="t" r="r" b="b"/>
              <a:pathLst>
                <a:path w="1805" h="8161" extrusionOk="0">
                  <a:moveTo>
                    <a:pt x="1185" y="1"/>
                  </a:moveTo>
                  <a:cubicBezTo>
                    <a:pt x="973" y="1"/>
                    <a:pt x="747" y="205"/>
                    <a:pt x="602" y="692"/>
                  </a:cubicBezTo>
                  <a:cubicBezTo>
                    <a:pt x="276" y="1794"/>
                    <a:pt x="201" y="3073"/>
                    <a:pt x="100" y="4200"/>
                  </a:cubicBezTo>
                  <a:cubicBezTo>
                    <a:pt x="0" y="5529"/>
                    <a:pt x="0" y="6882"/>
                    <a:pt x="326" y="8160"/>
                  </a:cubicBezTo>
                  <a:cubicBezTo>
                    <a:pt x="827" y="8110"/>
                    <a:pt x="1303" y="8060"/>
                    <a:pt x="1805" y="7985"/>
                  </a:cubicBezTo>
                  <a:lnTo>
                    <a:pt x="1805" y="7985"/>
                  </a:lnTo>
                  <a:cubicBezTo>
                    <a:pt x="1801" y="7985"/>
                    <a:pt x="1798" y="7985"/>
                    <a:pt x="1794" y="7985"/>
                  </a:cubicBezTo>
                  <a:cubicBezTo>
                    <a:pt x="1209" y="7985"/>
                    <a:pt x="1705" y="1541"/>
                    <a:pt x="1730" y="1017"/>
                  </a:cubicBezTo>
                  <a:cubicBezTo>
                    <a:pt x="1759" y="414"/>
                    <a:pt x="1486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2824075" y="3844475"/>
              <a:ext cx="55175" cy="212600"/>
            </a:xfrm>
            <a:custGeom>
              <a:avLst/>
              <a:gdLst/>
              <a:ahLst/>
              <a:cxnLst/>
              <a:rect l="l" t="t" r="r" b="b"/>
              <a:pathLst>
                <a:path w="2207" h="8504" extrusionOk="0">
                  <a:moveTo>
                    <a:pt x="1404" y="333"/>
                  </a:moveTo>
                  <a:cubicBezTo>
                    <a:pt x="1404" y="333"/>
                    <a:pt x="1404" y="358"/>
                    <a:pt x="1429" y="358"/>
                  </a:cubicBezTo>
                  <a:cubicBezTo>
                    <a:pt x="1605" y="383"/>
                    <a:pt x="1780" y="709"/>
                    <a:pt x="1755" y="1160"/>
                  </a:cubicBezTo>
                  <a:cubicBezTo>
                    <a:pt x="1755" y="1210"/>
                    <a:pt x="1755" y="1311"/>
                    <a:pt x="1730" y="1436"/>
                  </a:cubicBezTo>
                  <a:cubicBezTo>
                    <a:pt x="1429" y="5997"/>
                    <a:pt x="1530" y="7501"/>
                    <a:pt x="1680" y="8028"/>
                  </a:cubicBezTo>
                  <a:lnTo>
                    <a:pt x="652" y="8153"/>
                  </a:lnTo>
                  <a:cubicBezTo>
                    <a:pt x="402" y="7050"/>
                    <a:pt x="352" y="5847"/>
                    <a:pt x="477" y="4368"/>
                  </a:cubicBezTo>
                  <a:lnTo>
                    <a:pt x="502" y="3992"/>
                  </a:lnTo>
                  <a:cubicBezTo>
                    <a:pt x="602" y="2940"/>
                    <a:pt x="677" y="1862"/>
                    <a:pt x="978" y="910"/>
                  </a:cubicBezTo>
                  <a:cubicBezTo>
                    <a:pt x="1078" y="559"/>
                    <a:pt x="1229" y="333"/>
                    <a:pt x="1404" y="333"/>
                  </a:cubicBezTo>
                  <a:close/>
                  <a:moveTo>
                    <a:pt x="1404" y="1"/>
                  </a:moveTo>
                  <a:cubicBezTo>
                    <a:pt x="1224" y="1"/>
                    <a:pt x="862" y="105"/>
                    <a:pt x="627" y="809"/>
                  </a:cubicBezTo>
                  <a:cubicBezTo>
                    <a:pt x="327" y="1787"/>
                    <a:pt x="251" y="2965"/>
                    <a:pt x="151" y="3967"/>
                  </a:cubicBezTo>
                  <a:lnTo>
                    <a:pt x="126" y="4343"/>
                  </a:lnTo>
                  <a:cubicBezTo>
                    <a:pt x="1" y="5922"/>
                    <a:pt x="76" y="7200"/>
                    <a:pt x="352" y="8378"/>
                  </a:cubicBezTo>
                  <a:cubicBezTo>
                    <a:pt x="377" y="8454"/>
                    <a:pt x="452" y="8504"/>
                    <a:pt x="527" y="8504"/>
                  </a:cubicBezTo>
                  <a:lnTo>
                    <a:pt x="552" y="8504"/>
                  </a:lnTo>
                  <a:lnTo>
                    <a:pt x="2031" y="8328"/>
                  </a:lnTo>
                  <a:cubicBezTo>
                    <a:pt x="2131" y="8328"/>
                    <a:pt x="2206" y="8228"/>
                    <a:pt x="2181" y="8128"/>
                  </a:cubicBezTo>
                  <a:cubicBezTo>
                    <a:pt x="2181" y="8053"/>
                    <a:pt x="2106" y="8002"/>
                    <a:pt x="2056" y="7977"/>
                  </a:cubicBezTo>
                  <a:cubicBezTo>
                    <a:pt x="1956" y="7827"/>
                    <a:pt x="1730" y="6900"/>
                    <a:pt x="2081" y="1461"/>
                  </a:cubicBezTo>
                  <a:cubicBezTo>
                    <a:pt x="2106" y="1336"/>
                    <a:pt x="2106" y="1236"/>
                    <a:pt x="2106" y="1185"/>
                  </a:cubicBezTo>
                  <a:cubicBezTo>
                    <a:pt x="2131" y="584"/>
                    <a:pt x="1880" y="83"/>
                    <a:pt x="1479" y="7"/>
                  </a:cubicBezTo>
                  <a:cubicBezTo>
                    <a:pt x="1461" y="4"/>
                    <a:pt x="1435" y="1"/>
                    <a:pt x="1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3018950" y="3844350"/>
              <a:ext cx="51400" cy="192275"/>
            </a:xfrm>
            <a:custGeom>
              <a:avLst/>
              <a:gdLst/>
              <a:ahLst/>
              <a:cxnLst/>
              <a:rect l="l" t="t" r="r" b="b"/>
              <a:pathLst>
                <a:path w="2056" h="7691" extrusionOk="0">
                  <a:moveTo>
                    <a:pt x="791" y="0"/>
                  </a:moveTo>
                  <a:cubicBezTo>
                    <a:pt x="635" y="0"/>
                    <a:pt x="482" y="62"/>
                    <a:pt x="351" y="213"/>
                  </a:cubicBezTo>
                  <a:cubicBezTo>
                    <a:pt x="0" y="614"/>
                    <a:pt x="401" y="1767"/>
                    <a:pt x="426" y="2268"/>
                  </a:cubicBezTo>
                  <a:cubicBezTo>
                    <a:pt x="552" y="4048"/>
                    <a:pt x="451" y="5852"/>
                    <a:pt x="75" y="7606"/>
                  </a:cubicBezTo>
                  <a:cubicBezTo>
                    <a:pt x="286" y="7651"/>
                    <a:pt x="515" y="7690"/>
                    <a:pt x="734" y="7690"/>
                  </a:cubicBezTo>
                  <a:cubicBezTo>
                    <a:pt x="1012" y="7690"/>
                    <a:pt x="1272" y="7627"/>
                    <a:pt x="1454" y="7431"/>
                  </a:cubicBezTo>
                  <a:cubicBezTo>
                    <a:pt x="1629" y="7205"/>
                    <a:pt x="1679" y="6930"/>
                    <a:pt x="1704" y="6629"/>
                  </a:cubicBezTo>
                  <a:cubicBezTo>
                    <a:pt x="1880" y="5075"/>
                    <a:pt x="2055" y="3521"/>
                    <a:pt x="2030" y="1942"/>
                  </a:cubicBezTo>
                  <a:cubicBezTo>
                    <a:pt x="2005" y="1566"/>
                    <a:pt x="1980" y="1190"/>
                    <a:pt x="1855" y="840"/>
                  </a:cubicBezTo>
                  <a:cubicBezTo>
                    <a:pt x="1707" y="488"/>
                    <a:pt x="1231" y="0"/>
                    <a:pt x="7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3016425" y="3839950"/>
              <a:ext cx="58300" cy="200850"/>
            </a:xfrm>
            <a:custGeom>
              <a:avLst/>
              <a:gdLst/>
              <a:ahLst/>
              <a:cxnLst/>
              <a:rect l="l" t="t" r="r" b="b"/>
              <a:pathLst>
                <a:path w="2332" h="8034" extrusionOk="0">
                  <a:moveTo>
                    <a:pt x="903" y="358"/>
                  </a:moveTo>
                  <a:cubicBezTo>
                    <a:pt x="928" y="358"/>
                    <a:pt x="953" y="360"/>
                    <a:pt x="978" y="364"/>
                  </a:cubicBezTo>
                  <a:cubicBezTo>
                    <a:pt x="1304" y="414"/>
                    <a:pt x="1680" y="790"/>
                    <a:pt x="1780" y="1091"/>
                  </a:cubicBezTo>
                  <a:cubicBezTo>
                    <a:pt x="1931" y="1417"/>
                    <a:pt x="1931" y="1767"/>
                    <a:pt x="1956" y="2118"/>
                  </a:cubicBezTo>
                  <a:cubicBezTo>
                    <a:pt x="1981" y="3647"/>
                    <a:pt x="1831" y="5201"/>
                    <a:pt x="1630" y="6805"/>
                  </a:cubicBezTo>
                  <a:cubicBezTo>
                    <a:pt x="1605" y="7081"/>
                    <a:pt x="1555" y="7331"/>
                    <a:pt x="1404" y="7482"/>
                  </a:cubicBezTo>
                  <a:cubicBezTo>
                    <a:pt x="1275" y="7644"/>
                    <a:pt x="1051" y="7701"/>
                    <a:pt x="808" y="7701"/>
                  </a:cubicBezTo>
                  <a:cubicBezTo>
                    <a:pt x="674" y="7701"/>
                    <a:pt x="535" y="7684"/>
                    <a:pt x="402" y="7657"/>
                  </a:cubicBezTo>
                  <a:cubicBezTo>
                    <a:pt x="728" y="5928"/>
                    <a:pt x="828" y="4173"/>
                    <a:pt x="703" y="2419"/>
                  </a:cubicBezTo>
                  <a:cubicBezTo>
                    <a:pt x="703" y="2269"/>
                    <a:pt x="653" y="2093"/>
                    <a:pt x="602" y="1893"/>
                  </a:cubicBezTo>
                  <a:cubicBezTo>
                    <a:pt x="527" y="1417"/>
                    <a:pt x="377" y="740"/>
                    <a:pt x="577" y="514"/>
                  </a:cubicBezTo>
                  <a:cubicBezTo>
                    <a:pt x="661" y="410"/>
                    <a:pt x="779" y="358"/>
                    <a:pt x="903" y="358"/>
                  </a:cubicBezTo>
                  <a:close/>
                  <a:moveTo>
                    <a:pt x="891" y="0"/>
                  </a:moveTo>
                  <a:cubicBezTo>
                    <a:pt x="670" y="0"/>
                    <a:pt x="468" y="101"/>
                    <a:pt x="302" y="289"/>
                  </a:cubicBezTo>
                  <a:cubicBezTo>
                    <a:pt x="1" y="640"/>
                    <a:pt x="151" y="1366"/>
                    <a:pt x="277" y="1943"/>
                  </a:cubicBezTo>
                  <a:cubicBezTo>
                    <a:pt x="302" y="2143"/>
                    <a:pt x="352" y="2319"/>
                    <a:pt x="352" y="2444"/>
                  </a:cubicBezTo>
                  <a:cubicBezTo>
                    <a:pt x="477" y="4224"/>
                    <a:pt x="377" y="6028"/>
                    <a:pt x="26" y="7757"/>
                  </a:cubicBezTo>
                  <a:cubicBezTo>
                    <a:pt x="1" y="7858"/>
                    <a:pt x="51" y="7933"/>
                    <a:pt x="151" y="7958"/>
                  </a:cubicBezTo>
                  <a:cubicBezTo>
                    <a:pt x="352" y="8008"/>
                    <a:pt x="577" y="8033"/>
                    <a:pt x="803" y="8033"/>
                  </a:cubicBezTo>
                  <a:cubicBezTo>
                    <a:pt x="1129" y="8033"/>
                    <a:pt x="1455" y="7958"/>
                    <a:pt x="1680" y="7707"/>
                  </a:cubicBezTo>
                  <a:cubicBezTo>
                    <a:pt x="1906" y="7457"/>
                    <a:pt x="1956" y="7106"/>
                    <a:pt x="1981" y="6830"/>
                  </a:cubicBezTo>
                  <a:cubicBezTo>
                    <a:pt x="2156" y="5226"/>
                    <a:pt x="2332" y="3672"/>
                    <a:pt x="2282" y="2118"/>
                  </a:cubicBezTo>
                  <a:cubicBezTo>
                    <a:pt x="2282" y="1742"/>
                    <a:pt x="2257" y="1341"/>
                    <a:pt x="2106" y="965"/>
                  </a:cubicBezTo>
                  <a:cubicBezTo>
                    <a:pt x="1956" y="564"/>
                    <a:pt x="1505" y="88"/>
                    <a:pt x="1029" y="13"/>
                  </a:cubicBezTo>
                  <a:cubicBezTo>
                    <a:pt x="982" y="5"/>
                    <a:pt x="936" y="0"/>
                    <a:pt x="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2816550" y="3949275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206" y="527"/>
                  </a:moveTo>
                  <a:lnTo>
                    <a:pt x="2206" y="2156"/>
                  </a:lnTo>
                  <a:lnTo>
                    <a:pt x="527" y="2156"/>
                  </a:lnTo>
                  <a:lnTo>
                    <a:pt x="527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77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7" y="2658"/>
                    <a:pt x="2708" y="2557"/>
                    <a:pt x="2708" y="2407"/>
                  </a:cubicBezTo>
                  <a:lnTo>
                    <a:pt x="2708" y="277"/>
                  </a:lnTo>
                  <a:cubicBezTo>
                    <a:pt x="2708" y="126"/>
                    <a:pt x="2607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2812175" y="3944900"/>
              <a:ext cx="76475" cy="75225"/>
            </a:xfrm>
            <a:custGeom>
              <a:avLst/>
              <a:gdLst/>
              <a:ahLst/>
              <a:cxnLst/>
              <a:rect l="l" t="t" r="r" b="b"/>
              <a:pathLst>
                <a:path w="3059" h="3009" extrusionOk="0">
                  <a:moveTo>
                    <a:pt x="2206" y="878"/>
                  </a:moveTo>
                  <a:lnTo>
                    <a:pt x="2206" y="2156"/>
                  </a:lnTo>
                  <a:lnTo>
                    <a:pt x="878" y="2156"/>
                  </a:lnTo>
                  <a:lnTo>
                    <a:pt x="878" y="878"/>
                  </a:lnTo>
                  <a:close/>
                  <a:moveTo>
                    <a:pt x="702" y="527"/>
                  </a:moveTo>
                  <a:cubicBezTo>
                    <a:pt x="602" y="527"/>
                    <a:pt x="527" y="602"/>
                    <a:pt x="527" y="702"/>
                  </a:cubicBezTo>
                  <a:lnTo>
                    <a:pt x="527" y="2331"/>
                  </a:lnTo>
                  <a:cubicBezTo>
                    <a:pt x="527" y="2407"/>
                    <a:pt x="602" y="2507"/>
                    <a:pt x="702" y="2507"/>
                  </a:cubicBezTo>
                  <a:lnTo>
                    <a:pt x="2381" y="2507"/>
                  </a:lnTo>
                  <a:cubicBezTo>
                    <a:pt x="2457" y="2507"/>
                    <a:pt x="2557" y="2407"/>
                    <a:pt x="2557" y="2331"/>
                  </a:cubicBezTo>
                  <a:lnTo>
                    <a:pt x="2557" y="702"/>
                  </a:lnTo>
                  <a:cubicBezTo>
                    <a:pt x="2557" y="602"/>
                    <a:pt x="2457" y="527"/>
                    <a:pt x="2381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52"/>
                  </a:cubicBezTo>
                  <a:lnTo>
                    <a:pt x="2707" y="2582"/>
                  </a:lnTo>
                  <a:cubicBezTo>
                    <a:pt x="2707" y="2632"/>
                    <a:pt x="2682" y="2682"/>
                    <a:pt x="2632" y="2682"/>
                  </a:cubicBezTo>
                  <a:lnTo>
                    <a:pt x="427" y="2682"/>
                  </a:lnTo>
                  <a:cubicBezTo>
                    <a:pt x="376" y="2682"/>
                    <a:pt x="351" y="2632"/>
                    <a:pt x="351" y="2582"/>
                  </a:cubicBezTo>
                  <a:lnTo>
                    <a:pt x="351" y="452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201" y="0"/>
                    <a:pt x="1" y="201"/>
                    <a:pt x="1" y="452"/>
                  </a:cubicBezTo>
                  <a:lnTo>
                    <a:pt x="1" y="2582"/>
                  </a:lnTo>
                  <a:cubicBezTo>
                    <a:pt x="1" y="2833"/>
                    <a:pt x="201" y="3008"/>
                    <a:pt x="427" y="3008"/>
                  </a:cubicBezTo>
                  <a:lnTo>
                    <a:pt x="2632" y="3008"/>
                  </a:lnTo>
                  <a:cubicBezTo>
                    <a:pt x="2883" y="3008"/>
                    <a:pt x="3058" y="2833"/>
                    <a:pt x="3058" y="2582"/>
                  </a:cubicBezTo>
                  <a:lnTo>
                    <a:pt x="3058" y="452"/>
                  </a:lnTo>
                  <a:cubicBezTo>
                    <a:pt x="3058" y="201"/>
                    <a:pt x="2883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3016425" y="3939250"/>
              <a:ext cx="67700" cy="66450"/>
            </a:xfrm>
            <a:custGeom>
              <a:avLst/>
              <a:gdLst/>
              <a:ahLst/>
              <a:cxnLst/>
              <a:rect l="l" t="t" r="r" b="b"/>
              <a:pathLst>
                <a:path w="2708" h="2658" extrusionOk="0">
                  <a:moveTo>
                    <a:pt x="2181" y="527"/>
                  </a:moveTo>
                  <a:lnTo>
                    <a:pt x="2181" y="2131"/>
                  </a:lnTo>
                  <a:lnTo>
                    <a:pt x="502" y="2131"/>
                  </a:lnTo>
                  <a:lnTo>
                    <a:pt x="502" y="527"/>
                  </a:lnTo>
                  <a:close/>
                  <a:moveTo>
                    <a:pt x="252" y="1"/>
                  </a:moveTo>
                  <a:cubicBezTo>
                    <a:pt x="101" y="1"/>
                    <a:pt x="1" y="126"/>
                    <a:pt x="1" y="252"/>
                  </a:cubicBezTo>
                  <a:lnTo>
                    <a:pt x="1" y="2407"/>
                  </a:lnTo>
                  <a:cubicBezTo>
                    <a:pt x="1" y="2557"/>
                    <a:pt x="101" y="2658"/>
                    <a:pt x="252" y="2658"/>
                  </a:cubicBezTo>
                  <a:lnTo>
                    <a:pt x="2457" y="2658"/>
                  </a:lnTo>
                  <a:cubicBezTo>
                    <a:pt x="2608" y="2658"/>
                    <a:pt x="2708" y="2557"/>
                    <a:pt x="2708" y="2407"/>
                  </a:cubicBezTo>
                  <a:lnTo>
                    <a:pt x="2708" y="252"/>
                  </a:lnTo>
                  <a:cubicBezTo>
                    <a:pt x="2708" y="126"/>
                    <a:pt x="2608" y="1"/>
                    <a:pt x="2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3012050" y="3934875"/>
              <a:ext cx="76475" cy="75200"/>
            </a:xfrm>
            <a:custGeom>
              <a:avLst/>
              <a:gdLst/>
              <a:ahLst/>
              <a:cxnLst/>
              <a:rect l="l" t="t" r="r" b="b"/>
              <a:pathLst>
                <a:path w="3059" h="3008" extrusionOk="0">
                  <a:moveTo>
                    <a:pt x="2181" y="878"/>
                  </a:moveTo>
                  <a:lnTo>
                    <a:pt x="2181" y="2156"/>
                  </a:lnTo>
                  <a:lnTo>
                    <a:pt x="853" y="2156"/>
                  </a:lnTo>
                  <a:lnTo>
                    <a:pt x="853" y="878"/>
                  </a:lnTo>
                  <a:close/>
                  <a:moveTo>
                    <a:pt x="677" y="527"/>
                  </a:moveTo>
                  <a:cubicBezTo>
                    <a:pt x="602" y="527"/>
                    <a:pt x="502" y="602"/>
                    <a:pt x="502" y="702"/>
                  </a:cubicBezTo>
                  <a:lnTo>
                    <a:pt x="502" y="2306"/>
                  </a:lnTo>
                  <a:cubicBezTo>
                    <a:pt x="502" y="2407"/>
                    <a:pt x="602" y="2482"/>
                    <a:pt x="677" y="2482"/>
                  </a:cubicBezTo>
                  <a:lnTo>
                    <a:pt x="2356" y="2482"/>
                  </a:lnTo>
                  <a:cubicBezTo>
                    <a:pt x="2457" y="2482"/>
                    <a:pt x="2532" y="2407"/>
                    <a:pt x="2532" y="2306"/>
                  </a:cubicBezTo>
                  <a:lnTo>
                    <a:pt x="2532" y="702"/>
                  </a:lnTo>
                  <a:cubicBezTo>
                    <a:pt x="2532" y="602"/>
                    <a:pt x="2457" y="527"/>
                    <a:pt x="2356" y="527"/>
                  </a:cubicBezTo>
                  <a:close/>
                  <a:moveTo>
                    <a:pt x="2632" y="351"/>
                  </a:moveTo>
                  <a:cubicBezTo>
                    <a:pt x="2682" y="351"/>
                    <a:pt x="2707" y="401"/>
                    <a:pt x="2707" y="427"/>
                  </a:cubicBezTo>
                  <a:lnTo>
                    <a:pt x="2707" y="2582"/>
                  </a:lnTo>
                  <a:cubicBezTo>
                    <a:pt x="2707" y="2632"/>
                    <a:pt x="2682" y="2657"/>
                    <a:pt x="2632" y="2657"/>
                  </a:cubicBezTo>
                  <a:lnTo>
                    <a:pt x="427" y="2657"/>
                  </a:lnTo>
                  <a:cubicBezTo>
                    <a:pt x="376" y="2657"/>
                    <a:pt x="351" y="2632"/>
                    <a:pt x="351" y="2582"/>
                  </a:cubicBezTo>
                  <a:lnTo>
                    <a:pt x="351" y="427"/>
                  </a:lnTo>
                  <a:cubicBezTo>
                    <a:pt x="351" y="401"/>
                    <a:pt x="376" y="351"/>
                    <a:pt x="427" y="351"/>
                  </a:cubicBezTo>
                  <a:close/>
                  <a:moveTo>
                    <a:pt x="427" y="0"/>
                  </a:moveTo>
                  <a:cubicBezTo>
                    <a:pt x="176" y="0"/>
                    <a:pt x="1" y="201"/>
                    <a:pt x="1" y="427"/>
                  </a:cubicBezTo>
                  <a:lnTo>
                    <a:pt x="1" y="2582"/>
                  </a:lnTo>
                  <a:cubicBezTo>
                    <a:pt x="1" y="2808"/>
                    <a:pt x="176" y="3008"/>
                    <a:pt x="427" y="3008"/>
                  </a:cubicBezTo>
                  <a:lnTo>
                    <a:pt x="2632" y="3008"/>
                  </a:lnTo>
                  <a:cubicBezTo>
                    <a:pt x="2858" y="3008"/>
                    <a:pt x="3058" y="2808"/>
                    <a:pt x="3058" y="2582"/>
                  </a:cubicBezTo>
                  <a:lnTo>
                    <a:pt x="3058" y="427"/>
                  </a:lnTo>
                  <a:cubicBezTo>
                    <a:pt x="3058" y="201"/>
                    <a:pt x="2858" y="0"/>
                    <a:pt x="26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2745750" y="4061875"/>
              <a:ext cx="469325" cy="239325"/>
            </a:xfrm>
            <a:custGeom>
              <a:avLst/>
              <a:gdLst/>
              <a:ahLst/>
              <a:cxnLst/>
              <a:rect l="l" t="t" r="r" b="b"/>
              <a:pathLst>
                <a:path w="18773" h="9573" extrusionOk="0">
                  <a:moveTo>
                    <a:pt x="17044" y="1"/>
                  </a:moveTo>
                  <a:cubicBezTo>
                    <a:pt x="16971" y="1"/>
                    <a:pt x="16896" y="3"/>
                    <a:pt x="16818" y="8"/>
                  </a:cubicBezTo>
                  <a:cubicBezTo>
                    <a:pt x="16123" y="71"/>
                    <a:pt x="15498" y="170"/>
                    <a:pt x="14810" y="170"/>
                  </a:cubicBezTo>
                  <a:cubicBezTo>
                    <a:pt x="14680" y="170"/>
                    <a:pt x="14548" y="167"/>
                    <a:pt x="14412" y="159"/>
                  </a:cubicBezTo>
                  <a:cubicBezTo>
                    <a:pt x="13372" y="104"/>
                    <a:pt x="12332" y="78"/>
                    <a:pt x="11294" y="78"/>
                  </a:cubicBezTo>
                  <a:cubicBezTo>
                    <a:pt x="9931" y="78"/>
                    <a:pt x="8571" y="123"/>
                    <a:pt x="7219" y="209"/>
                  </a:cubicBezTo>
                  <a:cubicBezTo>
                    <a:pt x="5866" y="284"/>
                    <a:pt x="4512" y="409"/>
                    <a:pt x="3184" y="585"/>
                  </a:cubicBezTo>
                  <a:cubicBezTo>
                    <a:pt x="2432" y="660"/>
                    <a:pt x="1605" y="810"/>
                    <a:pt x="1079" y="1337"/>
                  </a:cubicBezTo>
                  <a:cubicBezTo>
                    <a:pt x="602" y="1863"/>
                    <a:pt x="452" y="2590"/>
                    <a:pt x="352" y="3291"/>
                  </a:cubicBezTo>
                  <a:cubicBezTo>
                    <a:pt x="176" y="4319"/>
                    <a:pt x="1" y="5372"/>
                    <a:pt x="26" y="6424"/>
                  </a:cubicBezTo>
                  <a:cubicBezTo>
                    <a:pt x="51" y="7026"/>
                    <a:pt x="151" y="7677"/>
                    <a:pt x="502" y="8179"/>
                  </a:cubicBezTo>
                  <a:cubicBezTo>
                    <a:pt x="1053" y="8931"/>
                    <a:pt x="2031" y="9231"/>
                    <a:pt x="2933" y="9382"/>
                  </a:cubicBezTo>
                  <a:cubicBezTo>
                    <a:pt x="3838" y="9530"/>
                    <a:pt x="4751" y="9573"/>
                    <a:pt x="5668" y="9573"/>
                  </a:cubicBezTo>
                  <a:cubicBezTo>
                    <a:pt x="6301" y="9573"/>
                    <a:pt x="6935" y="9553"/>
                    <a:pt x="7570" y="9532"/>
                  </a:cubicBezTo>
                  <a:cubicBezTo>
                    <a:pt x="9976" y="9432"/>
                    <a:pt x="12382" y="9357"/>
                    <a:pt x="14788" y="9281"/>
                  </a:cubicBezTo>
                  <a:cubicBezTo>
                    <a:pt x="15941" y="9231"/>
                    <a:pt x="17269" y="9131"/>
                    <a:pt x="18021" y="8229"/>
                  </a:cubicBezTo>
                  <a:cubicBezTo>
                    <a:pt x="18547" y="7602"/>
                    <a:pt x="18648" y="6700"/>
                    <a:pt x="18698" y="5873"/>
                  </a:cubicBezTo>
                  <a:cubicBezTo>
                    <a:pt x="18773" y="4419"/>
                    <a:pt x="18748" y="2991"/>
                    <a:pt x="18623" y="1537"/>
                  </a:cubicBezTo>
                  <a:cubicBezTo>
                    <a:pt x="18529" y="486"/>
                    <a:pt x="18044" y="1"/>
                    <a:pt x="170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2741375" y="4057525"/>
              <a:ext cx="478100" cy="247675"/>
            </a:xfrm>
            <a:custGeom>
              <a:avLst/>
              <a:gdLst/>
              <a:ahLst/>
              <a:cxnLst/>
              <a:rect l="l" t="t" r="r" b="b"/>
              <a:pathLst>
                <a:path w="19124" h="9907" extrusionOk="0">
                  <a:moveTo>
                    <a:pt x="17248" y="349"/>
                  </a:moveTo>
                  <a:cubicBezTo>
                    <a:pt x="18121" y="349"/>
                    <a:pt x="18553" y="765"/>
                    <a:pt x="18622" y="1736"/>
                  </a:cubicBezTo>
                  <a:cubicBezTo>
                    <a:pt x="18747" y="3165"/>
                    <a:pt x="18798" y="4593"/>
                    <a:pt x="18697" y="6022"/>
                  </a:cubicBezTo>
                  <a:cubicBezTo>
                    <a:pt x="18672" y="6799"/>
                    <a:pt x="18572" y="7676"/>
                    <a:pt x="18046" y="8303"/>
                  </a:cubicBezTo>
                  <a:cubicBezTo>
                    <a:pt x="17369" y="9130"/>
                    <a:pt x="16141" y="9230"/>
                    <a:pt x="14963" y="9280"/>
                  </a:cubicBezTo>
                  <a:lnTo>
                    <a:pt x="7745" y="9531"/>
                  </a:lnTo>
                  <a:cubicBezTo>
                    <a:pt x="7121" y="9551"/>
                    <a:pt x="6492" y="9572"/>
                    <a:pt x="5863" y="9572"/>
                  </a:cubicBezTo>
                  <a:cubicBezTo>
                    <a:pt x="4951" y="9572"/>
                    <a:pt x="4038" y="9529"/>
                    <a:pt x="3133" y="9380"/>
                  </a:cubicBezTo>
                  <a:cubicBezTo>
                    <a:pt x="1980" y="9205"/>
                    <a:pt x="1228" y="8829"/>
                    <a:pt x="827" y="8252"/>
                  </a:cubicBezTo>
                  <a:cubicBezTo>
                    <a:pt x="552" y="7851"/>
                    <a:pt x="401" y="7325"/>
                    <a:pt x="376" y="6598"/>
                  </a:cubicBezTo>
                  <a:cubicBezTo>
                    <a:pt x="351" y="5546"/>
                    <a:pt x="527" y="4493"/>
                    <a:pt x="677" y="3491"/>
                  </a:cubicBezTo>
                  <a:cubicBezTo>
                    <a:pt x="802" y="2739"/>
                    <a:pt x="953" y="2087"/>
                    <a:pt x="1379" y="1636"/>
                  </a:cubicBezTo>
                  <a:cubicBezTo>
                    <a:pt x="1855" y="1135"/>
                    <a:pt x="2632" y="1009"/>
                    <a:pt x="3359" y="909"/>
                  </a:cubicBezTo>
                  <a:cubicBezTo>
                    <a:pt x="4712" y="759"/>
                    <a:pt x="6066" y="633"/>
                    <a:pt x="7394" y="533"/>
                  </a:cubicBezTo>
                  <a:cubicBezTo>
                    <a:pt x="8702" y="464"/>
                    <a:pt x="10026" y="426"/>
                    <a:pt x="11348" y="426"/>
                  </a:cubicBezTo>
                  <a:cubicBezTo>
                    <a:pt x="12432" y="426"/>
                    <a:pt x="13514" y="452"/>
                    <a:pt x="14587" y="508"/>
                  </a:cubicBezTo>
                  <a:cubicBezTo>
                    <a:pt x="14727" y="520"/>
                    <a:pt x="14862" y="525"/>
                    <a:pt x="14996" y="525"/>
                  </a:cubicBezTo>
                  <a:cubicBezTo>
                    <a:pt x="15436" y="525"/>
                    <a:pt x="15849" y="471"/>
                    <a:pt x="16291" y="433"/>
                  </a:cubicBezTo>
                  <a:cubicBezTo>
                    <a:pt x="16517" y="408"/>
                    <a:pt x="16767" y="383"/>
                    <a:pt x="17018" y="358"/>
                  </a:cubicBezTo>
                  <a:cubicBezTo>
                    <a:pt x="17098" y="352"/>
                    <a:pt x="17175" y="349"/>
                    <a:pt x="17248" y="349"/>
                  </a:cubicBezTo>
                  <a:close/>
                  <a:moveTo>
                    <a:pt x="17186" y="0"/>
                  </a:moveTo>
                  <a:cubicBezTo>
                    <a:pt x="17116" y="0"/>
                    <a:pt x="17043" y="2"/>
                    <a:pt x="16968" y="7"/>
                  </a:cubicBezTo>
                  <a:cubicBezTo>
                    <a:pt x="16717" y="32"/>
                    <a:pt x="16492" y="57"/>
                    <a:pt x="16241" y="82"/>
                  </a:cubicBezTo>
                  <a:cubicBezTo>
                    <a:pt x="15844" y="136"/>
                    <a:pt x="15472" y="177"/>
                    <a:pt x="15071" y="177"/>
                  </a:cubicBezTo>
                  <a:cubicBezTo>
                    <a:pt x="14915" y="177"/>
                    <a:pt x="14755" y="171"/>
                    <a:pt x="14587" y="157"/>
                  </a:cubicBezTo>
                  <a:cubicBezTo>
                    <a:pt x="13558" y="103"/>
                    <a:pt x="12519" y="77"/>
                    <a:pt x="11478" y="77"/>
                  </a:cubicBezTo>
                  <a:cubicBezTo>
                    <a:pt x="10109" y="77"/>
                    <a:pt x="8735" y="122"/>
                    <a:pt x="7369" y="207"/>
                  </a:cubicBezTo>
                  <a:cubicBezTo>
                    <a:pt x="6015" y="282"/>
                    <a:pt x="4662" y="408"/>
                    <a:pt x="3334" y="583"/>
                  </a:cubicBezTo>
                  <a:cubicBezTo>
                    <a:pt x="2532" y="683"/>
                    <a:pt x="1705" y="834"/>
                    <a:pt x="1128" y="1410"/>
                  </a:cubicBezTo>
                  <a:cubicBezTo>
                    <a:pt x="577" y="1962"/>
                    <a:pt x="452" y="2764"/>
                    <a:pt x="351" y="3415"/>
                  </a:cubicBezTo>
                  <a:cubicBezTo>
                    <a:pt x="176" y="4468"/>
                    <a:pt x="0" y="5521"/>
                    <a:pt x="25" y="6598"/>
                  </a:cubicBezTo>
                  <a:cubicBezTo>
                    <a:pt x="76" y="7400"/>
                    <a:pt x="226" y="8002"/>
                    <a:pt x="552" y="8453"/>
                  </a:cubicBezTo>
                  <a:cubicBezTo>
                    <a:pt x="1003" y="9105"/>
                    <a:pt x="1830" y="9531"/>
                    <a:pt x="3083" y="9731"/>
                  </a:cubicBezTo>
                  <a:cubicBezTo>
                    <a:pt x="3985" y="9882"/>
                    <a:pt x="4888" y="9907"/>
                    <a:pt x="5790" y="9907"/>
                  </a:cubicBezTo>
                  <a:cubicBezTo>
                    <a:pt x="6442" y="9907"/>
                    <a:pt x="7118" y="9882"/>
                    <a:pt x="7745" y="9882"/>
                  </a:cubicBezTo>
                  <a:lnTo>
                    <a:pt x="14963" y="9631"/>
                  </a:lnTo>
                  <a:cubicBezTo>
                    <a:pt x="16166" y="9581"/>
                    <a:pt x="17519" y="9455"/>
                    <a:pt x="18321" y="8528"/>
                  </a:cubicBezTo>
                  <a:cubicBezTo>
                    <a:pt x="18898" y="7826"/>
                    <a:pt x="18998" y="6874"/>
                    <a:pt x="19048" y="6047"/>
                  </a:cubicBezTo>
                  <a:cubicBezTo>
                    <a:pt x="19123" y="4593"/>
                    <a:pt x="19098" y="3140"/>
                    <a:pt x="18973" y="1711"/>
                  </a:cubicBezTo>
                  <a:cubicBezTo>
                    <a:pt x="18879" y="556"/>
                    <a:pt x="18297" y="0"/>
                    <a:pt x="17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2745750" y="4109050"/>
              <a:ext cx="468075" cy="192150"/>
            </a:xfrm>
            <a:custGeom>
              <a:avLst/>
              <a:gdLst/>
              <a:ahLst/>
              <a:cxnLst/>
              <a:rect l="l" t="t" r="r" b="b"/>
              <a:pathLst>
                <a:path w="18723" h="7686" extrusionOk="0">
                  <a:moveTo>
                    <a:pt x="703" y="1"/>
                  </a:moveTo>
                  <a:cubicBezTo>
                    <a:pt x="502" y="427"/>
                    <a:pt x="427" y="928"/>
                    <a:pt x="352" y="1404"/>
                  </a:cubicBezTo>
                  <a:cubicBezTo>
                    <a:pt x="176" y="2432"/>
                    <a:pt x="1" y="3485"/>
                    <a:pt x="26" y="4537"/>
                  </a:cubicBezTo>
                  <a:cubicBezTo>
                    <a:pt x="51" y="5139"/>
                    <a:pt x="151" y="5790"/>
                    <a:pt x="502" y="6292"/>
                  </a:cubicBezTo>
                  <a:cubicBezTo>
                    <a:pt x="1053" y="7044"/>
                    <a:pt x="2031" y="7344"/>
                    <a:pt x="2933" y="7495"/>
                  </a:cubicBezTo>
                  <a:cubicBezTo>
                    <a:pt x="3838" y="7643"/>
                    <a:pt x="4751" y="7686"/>
                    <a:pt x="5668" y="7686"/>
                  </a:cubicBezTo>
                  <a:cubicBezTo>
                    <a:pt x="6301" y="7686"/>
                    <a:pt x="6935" y="7666"/>
                    <a:pt x="7570" y="7645"/>
                  </a:cubicBezTo>
                  <a:cubicBezTo>
                    <a:pt x="9976" y="7545"/>
                    <a:pt x="12382" y="7470"/>
                    <a:pt x="14788" y="7394"/>
                  </a:cubicBezTo>
                  <a:cubicBezTo>
                    <a:pt x="15941" y="7344"/>
                    <a:pt x="17269" y="7244"/>
                    <a:pt x="18021" y="6342"/>
                  </a:cubicBezTo>
                  <a:cubicBezTo>
                    <a:pt x="18547" y="5715"/>
                    <a:pt x="18648" y="4813"/>
                    <a:pt x="18698" y="3986"/>
                  </a:cubicBezTo>
                  <a:cubicBezTo>
                    <a:pt x="18723" y="3836"/>
                    <a:pt x="18723" y="3710"/>
                    <a:pt x="18723" y="3585"/>
                  </a:cubicBezTo>
                  <a:lnTo>
                    <a:pt x="18723" y="3585"/>
                  </a:lnTo>
                  <a:cubicBezTo>
                    <a:pt x="16239" y="4368"/>
                    <a:pt x="14015" y="4689"/>
                    <a:pt x="12037" y="4689"/>
                  </a:cubicBezTo>
                  <a:cubicBezTo>
                    <a:pt x="6231" y="4689"/>
                    <a:pt x="2553" y="1926"/>
                    <a:pt x="703" y="1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2741375" y="4104675"/>
              <a:ext cx="476850" cy="200525"/>
            </a:xfrm>
            <a:custGeom>
              <a:avLst/>
              <a:gdLst/>
              <a:ahLst/>
              <a:cxnLst/>
              <a:rect l="l" t="t" r="r" b="b"/>
              <a:pathLst>
                <a:path w="19074" h="8021" extrusionOk="0">
                  <a:moveTo>
                    <a:pt x="953" y="502"/>
                  </a:moveTo>
                  <a:cubicBezTo>
                    <a:pt x="2928" y="2458"/>
                    <a:pt x="6566" y="5038"/>
                    <a:pt x="12185" y="5038"/>
                  </a:cubicBezTo>
                  <a:cubicBezTo>
                    <a:pt x="14124" y="5038"/>
                    <a:pt x="16299" y="4731"/>
                    <a:pt x="18722" y="3985"/>
                  </a:cubicBezTo>
                  <a:lnTo>
                    <a:pt x="18722" y="3985"/>
                  </a:lnTo>
                  <a:cubicBezTo>
                    <a:pt x="18722" y="4036"/>
                    <a:pt x="18722" y="4086"/>
                    <a:pt x="18697" y="4136"/>
                  </a:cubicBezTo>
                  <a:cubicBezTo>
                    <a:pt x="18672" y="4913"/>
                    <a:pt x="18572" y="5790"/>
                    <a:pt x="18046" y="6417"/>
                  </a:cubicBezTo>
                  <a:cubicBezTo>
                    <a:pt x="17369" y="7244"/>
                    <a:pt x="16141" y="7344"/>
                    <a:pt x="14963" y="7394"/>
                  </a:cubicBezTo>
                  <a:lnTo>
                    <a:pt x="7745" y="7645"/>
                  </a:lnTo>
                  <a:cubicBezTo>
                    <a:pt x="7121" y="7665"/>
                    <a:pt x="6492" y="7686"/>
                    <a:pt x="5863" y="7686"/>
                  </a:cubicBezTo>
                  <a:cubicBezTo>
                    <a:pt x="4951" y="7686"/>
                    <a:pt x="4038" y="7643"/>
                    <a:pt x="3133" y="7494"/>
                  </a:cubicBezTo>
                  <a:cubicBezTo>
                    <a:pt x="1980" y="7319"/>
                    <a:pt x="1228" y="6943"/>
                    <a:pt x="827" y="6366"/>
                  </a:cubicBezTo>
                  <a:cubicBezTo>
                    <a:pt x="552" y="5965"/>
                    <a:pt x="401" y="5439"/>
                    <a:pt x="376" y="4712"/>
                  </a:cubicBezTo>
                  <a:cubicBezTo>
                    <a:pt x="351" y="3660"/>
                    <a:pt x="527" y="2607"/>
                    <a:pt x="677" y="1605"/>
                  </a:cubicBezTo>
                  <a:cubicBezTo>
                    <a:pt x="752" y="1204"/>
                    <a:pt x="827" y="828"/>
                    <a:pt x="953" y="502"/>
                  </a:cubicBezTo>
                  <a:close/>
                  <a:moveTo>
                    <a:pt x="853" y="0"/>
                  </a:moveTo>
                  <a:cubicBezTo>
                    <a:pt x="802" y="26"/>
                    <a:pt x="752" y="51"/>
                    <a:pt x="727" y="101"/>
                  </a:cubicBezTo>
                  <a:cubicBezTo>
                    <a:pt x="527" y="552"/>
                    <a:pt x="426" y="1053"/>
                    <a:pt x="351" y="1529"/>
                  </a:cubicBezTo>
                  <a:cubicBezTo>
                    <a:pt x="176" y="2582"/>
                    <a:pt x="0" y="3635"/>
                    <a:pt x="25" y="4712"/>
                  </a:cubicBezTo>
                  <a:cubicBezTo>
                    <a:pt x="76" y="5514"/>
                    <a:pt x="226" y="6116"/>
                    <a:pt x="552" y="6567"/>
                  </a:cubicBezTo>
                  <a:cubicBezTo>
                    <a:pt x="1003" y="7219"/>
                    <a:pt x="1830" y="7645"/>
                    <a:pt x="3083" y="7845"/>
                  </a:cubicBezTo>
                  <a:cubicBezTo>
                    <a:pt x="3985" y="7996"/>
                    <a:pt x="4888" y="8021"/>
                    <a:pt x="5790" y="8021"/>
                  </a:cubicBezTo>
                  <a:cubicBezTo>
                    <a:pt x="6442" y="8021"/>
                    <a:pt x="7118" y="7996"/>
                    <a:pt x="7745" y="7996"/>
                  </a:cubicBezTo>
                  <a:lnTo>
                    <a:pt x="14963" y="7745"/>
                  </a:lnTo>
                  <a:cubicBezTo>
                    <a:pt x="16166" y="7695"/>
                    <a:pt x="17519" y="7569"/>
                    <a:pt x="18321" y="6642"/>
                  </a:cubicBezTo>
                  <a:cubicBezTo>
                    <a:pt x="18898" y="5940"/>
                    <a:pt x="18998" y="4988"/>
                    <a:pt x="19048" y="4161"/>
                  </a:cubicBezTo>
                  <a:cubicBezTo>
                    <a:pt x="19073" y="4036"/>
                    <a:pt x="19073" y="3910"/>
                    <a:pt x="19073" y="3785"/>
                  </a:cubicBezTo>
                  <a:lnTo>
                    <a:pt x="19073" y="3760"/>
                  </a:lnTo>
                  <a:cubicBezTo>
                    <a:pt x="19073" y="3710"/>
                    <a:pt x="19048" y="3635"/>
                    <a:pt x="18998" y="3610"/>
                  </a:cubicBezTo>
                  <a:cubicBezTo>
                    <a:pt x="18963" y="3592"/>
                    <a:pt x="18927" y="3574"/>
                    <a:pt x="18892" y="3574"/>
                  </a:cubicBezTo>
                  <a:cubicBezTo>
                    <a:pt x="18877" y="3574"/>
                    <a:pt x="18862" y="3577"/>
                    <a:pt x="18848" y="3584"/>
                  </a:cubicBezTo>
                  <a:cubicBezTo>
                    <a:pt x="16372" y="4371"/>
                    <a:pt x="14157" y="4693"/>
                    <a:pt x="12190" y="4693"/>
                  </a:cubicBezTo>
                  <a:cubicBezTo>
                    <a:pt x="6506" y="4693"/>
                    <a:pt x="2883" y="2005"/>
                    <a:pt x="1003" y="51"/>
                  </a:cubicBezTo>
                  <a:cubicBezTo>
                    <a:pt x="978" y="26"/>
                    <a:pt x="928" y="0"/>
                    <a:pt x="853" y="0"/>
                  </a:cubicBezTo>
                  <a:close/>
                </a:path>
              </a:pathLst>
            </a:custGeom>
            <a:solidFill>
              <a:srgbClr val="CB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2702525" y="4107475"/>
              <a:ext cx="62675" cy="60000"/>
            </a:xfrm>
            <a:custGeom>
              <a:avLst/>
              <a:gdLst/>
              <a:ahLst/>
              <a:cxnLst/>
              <a:rect l="l" t="t" r="r" b="b"/>
              <a:pathLst>
                <a:path w="2507" h="2400" extrusionOk="0">
                  <a:moveTo>
                    <a:pt x="2187" y="0"/>
                  </a:moveTo>
                  <a:cubicBezTo>
                    <a:pt x="1734" y="0"/>
                    <a:pt x="254" y="1567"/>
                    <a:pt x="1" y="1843"/>
                  </a:cubicBezTo>
                  <a:cubicBezTo>
                    <a:pt x="251" y="1868"/>
                    <a:pt x="126" y="2395"/>
                    <a:pt x="376" y="2395"/>
                  </a:cubicBezTo>
                  <a:cubicBezTo>
                    <a:pt x="390" y="2398"/>
                    <a:pt x="403" y="2400"/>
                    <a:pt x="415" y="2400"/>
                  </a:cubicBezTo>
                  <a:cubicBezTo>
                    <a:pt x="496" y="2400"/>
                    <a:pt x="559" y="2335"/>
                    <a:pt x="602" y="2269"/>
                  </a:cubicBezTo>
                  <a:cubicBezTo>
                    <a:pt x="828" y="1969"/>
                    <a:pt x="2507" y="289"/>
                    <a:pt x="2281" y="39"/>
                  </a:cubicBezTo>
                  <a:cubicBezTo>
                    <a:pt x="2259" y="12"/>
                    <a:pt x="2227" y="0"/>
                    <a:pt x="2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2697525" y="4103425"/>
              <a:ext cx="70825" cy="68325"/>
            </a:xfrm>
            <a:custGeom>
              <a:avLst/>
              <a:gdLst/>
              <a:ahLst/>
              <a:cxnLst/>
              <a:rect l="l" t="t" r="r" b="b"/>
              <a:pathLst>
                <a:path w="2833" h="2733" extrusionOk="0">
                  <a:moveTo>
                    <a:pt x="2306" y="376"/>
                  </a:moveTo>
                  <a:lnTo>
                    <a:pt x="2306" y="376"/>
                  </a:lnTo>
                  <a:cubicBezTo>
                    <a:pt x="2130" y="702"/>
                    <a:pt x="1353" y="1554"/>
                    <a:pt x="1053" y="1880"/>
                  </a:cubicBezTo>
                  <a:cubicBezTo>
                    <a:pt x="852" y="2081"/>
                    <a:pt x="727" y="2231"/>
                    <a:pt x="652" y="2306"/>
                  </a:cubicBezTo>
                  <a:cubicBezTo>
                    <a:pt x="627" y="2356"/>
                    <a:pt x="602" y="2381"/>
                    <a:pt x="602" y="2381"/>
                  </a:cubicBezTo>
                  <a:cubicBezTo>
                    <a:pt x="576" y="2356"/>
                    <a:pt x="576" y="2281"/>
                    <a:pt x="551" y="2256"/>
                  </a:cubicBezTo>
                  <a:cubicBezTo>
                    <a:pt x="526" y="2156"/>
                    <a:pt x="501" y="2056"/>
                    <a:pt x="451" y="1980"/>
                  </a:cubicBezTo>
                  <a:cubicBezTo>
                    <a:pt x="1629" y="752"/>
                    <a:pt x="2130" y="451"/>
                    <a:pt x="2306" y="376"/>
                  </a:cubicBezTo>
                  <a:close/>
                  <a:moveTo>
                    <a:pt x="2406" y="0"/>
                  </a:moveTo>
                  <a:cubicBezTo>
                    <a:pt x="2256" y="0"/>
                    <a:pt x="1855" y="0"/>
                    <a:pt x="75" y="1880"/>
                  </a:cubicBezTo>
                  <a:cubicBezTo>
                    <a:pt x="25" y="1930"/>
                    <a:pt x="0" y="2005"/>
                    <a:pt x="25" y="2056"/>
                  </a:cubicBezTo>
                  <a:cubicBezTo>
                    <a:pt x="50" y="2131"/>
                    <a:pt x="100" y="2156"/>
                    <a:pt x="175" y="2181"/>
                  </a:cubicBezTo>
                  <a:cubicBezTo>
                    <a:pt x="175" y="2206"/>
                    <a:pt x="201" y="2281"/>
                    <a:pt x="226" y="2331"/>
                  </a:cubicBezTo>
                  <a:cubicBezTo>
                    <a:pt x="251" y="2482"/>
                    <a:pt x="301" y="2732"/>
                    <a:pt x="551" y="2732"/>
                  </a:cubicBezTo>
                  <a:lnTo>
                    <a:pt x="576" y="2732"/>
                  </a:lnTo>
                  <a:cubicBezTo>
                    <a:pt x="777" y="2732"/>
                    <a:pt x="877" y="2582"/>
                    <a:pt x="927" y="2532"/>
                  </a:cubicBezTo>
                  <a:cubicBezTo>
                    <a:pt x="977" y="2457"/>
                    <a:pt x="1128" y="2306"/>
                    <a:pt x="1303" y="2106"/>
                  </a:cubicBezTo>
                  <a:cubicBezTo>
                    <a:pt x="2581" y="752"/>
                    <a:pt x="2832" y="326"/>
                    <a:pt x="2632" y="101"/>
                  </a:cubicBezTo>
                  <a:cubicBezTo>
                    <a:pt x="2581" y="50"/>
                    <a:pt x="2506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2876700" y="4089000"/>
              <a:ext cx="217450" cy="182375"/>
            </a:xfrm>
            <a:custGeom>
              <a:avLst/>
              <a:gdLst/>
              <a:ahLst/>
              <a:cxnLst/>
              <a:rect l="l" t="t" r="r" b="b"/>
              <a:pathLst>
                <a:path w="8698" h="7295" extrusionOk="0">
                  <a:moveTo>
                    <a:pt x="4362" y="1"/>
                  </a:moveTo>
                  <a:cubicBezTo>
                    <a:pt x="1956" y="1"/>
                    <a:pt x="1" y="1630"/>
                    <a:pt x="1" y="3635"/>
                  </a:cubicBezTo>
                  <a:cubicBezTo>
                    <a:pt x="1" y="5640"/>
                    <a:pt x="1956" y="7294"/>
                    <a:pt x="4362" y="7294"/>
                  </a:cubicBezTo>
                  <a:cubicBezTo>
                    <a:pt x="6743" y="7294"/>
                    <a:pt x="8698" y="5640"/>
                    <a:pt x="8698" y="3635"/>
                  </a:cubicBezTo>
                  <a:cubicBezTo>
                    <a:pt x="8698" y="1630"/>
                    <a:pt x="6743" y="1"/>
                    <a:pt x="4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2872325" y="4084625"/>
              <a:ext cx="226225" cy="191125"/>
            </a:xfrm>
            <a:custGeom>
              <a:avLst/>
              <a:gdLst/>
              <a:ahLst/>
              <a:cxnLst/>
              <a:rect l="l" t="t" r="r" b="b"/>
              <a:pathLst>
                <a:path w="9049" h="7645" extrusionOk="0">
                  <a:moveTo>
                    <a:pt x="4537" y="326"/>
                  </a:moveTo>
                  <a:cubicBezTo>
                    <a:pt x="6818" y="326"/>
                    <a:pt x="8697" y="1905"/>
                    <a:pt x="8697" y="3810"/>
                  </a:cubicBezTo>
                  <a:cubicBezTo>
                    <a:pt x="8697" y="5715"/>
                    <a:pt x="6818" y="7294"/>
                    <a:pt x="4537" y="7294"/>
                  </a:cubicBezTo>
                  <a:cubicBezTo>
                    <a:pt x="2231" y="7294"/>
                    <a:pt x="351" y="5715"/>
                    <a:pt x="351" y="3810"/>
                  </a:cubicBezTo>
                  <a:cubicBezTo>
                    <a:pt x="351" y="1905"/>
                    <a:pt x="2231" y="326"/>
                    <a:pt x="4537" y="326"/>
                  </a:cubicBezTo>
                  <a:close/>
                  <a:moveTo>
                    <a:pt x="4537" y="0"/>
                  </a:moveTo>
                  <a:cubicBezTo>
                    <a:pt x="2031" y="0"/>
                    <a:pt x="1" y="1705"/>
                    <a:pt x="1" y="3810"/>
                  </a:cubicBezTo>
                  <a:cubicBezTo>
                    <a:pt x="1" y="5915"/>
                    <a:pt x="2031" y="7645"/>
                    <a:pt x="4537" y="7645"/>
                  </a:cubicBezTo>
                  <a:cubicBezTo>
                    <a:pt x="7018" y="7645"/>
                    <a:pt x="9048" y="5915"/>
                    <a:pt x="9048" y="3810"/>
                  </a:cubicBezTo>
                  <a:cubicBezTo>
                    <a:pt x="9048" y="1705"/>
                    <a:pt x="7018" y="0"/>
                    <a:pt x="4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2935600" y="4138500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7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7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2931225" y="4134125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2"/>
                  </a:cubicBezTo>
                  <a:cubicBezTo>
                    <a:pt x="777" y="1078"/>
                    <a:pt x="652" y="1279"/>
                    <a:pt x="552" y="1279"/>
                  </a:cubicBezTo>
                  <a:cubicBezTo>
                    <a:pt x="477" y="1279"/>
                    <a:pt x="351" y="1078"/>
                    <a:pt x="351" y="802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0"/>
                  </a:moveTo>
                  <a:cubicBezTo>
                    <a:pt x="251" y="0"/>
                    <a:pt x="0" y="351"/>
                    <a:pt x="0" y="802"/>
                  </a:cubicBezTo>
                  <a:cubicBezTo>
                    <a:pt x="0" y="1254"/>
                    <a:pt x="251" y="1604"/>
                    <a:pt x="552" y="1604"/>
                  </a:cubicBezTo>
                  <a:cubicBezTo>
                    <a:pt x="878" y="1604"/>
                    <a:pt x="1128" y="1254"/>
                    <a:pt x="1128" y="802"/>
                  </a:cubicBezTo>
                  <a:cubicBezTo>
                    <a:pt x="1128" y="351"/>
                    <a:pt x="878" y="0"/>
                    <a:pt x="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3016425" y="4139125"/>
              <a:ext cx="19450" cy="31375"/>
            </a:xfrm>
            <a:custGeom>
              <a:avLst/>
              <a:gdLst/>
              <a:ahLst/>
              <a:cxnLst/>
              <a:rect l="l" t="t" r="r" b="b"/>
              <a:pathLst>
                <a:path w="778" h="1255" extrusionOk="0">
                  <a:moveTo>
                    <a:pt x="377" y="1"/>
                  </a:moveTo>
                  <a:cubicBezTo>
                    <a:pt x="176" y="1"/>
                    <a:pt x="1" y="277"/>
                    <a:pt x="1" y="628"/>
                  </a:cubicBezTo>
                  <a:cubicBezTo>
                    <a:pt x="1" y="978"/>
                    <a:pt x="176" y="1254"/>
                    <a:pt x="377" y="1254"/>
                  </a:cubicBezTo>
                  <a:cubicBezTo>
                    <a:pt x="602" y="1254"/>
                    <a:pt x="778" y="978"/>
                    <a:pt x="778" y="628"/>
                  </a:cubicBezTo>
                  <a:cubicBezTo>
                    <a:pt x="778" y="277"/>
                    <a:pt x="60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012050" y="4134750"/>
              <a:ext cx="28225" cy="40125"/>
            </a:xfrm>
            <a:custGeom>
              <a:avLst/>
              <a:gdLst/>
              <a:ahLst/>
              <a:cxnLst/>
              <a:rect l="l" t="t" r="r" b="b"/>
              <a:pathLst>
                <a:path w="1129" h="1605" extrusionOk="0">
                  <a:moveTo>
                    <a:pt x="552" y="351"/>
                  </a:moveTo>
                  <a:cubicBezTo>
                    <a:pt x="652" y="351"/>
                    <a:pt x="777" y="527"/>
                    <a:pt x="777" y="803"/>
                  </a:cubicBezTo>
                  <a:cubicBezTo>
                    <a:pt x="777" y="1078"/>
                    <a:pt x="652" y="1254"/>
                    <a:pt x="552" y="1254"/>
                  </a:cubicBezTo>
                  <a:cubicBezTo>
                    <a:pt x="477" y="1254"/>
                    <a:pt x="351" y="1078"/>
                    <a:pt x="351" y="803"/>
                  </a:cubicBezTo>
                  <a:cubicBezTo>
                    <a:pt x="351" y="527"/>
                    <a:pt x="477" y="351"/>
                    <a:pt x="552" y="351"/>
                  </a:cubicBezTo>
                  <a:close/>
                  <a:moveTo>
                    <a:pt x="552" y="1"/>
                  </a:moveTo>
                  <a:cubicBezTo>
                    <a:pt x="251" y="1"/>
                    <a:pt x="1" y="351"/>
                    <a:pt x="1" y="803"/>
                  </a:cubicBezTo>
                  <a:cubicBezTo>
                    <a:pt x="1" y="1254"/>
                    <a:pt x="251" y="1605"/>
                    <a:pt x="552" y="1605"/>
                  </a:cubicBezTo>
                  <a:cubicBezTo>
                    <a:pt x="878" y="1605"/>
                    <a:pt x="1128" y="1254"/>
                    <a:pt x="1128" y="803"/>
                  </a:cubicBezTo>
                  <a:cubicBezTo>
                    <a:pt x="1128" y="351"/>
                    <a:pt x="878" y="1"/>
                    <a:pt x="5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908050" y="4169050"/>
              <a:ext cx="152900" cy="60975"/>
            </a:xfrm>
            <a:custGeom>
              <a:avLst/>
              <a:gdLst/>
              <a:ahLst/>
              <a:cxnLst/>
              <a:rect l="l" t="t" r="r" b="b"/>
              <a:pathLst>
                <a:path w="6116" h="2439" extrusionOk="0">
                  <a:moveTo>
                    <a:pt x="201" y="0"/>
                  </a:moveTo>
                  <a:cubicBezTo>
                    <a:pt x="185" y="0"/>
                    <a:pt x="168" y="3"/>
                    <a:pt x="150" y="7"/>
                  </a:cubicBezTo>
                  <a:cubicBezTo>
                    <a:pt x="50" y="32"/>
                    <a:pt x="0" y="132"/>
                    <a:pt x="25" y="233"/>
                  </a:cubicBezTo>
                  <a:cubicBezTo>
                    <a:pt x="426" y="1511"/>
                    <a:pt x="1704" y="2438"/>
                    <a:pt x="3033" y="2438"/>
                  </a:cubicBezTo>
                  <a:lnTo>
                    <a:pt x="3058" y="2438"/>
                  </a:lnTo>
                  <a:cubicBezTo>
                    <a:pt x="4386" y="2438"/>
                    <a:pt x="5664" y="1536"/>
                    <a:pt x="6090" y="258"/>
                  </a:cubicBezTo>
                  <a:cubicBezTo>
                    <a:pt x="6115" y="182"/>
                    <a:pt x="6065" y="82"/>
                    <a:pt x="5965" y="57"/>
                  </a:cubicBezTo>
                  <a:cubicBezTo>
                    <a:pt x="5945" y="44"/>
                    <a:pt x="5923" y="37"/>
                    <a:pt x="5901" y="37"/>
                  </a:cubicBezTo>
                  <a:cubicBezTo>
                    <a:pt x="5842" y="37"/>
                    <a:pt x="5783" y="84"/>
                    <a:pt x="5765" y="157"/>
                  </a:cubicBezTo>
                  <a:cubicBezTo>
                    <a:pt x="5389" y="1285"/>
                    <a:pt x="4261" y="2087"/>
                    <a:pt x="3058" y="2087"/>
                  </a:cubicBezTo>
                  <a:cubicBezTo>
                    <a:pt x="1855" y="2087"/>
                    <a:pt x="727" y="1260"/>
                    <a:pt x="376" y="107"/>
                  </a:cubicBezTo>
                  <a:cubicBezTo>
                    <a:pt x="335" y="45"/>
                    <a:pt x="277" y="0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2899275" y="4166075"/>
              <a:ext cx="26325" cy="19450"/>
            </a:xfrm>
            <a:custGeom>
              <a:avLst/>
              <a:gdLst/>
              <a:ahLst/>
              <a:cxnLst/>
              <a:rect l="l" t="t" r="r" b="b"/>
              <a:pathLst>
                <a:path w="1053" h="778" extrusionOk="0">
                  <a:moveTo>
                    <a:pt x="902" y="1"/>
                  </a:moveTo>
                  <a:cubicBezTo>
                    <a:pt x="552" y="1"/>
                    <a:pt x="201" y="201"/>
                    <a:pt x="50" y="527"/>
                  </a:cubicBezTo>
                  <a:cubicBezTo>
                    <a:pt x="0" y="602"/>
                    <a:pt x="50" y="702"/>
                    <a:pt x="126" y="753"/>
                  </a:cubicBezTo>
                  <a:cubicBezTo>
                    <a:pt x="151" y="753"/>
                    <a:pt x="176" y="778"/>
                    <a:pt x="201" y="778"/>
                  </a:cubicBezTo>
                  <a:cubicBezTo>
                    <a:pt x="276" y="778"/>
                    <a:pt x="326" y="727"/>
                    <a:pt x="351" y="677"/>
                  </a:cubicBezTo>
                  <a:cubicBezTo>
                    <a:pt x="451" y="477"/>
                    <a:pt x="677" y="352"/>
                    <a:pt x="877" y="352"/>
                  </a:cubicBezTo>
                  <a:cubicBezTo>
                    <a:pt x="978" y="352"/>
                    <a:pt x="1053" y="276"/>
                    <a:pt x="1053" y="201"/>
                  </a:cubicBezTo>
                  <a:cubicBezTo>
                    <a:pt x="1053" y="101"/>
                    <a:pt x="978" y="26"/>
                    <a:pt x="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3045250" y="4166575"/>
              <a:ext cx="22600" cy="15825"/>
            </a:xfrm>
            <a:custGeom>
              <a:avLst/>
              <a:gdLst/>
              <a:ahLst/>
              <a:cxnLst/>
              <a:rect l="l" t="t" r="r" b="b"/>
              <a:pathLst>
                <a:path w="904" h="633" extrusionOk="0">
                  <a:moveTo>
                    <a:pt x="138" y="1"/>
                  </a:moveTo>
                  <a:cubicBezTo>
                    <a:pt x="58" y="1"/>
                    <a:pt x="1" y="69"/>
                    <a:pt x="1" y="156"/>
                  </a:cubicBezTo>
                  <a:cubicBezTo>
                    <a:pt x="1" y="256"/>
                    <a:pt x="76" y="332"/>
                    <a:pt x="151" y="332"/>
                  </a:cubicBezTo>
                  <a:cubicBezTo>
                    <a:pt x="327" y="357"/>
                    <a:pt x="477" y="432"/>
                    <a:pt x="577" y="557"/>
                  </a:cubicBezTo>
                  <a:cubicBezTo>
                    <a:pt x="602" y="607"/>
                    <a:pt x="652" y="632"/>
                    <a:pt x="728" y="632"/>
                  </a:cubicBezTo>
                  <a:cubicBezTo>
                    <a:pt x="753" y="632"/>
                    <a:pt x="778" y="632"/>
                    <a:pt x="828" y="607"/>
                  </a:cubicBezTo>
                  <a:cubicBezTo>
                    <a:pt x="903" y="557"/>
                    <a:pt x="903" y="432"/>
                    <a:pt x="853" y="357"/>
                  </a:cubicBezTo>
                  <a:cubicBezTo>
                    <a:pt x="703" y="156"/>
                    <a:pt x="452" y="6"/>
                    <a:pt x="176" y="6"/>
                  </a:cubicBezTo>
                  <a:cubicBezTo>
                    <a:pt x="163" y="2"/>
                    <a:pt x="150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784600" y="3706175"/>
              <a:ext cx="341500" cy="229575"/>
            </a:xfrm>
            <a:custGeom>
              <a:avLst/>
              <a:gdLst/>
              <a:ahLst/>
              <a:cxnLst/>
              <a:rect l="l" t="t" r="r" b="b"/>
              <a:pathLst>
                <a:path w="13660" h="9183" extrusionOk="0">
                  <a:moveTo>
                    <a:pt x="1104" y="1"/>
                  </a:moveTo>
                  <a:cubicBezTo>
                    <a:pt x="552" y="2206"/>
                    <a:pt x="201" y="4437"/>
                    <a:pt x="51" y="6717"/>
                  </a:cubicBezTo>
                  <a:cubicBezTo>
                    <a:pt x="1" y="7444"/>
                    <a:pt x="26" y="8296"/>
                    <a:pt x="577" y="8798"/>
                  </a:cubicBezTo>
                  <a:cubicBezTo>
                    <a:pt x="958" y="9118"/>
                    <a:pt x="1500" y="9183"/>
                    <a:pt x="2022" y="9183"/>
                  </a:cubicBezTo>
                  <a:cubicBezTo>
                    <a:pt x="2152" y="9183"/>
                    <a:pt x="2281" y="9179"/>
                    <a:pt x="2407" y="9174"/>
                  </a:cubicBezTo>
                  <a:cubicBezTo>
                    <a:pt x="5389" y="9023"/>
                    <a:pt x="8347" y="8873"/>
                    <a:pt x="11329" y="8722"/>
                  </a:cubicBezTo>
                  <a:cubicBezTo>
                    <a:pt x="11956" y="8672"/>
                    <a:pt x="12683" y="8622"/>
                    <a:pt x="13134" y="8171"/>
                  </a:cubicBezTo>
                  <a:cubicBezTo>
                    <a:pt x="13660" y="7620"/>
                    <a:pt x="13610" y="6717"/>
                    <a:pt x="13510" y="5940"/>
                  </a:cubicBezTo>
                  <a:cubicBezTo>
                    <a:pt x="13459" y="5640"/>
                    <a:pt x="13434" y="5339"/>
                    <a:pt x="13384" y="5038"/>
                  </a:cubicBezTo>
                  <a:cubicBezTo>
                    <a:pt x="12666" y="5147"/>
                    <a:pt x="11976" y="5197"/>
                    <a:pt x="11316" y="5197"/>
                  </a:cubicBezTo>
                  <a:cubicBezTo>
                    <a:pt x="6199" y="5197"/>
                    <a:pt x="2835" y="2176"/>
                    <a:pt x="1104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2780225" y="3701800"/>
              <a:ext cx="349650" cy="238100"/>
            </a:xfrm>
            <a:custGeom>
              <a:avLst/>
              <a:gdLst/>
              <a:ahLst/>
              <a:cxnLst/>
              <a:rect l="l" t="t" r="r" b="b"/>
              <a:pathLst>
                <a:path w="13986" h="9524" extrusionOk="0">
                  <a:moveTo>
                    <a:pt x="1354" y="552"/>
                  </a:moveTo>
                  <a:cubicBezTo>
                    <a:pt x="3108" y="2607"/>
                    <a:pt x="6467" y="5564"/>
                    <a:pt x="11529" y="5564"/>
                  </a:cubicBezTo>
                  <a:cubicBezTo>
                    <a:pt x="12131" y="5564"/>
                    <a:pt x="12757" y="5514"/>
                    <a:pt x="13409" y="5414"/>
                  </a:cubicBezTo>
                  <a:lnTo>
                    <a:pt x="13434" y="5589"/>
                  </a:lnTo>
                  <a:cubicBezTo>
                    <a:pt x="13459" y="5765"/>
                    <a:pt x="13484" y="5965"/>
                    <a:pt x="13509" y="6141"/>
                  </a:cubicBezTo>
                  <a:cubicBezTo>
                    <a:pt x="13609" y="6867"/>
                    <a:pt x="13660" y="7719"/>
                    <a:pt x="13183" y="8221"/>
                  </a:cubicBezTo>
                  <a:cubicBezTo>
                    <a:pt x="12782" y="8622"/>
                    <a:pt x="12156" y="8672"/>
                    <a:pt x="11504" y="8722"/>
                  </a:cubicBezTo>
                  <a:lnTo>
                    <a:pt x="2582" y="9173"/>
                  </a:lnTo>
                  <a:cubicBezTo>
                    <a:pt x="2450" y="9178"/>
                    <a:pt x="2316" y="9183"/>
                    <a:pt x="2184" y="9183"/>
                  </a:cubicBezTo>
                  <a:cubicBezTo>
                    <a:pt x="1690" y="9183"/>
                    <a:pt x="1214" y="9124"/>
                    <a:pt x="878" y="8847"/>
                  </a:cubicBezTo>
                  <a:cubicBezTo>
                    <a:pt x="376" y="8396"/>
                    <a:pt x="351" y="7619"/>
                    <a:pt x="401" y="6892"/>
                  </a:cubicBezTo>
                  <a:cubicBezTo>
                    <a:pt x="552" y="4762"/>
                    <a:pt x="878" y="2632"/>
                    <a:pt x="1354" y="552"/>
                  </a:cubicBezTo>
                  <a:close/>
                  <a:moveTo>
                    <a:pt x="1228" y="0"/>
                  </a:moveTo>
                  <a:cubicBezTo>
                    <a:pt x="1178" y="25"/>
                    <a:pt x="1128" y="75"/>
                    <a:pt x="1103" y="125"/>
                  </a:cubicBezTo>
                  <a:cubicBezTo>
                    <a:pt x="552" y="2331"/>
                    <a:pt x="201" y="4612"/>
                    <a:pt x="50" y="6867"/>
                  </a:cubicBezTo>
                  <a:cubicBezTo>
                    <a:pt x="0" y="7669"/>
                    <a:pt x="25" y="8572"/>
                    <a:pt x="652" y="9098"/>
                  </a:cubicBezTo>
                  <a:cubicBezTo>
                    <a:pt x="1053" y="9449"/>
                    <a:pt x="1579" y="9524"/>
                    <a:pt x="2131" y="9524"/>
                  </a:cubicBezTo>
                  <a:lnTo>
                    <a:pt x="2582" y="9524"/>
                  </a:lnTo>
                  <a:lnTo>
                    <a:pt x="11504" y="9073"/>
                  </a:lnTo>
                  <a:cubicBezTo>
                    <a:pt x="12206" y="9023"/>
                    <a:pt x="12933" y="8948"/>
                    <a:pt x="13409" y="8471"/>
                  </a:cubicBezTo>
                  <a:cubicBezTo>
                    <a:pt x="13985" y="7870"/>
                    <a:pt x="13960" y="6968"/>
                    <a:pt x="13860" y="6090"/>
                  </a:cubicBezTo>
                  <a:cubicBezTo>
                    <a:pt x="13835" y="5915"/>
                    <a:pt x="13810" y="5739"/>
                    <a:pt x="13785" y="5539"/>
                  </a:cubicBezTo>
                  <a:lnTo>
                    <a:pt x="13735" y="5213"/>
                  </a:lnTo>
                  <a:cubicBezTo>
                    <a:pt x="13735" y="5163"/>
                    <a:pt x="13710" y="5113"/>
                    <a:pt x="13660" y="5088"/>
                  </a:cubicBezTo>
                  <a:cubicBezTo>
                    <a:pt x="13642" y="5070"/>
                    <a:pt x="13612" y="5052"/>
                    <a:pt x="13578" y="5052"/>
                  </a:cubicBezTo>
                  <a:cubicBezTo>
                    <a:pt x="13564" y="5052"/>
                    <a:pt x="13549" y="5055"/>
                    <a:pt x="13534" y="5063"/>
                  </a:cubicBezTo>
                  <a:cubicBezTo>
                    <a:pt x="12847" y="5164"/>
                    <a:pt x="12187" y="5210"/>
                    <a:pt x="11555" y="5210"/>
                  </a:cubicBezTo>
                  <a:cubicBezTo>
                    <a:pt x="6377" y="5210"/>
                    <a:pt x="3034" y="2085"/>
                    <a:pt x="1404" y="75"/>
                  </a:cubicBezTo>
                  <a:cubicBezTo>
                    <a:pt x="1379" y="25"/>
                    <a:pt x="1304" y="0"/>
                    <a:pt x="1228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762" name="Google Shape;762;p18"/>
          <p:cNvGrpSpPr/>
          <p:nvPr/>
        </p:nvGrpSpPr>
        <p:grpSpPr>
          <a:xfrm rot="1167889">
            <a:off x="7636798" y="1143474"/>
            <a:ext cx="850837" cy="1000758"/>
            <a:chOff x="1225829" y="186933"/>
            <a:chExt cx="1069897" cy="1258417"/>
          </a:xfrm>
        </p:grpSpPr>
        <p:grpSp>
          <p:nvGrpSpPr>
            <p:cNvPr id="763" name="Google Shape;763;p18"/>
            <p:cNvGrpSpPr/>
            <p:nvPr/>
          </p:nvGrpSpPr>
          <p:grpSpPr>
            <a:xfrm rot="-1499875">
              <a:off x="1390496" y="299217"/>
              <a:ext cx="740562" cy="943497"/>
              <a:chOff x="1419850" y="291275"/>
              <a:chExt cx="688258" cy="876860"/>
            </a:xfrm>
          </p:grpSpPr>
          <p:sp>
            <p:nvSpPr>
              <p:cNvPr id="764" name="Google Shape;764;p18"/>
              <p:cNvSpPr/>
              <p:nvPr/>
            </p:nvSpPr>
            <p:spPr>
              <a:xfrm>
                <a:off x="1437156" y="322042"/>
                <a:ext cx="640107" cy="814864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10594" extrusionOk="0">
                    <a:moveTo>
                      <a:pt x="4828" y="0"/>
                    </a:moveTo>
                    <a:cubicBezTo>
                      <a:pt x="4638" y="0"/>
                      <a:pt x="4447" y="121"/>
                      <a:pt x="4387" y="323"/>
                    </a:cubicBezTo>
                    <a:lnTo>
                      <a:pt x="4337" y="498"/>
                    </a:lnTo>
                    <a:cubicBezTo>
                      <a:pt x="4262" y="749"/>
                      <a:pt x="4387" y="1000"/>
                      <a:pt x="4612" y="1075"/>
                    </a:cubicBezTo>
                    <a:lnTo>
                      <a:pt x="4963" y="1200"/>
                    </a:lnTo>
                    <a:lnTo>
                      <a:pt x="4287" y="3230"/>
                    </a:lnTo>
                    <a:cubicBezTo>
                      <a:pt x="4247" y="3229"/>
                      <a:pt x="4208" y="3228"/>
                      <a:pt x="4169" y="3228"/>
                    </a:cubicBezTo>
                    <a:cubicBezTo>
                      <a:pt x="2608" y="3228"/>
                      <a:pt x="1141" y="4196"/>
                      <a:pt x="652" y="5711"/>
                    </a:cubicBezTo>
                    <a:cubicBezTo>
                      <a:pt x="1" y="7641"/>
                      <a:pt x="1104" y="9747"/>
                      <a:pt x="3058" y="10398"/>
                    </a:cubicBezTo>
                    <a:cubicBezTo>
                      <a:pt x="3462" y="10531"/>
                      <a:pt x="3871" y="10594"/>
                      <a:pt x="4273" y="10594"/>
                    </a:cubicBezTo>
                    <a:cubicBezTo>
                      <a:pt x="5844" y="10594"/>
                      <a:pt x="7296" y="9629"/>
                      <a:pt x="7795" y="8092"/>
                    </a:cubicBezTo>
                    <a:cubicBezTo>
                      <a:pt x="8322" y="6513"/>
                      <a:pt x="7695" y="4834"/>
                      <a:pt x="6367" y="3932"/>
                    </a:cubicBezTo>
                    <a:lnTo>
                      <a:pt x="7043" y="1877"/>
                    </a:lnTo>
                    <a:lnTo>
                      <a:pt x="7369" y="2002"/>
                    </a:lnTo>
                    <a:cubicBezTo>
                      <a:pt x="7418" y="2017"/>
                      <a:pt x="7467" y="2024"/>
                      <a:pt x="7514" y="2024"/>
                    </a:cubicBezTo>
                    <a:cubicBezTo>
                      <a:pt x="7711" y="2024"/>
                      <a:pt x="7885" y="1903"/>
                      <a:pt x="7946" y="1701"/>
                    </a:cubicBezTo>
                    <a:lnTo>
                      <a:pt x="8021" y="1526"/>
                    </a:lnTo>
                    <a:cubicBezTo>
                      <a:pt x="8096" y="1275"/>
                      <a:pt x="7971" y="1025"/>
                      <a:pt x="7720" y="924"/>
                    </a:cubicBezTo>
                    <a:lnTo>
                      <a:pt x="4963" y="22"/>
                    </a:lnTo>
                    <a:cubicBezTo>
                      <a:pt x="4919" y="8"/>
                      <a:pt x="4874" y="0"/>
                      <a:pt x="4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5" name="Google Shape;765;p18"/>
              <p:cNvSpPr/>
              <p:nvPr/>
            </p:nvSpPr>
            <p:spPr>
              <a:xfrm>
                <a:off x="1419850" y="306120"/>
                <a:ext cx="672874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1007" extrusionOk="0">
                    <a:moveTo>
                      <a:pt x="5056" y="414"/>
                    </a:moveTo>
                    <a:cubicBezTo>
                      <a:pt x="5083" y="414"/>
                      <a:pt x="5111" y="419"/>
                      <a:pt x="5138" y="430"/>
                    </a:cubicBezTo>
                    <a:lnTo>
                      <a:pt x="7895" y="1332"/>
                    </a:lnTo>
                    <a:cubicBezTo>
                      <a:pt x="8020" y="1382"/>
                      <a:pt x="8096" y="1532"/>
                      <a:pt x="8045" y="1658"/>
                    </a:cubicBezTo>
                    <a:lnTo>
                      <a:pt x="7995" y="1858"/>
                    </a:lnTo>
                    <a:cubicBezTo>
                      <a:pt x="7956" y="1957"/>
                      <a:pt x="7854" y="2024"/>
                      <a:pt x="7752" y="2024"/>
                    </a:cubicBezTo>
                    <a:cubicBezTo>
                      <a:pt x="7724" y="2024"/>
                      <a:pt x="7696" y="2019"/>
                      <a:pt x="7669" y="2009"/>
                    </a:cubicBezTo>
                    <a:lnTo>
                      <a:pt x="7319" y="1908"/>
                    </a:lnTo>
                    <a:cubicBezTo>
                      <a:pt x="7297" y="1897"/>
                      <a:pt x="7273" y="1892"/>
                      <a:pt x="7250" y="1892"/>
                    </a:cubicBezTo>
                    <a:cubicBezTo>
                      <a:pt x="7168" y="1892"/>
                      <a:pt x="7088" y="1955"/>
                      <a:pt x="7068" y="2034"/>
                    </a:cubicBezTo>
                    <a:lnTo>
                      <a:pt x="6391" y="4064"/>
                    </a:lnTo>
                    <a:cubicBezTo>
                      <a:pt x="6366" y="4139"/>
                      <a:pt x="6391" y="4239"/>
                      <a:pt x="6466" y="4289"/>
                    </a:cubicBezTo>
                    <a:cubicBezTo>
                      <a:pt x="7770" y="5192"/>
                      <a:pt x="8321" y="6771"/>
                      <a:pt x="7820" y="8224"/>
                    </a:cubicBezTo>
                    <a:cubicBezTo>
                      <a:pt x="7544" y="9101"/>
                      <a:pt x="6918" y="9828"/>
                      <a:pt x="6065" y="10229"/>
                    </a:cubicBezTo>
                    <a:cubicBezTo>
                      <a:pt x="5579" y="10465"/>
                      <a:pt x="5040" y="10588"/>
                      <a:pt x="4494" y="10588"/>
                    </a:cubicBezTo>
                    <a:cubicBezTo>
                      <a:pt x="4114" y="10588"/>
                      <a:pt x="3730" y="10528"/>
                      <a:pt x="3359" y="10405"/>
                    </a:cubicBezTo>
                    <a:cubicBezTo>
                      <a:pt x="1504" y="9778"/>
                      <a:pt x="451" y="7798"/>
                      <a:pt x="1053" y="5994"/>
                    </a:cubicBezTo>
                    <a:cubicBezTo>
                      <a:pt x="1529" y="4565"/>
                      <a:pt x="2857" y="3638"/>
                      <a:pt x="4386" y="3638"/>
                    </a:cubicBezTo>
                    <a:lnTo>
                      <a:pt x="4512" y="3638"/>
                    </a:lnTo>
                    <a:cubicBezTo>
                      <a:pt x="4587" y="3638"/>
                      <a:pt x="4687" y="3588"/>
                      <a:pt x="4712" y="3512"/>
                    </a:cubicBezTo>
                    <a:lnTo>
                      <a:pt x="5389" y="1457"/>
                    </a:lnTo>
                    <a:cubicBezTo>
                      <a:pt x="5414" y="1357"/>
                      <a:pt x="5364" y="1257"/>
                      <a:pt x="5238" y="1207"/>
                    </a:cubicBezTo>
                    <a:lnTo>
                      <a:pt x="4913" y="1106"/>
                    </a:lnTo>
                    <a:cubicBezTo>
                      <a:pt x="4787" y="1056"/>
                      <a:pt x="4712" y="906"/>
                      <a:pt x="4737" y="781"/>
                    </a:cubicBezTo>
                    <a:lnTo>
                      <a:pt x="4812" y="580"/>
                    </a:lnTo>
                    <a:cubicBezTo>
                      <a:pt x="4852" y="481"/>
                      <a:pt x="4953" y="414"/>
                      <a:pt x="5056" y="414"/>
                    </a:cubicBezTo>
                    <a:close/>
                    <a:moveTo>
                      <a:pt x="5065" y="1"/>
                    </a:moveTo>
                    <a:cubicBezTo>
                      <a:pt x="4781" y="1"/>
                      <a:pt x="4518" y="170"/>
                      <a:pt x="4436" y="455"/>
                    </a:cubicBezTo>
                    <a:lnTo>
                      <a:pt x="4361" y="655"/>
                    </a:lnTo>
                    <a:cubicBezTo>
                      <a:pt x="4236" y="1006"/>
                      <a:pt x="4436" y="1382"/>
                      <a:pt x="4787" y="1482"/>
                    </a:cubicBezTo>
                    <a:lnTo>
                      <a:pt x="4938" y="1532"/>
                    </a:lnTo>
                    <a:lnTo>
                      <a:pt x="4361" y="3237"/>
                    </a:lnTo>
                    <a:cubicBezTo>
                      <a:pt x="2682" y="3237"/>
                      <a:pt x="1203" y="4289"/>
                      <a:pt x="677" y="5868"/>
                    </a:cubicBezTo>
                    <a:cubicBezTo>
                      <a:pt x="0" y="7898"/>
                      <a:pt x="1153" y="10104"/>
                      <a:pt x="3233" y="10781"/>
                    </a:cubicBezTo>
                    <a:cubicBezTo>
                      <a:pt x="3659" y="10931"/>
                      <a:pt x="4085" y="11006"/>
                      <a:pt x="4512" y="11006"/>
                    </a:cubicBezTo>
                    <a:cubicBezTo>
                      <a:pt x="5113" y="11006"/>
                      <a:pt x="5715" y="10856"/>
                      <a:pt x="6241" y="10605"/>
                    </a:cubicBezTo>
                    <a:cubicBezTo>
                      <a:pt x="7193" y="10129"/>
                      <a:pt x="7895" y="9352"/>
                      <a:pt x="8221" y="8375"/>
                    </a:cubicBezTo>
                    <a:cubicBezTo>
                      <a:pt x="8747" y="6771"/>
                      <a:pt x="8196" y="5066"/>
                      <a:pt x="6817" y="4039"/>
                    </a:cubicBezTo>
                    <a:lnTo>
                      <a:pt x="7394" y="2359"/>
                    </a:lnTo>
                    <a:lnTo>
                      <a:pt x="7544" y="2410"/>
                    </a:lnTo>
                    <a:cubicBezTo>
                      <a:pt x="7610" y="2428"/>
                      <a:pt x="7677" y="2438"/>
                      <a:pt x="7743" y="2438"/>
                    </a:cubicBezTo>
                    <a:cubicBezTo>
                      <a:pt x="8027" y="2438"/>
                      <a:pt x="8290" y="2268"/>
                      <a:pt x="8371" y="1984"/>
                    </a:cubicBezTo>
                    <a:lnTo>
                      <a:pt x="8446" y="1783"/>
                    </a:lnTo>
                    <a:cubicBezTo>
                      <a:pt x="8547" y="1432"/>
                      <a:pt x="8371" y="1056"/>
                      <a:pt x="8020" y="956"/>
                    </a:cubicBezTo>
                    <a:lnTo>
                      <a:pt x="5263" y="29"/>
                    </a:lnTo>
                    <a:cubicBezTo>
                      <a:pt x="5197" y="10"/>
                      <a:pt x="5130" y="1"/>
                      <a:pt x="5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6" name="Google Shape;766;p18"/>
              <p:cNvSpPr/>
              <p:nvPr/>
            </p:nvSpPr>
            <p:spPr>
              <a:xfrm>
                <a:off x="1446848" y="306120"/>
                <a:ext cx="645876" cy="846631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1007" extrusionOk="0">
                    <a:moveTo>
                      <a:pt x="4705" y="414"/>
                    </a:moveTo>
                    <a:cubicBezTo>
                      <a:pt x="4732" y="414"/>
                      <a:pt x="4760" y="419"/>
                      <a:pt x="4787" y="430"/>
                    </a:cubicBezTo>
                    <a:lnTo>
                      <a:pt x="7544" y="1332"/>
                    </a:lnTo>
                    <a:cubicBezTo>
                      <a:pt x="7669" y="1382"/>
                      <a:pt x="7745" y="1532"/>
                      <a:pt x="7694" y="1658"/>
                    </a:cubicBezTo>
                    <a:lnTo>
                      <a:pt x="7644" y="1858"/>
                    </a:lnTo>
                    <a:cubicBezTo>
                      <a:pt x="7605" y="1957"/>
                      <a:pt x="7503" y="2024"/>
                      <a:pt x="7401" y="2024"/>
                    </a:cubicBezTo>
                    <a:cubicBezTo>
                      <a:pt x="7373" y="2024"/>
                      <a:pt x="7345" y="2019"/>
                      <a:pt x="7318" y="2009"/>
                    </a:cubicBezTo>
                    <a:lnTo>
                      <a:pt x="6968" y="1908"/>
                    </a:lnTo>
                    <a:cubicBezTo>
                      <a:pt x="6943" y="1896"/>
                      <a:pt x="6917" y="1890"/>
                      <a:pt x="6892" y="1890"/>
                    </a:cubicBezTo>
                    <a:cubicBezTo>
                      <a:pt x="6867" y="1890"/>
                      <a:pt x="6842" y="1896"/>
                      <a:pt x="6817" y="1908"/>
                    </a:cubicBezTo>
                    <a:cubicBezTo>
                      <a:pt x="6767" y="1933"/>
                      <a:pt x="6742" y="1984"/>
                      <a:pt x="6717" y="2034"/>
                    </a:cubicBezTo>
                    <a:lnTo>
                      <a:pt x="6040" y="4064"/>
                    </a:lnTo>
                    <a:cubicBezTo>
                      <a:pt x="6015" y="4139"/>
                      <a:pt x="6040" y="4239"/>
                      <a:pt x="6115" y="4289"/>
                    </a:cubicBezTo>
                    <a:cubicBezTo>
                      <a:pt x="7419" y="5192"/>
                      <a:pt x="7970" y="6771"/>
                      <a:pt x="7469" y="8224"/>
                    </a:cubicBezTo>
                    <a:cubicBezTo>
                      <a:pt x="7193" y="9101"/>
                      <a:pt x="6567" y="9828"/>
                      <a:pt x="5714" y="10229"/>
                    </a:cubicBezTo>
                    <a:cubicBezTo>
                      <a:pt x="5228" y="10465"/>
                      <a:pt x="4689" y="10588"/>
                      <a:pt x="4143" y="10588"/>
                    </a:cubicBezTo>
                    <a:cubicBezTo>
                      <a:pt x="3763" y="10588"/>
                      <a:pt x="3379" y="10528"/>
                      <a:pt x="3008" y="10405"/>
                    </a:cubicBezTo>
                    <a:cubicBezTo>
                      <a:pt x="2105" y="10104"/>
                      <a:pt x="1379" y="9477"/>
                      <a:pt x="927" y="8650"/>
                    </a:cubicBezTo>
                    <a:cubicBezTo>
                      <a:pt x="501" y="7823"/>
                      <a:pt x="426" y="6871"/>
                      <a:pt x="702" y="5994"/>
                    </a:cubicBezTo>
                    <a:cubicBezTo>
                      <a:pt x="1178" y="4565"/>
                      <a:pt x="2506" y="3638"/>
                      <a:pt x="4035" y="3638"/>
                    </a:cubicBezTo>
                    <a:lnTo>
                      <a:pt x="4161" y="3638"/>
                    </a:lnTo>
                    <a:cubicBezTo>
                      <a:pt x="4236" y="3638"/>
                      <a:pt x="4336" y="3588"/>
                      <a:pt x="4361" y="3512"/>
                    </a:cubicBezTo>
                    <a:lnTo>
                      <a:pt x="5038" y="1457"/>
                    </a:lnTo>
                    <a:cubicBezTo>
                      <a:pt x="5063" y="1357"/>
                      <a:pt x="5013" y="1257"/>
                      <a:pt x="4887" y="1207"/>
                    </a:cubicBezTo>
                    <a:lnTo>
                      <a:pt x="4562" y="1106"/>
                    </a:lnTo>
                    <a:cubicBezTo>
                      <a:pt x="4486" y="1081"/>
                      <a:pt x="4436" y="1031"/>
                      <a:pt x="4411" y="981"/>
                    </a:cubicBezTo>
                    <a:cubicBezTo>
                      <a:pt x="4386" y="906"/>
                      <a:pt x="4386" y="831"/>
                      <a:pt x="4386" y="781"/>
                    </a:cubicBezTo>
                    <a:lnTo>
                      <a:pt x="4461" y="580"/>
                    </a:lnTo>
                    <a:cubicBezTo>
                      <a:pt x="4501" y="481"/>
                      <a:pt x="4602" y="414"/>
                      <a:pt x="4705" y="414"/>
                    </a:cubicBezTo>
                    <a:close/>
                    <a:moveTo>
                      <a:pt x="4714" y="1"/>
                    </a:moveTo>
                    <a:cubicBezTo>
                      <a:pt x="4430" y="1"/>
                      <a:pt x="4167" y="170"/>
                      <a:pt x="4085" y="455"/>
                    </a:cubicBezTo>
                    <a:lnTo>
                      <a:pt x="4010" y="655"/>
                    </a:lnTo>
                    <a:cubicBezTo>
                      <a:pt x="3960" y="806"/>
                      <a:pt x="3960" y="1006"/>
                      <a:pt x="4060" y="1156"/>
                    </a:cubicBezTo>
                    <a:cubicBezTo>
                      <a:pt x="4136" y="1307"/>
                      <a:pt x="4261" y="1432"/>
                      <a:pt x="4436" y="1482"/>
                    </a:cubicBezTo>
                    <a:lnTo>
                      <a:pt x="4587" y="1532"/>
                    </a:lnTo>
                    <a:lnTo>
                      <a:pt x="4010" y="3237"/>
                    </a:lnTo>
                    <a:cubicBezTo>
                      <a:pt x="2331" y="3237"/>
                      <a:pt x="852" y="4289"/>
                      <a:pt x="326" y="5868"/>
                    </a:cubicBezTo>
                    <a:cubicBezTo>
                      <a:pt x="0" y="6846"/>
                      <a:pt x="75" y="7898"/>
                      <a:pt x="577" y="8826"/>
                    </a:cubicBezTo>
                    <a:cubicBezTo>
                      <a:pt x="1053" y="9753"/>
                      <a:pt x="1880" y="10455"/>
                      <a:pt x="2882" y="10781"/>
                    </a:cubicBezTo>
                    <a:cubicBezTo>
                      <a:pt x="3308" y="10931"/>
                      <a:pt x="3734" y="11006"/>
                      <a:pt x="4161" y="11006"/>
                    </a:cubicBezTo>
                    <a:cubicBezTo>
                      <a:pt x="4762" y="11006"/>
                      <a:pt x="5364" y="10856"/>
                      <a:pt x="5890" y="10605"/>
                    </a:cubicBezTo>
                    <a:cubicBezTo>
                      <a:pt x="6842" y="10129"/>
                      <a:pt x="7544" y="9352"/>
                      <a:pt x="7870" y="8375"/>
                    </a:cubicBezTo>
                    <a:cubicBezTo>
                      <a:pt x="8396" y="6771"/>
                      <a:pt x="7845" y="5066"/>
                      <a:pt x="6466" y="4064"/>
                    </a:cubicBezTo>
                    <a:lnTo>
                      <a:pt x="7043" y="2359"/>
                    </a:lnTo>
                    <a:lnTo>
                      <a:pt x="7193" y="2410"/>
                    </a:lnTo>
                    <a:cubicBezTo>
                      <a:pt x="7259" y="2428"/>
                      <a:pt x="7326" y="2438"/>
                      <a:pt x="7392" y="2438"/>
                    </a:cubicBezTo>
                    <a:cubicBezTo>
                      <a:pt x="7676" y="2438"/>
                      <a:pt x="7939" y="2268"/>
                      <a:pt x="8020" y="1984"/>
                    </a:cubicBezTo>
                    <a:lnTo>
                      <a:pt x="8095" y="1783"/>
                    </a:lnTo>
                    <a:cubicBezTo>
                      <a:pt x="8196" y="1432"/>
                      <a:pt x="8020" y="1056"/>
                      <a:pt x="7669" y="956"/>
                    </a:cubicBezTo>
                    <a:lnTo>
                      <a:pt x="4912" y="29"/>
                    </a:lnTo>
                    <a:cubicBezTo>
                      <a:pt x="4846" y="10"/>
                      <a:pt x="4779" y="1"/>
                      <a:pt x="47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7" name="Google Shape;767;p18"/>
              <p:cNvSpPr/>
              <p:nvPr/>
            </p:nvSpPr>
            <p:spPr>
              <a:xfrm>
                <a:off x="1431387" y="291275"/>
                <a:ext cx="676720" cy="876860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1400" extrusionOk="0">
                    <a:moveTo>
                      <a:pt x="4838" y="1525"/>
                    </a:moveTo>
                    <a:lnTo>
                      <a:pt x="5038" y="1600"/>
                    </a:lnTo>
                    <a:lnTo>
                      <a:pt x="4972" y="1754"/>
                    </a:lnTo>
                    <a:lnTo>
                      <a:pt x="4972" y="1754"/>
                    </a:lnTo>
                    <a:cubicBezTo>
                      <a:pt x="4988" y="1711"/>
                      <a:pt x="4985" y="1668"/>
                      <a:pt x="4963" y="1625"/>
                    </a:cubicBezTo>
                    <a:cubicBezTo>
                      <a:pt x="4938" y="1600"/>
                      <a:pt x="4888" y="1550"/>
                      <a:pt x="4838" y="1525"/>
                    </a:cubicBezTo>
                    <a:close/>
                    <a:moveTo>
                      <a:pt x="7118" y="2277"/>
                    </a:moveTo>
                    <a:lnTo>
                      <a:pt x="7294" y="2352"/>
                    </a:lnTo>
                    <a:cubicBezTo>
                      <a:pt x="7277" y="2348"/>
                      <a:pt x="7260" y="2346"/>
                      <a:pt x="7243" y="2346"/>
                    </a:cubicBezTo>
                    <a:cubicBezTo>
                      <a:pt x="7161" y="2346"/>
                      <a:pt x="7085" y="2394"/>
                      <a:pt x="7043" y="2477"/>
                    </a:cubicBezTo>
                    <a:lnTo>
                      <a:pt x="7118" y="2277"/>
                    </a:lnTo>
                    <a:close/>
                    <a:moveTo>
                      <a:pt x="4396" y="3525"/>
                    </a:moveTo>
                    <a:lnTo>
                      <a:pt x="4362" y="3630"/>
                    </a:lnTo>
                    <a:lnTo>
                      <a:pt x="4211" y="3630"/>
                    </a:lnTo>
                    <a:cubicBezTo>
                      <a:pt x="4295" y="3630"/>
                      <a:pt x="4361" y="3595"/>
                      <a:pt x="4396" y="3525"/>
                    </a:cubicBezTo>
                    <a:close/>
                    <a:moveTo>
                      <a:pt x="6492" y="4182"/>
                    </a:moveTo>
                    <a:cubicBezTo>
                      <a:pt x="6467" y="4257"/>
                      <a:pt x="6492" y="4357"/>
                      <a:pt x="6542" y="4407"/>
                    </a:cubicBezTo>
                    <a:cubicBezTo>
                      <a:pt x="6517" y="4382"/>
                      <a:pt x="6467" y="4357"/>
                      <a:pt x="6442" y="4332"/>
                    </a:cubicBezTo>
                    <a:lnTo>
                      <a:pt x="6492" y="4182"/>
                    </a:lnTo>
                    <a:close/>
                    <a:moveTo>
                      <a:pt x="4913" y="798"/>
                    </a:moveTo>
                    <a:lnTo>
                      <a:pt x="7670" y="1725"/>
                    </a:lnTo>
                    <a:cubicBezTo>
                      <a:pt x="7695" y="1725"/>
                      <a:pt x="7720" y="1776"/>
                      <a:pt x="7720" y="1776"/>
                    </a:cubicBezTo>
                    <a:lnTo>
                      <a:pt x="7645" y="1976"/>
                    </a:lnTo>
                    <a:cubicBezTo>
                      <a:pt x="7645" y="1976"/>
                      <a:pt x="7570" y="2001"/>
                      <a:pt x="7570" y="2001"/>
                    </a:cubicBezTo>
                    <a:lnTo>
                      <a:pt x="7244" y="1901"/>
                    </a:lnTo>
                    <a:cubicBezTo>
                      <a:pt x="7202" y="1890"/>
                      <a:pt x="7156" y="1884"/>
                      <a:pt x="7110" y="1884"/>
                    </a:cubicBezTo>
                    <a:cubicBezTo>
                      <a:pt x="7044" y="1884"/>
                      <a:pt x="6977" y="1897"/>
                      <a:pt x="6918" y="1926"/>
                    </a:cubicBezTo>
                    <a:cubicBezTo>
                      <a:pt x="6843" y="1976"/>
                      <a:pt x="6768" y="2051"/>
                      <a:pt x="6717" y="2151"/>
                    </a:cubicBezTo>
                    <a:lnTo>
                      <a:pt x="6041" y="4207"/>
                    </a:lnTo>
                    <a:cubicBezTo>
                      <a:pt x="5991" y="4357"/>
                      <a:pt x="6066" y="4558"/>
                      <a:pt x="6216" y="4658"/>
                    </a:cubicBezTo>
                    <a:cubicBezTo>
                      <a:pt x="7419" y="5510"/>
                      <a:pt x="7946" y="6989"/>
                      <a:pt x="7494" y="8367"/>
                    </a:cubicBezTo>
                    <a:cubicBezTo>
                      <a:pt x="7219" y="9194"/>
                      <a:pt x="6617" y="9846"/>
                      <a:pt x="5840" y="10247"/>
                    </a:cubicBezTo>
                    <a:cubicBezTo>
                      <a:pt x="5378" y="10464"/>
                      <a:pt x="4882" y="10572"/>
                      <a:pt x="4381" y="10572"/>
                    </a:cubicBezTo>
                    <a:cubicBezTo>
                      <a:pt x="4014" y="10572"/>
                      <a:pt x="3644" y="10514"/>
                      <a:pt x="3284" y="10397"/>
                    </a:cubicBezTo>
                    <a:cubicBezTo>
                      <a:pt x="2407" y="10121"/>
                      <a:pt x="1730" y="9520"/>
                      <a:pt x="1304" y="8743"/>
                    </a:cubicBezTo>
                    <a:cubicBezTo>
                      <a:pt x="903" y="7966"/>
                      <a:pt x="828" y="7089"/>
                      <a:pt x="1103" y="6262"/>
                    </a:cubicBezTo>
                    <a:cubicBezTo>
                      <a:pt x="1555" y="4933"/>
                      <a:pt x="2808" y="4031"/>
                      <a:pt x="4236" y="4031"/>
                    </a:cubicBezTo>
                    <a:lnTo>
                      <a:pt x="4362" y="4031"/>
                    </a:lnTo>
                    <a:cubicBezTo>
                      <a:pt x="4537" y="4031"/>
                      <a:pt x="4687" y="3931"/>
                      <a:pt x="4738" y="3755"/>
                    </a:cubicBezTo>
                    <a:lnTo>
                      <a:pt x="5414" y="1725"/>
                    </a:lnTo>
                    <a:cubicBezTo>
                      <a:pt x="5489" y="1525"/>
                      <a:pt x="5364" y="1274"/>
                      <a:pt x="5164" y="1199"/>
                    </a:cubicBezTo>
                    <a:lnTo>
                      <a:pt x="4813" y="1099"/>
                    </a:lnTo>
                    <a:lnTo>
                      <a:pt x="4788" y="1024"/>
                    </a:lnTo>
                    <a:lnTo>
                      <a:pt x="4863" y="848"/>
                    </a:lnTo>
                    <a:cubicBezTo>
                      <a:pt x="4863" y="823"/>
                      <a:pt x="4888" y="798"/>
                      <a:pt x="4913" y="798"/>
                    </a:cubicBezTo>
                    <a:close/>
                    <a:moveTo>
                      <a:pt x="4896" y="0"/>
                    </a:moveTo>
                    <a:cubicBezTo>
                      <a:pt x="4529" y="0"/>
                      <a:pt x="4205" y="220"/>
                      <a:pt x="4086" y="598"/>
                    </a:cubicBezTo>
                    <a:lnTo>
                      <a:pt x="4011" y="773"/>
                    </a:lnTo>
                    <a:cubicBezTo>
                      <a:pt x="3935" y="999"/>
                      <a:pt x="3961" y="1224"/>
                      <a:pt x="4061" y="1450"/>
                    </a:cubicBezTo>
                    <a:cubicBezTo>
                      <a:pt x="4161" y="1625"/>
                      <a:pt x="4311" y="1776"/>
                      <a:pt x="4512" y="1851"/>
                    </a:cubicBezTo>
                    <a:lnTo>
                      <a:pt x="4061" y="3229"/>
                    </a:lnTo>
                    <a:cubicBezTo>
                      <a:pt x="2357" y="3304"/>
                      <a:pt x="878" y="4382"/>
                      <a:pt x="326" y="5986"/>
                    </a:cubicBezTo>
                    <a:cubicBezTo>
                      <a:pt x="1" y="7039"/>
                      <a:pt x="76" y="8141"/>
                      <a:pt x="602" y="9119"/>
                    </a:cubicBezTo>
                    <a:cubicBezTo>
                      <a:pt x="1103" y="10096"/>
                      <a:pt x="1956" y="10823"/>
                      <a:pt x="3008" y="11174"/>
                    </a:cubicBezTo>
                    <a:cubicBezTo>
                      <a:pt x="3459" y="11324"/>
                      <a:pt x="3910" y="11400"/>
                      <a:pt x="4362" y="11400"/>
                    </a:cubicBezTo>
                    <a:cubicBezTo>
                      <a:pt x="4988" y="11400"/>
                      <a:pt x="5615" y="11249"/>
                      <a:pt x="6191" y="10974"/>
                    </a:cubicBezTo>
                    <a:cubicBezTo>
                      <a:pt x="7194" y="10497"/>
                      <a:pt x="7920" y="9645"/>
                      <a:pt x="8271" y="8618"/>
                    </a:cubicBezTo>
                    <a:cubicBezTo>
                      <a:pt x="8798" y="7014"/>
                      <a:pt x="8246" y="5259"/>
                      <a:pt x="6918" y="4182"/>
                    </a:cubicBezTo>
                    <a:lnTo>
                      <a:pt x="7369" y="2803"/>
                    </a:lnTo>
                    <a:cubicBezTo>
                      <a:pt x="7447" y="2825"/>
                      <a:pt x="7526" y="2835"/>
                      <a:pt x="7603" y="2835"/>
                    </a:cubicBezTo>
                    <a:cubicBezTo>
                      <a:pt x="7968" y="2835"/>
                      <a:pt x="8297" y="2599"/>
                      <a:pt x="8422" y="2227"/>
                    </a:cubicBezTo>
                    <a:lnTo>
                      <a:pt x="8472" y="2051"/>
                    </a:lnTo>
                    <a:cubicBezTo>
                      <a:pt x="8622" y="1600"/>
                      <a:pt x="8397" y="1099"/>
                      <a:pt x="7920" y="948"/>
                    </a:cubicBezTo>
                    <a:lnTo>
                      <a:pt x="5189" y="46"/>
                    </a:lnTo>
                    <a:cubicBezTo>
                      <a:pt x="5090" y="15"/>
                      <a:pt x="4991" y="0"/>
                      <a:pt x="4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8" name="Google Shape;768;p18"/>
              <p:cNvSpPr/>
              <p:nvPr/>
            </p:nvSpPr>
            <p:spPr>
              <a:xfrm>
                <a:off x="1437156" y="678781"/>
                <a:ext cx="613109" cy="458121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5956" extrusionOk="0">
                    <a:moveTo>
                      <a:pt x="1736" y="0"/>
                    </a:moveTo>
                    <a:cubicBezTo>
                      <a:pt x="1449" y="0"/>
                      <a:pt x="1179" y="92"/>
                      <a:pt x="1003" y="322"/>
                    </a:cubicBezTo>
                    <a:cubicBezTo>
                      <a:pt x="853" y="547"/>
                      <a:pt x="728" y="798"/>
                      <a:pt x="652" y="1073"/>
                    </a:cubicBezTo>
                    <a:cubicBezTo>
                      <a:pt x="1" y="3003"/>
                      <a:pt x="1104" y="5109"/>
                      <a:pt x="3058" y="5760"/>
                    </a:cubicBezTo>
                    <a:cubicBezTo>
                      <a:pt x="3462" y="5893"/>
                      <a:pt x="3871" y="5956"/>
                      <a:pt x="4273" y="5956"/>
                    </a:cubicBezTo>
                    <a:cubicBezTo>
                      <a:pt x="5844" y="5956"/>
                      <a:pt x="7296" y="4991"/>
                      <a:pt x="7795" y="3454"/>
                    </a:cubicBezTo>
                    <a:cubicBezTo>
                      <a:pt x="7921" y="3103"/>
                      <a:pt x="7971" y="2728"/>
                      <a:pt x="7971" y="2377"/>
                    </a:cubicBezTo>
                    <a:lnTo>
                      <a:pt x="7971" y="2377"/>
                    </a:lnTo>
                    <a:cubicBezTo>
                      <a:pt x="7900" y="2395"/>
                      <a:pt x="7828" y="2404"/>
                      <a:pt x="7756" y="2404"/>
                    </a:cubicBezTo>
                    <a:cubicBezTo>
                      <a:pt x="7349" y="2404"/>
                      <a:pt x="6945" y="2124"/>
                      <a:pt x="6668" y="1825"/>
                    </a:cubicBezTo>
                    <a:cubicBezTo>
                      <a:pt x="6292" y="1449"/>
                      <a:pt x="5966" y="998"/>
                      <a:pt x="5490" y="848"/>
                    </a:cubicBezTo>
                    <a:cubicBezTo>
                      <a:pt x="5338" y="804"/>
                      <a:pt x="5184" y="790"/>
                      <a:pt x="5029" y="790"/>
                    </a:cubicBezTo>
                    <a:cubicBezTo>
                      <a:pt x="4738" y="790"/>
                      <a:pt x="4443" y="840"/>
                      <a:pt x="4154" y="840"/>
                    </a:cubicBezTo>
                    <a:cubicBezTo>
                      <a:pt x="4064" y="840"/>
                      <a:pt x="3974" y="835"/>
                      <a:pt x="3886" y="823"/>
                    </a:cubicBezTo>
                    <a:cubicBezTo>
                      <a:pt x="3359" y="748"/>
                      <a:pt x="2933" y="397"/>
                      <a:pt x="2457" y="171"/>
                    </a:cubicBezTo>
                    <a:cubicBezTo>
                      <a:pt x="2238" y="67"/>
                      <a:pt x="198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9" name="Google Shape;769;p18"/>
              <p:cNvSpPr/>
              <p:nvPr/>
            </p:nvSpPr>
            <p:spPr>
              <a:xfrm>
                <a:off x="1446848" y="662937"/>
                <a:ext cx="618878" cy="489811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6368" extrusionOk="0">
                    <a:moveTo>
                      <a:pt x="1631" y="414"/>
                    </a:moveTo>
                    <a:cubicBezTo>
                      <a:pt x="1841" y="414"/>
                      <a:pt x="2065" y="469"/>
                      <a:pt x="2256" y="553"/>
                    </a:cubicBezTo>
                    <a:cubicBezTo>
                      <a:pt x="2406" y="628"/>
                      <a:pt x="2531" y="703"/>
                      <a:pt x="2707" y="803"/>
                    </a:cubicBezTo>
                    <a:cubicBezTo>
                      <a:pt x="3008" y="979"/>
                      <a:pt x="3333" y="1154"/>
                      <a:pt x="3734" y="1229"/>
                    </a:cubicBezTo>
                    <a:cubicBezTo>
                      <a:pt x="3818" y="1238"/>
                      <a:pt x="3902" y="1240"/>
                      <a:pt x="3985" y="1240"/>
                    </a:cubicBezTo>
                    <a:cubicBezTo>
                      <a:pt x="4152" y="1240"/>
                      <a:pt x="4319" y="1229"/>
                      <a:pt x="4486" y="1229"/>
                    </a:cubicBezTo>
                    <a:cubicBezTo>
                      <a:pt x="4637" y="1217"/>
                      <a:pt x="4775" y="1204"/>
                      <a:pt x="4906" y="1204"/>
                    </a:cubicBezTo>
                    <a:cubicBezTo>
                      <a:pt x="5038" y="1204"/>
                      <a:pt x="5163" y="1217"/>
                      <a:pt x="5288" y="1254"/>
                    </a:cubicBezTo>
                    <a:cubicBezTo>
                      <a:pt x="5639" y="1355"/>
                      <a:pt x="5915" y="1630"/>
                      <a:pt x="6191" y="1956"/>
                    </a:cubicBezTo>
                    <a:cubicBezTo>
                      <a:pt x="6241" y="2031"/>
                      <a:pt x="6316" y="2106"/>
                      <a:pt x="6391" y="2157"/>
                    </a:cubicBezTo>
                    <a:cubicBezTo>
                      <a:pt x="6774" y="2563"/>
                      <a:pt x="7202" y="2810"/>
                      <a:pt x="7589" y="2810"/>
                    </a:cubicBezTo>
                    <a:cubicBezTo>
                      <a:pt x="7607" y="2810"/>
                      <a:pt x="7626" y="2809"/>
                      <a:pt x="7644" y="2808"/>
                    </a:cubicBezTo>
                    <a:lnTo>
                      <a:pt x="7644" y="2808"/>
                    </a:lnTo>
                    <a:cubicBezTo>
                      <a:pt x="7619" y="3084"/>
                      <a:pt x="7569" y="3335"/>
                      <a:pt x="7469" y="3585"/>
                    </a:cubicBezTo>
                    <a:cubicBezTo>
                      <a:pt x="7193" y="4462"/>
                      <a:pt x="6567" y="5189"/>
                      <a:pt x="5714" y="5590"/>
                    </a:cubicBezTo>
                    <a:cubicBezTo>
                      <a:pt x="5228" y="5826"/>
                      <a:pt x="4689" y="5949"/>
                      <a:pt x="4143" y="5949"/>
                    </a:cubicBezTo>
                    <a:cubicBezTo>
                      <a:pt x="3763" y="5949"/>
                      <a:pt x="3379" y="5889"/>
                      <a:pt x="3008" y="5766"/>
                    </a:cubicBezTo>
                    <a:cubicBezTo>
                      <a:pt x="2105" y="5465"/>
                      <a:pt x="1379" y="4838"/>
                      <a:pt x="927" y="4011"/>
                    </a:cubicBezTo>
                    <a:cubicBezTo>
                      <a:pt x="501" y="3184"/>
                      <a:pt x="426" y="2232"/>
                      <a:pt x="702" y="1355"/>
                    </a:cubicBezTo>
                    <a:cubicBezTo>
                      <a:pt x="802" y="1104"/>
                      <a:pt x="902" y="878"/>
                      <a:pt x="1028" y="653"/>
                    </a:cubicBezTo>
                    <a:lnTo>
                      <a:pt x="1053" y="653"/>
                    </a:lnTo>
                    <a:cubicBezTo>
                      <a:pt x="1184" y="482"/>
                      <a:pt x="1399" y="414"/>
                      <a:pt x="1631" y="414"/>
                    </a:cubicBezTo>
                    <a:close/>
                    <a:moveTo>
                      <a:pt x="1647" y="0"/>
                    </a:moveTo>
                    <a:cubicBezTo>
                      <a:pt x="1305" y="0"/>
                      <a:pt x="977" y="110"/>
                      <a:pt x="752" y="377"/>
                    </a:cubicBezTo>
                    <a:cubicBezTo>
                      <a:pt x="727" y="377"/>
                      <a:pt x="727" y="402"/>
                      <a:pt x="702" y="402"/>
                    </a:cubicBezTo>
                    <a:cubicBezTo>
                      <a:pt x="552" y="678"/>
                      <a:pt x="426" y="954"/>
                      <a:pt x="326" y="1229"/>
                    </a:cubicBezTo>
                    <a:cubicBezTo>
                      <a:pt x="0" y="2207"/>
                      <a:pt x="100" y="3259"/>
                      <a:pt x="577" y="4187"/>
                    </a:cubicBezTo>
                    <a:cubicBezTo>
                      <a:pt x="1053" y="5114"/>
                      <a:pt x="1880" y="5816"/>
                      <a:pt x="2882" y="6142"/>
                    </a:cubicBezTo>
                    <a:cubicBezTo>
                      <a:pt x="3308" y="6292"/>
                      <a:pt x="3734" y="6367"/>
                      <a:pt x="4161" y="6367"/>
                    </a:cubicBezTo>
                    <a:cubicBezTo>
                      <a:pt x="4762" y="6367"/>
                      <a:pt x="5364" y="6217"/>
                      <a:pt x="5890" y="5966"/>
                    </a:cubicBezTo>
                    <a:cubicBezTo>
                      <a:pt x="6842" y="5490"/>
                      <a:pt x="7544" y="4713"/>
                      <a:pt x="7870" y="3736"/>
                    </a:cubicBezTo>
                    <a:cubicBezTo>
                      <a:pt x="7995" y="3360"/>
                      <a:pt x="8045" y="2984"/>
                      <a:pt x="8045" y="2583"/>
                    </a:cubicBezTo>
                    <a:cubicBezTo>
                      <a:pt x="8045" y="2507"/>
                      <a:pt x="8020" y="2457"/>
                      <a:pt x="7970" y="2407"/>
                    </a:cubicBezTo>
                    <a:cubicBezTo>
                      <a:pt x="7935" y="2389"/>
                      <a:pt x="7887" y="2372"/>
                      <a:pt x="7844" y="2372"/>
                    </a:cubicBezTo>
                    <a:cubicBezTo>
                      <a:pt x="7826" y="2372"/>
                      <a:pt x="7809" y="2375"/>
                      <a:pt x="7795" y="2382"/>
                    </a:cubicBezTo>
                    <a:cubicBezTo>
                      <a:pt x="7738" y="2398"/>
                      <a:pt x="7682" y="2405"/>
                      <a:pt x="7626" y="2405"/>
                    </a:cubicBezTo>
                    <a:cubicBezTo>
                      <a:pt x="7230" y="2405"/>
                      <a:pt x="6845" y="2056"/>
                      <a:pt x="6692" y="1881"/>
                    </a:cubicBezTo>
                    <a:cubicBezTo>
                      <a:pt x="6617" y="1831"/>
                      <a:pt x="6542" y="1756"/>
                      <a:pt x="6491" y="1680"/>
                    </a:cubicBezTo>
                    <a:cubicBezTo>
                      <a:pt x="6191" y="1330"/>
                      <a:pt x="5865" y="1004"/>
                      <a:pt x="5414" y="853"/>
                    </a:cubicBezTo>
                    <a:cubicBezTo>
                      <a:pt x="5234" y="798"/>
                      <a:pt x="5053" y="781"/>
                      <a:pt x="4878" y="781"/>
                    </a:cubicBezTo>
                    <a:cubicBezTo>
                      <a:pt x="4735" y="781"/>
                      <a:pt x="4596" y="792"/>
                      <a:pt x="4461" y="803"/>
                    </a:cubicBezTo>
                    <a:cubicBezTo>
                      <a:pt x="4284" y="821"/>
                      <a:pt x="4132" y="839"/>
                      <a:pt x="3978" y="839"/>
                    </a:cubicBezTo>
                    <a:cubicBezTo>
                      <a:pt x="3915" y="839"/>
                      <a:pt x="3851" y="836"/>
                      <a:pt x="3785" y="828"/>
                    </a:cubicBezTo>
                    <a:cubicBezTo>
                      <a:pt x="3484" y="778"/>
                      <a:pt x="3208" y="603"/>
                      <a:pt x="2907" y="452"/>
                    </a:cubicBezTo>
                    <a:cubicBezTo>
                      <a:pt x="2732" y="352"/>
                      <a:pt x="2582" y="252"/>
                      <a:pt x="2431" y="177"/>
                    </a:cubicBezTo>
                    <a:cubicBezTo>
                      <a:pt x="2190" y="67"/>
                      <a:pt x="1914" y="0"/>
                      <a:pt x="1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0" name="Google Shape;770;p18"/>
              <p:cNvSpPr/>
              <p:nvPr/>
            </p:nvSpPr>
            <p:spPr>
              <a:xfrm>
                <a:off x="1695519" y="787465"/>
                <a:ext cx="59842" cy="10114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315" extrusionOk="0">
                    <a:moveTo>
                      <a:pt x="508" y="0"/>
                    </a:moveTo>
                    <a:cubicBezTo>
                      <a:pt x="428" y="0"/>
                      <a:pt x="320" y="43"/>
                      <a:pt x="226" y="212"/>
                    </a:cubicBezTo>
                    <a:cubicBezTo>
                      <a:pt x="151" y="287"/>
                      <a:pt x="100" y="437"/>
                      <a:pt x="50" y="563"/>
                    </a:cubicBezTo>
                    <a:cubicBezTo>
                      <a:pt x="25" y="713"/>
                      <a:pt x="0" y="838"/>
                      <a:pt x="0" y="964"/>
                    </a:cubicBezTo>
                    <a:cubicBezTo>
                      <a:pt x="0" y="1214"/>
                      <a:pt x="126" y="1289"/>
                      <a:pt x="201" y="1315"/>
                    </a:cubicBezTo>
                    <a:lnTo>
                      <a:pt x="276" y="1315"/>
                    </a:lnTo>
                    <a:cubicBezTo>
                      <a:pt x="351" y="1315"/>
                      <a:pt x="451" y="1289"/>
                      <a:pt x="552" y="1114"/>
                    </a:cubicBezTo>
                    <a:cubicBezTo>
                      <a:pt x="627" y="1039"/>
                      <a:pt x="677" y="914"/>
                      <a:pt x="727" y="763"/>
                    </a:cubicBezTo>
                    <a:cubicBezTo>
                      <a:pt x="752" y="613"/>
                      <a:pt x="777" y="487"/>
                      <a:pt x="777" y="362"/>
                    </a:cubicBezTo>
                    <a:cubicBezTo>
                      <a:pt x="777" y="112"/>
                      <a:pt x="652" y="36"/>
                      <a:pt x="577" y="11"/>
                    </a:cubicBezTo>
                    <a:cubicBezTo>
                      <a:pt x="558" y="5"/>
                      <a:pt x="534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1" name="Google Shape;771;p18"/>
              <p:cNvSpPr/>
              <p:nvPr/>
            </p:nvSpPr>
            <p:spPr>
              <a:xfrm>
                <a:off x="1774513" y="812693"/>
                <a:ext cx="75302" cy="100993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313" extrusionOk="0">
                    <a:moveTo>
                      <a:pt x="608" y="0"/>
                    </a:moveTo>
                    <a:cubicBezTo>
                      <a:pt x="350" y="0"/>
                      <a:pt x="197" y="376"/>
                      <a:pt x="151" y="560"/>
                    </a:cubicBezTo>
                    <a:cubicBezTo>
                      <a:pt x="101" y="761"/>
                      <a:pt x="1" y="1212"/>
                      <a:pt x="302" y="1312"/>
                    </a:cubicBezTo>
                    <a:lnTo>
                      <a:pt x="377" y="1312"/>
                    </a:lnTo>
                    <a:cubicBezTo>
                      <a:pt x="627" y="1312"/>
                      <a:pt x="753" y="936"/>
                      <a:pt x="803" y="761"/>
                    </a:cubicBezTo>
                    <a:cubicBezTo>
                      <a:pt x="878" y="560"/>
                      <a:pt x="978" y="109"/>
                      <a:pt x="678" y="9"/>
                    </a:cubicBezTo>
                    <a:cubicBezTo>
                      <a:pt x="654" y="3"/>
                      <a:pt x="630" y="0"/>
                      <a:pt x="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2" name="Google Shape;772;p18"/>
              <p:cNvSpPr/>
              <p:nvPr/>
            </p:nvSpPr>
            <p:spPr>
              <a:xfrm>
                <a:off x="1631909" y="816847"/>
                <a:ext cx="244905" cy="183602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2387" extrusionOk="0">
                    <a:moveTo>
                      <a:pt x="379" y="0"/>
                    </a:moveTo>
                    <a:cubicBezTo>
                      <a:pt x="276" y="0"/>
                      <a:pt x="197" y="72"/>
                      <a:pt x="176" y="181"/>
                    </a:cubicBezTo>
                    <a:cubicBezTo>
                      <a:pt x="176" y="206"/>
                      <a:pt x="0" y="1158"/>
                      <a:pt x="451" y="1785"/>
                    </a:cubicBezTo>
                    <a:cubicBezTo>
                      <a:pt x="677" y="2110"/>
                      <a:pt x="978" y="2286"/>
                      <a:pt x="1404" y="2361"/>
                    </a:cubicBezTo>
                    <a:cubicBezTo>
                      <a:pt x="1504" y="2361"/>
                      <a:pt x="1604" y="2386"/>
                      <a:pt x="1704" y="2386"/>
                    </a:cubicBezTo>
                    <a:cubicBezTo>
                      <a:pt x="2030" y="2386"/>
                      <a:pt x="2306" y="2286"/>
                      <a:pt x="2532" y="2110"/>
                    </a:cubicBezTo>
                    <a:cubicBezTo>
                      <a:pt x="3083" y="1709"/>
                      <a:pt x="3183" y="983"/>
                      <a:pt x="3183" y="958"/>
                    </a:cubicBezTo>
                    <a:cubicBezTo>
                      <a:pt x="3183" y="832"/>
                      <a:pt x="3108" y="732"/>
                      <a:pt x="3008" y="732"/>
                    </a:cubicBezTo>
                    <a:cubicBezTo>
                      <a:pt x="2994" y="729"/>
                      <a:pt x="2982" y="728"/>
                      <a:pt x="2969" y="728"/>
                    </a:cubicBezTo>
                    <a:cubicBezTo>
                      <a:pt x="2862" y="728"/>
                      <a:pt x="2782" y="818"/>
                      <a:pt x="2782" y="907"/>
                    </a:cubicBezTo>
                    <a:cubicBezTo>
                      <a:pt x="2782" y="907"/>
                      <a:pt x="2707" y="1484"/>
                      <a:pt x="2306" y="1785"/>
                    </a:cubicBezTo>
                    <a:cubicBezTo>
                      <a:pt x="2135" y="1918"/>
                      <a:pt x="1936" y="1979"/>
                      <a:pt x="1696" y="1979"/>
                    </a:cubicBezTo>
                    <a:cubicBezTo>
                      <a:pt x="1620" y="1979"/>
                      <a:pt x="1539" y="1972"/>
                      <a:pt x="1454" y="1960"/>
                    </a:cubicBezTo>
                    <a:cubicBezTo>
                      <a:pt x="1153" y="1910"/>
                      <a:pt x="953" y="1785"/>
                      <a:pt x="802" y="1559"/>
                    </a:cubicBezTo>
                    <a:cubicBezTo>
                      <a:pt x="426" y="1058"/>
                      <a:pt x="577" y="256"/>
                      <a:pt x="577" y="256"/>
                    </a:cubicBezTo>
                    <a:cubicBezTo>
                      <a:pt x="602" y="131"/>
                      <a:pt x="526" y="30"/>
                      <a:pt x="426" y="5"/>
                    </a:cubicBezTo>
                    <a:cubicBezTo>
                      <a:pt x="410" y="2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3" name="Google Shape;773;p18"/>
              <p:cNvSpPr/>
              <p:nvPr/>
            </p:nvSpPr>
            <p:spPr>
              <a:xfrm>
                <a:off x="1801510" y="398420"/>
                <a:ext cx="121530" cy="62226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809" extrusionOk="0">
                    <a:moveTo>
                      <a:pt x="239" y="0"/>
                    </a:moveTo>
                    <a:cubicBezTo>
                      <a:pt x="143" y="0"/>
                      <a:pt x="67" y="49"/>
                      <a:pt x="26" y="132"/>
                    </a:cubicBezTo>
                    <a:cubicBezTo>
                      <a:pt x="1" y="232"/>
                      <a:pt x="51" y="357"/>
                      <a:pt x="151" y="408"/>
                    </a:cubicBezTo>
                    <a:lnTo>
                      <a:pt x="1279" y="784"/>
                    </a:lnTo>
                    <a:cubicBezTo>
                      <a:pt x="1304" y="784"/>
                      <a:pt x="1329" y="809"/>
                      <a:pt x="1354" y="809"/>
                    </a:cubicBezTo>
                    <a:cubicBezTo>
                      <a:pt x="1429" y="809"/>
                      <a:pt x="1504" y="758"/>
                      <a:pt x="1530" y="658"/>
                    </a:cubicBezTo>
                    <a:cubicBezTo>
                      <a:pt x="1580" y="558"/>
                      <a:pt x="1530" y="433"/>
                      <a:pt x="1404" y="408"/>
                    </a:cubicBezTo>
                    <a:lnTo>
                      <a:pt x="301" y="7"/>
                    </a:ln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4" name="Google Shape;774;p18"/>
              <p:cNvSpPr/>
              <p:nvPr/>
            </p:nvSpPr>
            <p:spPr>
              <a:xfrm>
                <a:off x="1535533" y="967603"/>
                <a:ext cx="493580" cy="168834"/>
              </a:xfrm>
              <a:custGeom>
                <a:avLst/>
                <a:gdLst/>
                <a:ahLst/>
                <a:cxnLst/>
                <a:rect l="l" t="t" r="r" b="b"/>
                <a:pathLst>
                  <a:path w="6417" h="2195" extrusionOk="0">
                    <a:moveTo>
                      <a:pt x="6416" y="0"/>
                    </a:moveTo>
                    <a:lnTo>
                      <a:pt x="6416" y="0"/>
                    </a:lnTo>
                    <a:cubicBezTo>
                      <a:pt x="5038" y="794"/>
                      <a:pt x="3669" y="1086"/>
                      <a:pt x="2400" y="1086"/>
                    </a:cubicBezTo>
                    <a:cubicBezTo>
                      <a:pt x="1546" y="1086"/>
                      <a:pt x="736" y="954"/>
                      <a:pt x="0" y="752"/>
                    </a:cubicBezTo>
                    <a:lnTo>
                      <a:pt x="0" y="752"/>
                    </a:lnTo>
                    <a:cubicBezTo>
                      <a:pt x="451" y="1303"/>
                      <a:pt x="1053" y="1755"/>
                      <a:pt x="1779" y="2005"/>
                    </a:cubicBezTo>
                    <a:cubicBezTo>
                      <a:pt x="2180" y="2133"/>
                      <a:pt x="2586" y="2194"/>
                      <a:pt x="2984" y="2194"/>
                    </a:cubicBezTo>
                    <a:cubicBezTo>
                      <a:pt x="4456" y="2194"/>
                      <a:pt x="5824" y="1361"/>
                      <a:pt x="6416" y="0"/>
                    </a:cubicBez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5" name="Google Shape;775;p18"/>
              <p:cNvSpPr/>
              <p:nvPr/>
            </p:nvSpPr>
            <p:spPr>
              <a:xfrm>
                <a:off x="1493075" y="927068"/>
                <a:ext cx="564959" cy="223753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2909" extrusionOk="0">
                    <a:moveTo>
                      <a:pt x="6442" y="1028"/>
                    </a:moveTo>
                    <a:cubicBezTo>
                      <a:pt x="5798" y="1956"/>
                      <a:pt x="4696" y="2512"/>
                      <a:pt x="3536" y="2512"/>
                    </a:cubicBezTo>
                    <a:cubicBezTo>
                      <a:pt x="3161" y="2512"/>
                      <a:pt x="2780" y="2454"/>
                      <a:pt x="2407" y="2332"/>
                    </a:cubicBezTo>
                    <a:cubicBezTo>
                      <a:pt x="1956" y="2181"/>
                      <a:pt x="1529" y="1956"/>
                      <a:pt x="1179" y="1630"/>
                    </a:cubicBezTo>
                    <a:lnTo>
                      <a:pt x="1179" y="1630"/>
                    </a:lnTo>
                    <a:cubicBezTo>
                      <a:pt x="1784" y="1761"/>
                      <a:pt x="2381" y="1825"/>
                      <a:pt x="2968" y="1825"/>
                    </a:cubicBezTo>
                    <a:cubicBezTo>
                      <a:pt x="4179" y="1825"/>
                      <a:pt x="5344" y="1552"/>
                      <a:pt x="6442" y="1028"/>
                    </a:cubicBezTo>
                    <a:close/>
                    <a:moveTo>
                      <a:pt x="7344" y="1"/>
                    </a:moveTo>
                    <a:lnTo>
                      <a:pt x="6843" y="352"/>
                    </a:lnTo>
                    <a:cubicBezTo>
                      <a:pt x="5622" y="1059"/>
                      <a:pt x="4329" y="1415"/>
                      <a:pt x="2964" y="1415"/>
                    </a:cubicBezTo>
                    <a:cubicBezTo>
                      <a:pt x="2199" y="1415"/>
                      <a:pt x="1412" y="1303"/>
                      <a:pt x="602" y="1078"/>
                    </a:cubicBezTo>
                    <a:lnTo>
                      <a:pt x="1" y="903"/>
                    </a:lnTo>
                    <a:lnTo>
                      <a:pt x="1" y="903"/>
                    </a:lnTo>
                    <a:lnTo>
                      <a:pt x="402" y="1404"/>
                    </a:lnTo>
                    <a:cubicBezTo>
                      <a:pt x="878" y="2006"/>
                      <a:pt x="1529" y="2457"/>
                      <a:pt x="2281" y="2708"/>
                    </a:cubicBezTo>
                    <a:cubicBezTo>
                      <a:pt x="2682" y="2858"/>
                      <a:pt x="3108" y="2908"/>
                      <a:pt x="3535" y="2908"/>
                    </a:cubicBezTo>
                    <a:cubicBezTo>
                      <a:pt x="5063" y="2908"/>
                      <a:pt x="6517" y="2031"/>
                      <a:pt x="7144" y="602"/>
                    </a:cubicBezTo>
                    <a:lnTo>
                      <a:pt x="7344" y="1"/>
                    </a:lnTo>
                    <a:close/>
                  </a:path>
                </a:pathLst>
              </a:custGeom>
              <a:solidFill>
                <a:srgbClr val="4C9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776" name="Google Shape;776;p18"/>
            <p:cNvGrpSpPr/>
            <p:nvPr/>
          </p:nvGrpSpPr>
          <p:grpSpPr>
            <a:xfrm>
              <a:off x="1452429" y="1329027"/>
              <a:ext cx="118451" cy="116323"/>
              <a:chOff x="2595375" y="1962425"/>
              <a:chExt cx="69575" cy="68325"/>
            </a:xfrm>
          </p:grpSpPr>
          <p:sp>
            <p:nvSpPr>
              <p:cNvPr id="777" name="Google Shape;777;p1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8" name="Google Shape;778;p1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779" name="Google Shape;779;p18"/>
            <p:cNvGrpSpPr/>
            <p:nvPr/>
          </p:nvGrpSpPr>
          <p:grpSpPr>
            <a:xfrm>
              <a:off x="2207527" y="540010"/>
              <a:ext cx="87421" cy="85850"/>
              <a:chOff x="2595375" y="1962425"/>
              <a:chExt cx="69575" cy="68325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782" name="Google Shape;782;p18"/>
          <p:cNvGrpSpPr/>
          <p:nvPr/>
        </p:nvGrpSpPr>
        <p:grpSpPr>
          <a:xfrm rot="693940">
            <a:off x="848527" y="3533656"/>
            <a:ext cx="813367" cy="803234"/>
            <a:chOff x="725563" y="1616397"/>
            <a:chExt cx="720284" cy="711312"/>
          </a:xfrm>
        </p:grpSpPr>
        <p:sp>
          <p:nvSpPr>
            <p:cNvPr id="783" name="Google Shape;783;p18"/>
            <p:cNvSpPr/>
            <p:nvPr/>
          </p:nvSpPr>
          <p:spPr>
            <a:xfrm rot="-3809633">
              <a:off x="834598" y="1709368"/>
              <a:ext cx="502257" cy="525058"/>
            </a:xfrm>
            <a:custGeom>
              <a:avLst/>
              <a:gdLst/>
              <a:ahLst/>
              <a:cxnLst/>
              <a:rect l="l" t="t" r="r" b="b"/>
              <a:pathLst>
                <a:path w="20090" h="21002" extrusionOk="0">
                  <a:moveTo>
                    <a:pt x="8620" y="1"/>
                  </a:moveTo>
                  <a:cubicBezTo>
                    <a:pt x="7801" y="1"/>
                    <a:pt x="7009" y="449"/>
                    <a:pt x="6620" y="1219"/>
                  </a:cubicBezTo>
                  <a:lnTo>
                    <a:pt x="549" y="13270"/>
                  </a:lnTo>
                  <a:cubicBezTo>
                    <a:pt x="0" y="14356"/>
                    <a:pt x="446" y="15705"/>
                    <a:pt x="1532" y="16254"/>
                  </a:cubicBezTo>
                  <a:lnTo>
                    <a:pt x="10473" y="20759"/>
                  </a:lnTo>
                  <a:cubicBezTo>
                    <a:pt x="10792" y="20924"/>
                    <a:pt x="11134" y="21001"/>
                    <a:pt x="11471" y="21001"/>
                  </a:cubicBezTo>
                  <a:cubicBezTo>
                    <a:pt x="12284" y="21001"/>
                    <a:pt x="13073" y="20551"/>
                    <a:pt x="13469" y="19776"/>
                  </a:cubicBezTo>
                  <a:lnTo>
                    <a:pt x="19540" y="7736"/>
                  </a:lnTo>
                  <a:cubicBezTo>
                    <a:pt x="20089" y="6639"/>
                    <a:pt x="19643" y="5289"/>
                    <a:pt x="18546" y="4741"/>
                  </a:cubicBezTo>
                  <a:lnTo>
                    <a:pt x="9616" y="236"/>
                  </a:lnTo>
                  <a:cubicBezTo>
                    <a:pt x="9297" y="76"/>
                    <a:pt x="8956" y="1"/>
                    <a:pt x="8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4" name="Google Shape;784;p18"/>
            <p:cNvSpPr/>
            <p:nvPr/>
          </p:nvSpPr>
          <p:spPr>
            <a:xfrm rot="-3809633">
              <a:off x="823851" y="1700199"/>
              <a:ext cx="523708" cy="543708"/>
            </a:xfrm>
            <a:custGeom>
              <a:avLst/>
              <a:gdLst/>
              <a:ahLst/>
              <a:cxnLst/>
              <a:rect l="l" t="t" r="r" b="b"/>
              <a:pathLst>
                <a:path w="20948" h="21748" extrusionOk="0">
                  <a:moveTo>
                    <a:pt x="9045" y="744"/>
                  </a:moveTo>
                  <a:cubicBezTo>
                    <a:pt x="9331" y="744"/>
                    <a:pt x="9616" y="801"/>
                    <a:pt x="9879" y="938"/>
                  </a:cubicBezTo>
                  <a:lnTo>
                    <a:pt x="18820" y="5443"/>
                  </a:lnTo>
                  <a:cubicBezTo>
                    <a:pt x="19735" y="5912"/>
                    <a:pt x="20101" y="7021"/>
                    <a:pt x="19644" y="7936"/>
                  </a:cubicBezTo>
                  <a:lnTo>
                    <a:pt x="13572" y="19987"/>
                  </a:lnTo>
                  <a:cubicBezTo>
                    <a:pt x="13344" y="20421"/>
                    <a:pt x="12966" y="20753"/>
                    <a:pt x="12486" y="20901"/>
                  </a:cubicBezTo>
                  <a:cubicBezTo>
                    <a:pt x="12293" y="20967"/>
                    <a:pt x="12094" y="21000"/>
                    <a:pt x="11896" y="21000"/>
                  </a:cubicBezTo>
                  <a:cubicBezTo>
                    <a:pt x="11613" y="21000"/>
                    <a:pt x="11331" y="20933"/>
                    <a:pt x="11068" y="20799"/>
                  </a:cubicBezTo>
                  <a:lnTo>
                    <a:pt x="2139" y="16294"/>
                  </a:lnTo>
                  <a:cubicBezTo>
                    <a:pt x="1224" y="15836"/>
                    <a:pt x="858" y="14716"/>
                    <a:pt x="1316" y="13801"/>
                  </a:cubicBezTo>
                  <a:lnTo>
                    <a:pt x="7387" y="1762"/>
                  </a:lnTo>
                  <a:cubicBezTo>
                    <a:pt x="7718" y="1110"/>
                    <a:pt x="8370" y="744"/>
                    <a:pt x="9045" y="744"/>
                  </a:cubicBezTo>
                  <a:close/>
                  <a:moveTo>
                    <a:pt x="9059" y="0"/>
                  </a:moveTo>
                  <a:cubicBezTo>
                    <a:pt x="8106" y="0"/>
                    <a:pt x="7185" y="523"/>
                    <a:pt x="6724" y="1430"/>
                  </a:cubicBezTo>
                  <a:lnTo>
                    <a:pt x="652" y="13470"/>
                  </a:lnTo>
                  <a:cubicBezTo>
                    <a:pt x="1" y="14750"/>
                    <a:pt x="527" y="16317"/>
                    <a:pt x="1807" y="16957"/>
                  </a:cubicBezTo>
                  <a:lnTo>
                    <a:pt x="10737" y="21462"/>
                  </a:lnTo>
                  <a:cubicBezTo>
                    <a:pt x="11103" y="21656"/>
                    <a:pt x="11503" y="21748"/>
                    <a:pt x="11903" y="21748"/>
                  </a:cubicBezTo>
                  <a:cubicBezTo>
                    <a:pt x="12178" y="21748"/>
                    <a:pt x="12452" y="21702"/>
                    <a:pt x="12726" y="21610"/>
                  </a:cubicBezTo>
                  <a:cubicBezTo>
                    <a:pt x="13378" y="21393"/>
                    <a:pt x="13915" y="20936"/>
                    <a:pt x="14236" y="20318"/>
                  </a:cubicBezTo>
                  <a:lnTo>
                    <a:pt x="20307" y="8279"/>
                  </a:lnTo>
                  <a:cubicBezTo>
                    <a:pt x="20947" y="6998"/>
                    <a:pt x="20433" y="5432"/>
                    <a:pt x="19152" y="4780"/>
                  </a:cubicBezTo>
                  <a:lnTo>
                    <a:pt x="10222" y="275"/>
                  </a:lnTo>
                  <a:cubicBezTo>
                    <a:pt x="9849" y="89"/>
                    <a:pt x="9451" y="0"/>
                    <a:pt x="9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5" name="Google Shape;785;p18"/>
            <p:cNvSpPr/>
            <p:nvPr/>
          </p:nvSpPr>
          <p:spPr>
            <a:xfrm rot="-3809633">
              <a:off x="984702" y="1914438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5" y="0"/>
                  </a:moveTo>
                  <a:lnTo>
                    <a:pt x="1" y="3099"/>
                  </a:lnTo>
                  <a:lnTo>
                    <a:pt x="8244" y="7261"/>
                  </a:lnTo>
                  <a:lnTo>
                    <a:pt x="9811" y="4162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6" name="Google Shape;786;p18"/>
            <p:cNvSpPr/>
            <p:nvPr/>
          </p:nvSpPr>
          <p:spPr>
            <a:xfrm rot="-3809633">
              <a:off x="974993" y="1905314"/>
              <a:ext cx="264429" cy="199978"/>
            </a:xfrm>
            <a:custGeom>
              <a:avLst/>
              <a:gdLst/>
              <a:ahLst/>
              <a:cxnLst/>
              <a:rect l="l" t="t" r="r" b="b"/>
              <a:pathLst>
                <a:path w="10577" h="7999" extrusionOk="0">
                  <a:moveTo>
                    <a:pt x="2105" y="864"/>
                  </a:moveTo>
                  <a:lnTo>
                    <a:pt x="9697" y="4694"/>
                  </a:lnTo>
                  <a:lnTo>
                    <a:pt x="8473" y="7130"/>
                  </a:lnTo>
                  <a:lnTo>
                    <a:pt x="881" y="3299"/>
                  </a:lnTo>
                  <a:lnTo>
                    <a:pt x="2105" y="864"/>
                  </a:lnTo>
                  <a:close/>
                  <a:moveTo>
                    <a:pt x="1945" y="0"/>
                  </a:moveTo>
                  <a:cubicBezTo>
                    <a:pt x="1809" y="0"/>
                    <a:pt x="1677" y="72"/>
                    <a:pt x="1613" y="201"/>
                  </a:cubicBezTo>
                  <a:lnTo>
                    <a:pt x="58" y="3299"/>
                  </a:lnTo>
                  <a:cubicBezTo>
                    <a:pt x="12" y="3391"/>
                    <a:pt x="1" y="3494"/>
                    <a:pt x="35" y="3585"/>
                  </a:cubicBezTo>
                  <a:cubicBezTo>
                    <a:pt x="58" y="3677"/>
                    <a:pt x="127" y="3757"/>
                    <a:pt x="218" y="3802"/>
                  </a:cubicBezTo>
                  <a:lnTo>
                    <a:pt x="8473" y="7964"/>
                  </a:lnTo>
                  <a:cubicBezTo>
                    <a:pt x="8519" y="7987"/>
                    <a:pt x="8576" y="7999"/>
                    <a:pt x="8633" y="7999"/>
                  </a:cubicBezTo>
                  <a:cubicBezTo>
                    <a:pt x="8770" y="7999"/>
                    <a:pt x="8908" y="7919"/>
                    <a:pt x="8965" y="7793"/>
                  </a:cubicBezTo>
                  <a:lnTo>
                    <a:pt x="10531" y="4694"/>
                  </a:lnTo>
                  <a:cubicBezTo>
                    <a:pt x="10577" y="4614"/>
                    <a:pt x="10577" y="4511"/>
                    <a:pt x="10554" y="4420"/>
                  </a:cubicBezTo>
                  <a:cubicBezTo>
                    <a:pt x="10520" y="4317"/>
                    <a:pt x="10451" y="4248"/>
                    <a:pt x="10360" y="4203"/>
                  </a:cubicBezTo>
                  <a:lnTo>
                    <a:pt x="2116" y="41"/>
                  </a:lnTo>
                  <a:cubicBezTo>
                    <a:pt x="2061" y="13"/>
                    <a:pt x="2003" y="0"/>
                    <a:pt x="1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7" name="Google Shape;787;p18"/>
            <p:cNvSpPr/>
            <p:nvPr/>
          </p:nvSpPr>
          <p:spPr>
            <a:xfrm rot="-3809633">
              <a:off x="1038467" y="1986617"/>
              <a:ext cx="245279" cy="181528"/>
            </a:xfrm>
            <a:custGeom>
              <a:avLst/>
              <a:gdLst/>
              <a:ahLst/>
              <a:cxnLst/>
              <a:rect l="l" t="t" r="r" b="b"/>
              <a:pathLst>
                <a:path w="9811" h="7261" extrusionOk="0">
                  <a:moveTo>
                    <a:pt x="1556" y="0"/>
                  </a:moveTo>
                  <a:lnTo>
                    <a:pt x="1" y="3099"/>
                  </a:lnTo>
                  <a:lnTo>
                    <a:pt x="8256" y="7261"/>
                  </a:lnTo>
                  <a:lnTo>
                    <a:pt x="9811" y="4162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8" name="Google Shape;788;p18"/>
            <p:cNvSpPr/>
            <p:nvPr/>
          </p:nvSpPr>
          <p:spPr>
            <a:xfrm rot="-3809633">
              <a:off x="1027784" y="1977293"/>
              <a:ext cx="266454" cy="200053"/>
            </a:xfrm>
            <a:custGeom>
              <a:avLst/>
              <a:gdLst/>
              <a:ahLst/>
              <a:cxnLst/>
              <a:rect l="l" t="t" r="r" b="b"/>
              <a:pathLst>
                <a:path w="10658" h="8002" extrusionOk="0">
                  <a:moveTo>
                    <a:pt x="2150" y="878"/>
                  </a:moveTo>
                  <a:lnTo>
                    <a:pt x="9731" y="4697"/>
                  </a:lnTo>
                  <a:lnTo>
                    <a:pt x="8508" y="7132"/>
                  </a:lnTo>
                  <a:lnTo>
                    <a:pt x="916" y="3302"/>
                  </a:lnTo>
                  <a:lnTo>
                    <a:pt x="2150" y="878"/>
                  </a:lnTo>
                  <a:close/>
                  <a:moveTo>
                    <a:pt x="1977" y="1"/>
                  </a:moveTo>
                  <a:cubicBezTo>
                    <a:pt x="1939" y="1"/>
                    <a:pt x="1901" y="7"/>
                    <a:pt x="1865" y="21"/>
                  </a:cubicBezTo>
                  <a:cubicBezTo>
                    <a:pt x="1773" y="55"/>
                    <a:pt x="1693" y="124"/>
                    <a:pt x="1647" y="204"/>
                  </a:cubicBezTo>
                  <a:lnTo>
                    <a:pt x="92" y="3302"/>
                  </a:lnTo>
                  <a:cubicBezTo>
                    <a:pt x="1" y="3485"/>
                    <a:pt x="69" y="3714"/>
                    <a:pt x="252" y="3805"/>
                  </a:cubicBezTo>
                  <a:lnTo>
                    <a:pt x="8508" y="7967"/>
                  </a:lnTo>
                  <a:cubicBezTo>
                    <a:pt x="8565" y="7990"/>
                    <a:pt x="8622" y="8001"/>
                    <a:pt x="8679" y="8001"/>
                  </a:cubicBezTo>
                  <a:cubicBezTo>
                    <a:pt x="8713" y="8001"/>
                    <a:pt x="8748" y="8001"/>
                    <a:pt x="8793" y="7979"/>
                  </a:cubicBezTo>
                  <a:cubicBezTo>
                    <a:pt x="8885" y="7956"/>
                    <a:pt x="8965" y="7887"/>
                    <a:pt x="9011" y="7796"/>
                  </a:cubicBezTo>
                  <a:lnTo>
                    <a:pt x="10566" y="4709"/>
                  </a:lnTo>
                  <a:cubicBezTo>
                    <a:pt x="10657" y="4514"/>
                    <a:pt x="10588" y="4297"/>
                    <a:pt x="10406" y="4205"/>
                  </a:cubicBezTo>
                  <a:lnTo>
                    <a:pt x="2150" y="44"/>
                  </a:lnTo>
                  <a:cubicBezTo>
                    <a:pt x="2095" y="16"/>
                    <a:pt x="2035" y="1"/>
                    <a:pt x="1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9" name="Google Shape;789;p18"/>
            <p:cNvSpPr/>
            <p:nvPr/>
          </p:nvSpPr>
          <p:spPr>
            <a:xfrm rot="-3809633">
              <a:off x="877377" y="1779971"/>
              <a:ext cx="271879" cy="199853"/>
            </a:xfrm>
            <a:custGeom>
              <a:avLst/>
              <a:gdLst/>
              <a:ahLst/>
              <a:cxnLst/>
              <a:rect l="l" t="t" r="r" b="b"/>
              <a:pathLst>
                <a:path w="10875" h="7994" extrusionOk="0">
                  <a:moveTo>
                    <a:pt x="1704" y="1"/>
                  </a:moveTo>
                  <a:lnTo>
                    <a:pt x="1" y="3374"/>
                  </a:lnTo>
                  <a:lnTo>
                    <a:pt x="9171" y="7993"/>
                  </a:lnTo>
                  <a:lnTo>
                    <a:pt x="10874" y="4620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0" name="Google Shape;790;p18"/>
            <p:cNvSpPr/>
            <p:nvPr/>
          </p:nvSpPr>
          <p:spPr>
            <a:xfrm rot="-3809633">
              <a:off x="868019" y="1770654"/>
              <a:ext cx="290729" cy="218553"/>
            </a:xfrm>
            <a:custGeom>
              <a:avLst/>
              <a:gdLst/>
              <a:ahLst/>
              <a:cxnLst/>
              <a:rect l="l" t="t" r="r" b="b"/>
              <a:pathLst>
                <a:path w="11629" h="8742" extrusionOk="0">
                  <a:moveTo>
                    <a:pt x="2241" y="864"/>
                  </a:moveTo>
                  <a:lnTo>
                    <a:pt x="10748" y="5151"/>
                  </a:lnTo>
                  <a:lnTo>
                    <a:pt x="9376" y="7872"/>
                  </a:lnTo>
                  <a:lnTo>
                    <a:pt x="881" y="3585"/>
                  </a:lnTo>
                  <a:lnTo>
                    <a:pt x="2241" y="864"/>
                  </a:lnTo>
                  <a:close/>
                  <a:moveTo>
                    <a:pt x="2082" y="0"/>
                  </a:moveTo>
                  <a:cubicBezTo>
                    <a:pt x="1946" y="0"/>
                    <a:pt x="1814" y="72"/>
                    <a:pt x="1750" y="200"/>
                  </a:cubicBezTo>
                  <a:lnTo>
                    <a:pt x="46" y="3573"/>
                  </a:lnTo>
                  <a:cubicBezTo>
                    <a:pt x="0" y="3665"/>
                    <a:pt x="0" y="3768"/>
                    <a:pt x="23" y="3859"/>
                  </a:cubicBezTo>
                  <a:cubicBezTo>
                    <a:pt x="58" y="3951"/>
                    <a:pt x="126" y="4031"/>
                    <a:pt x="218" y="4076"/>
                  </a:cubicBezTo>
                  <a:lnTo>
                    <a:pt x="9376" y="8696"/>
                  </a:lnTo>
                  <a:cubicBezTo>
                    <a:pt x="9433" y="8730"/>
                    <a:pt x="9490" y="8741"/>
                    <a:pt x="9548" y="8741"/>
                  </a:cubicBezTo>
                  <a:cubicBezTo>
                    <a:pt x="9673" y="8741"/>
                    <a:pt x="9811" y="8661"/>
                    <a:pt x="9879" y="8536"/>
                  </a:cubicBezTo>
                  <a:lnTo>
                    <a:pt x="11583" y="5163"/>
                  </a:lnTo>
                  <a:cubicBezTo>
                    <a:pt x="11617" y="5071"/>
                    <a:pt x="11629" y="4968"/>
                    <a:pt x="11594" y="4877"/>
                  </a:cubicBezTo>
                  <a:cubicBezTo>
                    <a:pt x="11571" y="4785"/>
                    <a:pt x="11503" y="4705"/>
                    <a:pt x="11411" y="4660"/>
                  </a:cubicBezTo>
                  <a:lnTo>
                    <a:pt x="2253" y="40"/>
                  </a:lnTo>
                  <a:cubicBezTo>
                    <a:pt x="2198" y="13"/>
                    <a:pt x="2140" y="0"/>
                    <a:pt x="20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1" name="Google Shape;791;p18"/>
            <p:cNvSpPr/>
            <p:nvPr/>
          </p:nvSpPr>
          <p:spPr>
            <a:xfrm rot="-3809633">
              <a:off x="1019299" y="1978736"/>
              <a:ext cx="227553" cy="122652"/>
            </a:xfrm>
            <a:custGeom>
              <a:avLst/>
              <a:gdLst/>
              <a:ahLst/>
              <a:cxnLst/>
              <a:rect l="l" t="t" r="r" b="b"/>
              <a:pathLst>
                <a:path w="9102" h="4906" extrusionOk="0">
                  <a:moveTo>
                    <a:pt x="424" y="1"/>
                  </a:moveTo>
                  <a:cubicBezTo>
                    <a:pt x="292" y="1"/>
                    <a:pt x="167" y="78"/>
                    <a:pt x="103" y="206"/>
                  </a:cubicBezTo>
                  <a:cubicBezTo>
                    <a:pt x="0" y="389"/>
                    <a:pt x="80" y="607"/>
                    <a:pt x="263" y="709"/>
                  </a:cubicBezTo>
                  <a:lnTo>
                    <a:pt x="8518" y="4871"/>
                  </a:lnTo>
                  <a:cubicBezTo>
                    <a:pt x="8564" y="4894"/>
                    <a:pt x="8621" y="4906"/>
                    <a:pt x="8678" y="4906"/>
                  </a:cubicBezTo>
                  <a:cubicBezTo>
                    <a:pt x="8815" y="4906"/>
                    <a:pt x="8953" y="4826"/>
                    <a:pt x="9010" y="4700"/>
                  </a:cubicBezTo>
                  <a:cubicBezTo>
                    <a:pt x="9101" y="4517"/>
                    <a:pt x="9033" y="4300"/>
                    <a:pt x="8850" y="4208"/>
                  </a:cubicBezTo>
                  <a:lnTo>
                    <a:pt x="595" y="46"/>
                  </a:lnTo>
                  <a:cubicBezTo>
                    <a:pt x="540" y="15"/>
                    <a:pt x="481" y="1"/>
                    <a:pt x="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2" name="Google Shape;792;p18"/>
            <p:cNvSpPr/>
            <p:nvPr/>
          </p:nvSpPr>
          <p:spPr>
            <a:xfrm rot="-3809633">
              <a:off x="1085486" y="1960314"/>
              <a:ext cx="96626" cy="167902"/>
            </a:xfrm>
            <a:custGeom>
              <a:avLst/>
              <a:gdLst/>
              <a:ahLst/>
              <a:cxnLst/>
              <a:rect l="l" t="t" r="r" b="b"/>
              <a:pathLst>
                <a:path w="3865" h="6716" extrusionOk="0">
                  <a:moveTo>
                    <a:pt x="3442" y="0"/>
                  </a:moveTo>
                  <a:cubicBezTo>
                    <a:pt x="3306" y="0"/>
                    <a:pt x="3176" y="79"/>
                    <a:pt x="3110" y="210"/>
                  </a:cubicBezTo>
                  <a:lnTo>
                    <a:pt x="92" y="6178"/>
                  </a:lnTo>
                  <a:cubicBezTo>
                    <a:pt x="0" y="6361"/>
                    <a:pt x="80" y="6579"/>
                    <a:pt x="263" y="6670"/>
                  </a:cubicBezTo>
                  <a:cubicBezTo>
                    <a:pt x="309" y="6704"/>
                    <a:pt x="366" y="6716"/>
                    <a:pt x="423" y="6716"/>
                  </a:cubicBezTo>
                  <a:cubicBezTo>
                    <a:pt x="560" y="6716"/>
                    <a:pt x="698" y="6636"/>
                    <a:pt x="755" y="6510"/>
                  </a:cubicBezTo>
                  <a:lnTo>
                    <a:pt x="3773" y="542"/>
                  </a:lnTo>
                  <a:cubicBezTo>
                    <a:pt x="3865" y="359"/>
                    <a:pt x="3785" y="130"/>
                    <a:pt x="3602" y="38"/>
                  </a:cubicBezTo>
                  <a:cubicBezTo>
                    <a:pt x="3550" y="13"/>
                    <a:pt x="3496" y="0"/>
                    <a:pt x="3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3" name="Google Shape;793;p18"/>
            <p:cNvSpPr/>
            <p:nvPr/>
          </p:nvSpPr>
          <p:spPr>
            <a:xfrm rot="-3809633">
              <a:off x="1039374" y="2015282"/>
              <a:ext cx="38626" cy="53001"/>
            </a:xfrm>
            <a:custGeom>
              <a:avLst/>
              <a:gdLst/>
              <a:ahLst/>
              <a:cxnLst/>
              <a:rect l="l" t="t" r="r" b="b"/>
              <a:pathLst>
                <a:path w="1545" h="2120" extrusionOk="0">
                  <a:moveTo>
                    <a:pt x="1131" y="1"/>
                  </a:moveTo>
                  <a:cubicBezTo>
                    <a:pt x="991" y="1"/>
                    <a:pt x="855" y="79"/>
                    <a:pt x="790" y="211"/>
                  </a:cubicBezTo>
                  <a:lnTo>
                    <a:pt x="92" y="1583"/>
                  </a:lnTo>
                  <a:cubicBezTo>
                    <a:pt x="1" y="1765"/>
                    <a:pt x="81" y="1994"/>
                    <a:pt x="264" y="2086"/>
                  </a:cubicBezTo>
                  <a:cubicBezTo>
                    <a:pt x="309" y="2108"/>
                    <a:pt x="367" y="2120"/>
                    <a:pt x="424" y="2120"/>
                  </a:cubicBezTo>
                  <a:cubicBezTo>
                    <a:pt x="561" y="2120"/>
                    <a:pt x="698" y="2051"/>
                    <a:pt x="755" y="1914"/>
                  </a:cubicBezTo>
                  <a:lnTo>
                    <a:pt x="1453" y="542"/>
                  </a:lnTo>
                  <a:cubicBezTo>
                    <a:pt x="1544" y="359"/>
                    <a:pt x="1476" y="130"/>
                    <a:pt x="1293" y="39"/>
                  </a:cubicBezTo>
                  <a:cubicBezTo>
                    <a:pt x="1241" y="13"/>
                    <a:pt x="1186" y="1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4" name="Google Shape;794;p18"/>
            <p:cNvSpPr/>
            <p:nvPr/>
          </p:nvSpPr>
          <p:spPr>
            <a:xfrm rot="-3809633">
              <a:off x="1028235" y="2022425"/>
              <a:ext cx="60926" cy="38726"/>
            </a:xfrm>
            <a:custGeom>
              <a:avLst/>
              <a:gdLst/>
              <a:ahLst/>
              <a:cxnLst/>
              <a:rect l="l" t="t" r="r" b="b"/>
              <a:pathLst>
                <a:path w="2437" h="1549" extrusionOk="0">
                  <a:moveTo>
                    <a:pt x="435" y="1"/>
                  </a:moveTo>
                  <a:cubicBezTo>
                    <a:pt x="299" y="1"/>
                    <a:pt x="166" y="79"/>
                    <a:pt x="92" y="210"/>
                  </a:cubicBezTo>
                  <a:cubicBezTo>
                    <a:pt x="1" y="393"/>
                    <a:pt x="81" y="611"/>
                    <a:pt x="264" y="713"/>
                  </a:cubicBezTo>
                  <a:lnTo>
                    <a:pt x="1842" y="1502"/>
                  </a:lnTo>
                  <a:cubicBezTo>
                    <a:pt x="1899" y="1537"/>
                    <a:pt x="1956" y="1548"/>
                    <a:pt x="2013" y="1548"/>
                  </a:cubicBezTo>
                  <a:cubicBezTo>
                    <a:pt x="2150" y="1548"/>
                    <a:pt x="2276" y="1468"/>
                    <a:pt x="2345" y="1342"/>
                  </a:cubicBezTo>
                  <a:cubicBezTo>
                    <a:pt x="2436" y="1159"/>
                    <a:pt x="2368" y="931"/>
                    <a:pt x="2185" y="839"/>
                  </a:cubicBezTo>
                  <a:lnTo>
                    <a:pt x="595" y="39"/>
                  </a:lnTo>
                  <a:cubicBezTo>
                    <a:pt x="544" y="13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5" name="Google Shape;795;p18"/>
            <p:cNvSpPr/>
            <p:nvPr/>
          </p:nvSpPr>
          <p:spPr>
            <a:xfrm rot="-3809633">
              <a:off x="1176387" y="2027435"/>
              <a:ext cx="60901" cy="38476"/>
            </a:xfrm>
            <a:custGeom>
              <a:avLst/>
              <a:gdLst/>
              <a:ahLst/>
              <a:cxnLst/>
              <a:rect l="l" t="t" r="r" b="b"/>
              <a:pathLst>
                <a:path w="2436" h="1539" extrusionOk="0">
                  <a:moveTo>
                    <a:pt x="424" y="0"/>
                  </a:moveTo>
                  <a:cubicBezTo>
                    <a:pt x="288" y="0"/>
                    <a:pt x="156" y="72"/>
                    <a:pt x="92" y="201"/>
                  </a:cubicBezTo>
                  <a:cubicBezTo>
                    <a:pt x="0" y="384"/>
                    <a:pt x="69" y="612"/>
                    <a:pt x="252" y="704"/>
                  </a:cubicBezTo>
                  <a:lnTo>
                    <a:pt x="1841" y="1504"/>
                  </a:lnTo>
                  <a:cubicBezTo>
                    <a:pt x="1898" y="1527"/>
                    <a:pt x="1956" y="1538"/>
                    <a:pt x="2013" y="1538"/>
                  </a:cubicBezTo>
                  <a:cubicBezTo>
                    <a:pt x="2139" y="1538"/>
                    <a:pt x="2276" y="1470"/>
                    <a:pt x="2344" y="1333"/>
                  </a:cubicBezTo>
                  <a:cubicBezTo>
                    <a:pt x="2436" y="1150"/>
                    <a:pt x="2356" y="932"/>
                    <a:pt x="2173" y="841"/>
                  </a:cubicBezTo>
                  <a:lnTo>
                    <a:pt x="595" y="41"/>
                  </a:lnTo>
                  <a:cubicBezTo>
                    <a:pt x="540" y="13"/>
                    <a:pt x="482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_1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30"/>
          <p:cNvSpPr/>
          <p:nvPr/>
        </p:nvSpPr>
        <p:spPr>
          <a:xfrm>
            <a:off x="-548700" y="2671023"/>
            <a:ext cx="1959283" cy="113790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4" name="Google Shape;1254;p30"/>
          <p:cNvSpPr/>
          <p:nvPr/>
        </p:nvSpPr>
        <p:spPr>
          <a:xfrm>
            <a:off x="7874677" y="1603675"/>
            <a:ext cx="1672507" cy="1335018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55" name="Google Shape;1255;p30"/>
          <p:cNvSpPr/>
          <p:nvPr/>
        </p:nvSpPr>
        <p:spPr>
          <a:xfrm>
            <a:off x="4884176" y="4391276"/>
            <a:ext cx="1546061" cy="89791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02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2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1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5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9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42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3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0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506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5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7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1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31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79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9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549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2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82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84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5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37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4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562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6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37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9238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3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4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43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791B-7040-4E01-AEEB-E45AC0660FFD}" type="datetimeFigureOut">
              <a:rPr lang="en-US" smtClean="0"/>
              <a:t>07/03/2022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BB0B-49B1-4456-8062-C7CE240BC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39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175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/>
          <p:nvPr/>
        </p:nvSpPr>
        <p:spPr>
          <a:xfrm>
            <a:off x="6183124" y="-203799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7" name="Google Shape;77;p4"/>
          <p:cNvSpPr/>
          <p:nvPr/>
        </p:nvSpPr>
        <p:spPr>
          <a:xfrm>
            <a:off x="3702037" y="4540440"/>
            <a:ext cx="1170795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8" name="Google Shape;78;p4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9" name="Google Shape;79;p4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1302726" y="1152475"/>
            <a:ext cx="7166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086504" y="274367"/>
            <a:ext cx="921731" cy="2242618"/>
            <a:chOff x="8086503" y="274367"/>
            <a:chExt cx="921731" cy="2242618"/>
          </a:xfrm>
        </p:grpSpPr>
        <p:grpSp>
          <p:nvGrpSpPr>
            <p:cNvPr id="83" name="Google Shape;83;p4"/>
            <p:cNvGrpSpPr/>
            <p:nvPr/>
          </p:nvGrpSpPr>
          <p:grpSpPr>
            <a:xfrm rot="5791931">
              <a:off x="8150117" y="265520"/>
              <a:ext cx="472019" cy="549113"/>
              <a:chOff x="1422450" y="641950"/>
              <a:chExt cx="251275" cy="2923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1" name="Google Shape;91;p4"/>
            <p:cNvGrpSpPr/>
            <p:nvPr/>
          </p:nvGrpSpPr>
          <p:grpSpPr>
            <a:xfrm rot="9718732">
              <a:off x="8462902" y="1908346"/>
              <a:ext cx="471982" cy="549096"/>
              <a:chOff x="1422450" y="641950"/>
              <a:chExt cx="251275" cy="292300"/>
            </a:xfrm>
          </p:grpSpPr>
          <p:sp>
            <p:nvSpPr>
              <p:cNvPr id="92" name="Google Shape;92;p4"/>
              <p:cNvSpPr/>
              <p:nvPr/>
            </p:nvSpPr>
            <p:spPr>
              <a:xfrm>
                <a:off x="1429325" y="646875"/>
                <a:ext cx="239375" cy="2805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11220" extrusionOk="0">
                    <a:moveTo>
                      <a:pt x="9257" y="0"/>
                    </a:moveTo>
                    <a:cubicBezTo>
                      <a:pt x="9141" y="0"/>
                      <a:pt x="9017" y="53"/>
                      <a:pt x="8923" y="116"/>
                    </a:cubicBezTo>
                    <a:cubicBezTo>
                      <a:pt x="8547" y="392"/>
                      <a:pt x="8322" y="843"/>
                      <a:pt x="7921" y="1069"/>
                    </a:cubicBezTo>
                    <a:cubicBezTo>
                      <a:pt x="7620" y="1219"/>
                      <a:pt x="7244" y="1219"/>
                      <a:pt x="6918" y="1294"/>
                    </a:cubicBezTo>
                    <a:cubicBezTo>
                      <a:pt x="6342" y="1420"/>
                      <a:pt x="5891" y="1896"/>
                      <a:pt x="5465" y="2497"/>
                    </a:cubicBezTo>
                    <a:lnTo>
                      <a:pt x="1" y="9214"/>
                    </a:lnTo>
                    <a:lnTo>
                      <a:pt x="2658" y="11219"/>
                    </a:lnTo>
                    <a:cubicBezTo>
                      <a:pt x="2658" y="11219"/>
                      <a:pt x="8247" y="4176"/>
                      <a:pt x="8247" y="4176"/>
                    </a:cubicBezTo>
                    <a:cubicBezTo>
                      <a:pt x="8597" y="3650"/>
                      <a:pt x="8973" y="3349"/>
                      <a:pt x="8973" y="2823"/>
                    </a:cubicBezTo>
                    <a:cubicBezTo>
                      <a:pt x="8973" y="2522"/>
                      <a:pt x="8823" y="2247"/>
                      <a:pt x="8823" y="1946"/>
                    </a:cubicBezTo>
                    <a:cubicBezTo>
                      <a:pt x="8823" y="1470"/>
                      <a:pt x="9174" y="1094"/>
                      <a:pt x="9425" y="693"/>
                    </a:cubicBezTo>
                    <a:cubicBezTo>
                      <a:pt x="9475" y="592"/>
                      <a:pt x="9550" y="492"/>
                      <a:pt x="9550" y="367"/>
                    </a:cubicBezTo>
                    <a:cubicBezTo>
                      <a:pt x="9575" y="267"/>
                      <a:pt x="9550" y="141"/>
                      <a:pt x="9450" y="66"/>
                    </a:cubicBezTo>
                    <a:cubicBezTo>
                      <a:pt x="9393" y="19"/>
                      <a:pt x="9327" y="0"/>
                      <a:pt x="92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422450" y="641950"/>
                <a:ext cx="251275" cy="292300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11692" extrusionOk="0">
                    <a:moveTo>
                      <a:pt x="9537" y="368"/>
                    </a:moveTo>
                    <a:cubicBezTo>
                      <a:pt x="9563" y="368"/>
                      <a:pt x="9585" y="374"/>
                      <a:pt x="9599" y="388"/>
                    </a:cubicBezTo>
                    <a:cubicBezTo>
                      <a:pt x="9624" y="414"/>
                      <a:pt x="9624" y="439"/>
                      <a:pt x="9649" y="439"/>
                    </a:cubicBezTo>
                    <a:cubicBezTo>
                      <a:pt x="9649" y="489"/>
                      <a:pt x="9649" y="514"/>
                      <a:pt x="9649" y="539"/>
                    </a:cubicBezTo>
                    <a:cubicBezTo>
                      <a:pt x="9649" y="639"/>
                      <a:pt x="9599" y="714"/>
                      <a:pt x="9549" y="789"/>
                    </a:cubicBezTo>
                    <a:cubicBezTo>
                      <a:pt x="9474" y="890"/>
                      <a:pt x="9424" y="965"/>
                      <a:pt x="9374" y="1065"/>
                    </a:cubicBezTo>
                    <a:cubicBezTo>
                      <a:pt x="9148" y="1391"/>
                      <a:pt x="8923" y="1717"/>
                      <a:pt x="8898" y="2143"/>
                    </a:cubicBezTo>
                    <a:cubicBezTo>
                      <a:pt x="8898" y="2318"/>
                      <a:pt x="8948" y="2469"/>
                      <a:pt x="8998" y="2644"/>
                    </a:cubicBezTo>
                    <a:cubicBezTo>
                      <a:pt x="9023" y="2769"/>
                      <a:pt x="9048" y="2895"/>
                      <a:pt x="9048" y="3020"/>
                    </a:cubicBezTo>
                    <a:cubicBezTo>
                      <a:pt x="9048" y="3346"/>
                      <a:pt x="8872" y="3571"/>
                      <a:pt x="8647" y="3872"/>
                    </a:cubicBezTo>
                    <a:cubicBezTo>
                      <a:pt x="8547" y="3997"/>
                      <a:pt x="8471" y="4123"/>
                      <a:pt x="8371" y="4273"/>
                    </a:cubicBezTo>
                    <a:cubicBezTo>
                      <a:pt x="8221" y="4449"/>
                      <a:pt x="3684" y="10188"/>
                      <a:pt x="2908" y="11165"/>
                    </a:cubicBezTo>
                    <a:lnTo>
                      <a:pt x="552" y="9386"/>
                    </a:lnTo>
                    <a:lnTo>
                      <a:pt x="5890" y="2794"/>
                    </a:lnTo>
                    <a:cubicBezTo>
                      <a:pt x="6366" y="2143"/>
                      <a:pt x="6792" y="1792"/>
                      <a:pt x="7243" y="1667"/>
                    </a:cubicBezTo>
                    <a:cubicBezTo>
                      <a:pt x="7344" y="1642"/>
                      <a:pt x="7469" y="1617"/>
                      <a:pt x="7569" y="1617"/>
                    </a:cubicBezTo>
                    <a:cubicBezTo>
                      <a:pt x="7820" y="1566"/>
                      <a:pt x="8045" y="1541"/>
                      <a:pt x="8271" y="1416"/>
                    </a:cubicBezTo>
                    <a:cubicBezTo>
                      <a:pt x="8547" y="1291"/>
                      <a:pt x="8722" y="1065"/>
                      <a:pt x="8898" y="865"/>
                    </a:cubicBezTo>
                    <a:cubicBezTo>
                      <a:pt x="9023" y="714"/>
                      <a:pt x="9148" y="564"/>
                      <a:pt x="9299" y="464"/>
                    </a:cubicBezTo>
                    <a:cubicBezTo>
                      <a:pt x="9371" y="409"/>
                      <a:pt x="9469" y="368"/>
                      <a:pt x="9537" y="368"/>
                    </a:cubicBezTo>
                    <a:close/>
                    <a:moveTo>
                      <a:pt x="9526" y="0"/>
                    </a:moveTo>
                    <a:cubicBezTo>
                      <a:pt x="9359" y="0"/>
                      <a:pt x="9193" y="73"/>
                      <a:pt x="9073" y="163"/>
                    </a:cubicBezTo>
                    <a:cubicBezTo>
                      <a:pt x="8898" y="288"/>
                      <a:pt x="8747" y="464"/>
                      <a:pt x="8622" y="614"/>
                    </a:cubicBezTo>
                    <a:cubicBezTo>
                      <a:pt x="8446" y="815"/>
                      <a:pt x="8296" y="990"/>
                      <a:pt x="8096" y="1090"/>
                    </a:cubicBezTo>
                    <a:cubicBezTo>
                      <a:pt x="7945" y="1165"/>
                      <a:pt x="7745" y="1216"/>
                      <a:pt x="7519" y="1241"/>
                    </a:cubicBezTo>
                    <a:cubicBezTo>
                      <a:pt x="7394" y="1266"/>
                      <a:pt x="7268" y="1266"/>
                      <a:pt x="7143" y="1316"/>
                    </a:cubicBezTo>
                    <a:cubicBezTo>
                      <a:pt x="6441" y="1466"/>
                      <a:pt x="5940" y="2093"/>
                      <a:pt x="5589" y="2569"/>
                    </a:cubicBezTo>
                    <a:lnTo>
                      <a:pt x="0" y="9436"/>
                    </a:lnTo>
                    <a:lnTo>
                      <a:pt x="2983" y="11692"/>
                    </a:lnTo>
                    <a:lnTo>
                      <a:pt x="3083" y="11541"/>
                    </a:lnTo>
                    <a:cubicBezTo>
                      <a:pt x="8471" y="4724"/>
                      <a:pt x="8672" y="4499"/>
                      <a:pt x="8672" y="4474"/>
                    </a:cubicBezTo>
                    <a:cubicBezTo>
                      <a:pt x="8772" y="4348"/>
                      <a:pt x="8847" y="4223"/>
                      <a:pt x="8948" y="4098"/>
                    </a:cubicBezTo>
                    <a:cubicBezTo>
                      <a:pt x="9198" y="3772"/>
                      <a:pt x="9424" y="3471"/>
                      <a:pt x="9424" y="3020"/>
                    </a:cubicBezTo>
                    <a:cubicBezTo>
                      <a:pt x="9424" y="2845"/>
                      <a:pt x="9399" y="2694"/>
                      <a:pt x="9349" y="2544"/>
                    </a:cubicBezTo>
                    <a:cubicBezTo>
                      <a:pt x="9324" y="2393"/>
                      <a:pt x="9273" y="2268"/>
                      <a:pt x="9273" y="2143"/>
                    </a:cubicBezTo>
                    <a:cubicBezTo>
                      <a:pt x="9273" y="1842"/>
                      <a:pt x="9474" y="1566"/>
                      <a:pt x="9674" y="1266"/>
                    </a:cubicBezTo>
                    <a:cubicBezTo>
                      <a:pt x="9750" y="1190"/>
                      <a:pt x="9800" y="1090"/>
                      <a:pt x="9850" y="990"/>
                    </a:cubicBezTo>
                    <a:cubicBezTo>
                      <a:pt x="9925" y="890"/>
                      <a:pt x="10000" y="764"/>
                      <a:pt x="10025" y="589"/>
                    </a:cubicBezTo>
                    <a:cubicBezTo>
                      <a:pt x="10050" y="414"/>
                      <a:pt x="9975" y="213"/>
                      <a:pt x="9850" y="113"/>
                    </a:cubicBezTo>
                    <a:cubicBezTo>
                      <a:pt x="9750" y="33"/>
                      <a:pt x="9637" y="0"/>
                      <a:pt x="9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564675" y="704250"/>
                <a:ext cx="69575" cy="532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128" extrusionOk="0">
                    <a:moveTo>
                      <a:pt x="207" y="1"/>
                    </a:moveTo>
                    <a:cubicBezTo>
                      <a:pt x="144" y="1"/>
                      <a:pt x="74" y="28"/>
                      <a:pt x="26" y="77"/>
                    </a:cubicBezTo>
                    <a:cubicBezTo>
                      <a:pt x="0" y="127"/>
                      <a:pt x="0" y="202"/>
                      <a:pt x="0" y="252"/>
                    </a:cubicBezTo>
                    <a:cubicBezTo>
                      <a:pt x="26" y="277"/>
                      <a:pt x="51" y="328"/>
                      <a:pt x="76" y="353"/>
                    </a:cubicBezTo>
                    <a:lnTo>
                      <a:pt x="2457" y="2082"/>
                    </a:lnTo>
                    <a:cubicBezTo>
                      <a:pt x="2499" y="2113"/>
                      <a:pt x="2541" y="2127"/>
                      <a:pt x="2581" y="2127"/>
                    </a:cubicBezTo>
                    <a:cubicBezTo>
                      <a:pt x="2636" y="2127"/>
                      <a:pt x="2689" y="2101"/>
                      <a:pt x="2732" y="2057"/>
                    </a:cubicBezTo>
                    <a:cubicBezTo>
                      <a:pt x="2782" y="1957"/>
                      <a:pt x="2757" y="1856"/>
                      <a:pt x="2682" y="1781"/>
                    </a:cubicBezTo>
                    <a:lnTo>
                      <a:pt x="301" y="27"/>
                    </a:lnTo>
                    <a:cubicBezTo>
                      <a:pt x="275" y="9"/>
                      <a:pt x="242" y="1"/>
                      <a:pt x="2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550900" y="722425"/>
                <a:ext cx="69575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076" extrusionOk="0">
                    <a:moveTo>
                      <a:pt x="220" y="1"/>
                    </a:moveTo>
                    <a:cubicBezTo>
                      <a:pt x="158" y="1"/>
                      <a:pt x="99" y="28"/>
                      <a:pt x="50" y="77"/>
                    </a:cubicBezTo>
                    <a:cubicBezTo>
                      <a:pt x="25" y="127"/>
                      <a:pt x="0" y="202"/>
                      <a:pt x="25" y="252"/>
                    </a:cubicBezTo>
                    <a:cubicBezTo>
                      <a:pt x="50" y="277"/>
                      <a:pt x="75" y="327"/>
                      <a:pt x="100" y="352"/>
                    </a:cubicBezTo>
                    <a:lnTo>
                      <a:pt x="2456" y="2032"/>
                    </a:lnTo>
                    <a:cubicBezTo>
                      <a:pt x="2496" y="2061"/>
                      <a:pt x="2535" y="2075"/>
                      <a:pt x="2573" y="2075"/>
                    </a:cubicBezTo>
                    <a:cubicBezTo>
                      <a:pt x="2632" y="2075"/>
                      <a:pt x="2686" y="2042"/>
                      <a:pt x="2732" y="1981"/>
                    </a:cubicBezTo>
                    <a:cubicBezTo>
                      <a:pt x="2782" y="1906"/>
                      <a:pt x="2782" y="1781"/>
                      <a:pt x="2682" y="1731"/>
                    </a:cubicBezTo>
                    <a:lnTo>
                      <a:pt x="326" y="27"/>
                    </a:lnTo>
                    <a:cubicBezTo>
                      <a:pt x="290" y="9"/>
                      <a:pt x="255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456900" y="838525"/>
                <a:ext cx="7207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151" extrusionOk="0">
                    <a:moveTo>
                      <a:pt x="184" y="1"/>
                    </a:moveTo>
                    <a:cubicBezTo>
                      <a:pt x="126" y="1"/>
                      <a:pt x="71" y="34"/>
                      <a:pt x="26" y="94"/>
                    </a:cubicBezTo>
                    <a:cubicBezTo>
                      <a:pt x="1" y="145"/>
                      <a:pt x="1" y="195"/>
                      <a:pt x="1" y="245"/>
                    </a:cubicBezTo>
                    <a:cubicBezTo>
                      <a:pt x="26" y="295"/>
                      <a:pt x="51" y="320"/>
                      <a:pt x="76" y="345"/>
                    </a:cubicBezTo>
                    <a:lnTo>
                      <a:pt x="2557" y="2124"/>
                    </a:lnTo>
                    <a:cubicBezTo>
                      <a:pt x="2584" y="2142"/>
                      <a:pt x="2617" y="2151"/>
                      <a:pt x="2650" y="2151"/>
                    </a:cubicBezTo>
                    <a:cubicBezTo>
                      <a:pt x="2712" y="2151"/>
                      <a:pt x="2775" y="2123"/>
                      <a:pt x="2808" y="2074"/>
                    </a:cubicBezTo>
                    <a:cubicBezTo>
                      <a:pt x="2883" y="1999"/>
                      <a:pt x="2858" y="1874"/>
                      <a:pt x="2783" y="1799"/>
                    </a:cubicBezTo>
                    <a:lnTo>
                      <a:pt x="301" y="44"/>
                    </a:lnTo>
                    <a:cubicBezTo>
                      <a:pt x="262" y="15"/>
                      <a:pt x="222" y="1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441250" y="856650"/>
                <a:ext cx="727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2172" extrusionOk="0">
                    <a:moveTo>
                      <a:pt x="189" y="1"/>
                    </a:moveTo>
                    <a:cubicBezTo>
                      <a:pt x="134" y="1"/>
                      <a:pt x="79" y="27"/>
                      <a:pt x="50" y="71"/>
                    </a:cubicBezTo>
                    <a:cubicBezTo>
                      <a:pt x="0" y="121"/>
                      <a:pt x="0" y="196"/>
                      <a:pt x="25" y="247"/>
                    </a:cubicBezTo>
                    <a:cubicBezTo>
                      <a:pt x="25" y="297"/>
                      <a:pt x="50" y="322"/>
                      <a:pt x="75" y="347"/>
                    </a:cubicBezTo>
                    <a:lnTo>
                      <a:pt x="2582" y="2126"/>
                    </a:lnTo>
                    <a:cubicBezTo>
                      <a:pt x="2613" y="2158"/>
                      <a:pt x="2653" y="2172"/>
                      <a:pt x="2693" y="2172"/>
                    </a:cubicBezTo>
                    <a:cubicBezTo>
                      <a:pt x="2749" y="2172"/>
                      <a:pt x="2803" y="2145"/>
                      <a:pt x="2832" y="2101"/>
                    </a:cubicBezTo>
                    <a:cubicBezTo>
                      <a:pt x="2907" y="2001"/>
                      <a:pt x="2882" y="1901"/>
                      <a:pt x="2782" y="1826"/>
                    </a:cubicBezTo>
                    <a:lnTo>
                      <a:pt x="301" y="46"/>
                    </a:lnTo>
                    <a:cubicBezTo>
                      <a:pt x="269" y="15"/>
                      <a:pt x="229" y="1"/>
                      <a:pt x="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501400" y="759825"/>
                <a:ext cx="85850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3475" extrusionOk="0">
                    <a:moveTo>
                      <a:pt x="2868" y="366"/>
                    </a:moveTo>
                    <a:cubicBezTo>
                      <a:pt x="2898" y="366"/>
                      <a:pt x="2920" y="372"/>
                      <a:pt x="2932" y="385"/>
                    </a:cubicBezTo>
                    <a:cubicBezTo>
                      <a:pt x="2932" y="385"/>
                      <a:pt x="2932" y="385"/>
                      <a:pt x="2958" y="410"/>
                    </a:cubicBezTo>
                    <a:cubicBezTo>
                      <a:pt x="2958" y="460"/>
                      <a:pt x="2983" y="611"/>
                      <a:pt x="2832" y="912"/>
                    </a:cubicBezTo>
                    <a:cubicBezTo>
                      <a:pt x="2682" y="1237"/>
                      <a:pt x="2406" y="1638"/>
                      <a:pt x="2055" y="2039"/>
                    </a:cubicBezTo>
                    <a:cubicBezTo>
                      <a:pt x="1364" y="2820"/>
                      <a:pt x="771" y="3105"/>
                      <a:pt x="579" y="3105"/>
                    </a:cubicBezTo>
                    <a:cubicBezTo>
                      <a:pt x="555" y="3105"/>
                      <a:pt x="537" y="3100"/>
                      <a:pt x="526" y="3092"/>
                    </a:cubicBezTo>
                    <a:cubicBezTo>
                      <a:pt x="426" y="2992"/>
                      <a:pt x="602" y="2315"/>
                      <a:pt x="1404" y="1438"/>
                    </a:cubicBezTo>
                    <a:cubicBezTo>
                      <a:pt x="2081" y="673"/>
                      <a:pt x="2663" y="366"/>
                      <a:pt x="2868" y="366"/>
                    </a:cubicBezTo>
                    <a:close/>
                    <a:moveTo>
                      <a:pt x="2871" y="0"/>
                    </a:moveTo>
                    <a:cubicBezTo>
                      <a:pt x="2386" y="0"/>
                      <a:pt x="1664" y="546"/>
                      <a:pt x="1103" y="1187"/>
                    </a:cubicBezTo>
                    <a:cubicBezTo>
                      <a:pt x="501" y="1864"/>
                      <a:pt x="0" y="2716"/>
                      <a:pt x="151" y="3167"/>
                    </a:cubicBezTo>
                    <a:cubicBezTo>
                      <a:pt x="176" y="3242"/>
                      <a:pt x="226" y="3318"/>
                      <a:pt x="276" y="3368"/>
                    </a:cubicBezTo>
                    <a:cubicBezTo>
                      <a:pt x="359" y="3441"/>
                      <a:pt x="463" y="3475"/>
                      <a:pt x="581" y="3475"/>
                    </a:cubicBezTo>
                    <a:cubicBezTo>
                      <a:pt x="1066" y="3475"/>
                      <a:pt x="1792" y="2915"/>
                      <a:pt x="2356" y="2290"/>
                    </a:cubicBezTo>
                    <a:cubicBezTo>
                      <a:pt x="2707" y="1864"/>
                      <a:pt x="3008" y="1438"/>
                      <a:pt x="3183" y="1062"/>
                    </a:cubicBezTo>
                    <a:cubicBezTo>
                      <a:pt x="3434" y="485"/>
                      <a:pt x="3333" y="235"/>
                      <a:pt x="3183" y="110"/>
                    </a:cubicBezTo>
                    <a:cubicBezTo>
                      <a:pt x="3098" y="34"/>
                      <a:pt x="2992" y="0"/>
                      <a:pt x="2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99" name="Google Shape;99;p4"/>
            <p:cNvGrpSpPr/>
            <p:nvPr/>
          </p:nvGrpSpPr>
          <p:grpSpPr>
            <a:xfrm>
              <a:off x="8462775" y="955100"/>
              <a:ext cx="69575" cy="68325"/>
              <a:chOff x="2595375" y="1962425"/>
              <a:chExt cx="69575" cy="68325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02" name="Google Shape;102;p4"/>
            <p:cNvGrpSpPr/>
            <p:nvPr/>
          </p:nvGrpSpPr>
          <p:grpSpPr>
            <a:xfrm>
              <a:off x="8532388" y="1366488"/>
              <a:ext cx="110826" cy="108828"/>
              <a:chOff x="2595375" y="1962425"/>
              <a:chExt cx="69575" cy="6832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02275" y="1969950"/>
                <a:ext cx="55800" cy="545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595375" y="1962425"/>
                <a:ext cx="695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043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/>
          <p:nvPr/>
        </p:nvSpPr>
        <p:spPr>
          <a:xfrm>
            <a:off x="-553275" y="1906533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9" name="Google Shape;169;p6"/>
          <p:cNvSpPr/>
          <p:nvPr/>
        </p:nvSpPr>
        <p:spPr>
          <a:xfrm>
            <a:off x="7998001" y="1961058"/>
            <a:ext cx="1589219" cy="92298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0" name="Google Shape;170;p6"/>
          <p:cNvSpPr/>
          <p:nvPr/>
        </p:nvSpPr>
        <p:spPr>
          <a:xfrm>
            <a:off x="2737448" y="4309776"/>
            <a:ext cx="1268709" cy="101270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1" name="Google Shape;171;p6"/>
          <p:cNvSpPr/>
          <p:nvPr/>
        </p:nvSpPr>
        <p:spPr>
          <a:xfrm>
            <a:off x="879863" y="405525"/>
            <a:ext cx="8011800" cy="4332600"/>
          </a:xfrm>
          <a:prstGeom prst="roundRect">
            <a:avLst>
              <a:gd name="adj" fmla="val 429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2" name="Google Shape;172;p6"/>
          <p:cNvSpPr/>
          <p:nvPr/>
        </p:nvSpPr>
        <p:spPr>
          <a:xfrm>
            <a:off x="252325" y="405525"/>
            <a:ext cx="522600" cy="4332600"/>
          </a:xfrm>
          <a:prstGeom prst="roundRect">
            <a:avLst>
              <a:gd name="adj" fmla="val 2830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6"/>
          <p:cNvGrpSpPr/>
          <p:nvPr/>
        </p:nvGrpSpPr>
        <p:grpSpPr>
          <a:xfrm>
            <a:off x="8335073" y="252464"/>
            <a:ext cx="758324" cy="994323"/>
            <a:chOff x="8242772" y="252463"/>
            <a:chExt cx="758324" cy="994323"/>
          </a:xfrm>
        </p:grpSpPr>
        <p:sp>
          <p:nvSpPr>
            <p:cNvPr id="175" name="Google Shape;175;p6"/>
            <p:cNvSpPr/>
            <p:nvPr/>
          </p:nvSpPr>
          <p:spPr>
            <a:xfrm>
              <a:off x="8276627" y="887558"/>
              <a:ext cx="93710" cy="90282"/>
            </a:xfrm>
            <a:custGeom>
              <a:avLst/>
              <a:gdLst/>
              <a:ahLst/>
              <a:cxnLst/>
              <a:rect l="l" t="t" r="r" b="b"/>
              <a:pathLst>
                <a:path w="2707" h="2608" extrusionOk="0">
                  <a:moveTo>
                    <a:pt x="1855" y="1"/>
                  </a:moveTo>
                  <a:lnTo>
                    <a:pt x="0" y="2156"/>
                  </a:lnTo>
                  <a:lnTo>
                    <a:pt x="1203" y="2607"/>
                  </a:lnTo>
                  <a:lnTo>
                    <a:pt x="2707" y="1053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67938" y="884097"/>
              <a:ext cx="105895" cy="100668"/>
            </a:xfrm>
            <a:custGeom>
              <a:avLst/>
              <a:gdLst/>
              <a:ahLst/>
              <a:cxnLst/>
              <a:rect l="l" t="t" r="r" b="b"/>
              <a:pathLst>
                <a:path w="3059" h="2908" extrusionOk="0">
                  <a:moveTo>
                    <a:pt x="1981" y="0"/>
                  </a:moveTo>
                  <a:lnTo>
                    <a:pt x="1" y="2306"/>
                  </a:lnTo>
                  <a:lnTo>
                    <a:pt x="1504" y="2908"/>
                  </a:lnTo>
                  <a:lnTo>
                    <a:pt x="3058" y="1254"/>
                  </a:lnTo>
                  <a:lnTo>
                    <a:pt x="2833" y="1028"/>
                  </a:lnTo>
                  <a:lnTo>
                    <a:pt x="1429" y="2532"/>
                  </a:lnTo>
                  <a:lnTo>
                    <a:pt x="527" y="2181"/>
                  </a:lnTo>
                  <a:lnTo>
                    <a:pt x="2206" y="20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601093" y="988192"/>
              <a:ext cx="47772" cy="110222"/>
            </a:xfrm>
            <a:custGeom>
              <a:avLst/>
              <a:gdLst/>
              <a:ahLst/>
              <a:cxnLst/>
              <a:rect l="l" t="t" r="r" b="b"/>
              <a:pathLst>
                <a:path w="1380" h="3184" extrusionOk="0">
                  <a:moveTo>
                    <a:pt x="1379" y="1"/>
                  </a:moveTo>
                  <a:lnTo>
                    <a:pt x="1" y="552"/>
                  </a:lnTo>
                  <a:lnTo>
                    <a:pt x="51" y="2733"/>
                  </a:lnTo>
                  <a:lnTo>
                    <a:pt x="1254" y="3184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95901" y="988192"/>
              <a:ext cx="59023" cy="118046"/>
            </a:xfrm>
            <a:custGeom>
              <a:avLst/>
              <a:gdLst/>
              <a:ahLst/>
              <a:cxnLst/>
              <a:rect l="l" t="t" r="r" b="b"/>
              <a:pathLst>
                <a:path w="1705" h="3410" extrusionOk="0">
                  <a:moveTo>
                    <a:pt x="1379" y="1"/>
                  </a:moveTo>
                  <a:lnTo>
                    <a:pt x="1253" y="2958"/>
                  </a:lnTo>
                  <a:lnTo>
                    <a:pt x="351" y="2607"/>
                  </a:lnTo>
                  <a:lnTo>
                    <a:pt x="301" y="552"/>
                  </a:lnTo>
                  <a:lnTo>
                    <a:pt x="0" y="577"/>
                  </a:lnTo>
                  <a:lnTo>
                    <a:pt x="25" y="2833"/>
                  </a:lnTo>
                  <a:lnTo>
                    <a:pt x="1554" y="3409"/>
                  </a:lnTo>
                  <a:lnTo>
                    <a:pt x="1705" y="26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248864" y="443967"/>
              <a:ext cx="635127" cy="560527"/>
            </a:xfrm>
            <a:custGeom>
              <a:avLst/>
              <a:gdLst/>
              <a:ahLst/>
              <a:cxnLst/>
              <a:rect l="l" t="t" r="r" b="b"/>
              <a:pathLst>
                <a:path w="18347" h="16192" extrusionOk="0">
                  <a:moveTo>
                    <a:pt x="9160" y="1"/>
                  </a:moveTo>
                  <a:cubicBezTo>
                    <a:pt x="5922" y="1"/>
                    <a:pt x="2860" y="1958"/>
                    <a:pt x="1629" y="5171"/>
                  </a:cubicBezTo>
                  <a:cubicBezTo>
                    <a:pt x="0" y="9331"/>
                    <a:pt x="2080" y="14018"/>
                    <a:pt x="6241" y="15647"/>
                  </a:cubicBezTo>
                  <a:cubicBezTo>
                    <a:pt x="7200" y="16016"/>
                    <a:pt x="8186" y="16192"/>
                    <a:pt x="9157" y="16192"/>
                  </a:cubicBezTo>
                  <a:cubicBezTo>
                    <a:pt x="12399" y="16192"/>
                    <a:pt x="15463" y="14237"/>
                    <a:pt x="16717" y="11035"/>
                  </a:cubicBezTo>
                  <a:cubicBezTo>
                    <a:pt x="18346" y="6850"/>
                    <a:pt x="16266" y="2163"/>
                    <a:pt x="12106" y="559"/>
                  </a:cubicBezTo>
                  <a:cubicBezTo>
                    <a:pt x="11138" y="180"/>
                    <a:pt x="10141" y="1"/>
                    <a:pt x="9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8242772" y="438532"/>
              <a:ext cx="646413" cy="571396"/>
            </a:xfrm>
            <a:custGeom>
              <a:avLst/>
              <a:gdLst/>
              <a:ahLst/>
              <a:cxnLst/>
              <a:rect l="l" t="t" r="r" b="b"/>
              <a:pathLst>
                <a:path w="18673" h="16506" extrusionOk="0">
                  <a:moveTo>
                    <a:pt x="9370" y="306"/>
                  </a:moveTo>
                  <a:cubicBezTo>
                    <a:pt x="10323" y="306"/>
                    <a:pt x="11291" y="478"/>
                    <a:pt x="12231" y="841"/>
                  </a:cubicBezTo>
                  <a:cubicBezTo>
                    <a:pt x="16292" y="2445"/>
                    <a:pt x="18322" y="7057"/>
                    <a:pt x="16743" y="11117"/>
                  </a:cubicBezTo>
                  <a:cubicBezTo>
                    <a:pt x="15527" y="14262"/>
                    <a:pt x="12514" y="16189"/>
                    <a:pt x="9328" y="16189"/>
                  </a:cubicBezTo>
                  <a:cubicBezTo>
                    <a:pt x="8375" y="16189"/>
                    <a:pt x="7407" y="16017"/>
                    <a:pt x="6467" y="15653"/>
                  </a:cubicBezTo>
                  <a:cubicBezTo>
                    <a:pt x="2382" y="14074"/>
                    <a:pt x="352" y="9463"/>
                    <a:pt x="1956" y="5378"/>
                  </a:cubicBezTo>
                  <a:cubicBezTo>
                    <a:pt x="3171" y="2233"/>
                    <a:pt x="6184" y="306"/>
                    <a:pt x="9370" y="306"/>
                  </a:cubicBezTo>
                  <a:close/>
                  <a:moveTo>
                    <a:pt x="9345" y="1"/>
                  </a:moveTo>
                  <a:cubicBezTo>
                    <a:pt x="6047" y="1"/>
                    <a:pt x="2926" y="1998"/>
                    <a:pt x="1655" y="5252"/>
                  </a:cubicBezTo>
                  <a:cubicBezTo>
                    <a:pt x="1" y="9513"/>
                    <a:pt x="2106" y="14300"/>
                    <a:pt x="6367" y="15954"/>
                  </a:cubicBezTo>
                  <a:cubicBezTo>
                    <a:pt x="7338" y="16328"/>
                    <a:pt x="8339" y="16505"/>
                    <a:pt x="9325" y="16505"/>
                  </a:cubicBezTo>
                  <a:cubicBezTo>
                    <a:pt x="12634" y="16505"/>
                    <a:pt x="15769" y="14506"/>
                    <a:pt x="17043" y="11242"/>
                  </a:cubicBezTo>
                  <a:cubicBezTo>
                    <a:pt x="18673" y="7007"/>
                    <a:pt x="16567" y="2220"/>
                    <a:pt x="12332" y="566"/>
                  </a:cubicBezTo>
                  <a:cubicBezTo>
                    <a:pt x="11351" y="182"/>
                    <a:pt x="10340" y="1"/>
                    <a:pt x="9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13910" y="500810"/>
              <a:ext cx="505000" cy="446462"/>
            </a:xfrm>
            <a:custGeom>
              <a:avLst/>
              <a:gdLst/>
              <a:ahLst/>
              <a:cxnLst/>
              <a:rect l="l" t="t" r="r" b="b"/>
              <a:pathLst>
                <a:path w="14588" h="12897" extrusionOk="0">
                  <a:moveTo>
                    <a:pt x="7290" y="0"/>
                  </a:moveTo>
                  <a:cubicBezTo>
                    <a:pt x="4715" y="0"/>
                    <a:pt x="2280" y="1570"/>
                    <a:pt x="1279" y="4130"/>
                  </a:cubicBezTo>
                  <a:cubicBezTo>
                    <a:pt x="1" y="7438"/>
                    <a:pt x="1630" y="11173"/>
                    <a:pt x="4963" y="12451"/>
                  </a:cubicBezTo>
                  <a:cubicBezTo>
                    <a:pt x="5732" y="12754"/>
                    <a:pt x="6523" y="12897"/>
                    <a:pt x="7301" y="12897"/>
                  </a:cubicBezTo>
                  <a:cubicBezTo>
                    <a:pt x="9875" y="12897"/>
                    <a:pt x="12309" y="11332"/>
                    <a:pt x="13309" y="8792"/>
                  </a:cubicBezTo>
                  <a:cubicBezTo>
                    <a:pt x="14587" y="5458"/>
                    <a:pt x="12933" y="1724"/>
                    <a:pt x="9625" y="446"/>
                  </a:cubicBezTo>
                  <a:cubicBezTo>
                    <a:pt x="8858" y="143"/>
                    <a:pt x="8067" y="0"/>
                    <a:pt x="72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307852" y="495375"/>
              <a:ext cx="517116" cy="457436"/>
            </a:xfrm>
            <a:custGeom>
              <a:avLst/>
              <a:gdLst/>
              <a:ahLst/>
              <a:cxnLst/>
              <a:rect l="l" t="t" r="r" b="b"/>
              <a:pathLst>
                <a:path w="14938" h="13214" extrusionOk="0">
                  <a:moveTo>
                    <a:pt x="7479" y="327"/>
                  </a:moveTo>
                  <a:cubicBezTo>
                    <a:pt x="8235" y="327"/>
                    <a:pt x="9004" y="464"/>
                    <a:pt x="9750" y="753"/>
                  </a:cubicBezTo>
                  <a:cubicBezTo>
                    <a:pt x="12983" y="2006"/>
                    <a:pt x="14587" y="5665"/>
                    <a:pt x="13334" y="8899"/>
                  </a:cubicBezTo>
                  <a:cubicBezTo>
                    <a:pt x="12370" y="11386"/>
                    <a:pt x="9982" y="12909"/>
                    <a:pt x="7460" y="12909"/>
                  </a:cubicBezTo>
                  <a:cubicBezTo>
                    <a:pt x="6703" y="12909"/>
                    <a:pt x="5934" y="12772"/>
                    <a:pt x="5188" y="12483"/>
                  </a:cubicBezTo>
                  <a:cubicBezTo>
                    <a:pt x="1955" y="11229"/>
                    <a:pt x="351" y="7570"/>
                    <a:pt x="1604" y="4337"/>
                  </a:cubicBezTo>
                  <a:cubicBezTo>
                    <a:pt x="2568" y="1850"/>
                    <a:pt x="4956" y="327"/>
                    <a:pt x="7479" y="327"/>
                  </a:cubicBezTo>
                  <a:close/>
                  <a:moveTo>
                    <a:pt x="7471" y="1"/>
                  </a:moveTo>
                  <a:cubicBezTo>
                    <a:pt x="4829" y="1"/>
                    <a:pt x="2325" y="1610"/>
                    <a:pt x="1304" y="4212"/>
                  </a:cubicBezTo>
                  <a:cubicBezTo>
                    <a:pt x="0" y="7620"/>
                    <a:pt x="1680" y="11455"/>
                    <a:pt x="5063" y="12758"/>
                  </a:cubicBezTo>
                  <a:cubicBezTo>
                    <a:pt x="5855" y="13067"/>
                    <a:pt x="6670" y="13213"/>
                    <a:pt x="7471" y="13213"/>
                  </a:cubicBezTo>
                  <a:cubicBezTo>
                    <a:pt x="10118" y="13213"/>
                    <a:pt x="12615" y="11616"/>
                    <a:pt x="13635" y="8999"/>
                  </a:cubicBezTo>
                  <a:cubicBezTo>
                    <a:pt x="14938" y="5615"/>
                    <a:pt x="13259" y="1781"/>
                    <a:pt x="9850" y="452"/>
                  </a:cubicBezTo>
                  <a:cubicBezTo>
                    <a:pt x="9069" y="146"/>
                    <a:pt x="8264" y="1"/>
                    <a:pt x="7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13910" y="600370"/>
              <a:ext cx="378335" cy="346798"/>
            </a:xfrm>
            <a:custGeom>
              <a:avLst/>
              <a:gdLst/>
              <a:ahLst/>
              <a:cxnLst/>
              <a:rect l="l" t="t" r="r" b="b"/>
              <a:pathLst>
                <a:path w="10929" h="10018" extrusionOk="0">
                  <a:moveTo>
                    <a:pt x="1931" y="1"/>
                  </a:moveTo>
                  <a:cubicBezTo>
                    <a:pt x="1680" y="377"/>
                    <a:pt x="1455" y="803"/>
                    <a:pt x="1279" y="1254"/>
                  </a:cubicBezTo>
                  <a:cubicBezTo>
                    <a:pt x="1" y="4562"/>
                    <a:pt x="1630" y="8297"/>
                    <a:pt x="4963" y="9575"/>
                  </a:cubicBezTo>
                  <a:cubicBezTo>
                    <a:pt x="5732" y="9875"/>
                    <a:pt x="6523" y="10017"/>
                    <a:pt x="7300" y="10017"/>
                  </a:cubicBezTo>
                  <a:cubicBezTo>
                    <a:pt x="8599" y="10017"/>
                    <a:pt x="9862" y="9620"/>
                    <a:pt x="10928" y="8898"/>
                  </a:cubicBezTo>
                  <a:cubicBezTo>
                    <a:pt x="4988" y="8397"/>
                    <a:pt x="2758" y="3384"/>
                    <a:pt x="1931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07852" y="587354"/>
              <a:ext cx="400005" cy="365457"/>
            </a:xfrm>
            <a:custGeom>
              <a:avLst/>
              <a:gdLst/>
              <a:ahLst/>
              <a:cxnLst/>
              <a:rect l="l" t="t" r="r" b="b"/>
              <a:pathLst>
                <a:path w="11555" h="10557" extrusionOk="0">
                  <a:moveTo>
                    <a:pt x="2031" y="778"/>
                  </a:moveTo>
                  <a:cubicBezTo>
                    <a:pt x="2732" y="3409"/>
                    <a:pt x="4437" y="7294"/>
                    <a:pt x="8371" y="8823"/>
                  </a:cubicBezTo>
                  <a:cubicBezTo>
                    <a:pt x="9048" y="9099"/>
                    <a:pt x="9800" y="9299"/>
                    <a:pt x="10627" y="9399"/>
                  </a:cubicBezTo>
                  <a:cubicBezTo>
                    <a:pt x="9654" y="9960"/>
                    <a:pt x="8559" y="10243"/>
                    <a:pt x="7461" y="10243"/>
                  </a:cubicBezTo>
                  <a:cubicBezTo>
                    <a:pt x="6692" y="10243"/>
                    <a:pt x="5921" y="10104"/>
                    <a:pt x="5188" y="9826"/>
                  </a:cubicBezTo>
                  <a:cubicBezTo>
                    <a:pt x="1955" y="8572"/>
                    <a:pt x="351" y="4913"/>
                    <a:pt x="1604" y="1680"/>
                  </a:cubicBezTo>
                  <a:cubicBezTo>
                    <a:pt x="1730" y="1379"/>
                    <a:pt x="1880" y="1079"/>
                    <a:pt x="2031" y="778"/>
                  </a:cubicBezTo>
                  <a:close/>
                  <a:moveTo>
                    <a:pt x="2156" y="1"/>
                  </a:moveTo>
                  <a:lnTo>
                    <a:pt x="1955" y="302"/>
                  </a:lnTo>
                  <a:cubicBezTo>
                    <a:pt x="1705" y="703"/>
                    <a:pt x="1479" y="1129"/>
                    <a:pt x="1304" y="1555"/>
                  </a:cubicBezTo>
                  <a:cubicBezTo>
                    <a:pt x="0" y="4963"/>
                    <a:pt x="1680" y="8798"/>
                    <a:pt x="5063" y="10101"/>
                  </a:cubicBezTo>
                  <a:cubicBezTo>
                    <a:pt x="5839" y="10408"/>
                    <a:pt x="6652" y="10557"/>
                    <a:pt x="7461" y="10557"/>
                  </a:cubicBezTo>
                  <a:cubicBezTo>
                    <a:pt x="8767" y="10557"/>
                    <a:pt x="10064" y="10168"/>
                    <a:pt x="11178" y="9425"/>
                  </a:cubicBezTo>
                  <a:lnTo>
                    <a:pt x="11554" y="9174"/>
                  </a:lnTo>
                  <a:lnTo>
                    <a:pt x="11103" y="9124"/>
                  </a:lnTo>
                  <a:cubicBezTo>
                    <a:pt x="5163" y="8623"/>
                    <a:pt x="3008" y="3409"/>
                    <a:pt x="2256" y="352"/>
                  </a:cubicBezTo>
                  <a:lnTo>
                    <a:pt x="2156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405887" y="403430"/>
              <a:ext cx="53830" cy="76401"/>
            </a:xfrm>
            <a:custGeom>
              <a:avLst/>
              <a:gdLst/>
              <a:ahLst/>
              <a:cxnLst/>
              <a:rect l="l" t="t" r="r" b="b"/>
              <a:pathLst>
                <a:path w="1555" h="2207" extrusionOk="0">
                  <a:moveTo>
                    <a:pt x="903" y="1"/>
                  </a:moveTo>
                  <a:lnTo>
                    <a:pt x="1" y="577"/>
                  </a:lnTo>
                  <a:lnTo>
                    <a:pt x="26" y="1028"/>
                  </a:lnTo>
                  <a:lnTo>
                    <a:pt x="502" y="2206"/>
                  </a:lnTo>
                  <a:lnTo>
                    <a:pt x="1554" y="1780"/>
                  </a:lnTo>
                  <a:lnTo>
                    <a:pt x="1153" y="652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99830" y="395641"/>
              <a:ext cx="66812" cy="91979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1003" y="476"/>
                  </a:moveTo>
                  <a:lnTo>
                    <a:pt x="1178" y="927"/>
                  </a:lnTo>
                  <a:lnTo>
                    <a:pt x="1529" y="1930"/>
                  </a:lnTo>
                  <a:lnTo>
                    <a:pt x="752" y="2231"/>
                  </a:lnTo>
                  <a:lnTo>
                    <a:pt x="376" y="1203"/>
                  </a:lnTo>
                  <a:lnTo>
                    <a:pt x="326" y="902"/>
                  </a:lnTo>
                  <a:lnTo>
                    <a:pt x="1003" y="476"/>
                  </a:lnTo>
                  <a:close/>
                  <a:moveTo>
                    <a:pt x="1153" y="0"/>
                  </a:moveTo>
                  <a:lnTo>
                    <a:pt x="0" y="727"/>
                  </a:lnTo>
                  <a:lnTo>
                    <a:pt x="50" y="1253"/>
                  </a:lnTo>
                  <a:lnTo>
                    <a:pt x="577" y="2657"/>
                  </a:lnTo>
                  <a:lnTo>
                    <a:pt x="1930" y="2105"/>
                  </a:lnTo>
                  <a:lnTo>
                    <a:pt x="1479" y="827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336480" y="319032"/>
              <a:ext cx="188319" cy="129539"/>
            </a:xfrm>
            <a:custGeom>
              <a:avLst/>
              <a:gdLst/>
              <a:ahLst/>
              <a:cxnLst/>
              <a:rect l="l" t="t" r="r" b="b"/>
              <a:pathLst>
                <a:path w="5440" h="3742" extrusionOk="0">
                  <a:moveTo>
                    <a:pt x="2801" y="1"/>
                  </a:moveTo>
                  <a:cubicBezTo>
                    <a:pt x="2614" y="1"/>
                    <a:pt x="2415" y="26"/>
                    <a:pt x="2206" y="83"/>
                  </a:cubicBezTo>
                  <a:cubicBezTo>
                    <a:pt x="1" y="684"/>
                    <a:pt x="301" y="3742"/>
                    <a:pt x="301" y="3742"/>
                  </a:cubicBezTo>
                  <a:lnTo>
                    <a:pt x="2331" y="3216"/>
                  </a:lnTo>
                  <a:lnTo>
                    <a:pt x="5439" y="2388"/>
                  </a:lnTo>
                  <a:cubicBezTo>
                    <a:pt x="5439" y="2388"/>
                    <a:pt x="4616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8331288" y="313493"/>
              <a:ext cx="199570" cy="140962"/>
            </a:xfrm>
            <a:custGeom>
              <a:avLst/>
              <a:gdLst/>
              <a:ahLst/>
              <a:cxnLst/>
              <a:rect l="l" t="t" r="r" b="b"/>
              <a:pathLst>
                <a:path w="5765" h="4072" extrusionOk="0">
                  <a:moveTo>
                    <a:pt x="2984" y="313"/>
                  </a:moveTo>
                  <a:cubicBezTo>
                    <a:pt x="3220" y="313"/>
                    <a:pt x="3435" y="358"/>
                    <a:pt x="3634" y="443"/>
                  </a:cubicBezTo>
                  <a:cubicBezTo>
                    <a:pt x="4637" y="819"/>
                    <a:pt x="5213" y="1997"/>
                    <a:pt x="5389" y="2448"/>
                  </a:cubicBezTo>
                  <a:lnTo>
                    <a:pt x="577" y="3701"/>
                  </a:lnTo>
                  <a:cubicBezTo>
                    <a:pt x="577" y="3050"/>
                    <a:pt x="652" y="869"/>
                    <a:pt x="2406" y="393"/>
                  </a:cubicBezTo>
                  <a:cubicBezTo>
                    <a:pt x="2612" y="339"/>
                    <a:pt x="2804" y="313"/>
                    <a:pt x="2984" y="313"/>
                  </a:cubicBezTo>
                  <a:close/>
                  <a:moveTo>
                    <a:pt x="2974" y="1"/>
                  </a:moveTo>
                  <a:cubicBezTo>
                    <a:pt x="2771" y="1"/>
                    <a:pt x="2557" y="29"/>
                    <a:pt x="2331" y="92"/>
                  </a:cubicBezTo>
                  <a:cubicBezTo>
                    <a:pt x="0" y="744"/>
                    <a:pt x="276" y="3902"/>
                    <a:pt x="276" y="3927"/>
                  </a:cubicBezTo>
                  <a:cubicBezTo>
                    <a:pt x="276" y="3977"/>
                    <a:pt x="301" y="4002"/>
                    <a:pt x="351" y="4027"/>
                  </a:cubicBezTo>
                  <a:cubicBezTo>
                    <a:pt x="351" y="4052"/>
                    <a:pt x="376" y="4052"/>
                    <a:pt x="376" y="4052"/>
                  </a:cubicBezTo>
                  <a:cubicBezTo>
                    <a:pt x="389" y="4065"/>
                    <a:pt x="407" y="4071"/>
                    <a:pt x="426" y="4071"/>
                  </a:cubicBezTo>
                  <a:cubicBezTo>
                    <a:pt x="445" y="4071"/>
                    <a:pt x="464" y="4065"/>
                    <a:pt x="476" y="4052"/>
                  </a:cubicBezTo>
                  <a:lnTo>
                    <a:pt x="5639" y="2699"/>
                  </a:lnTo>
                  <a:cubicBezTo>
                    <a:pt x="5664" y="2699"/>
                    <a:pt x="5714" y="2649"/>
                    <a:pt x="5740" y="2624"/>
                  </a:cubicBezTo>
                  <a:cubicBezTo>
                    <a:pt x="5765" y="2574"/>
                    <a:pt x="5765" y="2548"/>
                    <a:pt x="5740" y="2498"/>
                  </a:cubicBezTo>
                  <a:cubicBezTo>
                    <a:pt x="5740" y="2476"/>
                    <a:pt x="4861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8389410" y="294765"/>
              <a:ext cx="37352" cy="29736"/>
            </a:xfrm>
            <a:custGeom>
              <a:avLst/>
              <a:gdLst/>
              <a:ahLst/>
              <a:cxnLst/>
              <a:rect l="l" t="t" r="r" b="b"/>
              <a:pathLst>
                <a:path w="1079" h="859" extrusionOk="0">
                  <a:moveTo>
                    <a:pt x="615" y="1"/>
                  </a:moveTo>
                  <a:cubicBezTo>
                    <a:pt x="587" y="1"/>
                    <a:pt x="558" y="3"/>
                    <a:pt x="527" y="7"/>
                  </a:cubicBezTo>
                  <a:cubicBezTo>
                    <a:pt x="0" y="82"/>
                    <a:pt x="201" y="859"/>
                    <a:pt x="201" y="859"/>
                  </a:cubicBezTo>
                  <a:lnTo>
                    <a:pt x="1078" y="558"/>
                  </a:lnTo>
                  <a:cubicBezTo>
                    <a:pt x="1078" y="558"/>
                    <a:pt x="1078" y="1"/>
                    <a:pt x="615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8386813" y="289296"/>
              <a:ext cx="45141" cy="36071"/>
            </a:xfrm>
            <a:custGeom>
              <a:avLst/>
              <a:gdLst/>
              <a:ahLst/>
              <a:cxnLst/>
              <a:rect l="l" t="t" r="r" b="b"/>
              <a:pathLst>
                <a:path w="1304" h="1042" extrusionOk="0">
                  <a:moveTo>
                    <a:pt x="709" y="1"/>
                  </a:moveTo>
                  <a:cubicBezTo>
                    <a:pt x="669" y="1"/>
                    <a:pt x="624" y="5"/>
                    <a:pt x="577" y="14"/>
                  </a:cubicBezTo>
                  <a:cubicBezTo>
                    <a:pt x="401" y="39"/>
                    <a:pt x="276" y="115"/>
                    <a:pt x="201" y="265"/>
                  </a:cubicBezTo>
                  <a:cubicBezTo>
                    <a:pt x="0" y="566"/>
                    <a:pt x="100" y="992"/>
                    <a:pt x="125" y="1042"/>
                  </a:cubicBezTo>
                  <a:lnTo>
                    <a:pt x="426" y="967"/>
                  </a:lnTo>
                  <a:cubicBezTo>
                    <a:pt x="401" y="867"/>
                    <a:pt x="351" y="591"/>
                    <a:pt x="451" y="415"/>
                  </a:cubicBezTo>
                  <a:cubicBezTo>
                    <a:pt x="501" y="365"/>
                    <a:pt x="552" y="340"/>
                    <a:pt x="627" y="315"/>
                  </a:cubicBezTo>
                  <a:cubicBezTo>
                    <a:pt x="727" y="315"/>
                    <a:pt x="802" y="315"/>
                    <a:pt x="852" y="365"/>
                  </a:cubicBezTo>
                  <a:cubicBezTo>
                    <a:pt x="953" y="466"/>
                    <a:pt x="978" y="641"/>
                    <a:pt x="1003" y="716"/>
                  </a:cubicBezTo>
                  <a:lnTo>
                    <a:pt x="1303" y="716"/>
                  </a:lnTo>
                  <a:cubicBezTo>
                    <a:pt x="1303" y="666"/>
                    <a:pt x="1303" y="315"/>
                    <a:pt x="1053" y="115"/>
                  </a:cubicBezTo>
                  <a:cubicBezTo>
                    <a:pt x="992" y="74"/>
                    <a:pt x="882" y="1"/>
                    <a:pt x="709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818004" y="550071"/>
              <a:ext cx="84190" cy="78097"/>
            </a:xfrm>
            <a:custGeom>
              <a:avLst/>
              <a:gdLst/>
              <a:ahLst/>
              <a:cxnLst/>
              <a:rect l="l" t="t" r="r" b="b"/>
              <a:pathLst>
                <a:path w="2432" h="2256" extrusionOk="0">
                  <a:moveTo>
                    <a:pt x="1354" y="0"/>
                  </a:moveTo>
                  <a:lnTo>
                    <a:pt x="1053" y="677"/>
                  </a:lnTo>
                  <a:lnTo>
                    <a:pt x="0" y="1228"/>
                  </a:lnTo>
                  <a:lnTo>
                    <a:pt x="502" y="2256"/>
                  </a:lnTo>
                  <a:lnTo>
                    <a:pt x="1629" y="1704"/>
                  </a:lnTo>
                  <a:lnTo>
                    <a:pt x="2431" y="1329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811046" y="538785"/>
              <a:ext cx="99837" cy="97206"/>
            </a:xfrm>
            <a:custGeom>
              <a:avLst/>
              <a:gdLst/>
              <a:ahLst/>
              <a:cxnLst/>
              <a:rect l="l" t="t" r="r" b="b"/>
              <a:pathLst>
                <a:path w="2884" h="2808" extrusionOk="0">
                  <a:moveTo>
                    <a:pt x="1605" y="627"/>
                  </a:moveTo>
                  <a:lnTo>
                    <a:pt x="2382" y="1604"/>
                  </a:lnTo>
                  <a:lnTo>
                    <a:pt x="1755" y="1880"/>
                  </a:lnTo>
                  <a:lnTo>
                    <a:pt x="753" y="2381"/>
                  </a:lnTo>
                  <a:lnTo>
                    <a:pt x="402" y="1629"/>
                  </a:lnTo>
                  <a:lnTo>
                    <a:pt x="1379" y="1128"/>
                  </a:lnTo>
                  <a:lnTo>
                    <a:pt x="1605" y="627"/>
                  </a:lnTo>
                  <a:close/>
                  <a:moveTo>
                    <a:pt x="1505" y="0"/>
                  </a:moveTo>
                  <a:lnTo>
                    <a:pt x="1154" y="903"/>
                  </a:lnTo>
                  <a:lnTo>
                    <a:pt x="1" y="1479"/>
                  </a:lnTo>
                  <a:lnTo>
                    <a:pt x="627" y="2807"/>
                  </a:lnTo>
                  <a:lnTo>
                    <a:pt x="1906" y="2156"/>
                  </a:lnTo>
                  <a:lnTo>
                    <a:pt x="2883" y="1730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16273" y="490736"/>
              <a:ext cx="177899" cy="173018"/>
            </a:xfrm>
            <a:custGeom>
              <a:avLst/>
              <a:gdLst/>
              <a:ahLst/>
              <a:cxnLst/>
              <a:rect l="l" t="t" r="r" b="b"/>
              <a:pathLst>
                <a:path w="5139" h="4998" extrusionOk="0">
                  <a:moveTo>
                    <a:pt x="2030" y="0"/>
                  </a:moveTo>
                  <a:cubicBezTo>
                    <a:pt x="981" y="0"/>
                    <a:pt x="0" y="536"/>
                    <a:pt x="0" y="536"/>
                  </a:cubicBezTo>
                  <a:lnTo>
                    <a:pt x="1730" y="3243"/>
                  </a:lnTo>
                  <a:lnTo>
                    <a:pt x="2882" y="4997"/>
                  </a:lnTo>
                  <a:cubicBezTo>
                    <a:pt x="2882" y="4997"/>
                    <a:pt x="5138" y="2942"/>
                    <a:pt x="3935" y="1012"/>
                  </a:cubicBezTo>
                  <a:cubicBezTo>
                    <a:pt x="3446" y="234"/>
                    <a:pt x="2723" y="0"/>
                    <a:pt x="2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810181" y="485266"/>
              <a:ext cx="190916" cy="184546"/>
            </a:xfrm>
            <a:custGeom>
              <a:avLst/>
              <a:gdLst/>
              <a:ahLst/>
              <a:cxnLst/>
              <a:rect l="l" t="t" r="r" b="b"/>
              <a:pathLst>
                <a:path w="5515" h="5331" extrusionOk="0">
                  <a:moveTo>
                    <a:pt x="2183" y="295"/>
                  </a:moveTo>
                  <a:cubicBezTo>
                    <a:pt x="2834" y="295"/>
                    <a:pt x="3509" y="517"/>
                    <a:pt x="3961" y="1246"/>
                  </a:cubicBezTo>
                  <a:cubicBezTo>
                    <a:pt x="4938" y="2774"/>
                    <a:pt x="3535" y="4454"/>
                    <a:pt x="3084" y="4930"/>
                  </a:cubicBezTo>
                  <a:lnTo>
                    <a:pt x="402" y="744"/>
                  </a:lnTo>
                  <a:cubicBezTo>
                    <a:pt x="699" y="596"/>
                    <a:pt x="1424" y="295"/>
                    <a:pt x="2183" y="295"/>
                  </a:cubicBezTo>
                  <a:close/>
                  <a:moveTo>
                    <a:pt x="2205" y="1"/>
                  </a:moveTo>
                  <a:cubicBezTo>
                    <a:pt x="1122" y="1"/>
                    <a:pt x="116" y="529"/>
                    <a:pt x="101" y="544"/>
                  </a:cubicBezTo>
                  <a:cubicBezTo>
                    <a:pt x="51" y="569"/>
                    <a:pt x="26" y="594"/>
                    <a:pt x="1" y="644"/>
                  </a:cubicBezTo>
                  <a:cubicBezTo>
                    <a:pt x="1" y="694"/>
                    <a:pt x="1" y="719"/>
                    <a:pt x="26" y="769"/>
                  </a:cubicBezTo>
                  <a:lnTo>
                    <a:pt x="2908" y="5256"/>
                  </a:lnTo>
                  <a:cubicBezTo>
                    <a:pt x="2933" y="5281"/>
                    <a:pt x="2958" y="5306"/>
                    <a:pt x="2983" y="5306"/>
                  </a:cubicBezTo>
                  <a:cubicBezTo>
                    <a:pt x="3008" y="5306"/>
                    <a:pt x="3008" y="5331"/>
                    <a:pt x="3033" y="5331"/>
                  </a:cubicBezTo>
                  <a:cubicBezTo>
                    <a:pt x="3084" y="5331"/>
                    <a:pt x="3109" y="5306"/>
                    <a:pt x="3159" y="5281"/>
                  </a:cubicBezTo>
                  <a:cubicBezTo>
                    <a:pt x="3184" y="5256"/>
                    <a:pt x="5515" y="3100"/>
                    <a:pt x="4236" y="1070"/>
                  </a:cubicBezTo>
                  <a:cubicBezTo>
                    <a:pt x="3718" y="247"/>
                    <a:pt x="2944" y="1"/>
                    <a:pt x="2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947264" y="503164"/>
              <a:ext cx="39083" cy="35656"/>
            </a:xfrm>
            <a:custGeom>
              <a:avLst/>
              <a:gdLst/>
              <a:ahLst/>
              <a:cxnLst/>
              <a:rect l="l" t="t" r="r" b="b"/>
              <a:pathLst>
                <a:path w="1129" h="1030" extrusionOk="0">
                  <a:moveTo>
                    <a:pt x="457" y="0"/>
                  </a:moveTo>
                  <a:cubicBezTo>
                    <a:pt x="216" y="0"/>
                    <a:pt x="1" y="227"/>
                    <a:pt x="1" y="227"/>
                  </a:cubicBezTo>
                  <a:lnTo>
                    <a:pt x="452" y="1029"/>
                  </a:lnTo>
                  <a:cubicBezTo>
                    <a:pt x="452" y="1029"/>
                    <a:pt x="1129" y="603"/>
                    <a:pt x="778" y="177"/>
                  </a:cubicBezTo>
                  <a:cubicBezTo>
                    <a:pt x="677" y="46"/>
                    <a:pt x="564" y="0"/>
                    <a:pt x="457" y="0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943803" y="497936"/>
              <a:ext cx="39949" cy="45210"/>
            </a:xfrm>
            <a:custGeom>
              <a:avLst/>
              <a:gdLst/>
              <a:ahLst/>
              <a:cxnLst/>
              <a:rect l="l" t="t" r="r" b="b"/>
              <a:pathLst>
                <a:path w="1154" h="1306" extrusionOk="0">
                  <a:moveTo>
                    <a:pt x="534" y="1"/>
                  </a:moveTo>
                  <a:cubicBezTo>
                    <a:pt x="253" y="1"/>
                    <a:pt x="24" y="229"/>
                    <a:pt x="0" y="253"/>
                  </a:cubicBezTo>
                  <a:lnTo>
                    <a:pt x="226" y="479"/>
                  </a:lnTo>
                  <a:cubicBezTo>
                    <a:pt x="276" y="429"/>
                    <a:pt x="427" y="303"/>
                    <a:pt x="552" y="303"/>
                  </a:cubicBezTo>
                  <a:cubicBezTo>
                    <a:pt x="627" y="303"/>
                    <a:pt x="702" y="353"/>
                    <a:pt x="752" y="429"/>
                  </a:cubicBezTo>
                  <a:cubicBezTo>
                    <a:pt x="802" y="504"/>
                    <a:pt x="828" y="554"/>
                    <a:pt x="828" y="629"/>
                  </a:cubicBezTo>
                  <a:cubicBezTo>
                    <a:pt x="777" y="804"/>
                    <a:pt x="552" y="980"/>
                    <a:pt x="477" y="1030"/>
                  </a:cubicBezTo>
                  <a:lnTo>
                    <a:pt x="627" y="1306"/>
                  </a:lnTo>
                  <a:cubicBezTo>
                    <a:pt x="677" y="1281"/>
                    <a:pt x="1078" y="1030"/>
                    <a:pt x="1128" y="679"/>
                  </a:cubicBezTo>
                  <a:cubicBezTo>
                    <a:pt x="1153" y="529"/>
                    <a:pt x="1103" y="378"/>
                    <a:pt x="1003" y="228"/>
                  </a:cubicBezTo>
                  <a:cubicBezTo>
                    <a:pt x="853" y="53"/>
                    <a:pt x="677" y="2"/>
                    <a:pt x="577" y="2"/>
                  </a:cubicBezTo>
                  <a:cubicBezTo>
                    <a:pt x="563" y="1"/>
                    <a:pt x="548" y="1"/>
                    <a:pt x="534" y="1"/>
                  </a:cubicBezTo>
                  <a:close/>
                </a:path>
              </a:pathLst>
            </a:custGeom>
            <a:solidFill>
              <a:srgbClr val="B5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647099" y="411254"/>
              <a:ext cx="54661" cy="62485"/>
            </a:xfrm>
            <a:custGeom>
              <a:avLst/>
              <a:gdLst/>
              <a:ahLst/>
              <a:cxnLst/>
              <a:rect l="l" t="t" r="r" b="b"/>
              <a:pathLst>
                <a:path w="1579" h="1805" extrusionOk="0">
                  <a:moveTo>
                    <a:pt x="526" y="0"/>
                  </a:moveTo>
                  <a:lnTo>
                    <a:pt x="0" y="1379"/>
                  </a:lnTo>
                  <a:lnTo>
                    <a:pt x="1053" y="1805"/>
                  </a:lnTo>
                  <a:lnTo>
                    <a:pt x="1579" y="401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8639276" y="404296"/>
              <a:ext cx="69443" cy="76401"/>
            </a:xfrm>
            <a:custGeom>
              <a:avLst/>
              <a:gdLst/>
              <a:ahLst/>
              <a:cxnLst/>
              <a:rect l="l" t="t" r="r" b="b"/>
              <a:pathLst>
                <a:path w="2006" h="2207" extrusionOk="0">
                  <a:moveTo>
                    <a:pt x="853" y="402"/>
                  </a:moveTo>
                  <a:lnTo>
                    <a:pt x="1604" y="702"/>
                  </a:lnTo>
                  <a:lnTo>
                    <a:pt x="1178" y="1805"/>
                  </a:lnTo>
                  <a:lnTo>
                    <a:pt x="427" y="1504"/>
                  </a:lnTo>
                  <a:lnTo>
                    <a:pt x="853" y="402"/>
                  </a:lnTo>
                  <a:close/>
                  <a:moveTo>
                    <a:pt x="652" y="1"/>
                  </a:moveTo>
                  <a:lnTo>
                    <a:pt x="0" y="1680"/>
                  </a:lnTo>
                  <a:lnTo>
                    <a:pt x="1354" y="2206"/>
                  </a:lnTo>
                  <a:lnTo>
                    <a:pt x="2005" y="527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8648830" y="385221"/>
              <a:ext cx="75501" cy="43410"/>
            </a:xfrm>
            <a:custGeom>
              <a:avLst/>
              <a:gdLst/>
              <a:ahLst/>
              <a:cxnLst/>
              <a:rect l="l" t="t" r="r" b="b"/>
              <a:pathLst>
                <a:path w="2181" h="1254" extrusionOk="0">
                  <a:moveTo>
                    <a:pt x="176" y="0"/>
                  </a:moveTo>
                  <a:lnTo>
                    <a:pt x="0" y="476"/>
                  </a:lnTo>
                  <a:lnTo>
                    <a:pt x="2005" y="1253"/>
                  </a:lnTo>
                  <a:lnTo>
                    <a:pt x="2181" y="7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642738" y="379786"/>
              <a:ext cx="87686" cy="54349"/>
            </a:xfrm>
            <a:custGeom>
              <a:avLst/>
              <a:gdLst/>
              <a:ahLst/>
              <a:cxnLst/>
              <a:rect l="l" t="t" r="r" b="b"/>
              <a:pathLst>
                <a:path w="2533" h="1570" extrusionOk="0">
                  <a:moveTo>
                    <a:pt x="452" y="358"/>
                  </a:moveTo>
                  <a:lnTo>
                    <a:pt x="2156" y="1034"/>
                  </a:lnTo>
                  <a:lnTo>
                    <a:pt x="2081" y="1210"/>
                  </a:lnTo>
                  <a:lnTo>
                    <a:pt x="377" y="533"/>
                  </a:lnTo>
                  <a:lnTo>
                    <a:pt x="452" y="358"/>
                  </a:lnTo>
                  <a:close/>
                  <a:moveTo>
                    <a:pt x="362" y="0"/>
                  </a:moveTo>
                  <a:cubicBezTo>
                    <a:pt x="301" y="0"/>
                    <a:pt x="242" y="45"/>
                    <a:pt x="201" y="107"/>
                  </a:cubicBezTo>
                  <a:lnTo>
                    <a:pt x="26" y="583"/>
                  </a:lnTo>
                  <a:cubicBezTo>
                    <a:pt x="1" y="659"/>
                    <a:pt x="26" y="759"/>
                    <a:pt x="126" y="784"/>
                  </a:cubicBezTo>
                  <a:lnTo>
                    <a:pt x="2131" y="1561"/>
                  </a:lnTo>
                  <a:cubicBezTo>
                    <a:pt x="2149" y="1567"/>
                    <a:pt x="2168" y="1570"/>
                    <a:pt x="2187" y="1570"/>
                  </a:cubicBezTo>
                  <a:cubicBezTo>
                    <a:pt x="2249" y="1570"/>
                    <a:pt x="2312" y="1537"/>
                    <a:pt x="2332" y="1461"/>
                  </a:cubicBezTo>
                  <a:lnTo>
                    <a:pt x="2507" y="984"/>
                  </a:lnTo>
                  <a:cubicBezTo>
                    <a:pt x="2532" y="909"/>
                    <a:pt x="2507" y="834"/>
                    <a:pt x="2432" y="784"/>
                  </a:cubicBezTo>
                  <a:lnTo>
                    <a:pt x="402" y="7"/>
                  </a:lnTo>
                  <a:cubicBezTo>
                    <a:pt x="388" y="2"/>
                    <a:pt x="375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8483984" y="576242"/>
              <a:ext cx="242080" cy="106864"/>
            </a:xfrm>
            <a:custGeom>
              <a:avLst/>
              <a:gdLst/>
              <a:ahLst/>
              <a:cxnLst/>
              <a:rect l="l" t="t" r="r" b="b"/>
              <a:pathLst>
                <a:path w="6993" h="3087" extrusionOk="0">
                  <a:moveTo>
                    <a:pt x="192" y="1"/>
                  </a:moveTo>
                  <a:cubicBezTo>
                    <a:pt x="169" y="1"/>
                    <a:pt x="147" y="7"/>
                    <a:pt x="126" y="21"/>
                  </a:cubicBezTo>
                  <a:cubicBezTo>
                    <a:pt x="50" y="46"/>
                    <a:pt x="0" y="146"/>
                    <a:pt x="50" y="222"/>
                  </a:cubicBezTo>
                  <a:cubicBezTo>
                    <a:pt x="577" y="1375"/>
                    <a:pt x="1579" y="2302"/>
                    <a:pt x="2757" y="2753"/>
                  </a:cubicBezTo>
                  <a:cubicBezTo>
                    <a:pt x="2832" y="2803"/>
                    <a:pt x="2907" y="2828"/>
                    <a:pt x="2983" y="2828"/>
                  </a:cubicBezTo>
                  <a:cubicBezTo>
                    <a:pt x="3490" y="3001"/>
                    <a:pt x="4034" y="3087"/>
                    <a:pt x="4580" y="3087"/>
                  </a:cubicBezTo>
                  <a:cubicBezTo>
                    <a:pt x="5384" y="3087"/>
                    <a:pt x="6191" y="2900"/>
                    <a:pt x="6892" y="2527"/>
                  </a:cubicBezTo>
                  <a:cubicBezTo>
                    <a:pt x="6968" y="2477"/>
                    <a:pt x="6993" y="2377"/>
                    <a:pt x="6943" y="2302"/>
                  </a:cubicBezTo>
                  <a:cubicBezTo>
                    <a:pt x="6924" y="2245"/>
                    <a:pt x="6863" y="2217"/>
                    <a:pt x="6802" y="2217"/>
                  </a:cubicBezTo>
                  <a:cubicBezTo>
                    <a:pt x="6781" y="2217"/>
                    <a:pt x="6761" y="2220"/>
                    <a:pt x="6742" y="2227"/>
                  </a:cubicBezTo>
                  <a:cubicBezTo>
                    <a:pt x="6070" y="2593"/>
                    <a:pt x="5296" y="2774"/>
                    <a:pt x="4521" y="2774"/>
                  </a:cubicBezTo>
                  <a:cubicBezTo>
                    <a:pt x="4025" y="2774"/>
                    <a:pt x="3528" y="2699"/>
                    <a:pt x="3058" y="2553"/>
                  </a:cubicBezTo>
                  <a:cubicBezTo>
                    <a:pt x="1880" y="2152"/>
                    <a:pt x="852" y="1224"/>
                    <a:pt x="326" y="96"/>
                  </a:cubicBezTo>
                  <a:cubicBezTo>
                    <a:pt x="308" y="42"/>
                    <a:pt x="251" y="1"/>
                    <a:pt x="19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8465740" y="560906"/>
              <a:ext cx="39083" cy="30844"/>
            </a:xfrm>
            <a:custGeom>
              <a:avLst/>
              <a:gdLst/>
              <a:ahLst/>
              <a:cxnLst/>
              <a:rect l="l" t="t" r="r" b="b"/>
              <a:pathLst>
                <a:path w="1129" h="891" extrusionOk="0">
                  <a:moveTo>
                    <a:pt x="956" y="1"/>
                  </a:moveTo>
                  <a:cubicBezTo>
                    <a:pt x="916" y="1"/>
                    <a:pt x="878" y="13"/>
                    <a:pt x="853" y="38"/>
                  </a:cubicBezTo>
                  <a:cubicBezTo>
                    <a:pt x="627" y="264"/>
                    <a:pt x="377" y="439"/>
                    <a:pt x="101" y="589"/>
                  </a:cubicBezTo>
                  <a:cubicBezTo>
                    <a:pt x="26" y="640"/>
                    <a:pt x="1" y="740"/>
                    <a:pt x="51" y="815"/>
                  </a:cubicBezTo>
                  <a:cubicBezTo>
                    <a:pt x="51" y="840"/>
                    <a:pt x="101" y="865"/>
                    <a:pt x="126" y="890"/>
                  </a:cubicBezTo>
                  <a:cubicBezTo>
                    <a:pt x="176" y="890"/>
                    <a:pt x="201" y="890"/>
                    <a:pt x="252" y="865"/>
                  </a:cubicBezTo>
                  <a:cubicBezTo>
                    <a:pt x="552" y="715"/>
                    <a:pt x="828" y="514"/>
                    <a:pt x="1079" y="264"/>
                  </a:cubicBezTo>
                  <a:cubicBezTo>
                    <a:pt x="1129" y="214"/>
                    <a:pt x="1129" y="113"/>
                    <a:pt x="1079" y="38"/>
                  </a:cubicBezTo>
                  <a:cubicBezTo>
                    <a:pt x="1041" y="13"/>
                    <a:pt x="997" y="1"/>
                    <a:pt x="956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8715607" y="635957"/>
              <a:ext cx="23471" cy="41160"/>
            </a:xfrm>
            <a:custGeom>
              <a:avLst/>
              <a:gdLst/>
              <a:ahLst/>
              <a:cxnLst/>
              <a:rect l="l" t="t" r="r" b="b"/>
              <a:pathLst>
                <a:path w="678" h="1189" extrusionOk="0">
                  <a:moveTo>
                    <a:pt x="227" y="0"/>
                  </a:moveTo>
                  <a:cubicBezTo>
                    <a:pt x="126" y="0"/>
                    <a:pt x="51" y="51"/>
                    <a:pt x="51" y="151"/>
                  </a:cubicBezTo>
                  <a:cubicBezTo>
                    <a:pt x="1" y="502"/>
                    <a:pt x="126" y="878"/>
                    <a:pt x="402" y="1153"/>
                  </a:cubicBezTo>
                  <a:cubicBezTo>
                    <a:pt x="427" y="1153"/>
                    <a:pt x="427" y="1178"/>
                    <a:pt x="452" y="1178"/>
                  </a:cubicBezTo>
                  <a:cubicBezTo>
                    <a:pt x="466" y="1185"/>
                    <a:pt x="481" y="1188"/>
                    <a:pt x="497" y="1188"/>
                  </a:cubicBezTo>
                  <a:cubicBezTo>
                    <a:pt x="541" y="1188"/>
                    <a:pt x="591" y="1165"/>
                    <a:pt x="628" y="1128"/>
                  </a:cubicBezTo>
                  <a:cubicBezTo>
                    <a:pt x="678" y="1078"/>
                    <a:pt x="678" y="978"/>
                    <a:pt x="628" y="903"/>
                  </a:cubicBezTo>
                  <a:cubicBezTo>
                    <a:pt x="427" y="727"/>
                    <a:pt x="327" y="452"/>
                    <a:pt x="352" y="176"/>
                  </a:cubicBezTo>
                  <a:cubicBezTo>
                    <a:pt x="352" y="101"/>
                    <a:pt x="302" y="26"/>
                    <a:pt x="227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8536013" y="550590"/>
              <a:ext cx="23471" cy="31087"/>
            </a:xfrm>
            <a:custGeom>
              <a:avLst/>
              <a:gdLst/>
              <a:ahLst/>
              <a:cxnLst/>
              <a:rect l="l" t="t" r="r" b="b"/>
              <a:pathLst>
                <a:path w="678" h="898" extrusionOk="0">
                  <a:moveTo>
                    <a:pt x="451" y="1"/>
                  </a:moveTo>
                  <a:cubicBezTo>
                    <a:pt x="333" y="1"/>
                    <a:pt x="189" y="143"/>
                    <a:pt x="101" y="361"/>
                  </a:cubicBezTo>
                  <a:cubicBezTo>
                    <a:pt x="1" y="612"/>
                    <a:pt x="26" y="837"/>
                    <a:pt x="176" y="887"/>
                  </a:cubicBezTo>
                  <a:cubicBezTo>
                    <a:pt x="193" y="894"/>
                    <a:pt x="210" y="897"/>
                    <a:pt x="227" y="897"/>
                  </a:cubicBezTo>
                  <a:cubicBezTo>
                    <a:pt x="346" y="897"/>
                    <a:pt x="490" y="755"/>
                    <a:pt x="577" y="537"/>
                  </a:cubicBezTo>
                  <a:cubicBezTo>
                    <a:pt x="678" y="311"/>
                    <a:pt x="628" y="60"/>
                    <a:pt x="502" y="10"/>
                  </a:cubicBezTo>
                  <a:cubicBezTo>
                    <a:pt x="486" y="4"/>
                    <a:pt x="469" y="1"/>
                    <a:pt x="45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529955" y="545120"/>
              <a:ext cx="35621" cy="42026"/>
            </a:xfrm>
            <a:custGeom>
              <a:avLst/>
              <a:gdLst/>
              <a:ahLst/>
              <a:cxnLst/>
              <a:rect l="l" t="t" r="r" b="b"/>
              <a:pathLst>
                <a:path w="1029" h="1214" extrusionOk="0">
                  <a:moveTo>
                    <a:pt x="627" y="319"/>
                  </a:moveTo>
                  <a:cubicBezTo>
                    <a:pt x="652" y="344"/>
                    <a:pt x="677" y="469"/>
                    <a:pt x="602" y="644"/>
                  </a:cubicBezTo>
                  <a:cubicBezTo>
                    <a:pt x="527" y="820"/>
                    <a:pt x="427" y="895"/>
                    <a:pt x="402" y="895"/>
                  </a:cubicBezTo>
                  <a:cubicBezTo>
                    <a:pt x="376" y="895"/>
                    <a:pt x="351" y="745"/>
                    <a:pt x="427" y="569"/>
                  </a:cubicBezTo>
                  <a:cubicBezTo>
                    <a:pt x="477" y="394"/>
                    <a:pt x="602" y="319"/>
                    <a:pt x="627" y="319"/>
                  </a:cubicBezTo>
                  <a:close/>
                  <a:moveTo>
                    <a:pt x="631" y="1"/>
                  </a:moveTo>
                  <a:cubicBezTo>
                    <a:pt x="446" y="1"/>
                    <a:pt x="232" y="172"/>
                    <a:pt x="126" y="469"/>
                  </a:cubicBezTo>
                  <a:cubicBezTo>
                    <a:pt x="1" y="795"/>
                    <a:pt x="76" y="1121"/>
                    <a:pt x="276" y="1196"/>
                  </a:cubicBezTo>
                  <a:cubicBezTo>
                    <a:pt x="311" y="1208"/>
                    <a:pt x="347" y="1213"/>
                    <a:pt x="382" y="1213"/>
                  </a:cubicBezTo>
                  <a:cubicBezTo>
                    <a:pt x="577" y="1213"/>
                    <a:pt x="776" y="1045"/>
                    <a:pt x="903" y="770"/>
                  </a:cubicBezTo>
                  <a:cubicBezTo>
                    <a:pt x="1028" y="419"/>
                    <a:pt x="953" y="118"/>
                    <a:pt x="727" y="18"/>
                  </a:cubicBezTo>
                  <a:cubicBezTo>
                    <a:pt x="697" y="6"/>
                    <a:pt x="664" y="1"/>
                    <a:pt x="631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8664443" y="601824"/>
              <a:ext cx="23436" cy="31017"/>
            </a:xfrm>
            <a:custGeom>
              <a:avLst/>
              <a:gdLst/>
              <a:ahLst/>
              <a:cxnLst/>
              <a:rect l="l" t="t" r="r" b="b"/>
              <a:pathLst>
                <a:path w="677" h="896" extrusionOk="0">
                  <a:moveTo>
                    <a:pt x="456" y="0"/>
                  </a:moveTo>
                  <a:cubicBezTo>
                    <a:pt x="336" y="0"/>
                    <a:pt x="189" y="161"/>
                    <a:pt x="101" y="360"/>
                  </a:cubicBezTo>
                  <a:cubicBezTo>
                    <a:pt x="0" y="611"/>
                    <a:pt x="25" y="836"/>
                    <a:pt x="176" y="886"/>
                  </a:cubicBezTo>
                  <a:cubicBezTo>
                    <a:pt x="192" y="893"/>
                    <a:pt x="209" y="896"/>
                    <a:pt x="227" y="896"/>
                  </a:cubicBezTo>
                  <a:cubicBezTo>
                    <a:pt x="345" y="896"/>
                    <a:pt x="490" y="757"/>
                    <a:pt x="577" y="560"/>
                  </a:cubicBezTo>
                  <a:cubicBezTo>
                    <a:pt x="677" y="310"/>
                    <a:pt x="627" y="59"/>
                    <a:pt x="502" y="9"/>
                  </a:cubicBezTo>
                  <a:cubicBezTo>
                    <a:pt x="487" y="3"/>
                    <a:pt x="472" y="0"/>
                    <a:pt x="456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8658350" y="596874"/>
              <a:ext cx="35621" cy="41749"/>
            </a:xfrm>
            <a:custGeom>
              <a:avLst/>
              <a:gdLst/>
              <a:ahLst/>
              <a:cxnLst/>
              <a:rect l="l" t="t" r="r" b="b"/>
              <a:pathLst>
                <a:path w="1029" h="1206" extrusionOk="0">
                  <a:moveTo>
                    <a:pt x="627" y="302"/>
                  </a:moveTo>
                  <a:cubicBezTo>
                    <a:pt x="652" y="327"/>
                    <a:pt x="678" y="453"/>
                    <a:pt x="602" y="628"/>
                  </a:cubicBezTo>
                  <a:cubicBezTo>
                    <a:pt x="527" y="804"/>
                    <a:pt x="427" y="904"/>
                    <a:pt x="402" y="904"/>
                  </a:cubicBezTo>
                  <a:cubicBezTo>
                    <a:pt x="377" y="879"/>
                    <a:pt x="352" y="754"/>
                    <a:pt x="427" y="553"/>
                  </a:cubicBezTo>
                  <a:cubicBezTo>
                    <a:pt x="502" y="378"/>
                    <a:pt x="602" y="302"/>
                    <a:pt x="627" y="302"/>
                  </a:cubicBezTo>
                  <a:close/>
                  <a:moveTo>
                    <a:pt x="630" y="1"/>
                  </a:moveTo>
                  <a:cubicBezTo>
                    <a:pt x="435" y="1"/>
                    <a:pt x="229" y="184"/>
                    <a:pt x="126" y="453"/>
                  </a:cubicBezTo>
                  <a:cubicBezTo>
                    <a:pt x="1" y="779"/>
                    <a:pt x="76" y="1104"/>
                    <a:pt x="277" y="1180"/>
                  </a:cubicBezTo>
                  <a:cubicBezTo>
                    <a:pt x="316" y="1197"/>
                    <a:pt x="357" y="1206"/>
                    <a:pt x="399" y="1206"/>
                  </a:cubicBezTo>
                  <a:cubicBezTo>
                    <a:pt x="594" y="1206"/>
                    <a:pt x="800" y="1022"/>
                    <a:pt x="903" y="754"/>
                  </a:cubicBezTo>
                  <a:cubicBezTo>
                    <a:pt x="1028" y="428"/>
                    <a:pt x="953" y="102"/>
                    <a:pt x="753" y="27"/>
                  </a:cubicBezTo>
                  <a:cubicBezTo>
                    <a:pt x="713" y="9"/>
                    <a:pt x="672" y="1"/>
                    <a:pt x="630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8372932" y="658285"/>
              <a:ext cx="44276" cy="23159"/>
            </a:xfrm>
            <a:custGeom>
              <a:avLst/>
              <a:gdLst/>
              <a:ahLst/>
              <a:cxnLst/>
              <a:rect l="l" t="t" r="r" b="b"/>
              <a:pathLst>
                <a:path w="1279" h="669" extrusionOk="0">
                  <a:moveTo>
                    <a:pt x="200" y="1"/>
                  </a:moveTo>
                  <a:cubicBezTo>
                    <a:pt x="125" y="1"/>
                    <a:pt x="71" y="45"/>
                    <a:pt x="50" y="107"/>
                  </a:cubicBezTo>
                  <a:cubicBezTo>
                    <a:pt x="0" y="183"/>
                    <a:pt x="50" y="283"/>
                    <a:pt x="125" y="308"/>
                  </a:cubicBezTo>
                  <a:lnTo>
                    <a:pt x="1053" y="659"/>
                  </a:lnTo>
                  <a:cubicBezTo>
                    <a:pt x="1072" y="665"/>
                    <a:pt x="1090" y="668"/>
                    <a:pt x="1109" y="668"/>
                  </a:cubicBezTo>
                  <a:cubicBezTo>
                    <a:pt x="1164" y="668"/>
                    <a:pt x="1216" y="640"/>
                    <a:pt x="1253" y="584"/>
                  </a:cubicBezTo>
                  <a:cubicBezTo>
                    <a:pt x="1278" y="483"/>
                    <a:pt x="1228" y="408"/>
                    <a:pt x="1153" y="383"/>
                  </a:cubicBezTo>
                  <a:lnTo>
                    <a:pt x="251" y="7"/>
                  </a:lnTo>
                  <a:cubicBezTo>
                    <a:pt x="233" y="3"/>
                    <a:pt x="216" y="1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702625" y="781871"/>
              <a:ext cx="45141" cy="23644"/>
            </a:xfrm>
            <a:custGeom>
              <a:avLst/>
              <a:gdLst/>
              <a:ahLst/>
              <a:cxnLst/>
              <a:rect l="l" t="t" r="r" b="b"/>
              <a:pathLst>
                <a:path w="1304" h="683" extrusionOk="0">
                  <a:moveTo>
                    <a:pt x="159" y="1"/>
                  </a:moveTo>
                  <a:cubicBezTo>
                    <a:pt x="100" y="1"/>
                    <a:pt x="43" y="42"/>
                    <a:pt x="25" y="96"/>
                  </a:cubicBezTo>
                  <a:cubicBezTo>
                    <a:pt x="0" y="196"/>
                    <a:pt x="25" y="272"/>
                    <a:pt x="100" y="297"/>
                  </a:cubicBezTo>
                  <a:lnTo>
                    <a:pt x="1053" y="673"/>
                  </a:lnTo>
                  <a:cubicBezTo>
                    <a:pt x="1078" y="679"/>
                    <a:pt x="1101" y="682"/>
                    <a:pt x="1123" y="682"/>
                  </a:cubicBezTo>
                  <a:cubicBezTo>
                    <a:pt x="1187" y="682"/>
                    <a:pt x="1234" y="654"/>
                    <a:pt x="1253" y="598"/>
                  </a:cubicBezTo>
                  <a:cubicBezTo>
                    <a:pt x="1303" y="497"/>
                    <a:pt x="1253" y="422"/>
                    <a:pt x="1178" y="372"/>
                  </a:cubicBezTo>
                  <a:lnTo>
                    <a:pt x="226" y="21"/>
                  </a:lnTo>
                  <a:cubicBezTo>
                    <a:pt x="205" y="7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8614109" y="531619"/>
              <a:ext cx="26067" cy="45210"/>
            </a:xfrm>
            <a:custGeom>
              <a:avLst/>
              <a:gdLst/>
              <a:ahLst/>
              <a:cxnLst/>
              <a:rect l="l" t="t" r="r" b="b"/>
              <a:pathLst>
                <a:path w="753" h="1306" extrusionOk="0">
                  <a:moveTo>
                    <a:pt x="585" y="0"/>
                  </a:moveTo>
                  <a:cubicBezTo>
                    <a:pt x="519" y="0"/>
                    <a:pt x="447" y="45"/>
                    <a:pt x="427" y="107"/>
                  </a:cubicBezTo>
                  <a:lnTo>
                    <a:pt x="51" y="1085"/>
                  </a:lnTo>
                  <a:cubicBezTo>
                    <a:pt x="1" y="1160"/>
                    <a:pt x="51" y="1260"/>
                    <a:pt x="126" y="1285"/>
                  </a:cubicBezTo>
                  <a:cubicBezTo>
                    <a:pt x="147" y="1299"/>
                    <a:pt x="170" y="1305"/>
                    <a:pt x="193" y="1305"/>
                  </a:cubicBezTo>
                  <a:cubicBezTo>
                    <a:pt x="251" y="1305"/>
                    <a:pt x="308" y="1264"/>
                    <a:pt x="326" y="1210"/>
                  </a:cubicBezTo>
                  <a:lnTo>
                    <a:pt x="727" y="207"/>
                  </a:lnTo>
                  <a:cubicBezTo>
                    <a:pt x="753" y="132"/>
                    <a:pt x="702" y="57"/>
                    <a:pt x="627" y="7"/>
                  </a:cubicBezTo>
                  <a:cubicBezTo>
                    <a:pt x="614" y="2"/>
                    <a:pt x="600" y="0"/>
                    <a:pt x="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487445" y="873365"/>
              <a:ext cx="26932" cy="41437"/>
            </a:xfrm>
            <a:custGeom>
              <a:avLst/>
              <a:gdLst/>
              <a:ahLst/>
              <a:cxnLst/>
              <a:rect l="l" t="t" r="r" b="b"/>
              <a:pathLst>
                <a:path w="778" h="1197" extrusionOk="0">
                  <a:moveTo>
                    <a:pt x="618" y="0"/>
                  </a:moveTo>
                  <a:cubicBezTo>
                    <a:pt x="557" y="0"/>
                    <a:pt x="495" y="28"/>
                    <a:pt x="477" y="85"/>
                  </a:cubicBezTo>
                  <a:lnTo>
                    <a:pt x="51" y="962"/>
                  </a:lnTo>
                  <a:cubicBezTo>
                    <a:pt x="0" y="1037"/>
                    <a:pt x="26" y="1137"/>
                    <a:pt x="101" y="1188"/>
                  </a:cubicBezTo>
                  <a:lnTo>
                    <a:pt x="126" y="1188"/>
                  </a:lnTo>
                  <a:cubicBezTo>
                    <a:pt x="145" y="1194"/>
                    <a:pt x="163" y="1197"/>
                    <a:pt x="182" y="1197"/>
                  </a:cubicBezTo>
                  <a:cubicBezTo>
                    <a:pt x="237" y="1197"/>
                    <a:pt x="289" y="1169"/>
                    <a:pt x="326" y="1112"/>
                  </a:cubicBezTo>
                  <a:lnTo>
                    <a:pt x="752" y="210"/>
                  </a:lnTo>
                  <a:cubicBezTo>
                    <a:pt x="777" y="135"/>
                    <a:pt x="752" y="60"/>
                    <a:pt x="677" y="10"/>
                  </a:cubicBezTo>
                  <a:cubicBezTo>
                    <a:pt x="658" y="3"/>
                    <a:pt x="638" y="0"/>
                    <a:pt x="6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8388544" y="782563"/>
              <a:ext cx="39083" cy="26725"/>
            </a:xfrm>
            <a:custGeom>
              <a:avLst/>
              <a:gdLst/>
              <a:ahLst/>
              <a:cxnLst/>
              <a:rect l="l" t="t" r="r" b="b"/>
              <a:pathLst>
                <a:path w="1129" h="772" extrusionOk="0">
                  <a:moveTo>
                    <a:pt x="962" y="0"/>
                  </a:moveTo>
                  <a:cubicBezTo>
                    <a:pt x="934" y="0"/>
                    <a:pt x="904" y="8"/>
                    <a:pt x="878" y="26"/>
                  </a:cubicBezTo>
                  <a:lnTo>
                    <a:pt x="101" y="477"/>
                  </a:lnTo>
                  <a:cubicBezTo>
                    <a:pt x="25" y="527"/>
                    <a:pt x="0" y="628"/>
                    <a:pt x="50" y="703"/>
                  </a:cubicBezTo>
                  <a:cubicBezTo>
                    <a:pt x="75" y="728"/>
                    <a:pt x="101" y="753"/>
                    <a:pt x="126" y="753"/>
                  </a:cubicBezTo>
                  <a:cubicBezTo>
                    <a:pt x="151" y="765"/>
                    <a:pt x="176" y="772"/>
                    <a:pt x="201" y="772"/>
                  </a:cubicBezTo>
                  <a:cubicBezTo>
                    <a:pt x="226" y="772"/>
                    <a:pt x="251" y="765"/>
                    <a:pt x="276" y="753"/>
                  </a:cubicBezTo>
                  <a:lnTo>
                    <a:pt x="1028" y="302"/>
                  </a:lnTo>
                  <a:cubicBezTo>
                    <a:pt x="1103" y="252"/>
                    <a:pt x="1128" y="151"/>
                    <a:pt x="1078" y="76"/>
                  </a:cubicBezTo>
                  <a:cubicBezTo>
                    <a:pt x="1062" y="28"/>
                    <a:pt x="1014" y="0"/>
                    <a:pt x="9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636680" y="864087"/>
              <a:ext cx="26067" cy="35448"/>
            </a:xfrm>
            <a:custGeom>
              <a:avLst/>
              <a:gdLst/>
              <a:ahLst/>
              <a:cxnLst/>
              <a:rect l="l" t="t" r="r" b="b"/>
              <a:pathLst>
                <a:path w="753" h="1024" extrusionOk="0">
                  <a:moveTo>
                    <a:pt x="187" y="1"/>
                  </a:moveTo>
                  <a:cubicBezTo>
                    <a:pt x="157" y="1"/>
                    <a:pt x="127" y="9"/>
                    <a:pt x="101" y="27"/>
                  </a:cubicBezTo>
                  <a:cubicBezTo>
                    <a:pt x="25" y="77"/>
                    <a:pt x="0" y="152"/>
                    <a:pt x="50" y="228"/>
                  </a:cubicBezTo>
                  <a:lnTo>
                    <a:pt x="451" y="954"/>
                  </a:lnTo>
                  <a:cubicBezTo>
                    <a:pt x="476" y="979"/>
                    <a:pt x="502" y="1004"/>
                    <a:pt x="527" y="1004"/>
                  </a:cubicBezTo>
                  <a:cubicBezTo>
                    <a:pt x="552" y="1017"/>
                    <a:pt x="577" y="1023"/>
                    <a:pt x="599" y="1023"/>
                  </a:cubicBezTo>
                  <a:cubicBezTo>
                    <a:pt x="621" y="1023"/>
                    <a:pt x="639" y="1017"/>
                    <a:pt x="652" y="1004"/>
                  </a:cubicBezTo>
                  <a:cubicBezTo>
                    <a:pt x="727" y="954"/>
                    <a:pt x="752" y="854"/>
                    <a:pt x="727" y="779"/>
                  </a:cubicBezTo>
                  <a:lnTo>
                    <a:pt x="326" y="77"/>
                  </a:lnTo>
                  <a:cubicBezTo>
                    <a:pt x="294" y="29"/>
                    <a:pt x="24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8420634" y="729321"/>
              <a:ext cx="146674" cy="111191"/>
            </a:xfrm>
            <a:custGeom>
              <a:avLst/>
              <a:gdLst/>
              <a:ahLst/>
              <a:cxnLst/>
              <a:rect l="l" t="t" r="r" b="b"/>
              <a:pathLst>
                <a:path w="4237" h="3212" extrusionOk="0">
                  <a:moveTo>
                    <a:pt x="4074" y="0"/>
                  </a:moveTo>
                  <a:cubicBezTo>
                    <a:pt x="4041" y="0"/>
                    <a:pt x="4008" y="13"/>
                    <a:pt x="3986" y="35"/>
                  </a:cubicBezTo>
                  <a:lnTo>
                    <a:pt x="76" y="2918"/>
                  </a:lnTo>
                  <a:cubicBezTo>
                    <a:pt x="1" y="2993"/>
                    <a:pt x="1" y="3068"/>
                    <a:pt x="51" y="3143"/>
                  </a:cubicBezTo>
                  <a:cubicBezTo>
                    <a:pt x="51" y="3168"/>
                    <a:pt x="76" y="3193"/>
                    <a:pt x="101" y="3193"/>
                  </a:cubicBezTo>
                  <a:cubicBezTo>
                    <a:pt x="126" y="3206"/>
                    <a:pt x="157" y="3212"/>
                    <a:pt x="185" y="3212"/>
                  </a:cubicBezTo>
                  <a:cubicBezTo>
                    <a:pt x="214" y="3212"/>
                    <a:pt x="239" y="3206"/>
                    <a:pt x="251" y="3193"/>
                  </a:cubicBezTo>
                  <a:lnTo>
                    <a:pt x="4161" y="286"/>
                  </a:lnTo>
                  <a:cubicBezTo>
                    <a:pt x="4236" y="236"/>
                    <a:pt x="4236" y="136"/>
                    <a:pt x="4186" y="60"/>
                  </a:cubicBezTo>
                  <a:cubicBezTo>
                    <a:pt x="4159" y="19"/>
                    <a:pt x="4116" y="0"/>
                    <a:pt x="4074" y="0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8585481" y="720978"/>
              <a:ext cx="121507" cy="19109"/>
            </a:xfrm>
            <a:custGeom>
              <a:avLst/>
              <a:gdLst/>
              <a:ahLst/>
              <a:cxnLst/>
              <a:rect l="l" t="t" r="r" b="b"/>
              <a:pathLst>
                <a:path w="3510" h="552" extrusionOk="0">
                  <a:moveTo>
                    <a:pt x="3334" y="1"/>
                  </a:moveTo>
                  <a:lnTo>
                    <a:pt x="151" y="226"/>
                  </a:lnTo>
                  <a:cubicBezTo>
                    <a:pt x="51" y="226"/>
                    <a:pt x="1" y="301"/>
                    <a:pt x="1" y="402"/>
                  </a:cubicBezTo>
                  <a:cubicBezTo>
                    <a:pt x="1" y="452"/>
                    <a:pt x="51" y="502"/>
                    <a:pt x="101" y="527"/>
                  </a:cubicBezTo>
                  <a:cubicBezTo>
                    <a:pt x="126" y="552"/>
                    <a:pt x="151" y="552"/>
                    <a:pt x="176" y="552"/>
                  </a:cubicBezTo>
                  <a:lnTo>
                    <a:pt x="3359" y="326"/>
                  </a:lnTo>
                  <a:cubicBezTo>
                    <a:pt x="3459" y="301"/>
                    <a:pt x="3509" y="226"/>
                    <a:pt x="3509" y="151"/>
                  </a:cubicBezTo>
                  <a:cubicBezTo>
                    <a:pt x="3509" y="51"/>
                    <a:pt x="3434" y="1"/>
                    <a:pt x="3334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8666173" y="701973"/>
              <a:ext cx="46872" cy="55319"/>
            </a:xfrm>
            <a:custGeom>
              <a:avLst/>
              <a:gdLst/>
              <a:ahLst/>
              <a:cxnLst/>
              <a:rect l="l" t="t" r="r" b="b"/>
              <a:pathLst>
                <a:path w="1354" h="1598" extrusionOk="0">
                  <a:moveTo>
                    <a:pt x="187" y="1"/>
                  </a:moveTo>
                  <a:cubicBezTo>
                    <a:pt x="146" y="1"/>
                    <a:pt x="103" y="21"/>
                    <a:pt x="76" y="48"/>
                  </a:cubicBezTo>
                  <a:cubicBezTo>
                    <a:pt x="0" y="124"/>
                    <a:pt x="25" y="224"/>
                    <a:pt x="76" y="274"/>
                  </a:cubicBezTo>
                  <a:cubicBezTo>
                    <a:pt x="276" y="449"/>
                    <a:pt x="502" y="600"/>
                    <a:pt x="752" y="700"/>
                  </a:cubicBezTo>
                  <a:cubicBezTo>
                    <a:pt x="477" y="850"/>
                    <a:pt x="276" y="1101"/>
                    <a:pt x="151" y="1377"/>
                  </a:cubicBezTo>
                  <a:cubicBezTo>
                    <a:pt x="126" y="1452"/>
                    <a:pt x="151" y="1552"/>
                    <a:pt x="251" y="1577"/>
                  </a:cubicBezTo>
                  <a:cubicBezTo>
                    <a:pt x="272" y="1591"/>
                    <a:pt x="293" y="1597"/>
                    <a:pt x="313" y="1597"/>
                  </a:cubicBezTo>
                  <a:cubicBezTo>
                    <a:pt x="366" y="1597"/>
                    <a:pt x="415" y="1556"/>
                    <a:pt x="452" y="1502"/>
                  </a:cubicBezTo>
                  <a:cubicBezTo>
                    <a:pt x="577" y="1176"/>
                    <a:pt x="878" y="926"/>
                    <a:pt x="1203" y="875"/>
                  </a:cubicBezTo>
                  <a:cubicBezTo>
                    <a:pt x="1279" y="850"/>
                    <a:pt x="1329" y="800"/>
                    <a:pt x="1329" y="725"/>
                  </a:cubicBezTo>
                  <a:cubicBezTo>
                    <a:pt x="1354" y="650"/>
                    <a:pt x="1304" y="575"/>
                    <a:pt x="1228" y="550"/>
                  </a:cubicBezTo>
                  <a:cubicBezTo>
                    <a:pt x="878" y="449"/>
                    <a:pt x="552" y="274"/>
                    <a:pt x="276" y="48"/>
                  </a:cubicBezTo>
                  <a:cubicBezTo>
                    <a:pt x="253" y="14"/>
                    <a:pt x="221" y="1"/>
                    <a:pt x="187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418904" y="796237"/>
              <a:ext cx="50368" cy="49711"/>
            </a:xfrm>
            <a:custGeom>
              <a:avLst/>
              <a:gdLst/>
              <a:ahLst/>
              <a:cxnLst/>
              <a:rect l="l" t="t" r="r" b="b"/>
              <a:pathLst>
                <a:path w="1455" h="1436" extrusionOk="0">
                  <a:moveTo>
                    <a:pt x="402" y="1"/>
                  </a:moveTo>
                  <a:cubicBezTo>
                    <a:pt x="386" y="1"/>
                    <a:pt x="369" y="3"/>
                    <a:pt x="351" y="7"/>
                  </a:cubicBezTo>
                  <a:cubicBezTo>
                    <a:pt x="276" y="32"/>
                    <a:pt x="226" y="132"/>
                    <a:pt x="251" y="208"/>
                  </a:cubicBezTo>
                  <a:cubicBezTo>
                    <a:pt x="351" y="533"/>
                    <a:pt x="276" y="909"/>
                    <a:pt x="51" y="1185"/>
                  </a:cubicBezTo>
                  <a:cubicBezTo>
                    <a:pt x="1" y="1235"/>
                    <a:pt x="1" y="1310"/>
                    <a:pt x="51" y="1386"/>
                  </a:cubicBezTo>
                  <a:cubicBezTo>
                    <a:pt x="76" y="1411"/>
                    <a:pt x="101" y="1411"/>
                    <a:pt x="126" y="1436"/>
                  </a:cubicBezTo>
                  <a:lnTo>
                    <a:pt x="226" y="1436"/>
                  </a:lnTo>
                  <a:cubicBezTo>
                    <a:pt x="577" y="1285"/>
                    <a:pt x="928" y="1235"/>
                    <a:pt x="1304" y="1235"/>
                  </a:cubicBezTo>
                  <a:cubicBezTo>
                    <a:pt x="1379" y="1235"/>
                    <a:pt x="1454" y="1185"/>
                    <a:pt x="1454" y="1085"/>
                  </a:cubicBezTo>
                  <a:cubicBezTo>
                    <a:pt x="1454" y="1010"/>
                    <a:pt x="1404" y="934"/>
                    <a:pt x="1304" y="934"/>
                  </a:cubicBezTo>
                  <a:cubicBezTo>
                    <a:pt x="1241" y="928"/>
                    <a:pt x="1177" y="925"/>
                    <a:pt x="1112" y="925"/>
                  </a:cubicBezTo>
                  <a:cubicBezTo>
                    <a:pt x="917" y="925"/>
                    <a:pt x="715" y="953"/>
                    <a:pt x="527" y="1010"/>
                  </a:cubicBezTo>
                  <a:cubicBezTo>
                    <a:pt x="627" y="734"/>
                    <a:pt x="652" y="408"/>
                    <a:pt x="552" y="107"/>
                  </a:cubicBezTo>
                  <a:cubicBezTo>
                    <a:pt x="531" y="45"/>
                    <a:pt x="477" y="1"/>
                    <a:pt x="402" y="1"/>
                  </a:cubicBezTo>
                  <a:close/>
                </a:path>
              </a:pathLst>
            </a:custGeom>
            <a:solidFill>
              <a:srgbClr val="2F3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45567" y="705365"/>
              <a:ext cx="57292" cy="51234"/>
            </a:xfrm>
            <a:custGeom>
              <a:avLst/>
              <a:gdLst/>
              <a:ahLst/>
              <a:cxnLst/>
              <a:rect l="l" t="t" r="r" b="b"/>
              <a:pathLst>
                <a:path w="1655" h="1480" extrusionOk="0">
                  <a:moveTo>
                    <a:pt x="832" y="0"/>
                  </a:moveTo>
                  <a:cubicBezTo>
                    <a:pt x="548" y="0"/>
                    <a:pt x="267" y="186"/>
                    <a:pt x="151" y="477"/>
                  </a:cubicBezTo>
                  <a:cubicBezTo>
                    <a:pt x="1" y="853"/>
                    <a:pt x="176" y="1279"/>
                    <a:pt x="552" y="1429"/>
                  </a:cubicBezTo>
                  <a:cubicBezTo>
                    <a:pt x="637" y="1463"/>
                    <a:pt x="725" y="1479"/>
                    <a:pt x="812" y="1479"/>
                  </a:cubicBezTo>
                  <a:cubicBezTo>
                    <a:pt x="1107" y="1479"/>
                    <a:pt x="1388" y="1294"/>
                    <a:pt x="1504" y="1003"/>
                  </a:cubicBezTo>
                  <a:cubicBezTo>
                    <a:pt x="1655" y="602"/>
                    <a:pt x="1454" y="176"/>
                    <a:pt x="1078" y="51"/>
                  </a:cubicBezTo>
                  <a:cubicBezTo>
                    <a:pt x="999" y="16"/>
                    <a:pt x="915" y="0"/>
                    <a:pt x="832" y="0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539510" y="699827"/>
              <a:ext cx="69443" cy="62277"/>
            </a:xfrm>
            <a:custGeom>
              <a:avLst/>
              <a:gdLst/>
              <a:ahLst/>
              <a:cxnLst/>
              <a:rect l="l" t="t" r="r" b="b"/>
              <a:pathLst>
                <a:path w="2006" h="1799" extrusionOk="0">
                  <a:moveTo>
                    <a:pt x="1024" y="305"/>
                  </a:moveTo>
                  <a:cubicBezTo>
                    <a:pt x="1085" y="305"/>
                    <a:pt x="1146" y="315"/>
                    <a:pt x="1203" y="336"/>
                  </a:cubicBezTo>
                  <a:cubicBezTo>
                    <a:pt x="1504" y="461"/>
                    <a:pt x="1654" y="787"/>
                    <a:pt x="1529" y="1113"/>
                  </a:cubicBezTo>
                  <a:cubicBezTo>
                    <a:pt x="1434" y="1341"/>
                    <a:pt x="1223" y="1483"/>
                    <a:pt x="995" y="1483"/>
                  </a:cubicBezTo>
                  <a:cubicBezTo>
                    <a:pt x="923" y="1483"/>
                    <a:pt x="849" y="1469"/>
                    <a:pt x="777" y="1439"/>
                  </a:cubicBezTo>
                  <a:cubicBezTo>
                    <a:pt x="501" y="1338"/>
                    <a:pt x="351" y="988"/>
                    <a:pt x="476" y="687"/>
                  </a:cubicBezTo>
                  <a:cubicBezTo>
                    <a:pt x="556" y="449"/>
                    <a:pt x="792" y="305"/>
                    <a:pt x="1024" y="305"/>
                  </a:cubicBezTo>
                  <a:close/>
                  <a:moveTo>
                    <a:pt x="1013" y="1"/>
                  </a:moveTo>
                  <a:cubicBezTo>
                    <a:pt x="655" y="1"/>
                    <a:pt x="311" y="219"/>
                    <a:pt x="176" y="587"/>
                  </a:cubicBezTo>
                  <a:cubicBezTo>
                    <a:pt x="0" y="1038"/>
                    <a:pt x="226" y="1564"/>
                    <a:pt x="677" y="1739"/>
                  </a:cubicBezTo>
                  <a:cubicBezTo>
                    <a:pt x="780" y="1780"/>
                    <a:pt x="886" y="1799"/>
                    <a:pt x="990" y="1799"/>
                  </a:cubicBezTo>
                  <a:cubicBezTo>
                    <a:pt x="1340" y="1799"/>
                    <a:pt x="1669" y="1580"/>
                    <a:pt x="1805" y="1213"/>
                  </a:cubicBezTo>
                  <a:cubicBezTo>
                    <a:pt x="2005" y="762"/>
                    <a:pt x="1780" y="236"/>
                    <a:pt x="1329" y="60"/>
                  </a:cubicBezTo>
                  <a:cubicBezTo>
                    <a:pt x="1225" y="20"/>
                    <a:pt x="1118" y="1"/>
                    <a:pt x="1013" y="1"/>
                  </a:cubicBezTo>
                  <a:close/>
                </a:path>
              </a:pathLst>
            </a:custGeom>
            <a:solidFill>
              <a:srgbClr val="DF4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0" name="Google Shape;220;p6"/>
            <p:cNvGrpSpPr/>
            <p:nvPr/>
          </p:nvGrpSpPr>
          <p:grpSpPr>
            <a:xfrm>
              <a:off x="8326060" y="252463"/>
              <a:ext cx="506726" cy="994323"/>
              <a:chOff x="8326060" y="252463"/>
              <a:chExt cx="506726" cy="994323"/>
            </a:xfrm>
          </p:grpSpPr>
          <p:sp>
            <p:nvSpPr>
              <p:cNvPr id="221" name="Google Shape;221;p6"/>
              <p:cNvSpPr/>
              <p:nvPr/>
            </p:nvSpPr>
            <p:spPr>
              <a:xfrm>
                <a:off x="8776360" y="1065424"/>
                <a:ext cx="44276" cy="4514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04" extrusionOk="0">
                    <a:moveTo>
                      <a:pt x="527" y="1"/>
                    </a:moveTo>
                    <a:lnTo>
                      <a:pt x="426" y="452"/>
                    </a:lnTo>
                    <a:lnTo>
                      <a:pt x="0" y="627"/>
                    </a:lnTo>
                    <a:lnTo>
                      <a:pt x="401" y="853"/>
                    </a:lnTo>
                    <a:lnTo>
                      <a:pt x="426" y="1304"/>
                    </a:lnTo>
                    <a:lnTo>
                      <a:pt x="777" y="1003"/>
                    </a:lnTo>
                    <a:lnTo>
                      <a:pt x="1203" y="1103"/>
                    </a:lnTo>
                    <a:lnTo>
                      <a:pt x="1028" y="702"/>
                    </a:lnTo>
                    <a:lnTo>
                      <a:pt x="1279" y="301"/>
                    </a:lnTo>
                    <a:lnTo>
                      <a:pt x="827" y="3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8761613" y="1051542"/>
                <a:ext cx="71174" cy="72904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2106" extrusionOk="0">
                    <a:moveTo>
                      <a:pt x="1053" y="828"/>
                    </a:moveTo>
                    <a:lnTo>
                      <a:pt x="1153" y="953"/>
                    </a:lnTo>
                    <a:lnTo>
                      <a:pt x="1329" y="928"/>
                    </a:lnTo>
                    <a:lnTo>
                      <a:pt x="1253" y="1078"/>
                    </a:lnTo>
                    <a:lnTo>
                      <a:pt x="1304" y="1229"/>
                    </a:lnTo>
                    <a:lnTo>
                      <a:pt x="1153" y="1204"/>
                    </a:lnTo>
                    <a:lnTo>
                      <a:pt x="1003" y="1304"/>
                    </a:lnTo>
                    <a:lnTo>
                      <a:pt x="1003" y="1128"/>
                    </a:lnTo>
                    <a:lnTo>
                      <a:pt x="852" y="1053"/>
                    </a:lnTo>
                    <a:lnTo>
                      <a:pt x="1003" y="978"/>
                    </a:lnTo>
                    <a:lnTo>
                      <a:pt x="1053" y="828"/>
                    </a:lnTo>
                    <a:close/>
                    <a:moveTo>
                      <a:pt x="852" y="1"/>
                    </a:moveTo>
                    <a:lnTo>
                      <a:pt x="702" y="702"/>
                    </a:lnTo>
                    <a:lnTo>
                      <a:pt x="0" y="978"/>
                    </a:lnTo>
                    <a:lnTo>
                      <a:pt x="652" y="1354"/>
                    </a:lnTo>
                    <a:lnTo>
                      <a:pt x="702" y="2106"/>
                    </a:lnTo>
                    <a:lnTo>
                      <a:pt x="1253" y="1605"/>
                    </a:lnTo>
                    <a:lnTo>
                      <a:pt x="1955" y="1780"/>
                    </a:lnTo>
                    <a:lnTo>
                      <a:pt x="1654" y="1103"/>
                    </a:lnTo>
                    <a:lnTo>
                      <a:pt x="2055" y="477"/>
                    </a:lnTo>
                    <a:lnTo>
                      <a:pt x="1329" y="552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8742504" y="262017"/>
                <a:ext cx="77266" cy="76366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206" extrusionOk="0">
                    <a:moveTo>
                      <a:pt x="1028" y="0"/>
                    </a:moveTo>
                    <a:lnTo>
                      <a:pt x="753" y="727"/>
                    </a:lnTo>
                    <a:lnTo>
                      <a:pt x="1" y="928"/>
                    </a:lnTo>
                    <a:lnTo>
                      <a:pt x="602" y="1404"/>
                    </a:lnTo>
                    <a:lnTo>
                      <a:pt x="552" y="2206"/>
                    </a:lnTo>
                    <a:lnTo>
                      <a:pt x="552" y="2206"/>
                    </a:lnTo>
                    <a:lnTo>
                      <a:pt x="1204" y="1755"/>
                    </a:lnTo>
                    <a:lnTo>
                      <a:pt x="1956" y="2056"/>
                    </a:lnTo>
                    <a:lnTo>
                      <a:pt x="1730" y="1304"/>
                    </a:lnTo>
                    <a:lnTo>
                      <a:pt x="2232" y="702"/>
                    </a:lnTo>
                    <a:lnTo>
                      <a:pt x="1455" y="6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732984" y="252463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29" y="552"/>
                    </a:moveTo>
                    <a:lnTo>
                      <a:pt x="1654" y="1053"/>
                    </a:lnTo>
                    <a:lnTo>
                      <a:pt x="2256" y="1078"/>
                    </a:lnTo>
                    <a:lnTo>
                      <a:pt x="1855" y="1555"/>
                    </a:lnTo>
                    <a:lnTo>
                      <a:pt x="2030" y="2106"/>
                    </a:lnTo>
                    <a:lnTo>
                      <a:pt x="1479" y="1905"/>
                    </a:lnTo>
                    <a:lnTo>
                      <a:pt x="978" y="2231"/>
                    </a:lnTo>
                    <a:lnTo>
                      <a:pt x="978" y="2231"/>
                    </a:lnTo>
                    <a:lnTo>
                      <a:pt x="1028" y="1630"/>
                    </a:lnTo>
                    <a:lnTo>
                      <a:pt x="552" y="1254"/>
                    </a:lnTo>
                    <a:lnTo>
                      <a:pt x="1128" y="1103"/>
                    </a:lnTo>
                    <a:lnTo>
                      <a:pt x="1329" y="552"/>
                    </a:lnTo>
                    <a:close/>
                    <a:moveTo>
                      <a:pt x="1278" y="1"/>
                    </a:moveTo>
                    <a:lnTo>
                      <a:pt x="928" y="903"/>
                    </a:lnTo>
                    <a:lnTo>
                      <a:pt x="0" y="1154"/>
                    </a:lnTo>
                    <a:lnTo>
                      <a:pt x="752" y="1755"/>
                    </a:lnTo>
                    <a:lnTo>
                      <a:pt x="702" y="2733"/>
                    </a:lnTo>
                    <a:lnTo>
                      <a:pt x="1504" y="2181"/>
                    </a:lnTo>
                    <a:lnTo>
                      <a:pt x="2406" y="2532"/>
                    </a:lnTo>
                    <a:lnTo>
                      <a:pt x="2156" y="1605"/>
                    </a:lnTo>
                    <a:lnTo>
                      <a:pt x="2782" y="853"/>
                    </a:lnTo>
                    <a:lnTo>
                      <a:pt x="1805" y="803"/>
                    </a:lnTo>
                    <a:lnTo>
                      <a:pt x="127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335615" y="1162596"/>
                <a:ext cx="77266" cy="7553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82" extrusionOk="0">
                    <a:moveTo>
                      <a:pt x="1028" y="1"/>
                    </a:moveTo>
                    <a:lnTo>
                      <a:pt x="777" y="727"/>
                    </a:lnTo>
                    <a:lnTo>
                      <a:pt x="0" y="928"/>
                    </a:lnTo>
                    <a:lnTo>
                      <a:pt x="627" y="1404"/>
                    </a:lnTo>
                    <a:lnTo>
                      <a:pt x="577" y="2181"/>
                    </a:lnTo>
                    <a:lnTo>
                      <a:pt x="1229" y="1755"/>
                    </a:lnTo>
                    <a:lnTo>
                      <a:pt x="1955" y="2056"/>
                    </a:lnTo>
                    <a:lnTo>
                      <a:pt x="1730" y="1279"/>
                    </a:lnTo>
                    <a:lnTo>
                      <a:pt x="2231" y="677"/>
                    </a:lnTo>
                    <a:lnTo>
                      <a:pt x="1454" y="652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8326060" y="1152176"/>
                <a:ext cx="96341" cy="9461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733" extrusionOk="0">
                    <a:moveTo>
                      <a:pt x="1354" y="577"/>
                    </a:moveTo>
                    <a:lnTo>
                      <a:pt x="1655" y="1079"/>
                    </a:lnTo>
                    <a:lnTo>
                      <a:pt x="2256" y="1104"/>
                    </a:lnTo>
                    <a:lnTo>
                      <a:pt x="1880" y="1555"/>
                    </a:lnTo>
                    <a:lnTo>
                      <a:pt x="2031" y="2131"/>
                    </a:lnTo>
                    <a:lnTo>
                      <a:pt x="1479" y="1906"/>
                    </a:lnTo>
                    <a:lnTo>
                      <a:pt x="978" y="2256"/>
                    </a:lnTo>
                    <a:lnTo>
                      <a:pt x="1028" y="1655"/>
                    </a:lnTo>
                    <a:lnTo>
                      <a:pt x="552" y="1279"/>
                    </a:lnTo>
                    <a:lnTo>
                      <a:pt x="1129" y="1129"/>
                    </a:lnTo>
                    <a:lnTo>
                      <a:pt x="1354" y="577"/>
                    </a:lnTo>
                    <a:close/>
                    <a:moveTo>
                      <a:pt x="1279" y="1"/>
                    </a:moveTo>
                    <a:lnTo>
                      <a:pt x="953" y="928"/>
                    </a:lnTo>
                    <a:lnTo>
                      <a:pt x="1" y="1154"/>
                    </a:lnTo>
                    <a:lnTo>
                      <a:pt x="778" y="1755"/>
                    </a:lnTo>
                    <a:lnTo>
                      <a:pt x="703" y="2733"/>
                    </a:lnTo>
                    <a:lnTo>
                      <a:pt x="1505" y="2206"/>
                    </a:lnTo>
                    <a:lnTo>
                      <a:pt x="2432" y="2557"/>
                    </a:lnTo>
                    <a:lnTo>
                      <a:pt x="2432" y="2557"/>
                    </a:lnTo>
                    <a:lnTo>
                      <a:pt x="2156" y="1630"/>
                    </a:lnTo>
                    <a:lnTo>
                      <a:pt x="2783" y="878"/>
                    </a:lnTo>
                    <a:lnTo>
                      <a:pt x="1805" y="828"/>
                    </a:lnTo>
                    <a:lnTo>
                      <a:pt x="12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ckiest Guy"/>
              <a:buNone/>
              <a:defRPr sz="3000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●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loo 2"/>
              <a:buChar char="○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Baloo 2"/>
              <a:buChar char="■"/>
              <a:defRPr sz="1600">
                <a:solidFill>
                  <a:schemeClr val="lt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23" r:id="rId4"/>
    <p:sldLayoutId id="2147483719" r:id="rId5"/>
    <p:sldLayoutId id="2147483718" r:id="rId6"/>
    <p:sldLayoutId id="2147483717" r:id="rId7"/>
    <p:sldLayoutId id="2147483686" r:id="rId8"/>
    <p:sldLayoutId id="2147483652" r:id="rId9"/>
    <p:sldLayoutId id="2147483722" r:id="rId10"/>
    <p:sldLayoutId id="2147483721" r:id="rId11"/>
    <p:sldLayoutId id="2147483720" r:id="rId12"/>
    <p:sldLayoutId id="2147483685" r:id="rId13"/>
    <p:sldLayoutId id="2147483684" r:id="rId14"/>
    <p:sldLayoutId id="2147483683" r:id="rId15"/>
    <p:sldLayoutId id="2147483655" r:id="rId16"/>
    <p:sldLayoutId id="2147483658" r:id="rId17"/>
    <p:sldLayoutId id="2147483659" r:id="rId18"/>
    <p:sldLayoutId id="2147483663" r:id="rId19"/>
    <p:sldLayoutId id="2147483664" r:id="rId20"/>
    <p:sldLayoutId id="2147483676" r:id="rId21"/>
    <p:sldLayoutId id="2147483687" r:id="rId22"/>
    <p:sldLayoutId id="2147483725" r:id="rId23"/>
    <p:sldLayoutId id="2147483724" r:id="rId24"/>
    <p:sldLayoutId id="2147483716" r:id="rId25"/>
    <p:sldLayoutId id="2147483715" r:id="rId26"/>
    <p:sldLayoutId id="2147483714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9" r:id="rId42"/>
    <p:sldLayoutId id="2147483698" r:id="rId43"/>
    <p:sldLayoutId id="2147483697" r:id="rId44"/>
    <p:sldLayoutId id="2147483696" r:id="rId45"/>
    <p:sldLayoutId id="2147483695" r:id="rId46"/>
    <p:sldLayoutId id="2147483694" r:id="rId47"/>
    <p:sldLayoutId id="2147483693" r:id="rId48"/>
    <p:sldLayoutId id="2147483692" r:id="rId49"/>
    <p:sldLayoutId id="2147483691" r:id="rId50"/>
    <p:sldLayoutId id="2147483690" r:id="rId51"/>
    <p:sldLayoutId id="2147483689" r:id="rId52"/>
    <p:sldLayoutId id="2147483688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2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slide" Target="slide3.xml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slide_annotate_without%20result_default.pn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slide" Target="slide11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jpe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e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5"/>
          <p:cNvSpPr txBox="1">
            <a:spLocks noGrp="1"/>
          </p:cNvSpPr>
          <p:nvPr>
            <p:ph type="ctrTitle"/>
          </p:nvPr>
        </p:nvSpPr>
        <p:spPr>
          <a:xfrm rot="192">
            <a:off x="1056125" y="1327794"/>
            <a:ext cx="7371292" cy="160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800">
                <a:solidFill>
                  <a:srgbClr val="ECECEC"/>
                </a:solidFill>
              </a:rPr>
              <a:t>CHÀO MỪNG CÁC CON ĐẾN VỚI TIẾT HỌC TRỰC TUYẾN </a:t>
            </a:r>
            <a:endParaRPr sz="4800">
              <a:solidFill>
                <a:srgbClr val="ECECEC"/>
              </a:solidFill>
            </a:endParaRPr>
          </a:p>
        </p:txBody>
      </p:sp>
      <p:grpSp>
        <p:nvGrpSpPr>
          <p:cNvPr id="1270" name="Google Shape;1270;p35"/>
          <p:cNvGrpSpPr/>
          <p:nvPr/>
        </p:nvGrpSpPr>
        <p:grpSpPr>
          <a:xfrm rot="2417386" flipH="1">
            <a:off x="3335669" y="-243632"/>
            <a:ext cx="1580136" cy="1588215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80" name="Google Shape;1280;p35"/>
          <p:cNvSpPr txBox="1">
            <a:spLocks noGrp="1"/>
          </p:cNvSpPr>
          <p:nvPr>
            <p:ph type="ctrTitle" idx="2"/>
          </p:nvPr>
        </p:nvSpPr>
        <p:spPr>
          <a:xfrm rot="-147182">
            <a:off x="2831188" y="3125816"/>
            <a:ext cx="3210242" cy="44891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MÔN : TOÁN </a:t>
            </a:r>
            <a:endParaRPr/>
          </a:p>
        </p:txBody>
      </p:sp>
      <p:grpSp>
        <p:nvGrpSpPr>
          <p:cNvPr id="1281" name="Google Shape;1281;p35"/>
          <p:cNvGrpSpPr/>
          <p:nvPr/>
        </p:nvGrpSpPr>
        <p:grpSpPr>
          <a:xfrm rot="-1156735">
            <a:off x="322431" y="1982869"/>
            <a:ext cx="1007389" cy="1177899"/>
            <a:chOff x="8839250" y="-183600"/>
            <a:chExt cx="921859" cy="1077892"/>
          </a:xfrm>
        </p:grpSpPr>
        <p:sp>
          <p:nvSpPr>
            <p:cNvPr id="1282" name="Google Shape;1282;p35"/>
            <p:cNvSpPr/>
            <p:nvPr/>
          </p:nvSpPr>
          <p:spPr>
            <a:xfrm>
              <a:off x="8839250" y="-183600"/>
              <a:ext cx="921859" cy="864159"/>
            </a:xfrm>
            <a:custGeom>
              <a:avLst/>
              <a:gdLst/>
              <a:ahLst/>
              <a:cxnLst/>
              <a:rect l="l" t="t" r="r" b="b"/>
              <a:pathLst>
                <a:path w="11029" h="10339" extrusionOk="0">
                  <a:moveTo>
                    <a:pt x="5436" y="0"/>
                  </a:moveTo>
                  <a:cubicBezTo>
                    <a:pt x="4665" y="0"/>
                    <a:pt x="3872" y="196"/>
                    <a:pt x="3108" y="590"/>
                  </a:cubicBezTo>
                  <a:cubicBezTo>
                    <a:pt x="727" y="1993"/>
                    <a:pt x="1" y="4424"/>
                    <a:pt x="1329" y="7031"/>
                  </a:cubicBezTo>
                  <a:cubicBezTo>
                    <a:pt x="2657" y="9637"/>
                    <a:pt x="5890" y="10038"/>
                    <a:pt x="6868" y="10339"/>
                  </a:cubicBezTo>
                  <a:lnTo>
                    <a:pt x="9274" y="9036"/>
                  </a:lnTo>
                  <a:cubicBezTo>
                    <a:pt x="9575" y="8058"/>
                    <a:pt x="11028" y="5126"/>
                    <a:pt x="9575" y="2595"/>
                  </a:cubicBezTo>
                  <a:cubicBezTo>
                    <a:pt x="8604" y="875"/>
                    <a:pt x="7068" y="0"/>
                    <a:pt x="5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9406952" y="567399"/>
              <a:ext cx="253597" cy="188646"/>
            </a:xfrm>
            <a:custGeom>
              <a:avLst/>
              <a:gdLst/>
              <a:ahLst/>
              <a:cxnLst/>
              <a:rect l="l" t="t" r="r" b="b"/>
              <a:pathLst>
                <a:path w="3034" h="2257" extrusionOk="0">
                  <a:moveTo>
                    <a:pt x="2557" y="1"/>
                  </a:moveTo>
                  <a:lnTo>
                    <a:pt x="1" y="1404"/>
                  </a:lnTo>
                  <a:lnTo>
                    <a:pt x="477" y="2256"/>
                  </a:lnTo>
                  <a:lnTo>
                    <a:pt x="3033" y="878"/>
                  </a:lnTo>
                  <a:lnTo>
                    <a:pt x="25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9392325" y="554778"/>
              <a:ext cx="282852" cy="215894"/>
            </a:xfrm>
            <a:custGeom>
              <a:avLst/>
              <a:gdLst/>
              <a:ahLst/>
              <a:cxnLst/>
              <a:rect l="l" t="t" r="r" b="b"/>
              <a:pathLst>
                <a:path w="3384" h="2583" extrusionOk="0">
                  <a:moveTo>
                    <a:pt x="2682" y="402"/>
                  </a:moveTo>
                  <a:lnTo>
                    <a:pt x="2983" y="979"/>
                  </a:lnTo>
                  <a:lnTo>
                    <a:pt x="702" y="2182"/>
                  </a:lnTo>
                  <a:lnTo>
                    <a:pt x="401" y="1605"/>
                  </a:lnTo>
                  <a:lnTo>
                    <a:pt x="2682" y="402"/>
                  </a:lnTo>
                  <a:close/>
                  <a:moveTo>
                    <a:pt x="2749" y="0"/>
                  </a:moveTo>
                  <a:cubicBezTo>
                    <a:pt x="2716" y="0"/>
                    <a:pt x="2683" y="9"/>
                    <a:pt x="2657" y="26"/>
                  </a:cubicBezTo>
                  <a:lnTo>
                    <a:pt x="100" y="1405"/>
                  </a:lnTo>
                  <a:cubicBezTo>
                    <a:pt x="50" y="1405"/>
                    <a:pt x="25" y="1455"/>
                    <a:pt x="25" y="1505"/>
                  </a:cubicBezTo>
                  <a:cubicBezTo>
                    <a:pt x="0" y="1530"/>
                    <a:pt x="0" y="1580"/>
                    <a:pt x="25" y="1630"/>
                  </a:cubicBezTo>
                  <a:lnTo>
                    <a:pt x="501" y="2508"/>
                  </a:lnTo>
                  <a:cubicBezTo>
                    <a:pt x="526" y="2558"/>
                    <a:pt x="577" y="2583"/>
                    <a:pt x="652" y="2583"/>
                  </a:cubicBezTo>
                  <a:cubicBezTo>
                    <a:pt x="677" y="2583"/>
                    <a:pt x="702" y="2583"/>
                    <a:pt x="727" y="2558"/>
                  </a:cubicBezTo>
                  <a:lnTo>
                    <a:pt x="3283" y="1179"/>
                  </a:lnTo>
                  <a:cubicBezTo>
                    <a:pt x="3333" y="1154"/>
                    <a:pt x="3359" y="1129"/>
                    <a:pt x="3384" y="1079"/>
                  </a:cubicBezTo>
                  <a:cubicBezTo>
                    <a:pt x="3384" y="1054"/>
                    <a:pt x="3384" y="1004"/>
                    <a:pt x="3359" y="954"/>
                  </a:cubicBezTo>
                  <a:lnTo>
                    <a:pt x="2882" y="76"/>
                  </a:lnTo>
                  <a:cubicBezTo>
                    <a:pt x="2866" y="28"/>
                    <a:pt x="2808" y="0"/>
                    <a:pt x="2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9469807" y="657502"/>
              <a:ext cx="213727" cy="167666"/>
            </a:xfrm>
            <a:custGeom>
              <a:avLst/>
              <a:gdLst/>
              <a:ahLst/>
              <a:cxnLst/>
              <a:rect l="l" t="t" r="r" b="b"/>
              <a:pathLst>
                <a:path w="2557" h="2006" extrusionOk="0">
                  <a:moveTo>
                    <a:pt x="2056" y="0"/>
                  </a:moveTo>
                  <a:lnTo>
                    <a:pt x="0" y="1103"/>
                  </a:lnTo>
                  <a:lnTo>
                    <a:pt x="502" y="2005"/>
                  </a:lnTo>
                  <a:lnTo>
                    <a:pt x="2557" y="903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9455096" y="643376"/>
              <a:ext cx="243149" cy="196419"/>
            </a:xfrm>
            <a:custGeom>
              <a:avLst/>
              <a:gdLst/>
              <a:ahLst/>
              <a:cxnLst/>
              <a:rect l="l" t="t" r="r" b="b"/>
              <a:pathLst>
                <a:path w="2909" h="2350" extrusionOk="0">
                  <a:moveTo>
                    <a:pt x="2181" y="395"/>
                  </a:moveTo>
                  <a:lnTo>
                    <a:pt x="2507" y="1021"/>
                  </a:lnTo>
                  <a:lnTo>
                    <a:pt x="728" y="1949"/>
                  </a:lnTo>
                  <a:lnTo>
                    <a:pt x="402" y="1347"/>
                  </a:lnTo>
                  <a:lnTo>
                    <a:pt x="2181" y="395"/>
                  </a:lnTo>
                  <a:close/>
                  <a:moveTo>
                    <a:pt x="2219" y="0"/>
                  </a:moveTo>
                  <a:cubicBezTo>
                    <a:pt x="2200" y="0"/>
                    <a:pt x="2181" y="6"/>
                    <a:pt x="2156" y="19"/>
                  </a:cubicBezTo>
                  <a:lnTo>
                    <a:pt x="101" y="1122"/>
                  </a:lnTo>
                  <a:cubicBezTo>
                    <a:pt x="26" y="1172"/>
                    <a:pt x="1" y="1272"/>
                    <a:pt x="26" y="1347"/>
                  </a:cubicBezTo>
                  <a:lnTo>
                    <a:pt x="527" y="2275"/>
                  </a:lnTo>
                  <a:cubicBezTo>
                    <a:pt x="552" y="2325"/>
                    <a:pt x="603" y="2350"/>
                    <a:pt x="678" y="2350"/>
                  </a:cubicBezTo>
                  <a:cubicBezTo>
                    <a:pt x="703" y="2350"/>
                    <a:pt x="728" y="2350"/>
                    <a:pt x="753" y="2325"/>
                  </a:cubicBezTo>
                  <a:lnTo>
                    <a:pt x="2808" y="1222"/>
                  </a:lnTo>
                  <a:cubicBezTo>
                    <a:pt x="2883" y="1172"/>
                    <a:pt x="2908" y="1072"/>
                    <a:pt x="2883" y="996"/>
                  </a:cubicBezTo>
                  <a:lnTo>
                    <a:pt x="2382" y="94"/>
                  </a:lnTo>
                  <a:cubicBezTo>
                    <a:pt x="2357" y="44"/>
                    <a:pt x="2332" y="19"/>
                    <a:pt x="2282" y="19"/>
                  </a:cubicBezTo>
                  <a:cubicBezTo>
                    <a:pt x="2257" y="6"/>
                    <a:pt x="2238" y="0"/>
                    <a:pt x="2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9511683" y="743342"/>
              <a:ext cx="184472" cy="138245"/>
            </a:xfrm>
            <a:custGeom>
              <a:avLst/>
              <a:gdLst/>
              <a:ahLst/>
              <a:cxnLst/>
              <a:rect l="l" t="t" r="r" b="b"/>
              <a:pathLst>
                <a:path w="2207" h="1654" extrusionOk="0">
                  <a:moveTo>
                    <a:pt x="2031" y="1"/>
                  </a:moveTo>
                  <a:lnTo>
                    <a:pt x="1" y="978"/>
                  </a:lnTo>
                  <a:cubicBezTo>
                    <a:pt x="1" y="978"/>
                    <a:pt x="602" y="1455"/>
                    <a:pt x="702" y="1630"/>
                  </a:cubicBezTo>
                  <a:cubicBezTo>
                    <a:pt x="712" y="1646"/>
                    <a:pt x="731" y="1653"/>
                    <a:pt x="760" y="1653"/>
                  </a:cubicBezTo>
                  <a:cubicBezTo>
                    <a:pt x="1046" y="1653"/>
                    <a:pt x="2206" y="928"/>
                    <a:pt x="2206" y="928"/>
                  </a:cubicBezTo>
                  <a:lnTo>
                    <a:pt x="20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9494966" y="730303"/>
              <a:ext cx="215816" cy="163989"/>
            </a:xfrm>
            <a:custGeom>
              <a:avLst/>
              <a:gdLst/>
              <a:ahLst/>
              <a:cxnLst/>
              <a:rect l="l" t="t" r="r" b="b"/>
              <a:pathLst>
                <a:path w="2582" h="1962" extrusionOk="0">
                  <a:moveTo>
                    <a:pt x="2246" y="0"/>
                  </a:moveTo>
                  <a:cubicBezTo>
                    <a:pt x="2232" y="0"/>
                    <a:pt x="2219" y="2"/>
                    <a:pt x="2206" y="7"/>
                  </a:cubicBezTo>
                  <a:cubicBezTo>
                    <a:pt x="2105" y="7"/>
                    <a:pt x="2055" y="107"/>
                    <a:pt x="2055" y="182"/>
                  </a:cubicBezTo>
                  <a:lnTo>
                    <a:pt x="2231" y="1009"/>
                  </a:lnTo>
                  <a:cubicBezTo>
                    <a:pt x="1730" y="1285"/>
                    <a:pt x="1178" y="1585"/>
                    <a:pt x="1003" y="1636"/>
                  </a:cubicBezTo>
                  <a:cubicBezTo>
                    <a:pt x="827" y="1410"/>
                    <a:pt x="426" y="1109"/>
                    <a:pt x="301" y="1009"/>
                  </a:cubicBezTo>
                  <a:cubicBezTo>
                    <a:pt x="267" y="986"/>
                    <a:pt x="223" y="974"/>
                    <a:pt x="181" y="974"/>
                  </a:cubicBezTo>
                  <a:cubicBezTo>
                    <a:pt x="128" y="974"/>
                    <a:pt x="78" y="993"/>
                    <a:pt x="50" y="1034"/>
                  </a:cubicBezTo>
                  <a:cubicBezTo>
                    <a:pt x="0" y="1109"/>
                    <a:pt x="25" y="1235"/>
                    <a:pt x="100" y="1285"/>
                  </a:cubicBezTo>
                  <a:cubicBezTo>
                    <a:pt x="376" y="1485"/>
                    <a:pt x="702" y="1761"/>
                    <a:pt x="752" y="1861"/>
                  </a:cubicBezTo>
                  <a:cubicBezTo>
                    <a:pt x="777" y="1911"/>
                    <a:pt x="827" y="1936"/>
                    <a:pt x="877" y="1961"/>
                  </a:cubicBezTo>
                  <a:lnTo>
                    <a:pt x="953" y="1961"/>
                  </a:lnTo>
                  <a:cubicBezTo>
                    <a:pt x="1178" y="1961"/>
                    <a:pt x="1704" y="1711"/>
                    <a:pt x="2506" y="1235"/>
                  </a:cubicBezTo>
                  <a:cubicBezTo>
                    <a:pt x="2557" y="1184"/>
                    <a:pt x="2582" y="1109"/>
                    <a:pt x="2582" y="1059"/>
                  </a:cubicBezTo>
                  <a:lnTo>
                    <a:pt x="2406" y="132"/>
                  </a:lnTo>
                  <a:cubicBezTo>
                    <a:pt x="2385" y="49"/>
                    <a:pt x="2313" y="0"/>
                    <a:pt x="2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9176511" y="142209"/>
              <a:ext cx="383488" cy="521638"/>
            </a:xfrm>
            <a:custGeom>
              <a:avLst/>
              <a:gdLst/>
              <a:ahLst/>
              <a:cxnLst/>
              <a:rect l="l" t="t" r="r" b="b"/>
              <a:pathLst>
                <a:path w="4588" h="6241" extrusionOk="0">
                  <a:moveTo>
                    <a:pt x="1855" y="677"/>
                  </a:moveTo>
                  <a:cubicBezTo>
                    <a:pt x="1930" y="752"/>
                    <a:pt x="1956" y="902"/>
                    <a:pt x="1956" y="1002"/>
                  </a:cubicBezTo>
                  <a:cubicBezTo>
                    <a:pt x="1930" y="1078"/>
                    <a:pt x="1905" y="1128"/>
                    <a:pt x="1880" y="1128"/>
                  </a:cubicBezTo>
                  <a:cubicBezTo>
                    <a:pt x="1880" y="1128"/>
                    <a:pt x="1830" y="1052"/>
                    <a:pt x="1805" y="952"/>
                  </a:cubicBezTo>
                  <a:cubicBezTo>
                    <a:pt x="1805" y="852"/>
                    <a:pt x="1830" y="752"/>
                    <a:pt x="1855" y="677"/>
                  </a:cubicBezTo>
                  <a:close/>
                  <a:moveTo>
                    <a:pt x="1003" y="1203"/>
                  </a:moveTo>
                  <a:cubicBezTo>
                    <a:pt x="1028" y="1253"/>
                    <a:pt x="1053" y="1328"/>
                    <a:pt x="1078" y="1403"/>
                  </a:cubicBezTo>
                  <a:cubicBezTo>
                    <a:pt x="1078" y="1454"/>
                    <a:pt x="1053" y="1529"/>
                    <a:pt x="1053" y="1529"/>
                  </a:cubicBezTo>
                  <a:cubicBezTo>
                    <a:pt x="1053" y="1529"/>
                    <a:pt x="1028" y="1504"/>
                    <a:pt x="1003" y="1479"/>
                  </a:cubicBezTo>
                  <a:cubicBezTo>
                    <a:pt x="978" y="1428"/>
                    <a:pt x="978" y="1378"/>
                    <a:pt x="978" y="1278"/>
                  </a:cubicBezTo>
                  <a:cubicBezTo>
                    <a:pt x="978" y="1253"/>
                    <a:pt x="978" y="1228"/>
                    <a:pt x="1003" y="1203"/>
                  </a:cubicBezTo>
                  <a:close/>
                  <a:moveTo>
                    <a:pt x="2203" y="1"/>
                  </a:moveTo>
                  <a:cubicBezTo>
                    <a:pt x="2146" y="1"/>
                    <a:pt x="2088" y="8"/>
                    <a:pt x="2031" y="25"/>
                  </a:cubicBezTo>
                  <a:cubicBezTo>
                    <a:pt x="1905" y="50"/>
                    <a:pt x="1805" y="125"/>
                    <a:pt x="1705" y="200"/>
                  </a:cubicBezTo>
                  <a:cubicBezTo>
                    <a:pt x="1653" y="187"/>
                    <a:pt x="1598" y="181"/>
                    <a:pt x="1542" y="181"/>
                  </a:cubicBezTo>
                  <a:cubicBezTo>
                    <a:pt x="1380" y="181"/>
                    <a:pt x="1208" y="233"/>
                    <a:pt x="1078" y="326"/>
                  </a:cubicBezTo>
                  <a:cubicBezTo>
                    <a:pt x="953" y="426"/>
                    <a:pt x="853" y="526"/>
                    <a:pt x="778" y="677"/>
                  </a:cubicBezTo>
                  <a:cubicBezTo>
                    <a:pt x="627" y="677"/>
                    <a:pt x="477" y="702"/>
                    <a:pt x="352" y="777"/>
                  </a:cubicBezTo>
                  <a:cubicBezTo>
                    <a:pt x="51" y="952"/>
                    <a:pt x="1" y="1328"/>
                    <a:pt x="26" y="1604"/>
                  </a:cubicBezTo>
                  <a:cubicBezTo>
                    <a:pt x="76" y="2080"/>
                    <a:pt x="377" y="2531"/>
                    <a:pt x="903" y="2957"/>
                  </a:cubicBezTo>
                  <a:cubicBezTo>
                    <a:pt x="1028" y="3083"/>
                    <a:pt x="1179" y="3183"/>
                    <a:pt x="1329" y="3283"/>
                  </a:cubicBezTo>
                  <a:cubicBezTo>
                    <a:pt x="1580" y="3484"/>
                    <a:pt x="1830" y="3684"/>
                    <a:pt x="2056" y="3910"/>
                  </a:cubicBezTo>
                  <a:cubicBezTo>
                    <a:pt x="2607" y="4511"/>
                    <a:pt x="2808" y="5363"/>
                    <a:pt x="3008" y="6115"/>
                  </a:cubicBezTo>
                  <a:cubicBezTo>
                    <a:pt x="3033" y="6190"/>
                    <a:pt x="3108" y="6240"/>
                    <a:pt x="3184" y="6240"/>
                  </a:cubicBezTo>
                  <a:lnTo>
                    <a:pt x="3234" y="6240"/>
                  </a:lnTo>
                  <a:cubicBezTo>
                    <a:pt x="3309" y="6215"/>
                    <a:pt x="3359" y="6115"/>
                    <a:pt x="3334" y="6015"/>
                  </a:cubicBezTo>
                  <a:cubicBezTo>
                    <a:pt x="3133" y="5238"/>
                    <a:pt x="2908" y="4361"/>
                    <a:pt x="2306" y="3684"/>
                  </a:cubicBezTo>
                  <a:cubicBezTo>
                    <a:pt x="2056" y="3433"/>
                    <a:pt x="1780" y="3208"/>
                    <a:pt x="1529" y="3007"/>
                  </a:cubicBezTo>
                  <a:cubicBezTo>
                    <a:pt x="1379" y="2907"/>
                    <a:pt x="1254" y="2807"/>
                    <a:pt x="1103" y="2707"/>
                  </a:cubicBezTo>
                  <a:cubicBezTo>
                    <a:pt x="652" y="2331"/>
                    <a:pt x="402" y="1930"/>
                    <a:pt x="352" y="1554"/>
                  </a:cubicBezTo>
                  <a:cubicBezTo>
                    <a:pt x="352" y="1378"/>
                    <a:pt x="377" y="1153"/>
                    <a:pt x="527" y="1052"/>
                  </a:cubicBezTo>
                  <a:cubicBezTo>
                    <a:pt x="577" y="1027"/>
                    <a:pt x="627" y="1027"/>
                    <a:pt x="677" y="1027"/>
                  </a:cubicBezTo>
                  <a:cubicBezTo>
                    <a:pt x="677" y="1103"/>
                    <a:pt x="652" y="1178"/>
                    <a:pt x="652" y="1253"/>
                  </a:cubicBezTo>
                  <a:cubicBezTo>
                    <a:pt x="652" y="1378"/>
                    <a:pt x="652" y="1504"/>
                    <a:pt x="702" y="1629"/>
                  </a:cubicBezTo>
                  <a:cubicBezTo>
                    <a:pt x="764" y="1774"/>
                    <a:pt x="912" y="1867"/>
                    <a:pt x="1060" y="1867"/>
                  </a:cubicBezTo>
                  <a:cubicBezTo>
                    <a:pt x="1092" y="1867"/>
                    <a:pt x="1123" y="1863"/>
                    <a:pt x="1154" y="1855"/>
                  </a:cubicBezTo>
                  <a:cubicBezTo>
                    <a:pt x="1354" y="1779"/>
                    <a:pt x="1429" y="1554"/>
                    <a:pt x="1404" y="1328"/>
                  </a:cubicBezTo>
                  <a:cubicBezTo>
                    <a:pt x="1379" y="1128"/>
                    <a:pt x="1254" y="927"/>
                    <a:pt x="1103" y="827"/>
                  </a:cubicBezTo>
                  <a:cubicBezTo>
                    <a:pt x="1128" y="727"/>
                    <a:pt x="1204" y="651"/>
                    <a:pt x="1254" y="601"/>
                  </a:cubicBezTo>
                  <a:cubicBezTo>
                    <a:pt x="1354" y="551"/>
                    <a:pt x="1429" y="526"/>
                    <a:pt x="1529" y="526"/>
                  </a:cubicBezTo>
                  <a:cubicBezTo>
                    <a:pt x="1479" y="677"/>
                    <a:pt x="1479" y="827"/>
                    <a:pt x="1479" y="977"/>
                  </a:cubicBezTo>
                  <a:cubicBezTo>
                    <a:pt x="1503" y="1216"/>
                    <a:pt x="1641" y="1455"/>
                    <a:pt x="1871" y="1455"/>
                  </a:cubicBezTo>
                  <a:cubicBezTo>
                    <a:pt x="1882" y="1455"/>
                    <a:pt x="1894" y="1455"/>
                    <a:pt x="1905" y="1454"/>
                  </a:cubicBezTo>
                  <a:cubicBezTo>
                    <a:pt x="2131" y="1454"/>
                    <a:pt x="2256" y="1253"/>
                    <a:pt x="2281" y="1052"/>
                  </a:cubicBezTo>
                  <a:cubicBezTo>
                    <a:pt x="2306" y="802"/>
                    <a:pt x="2206" y="551"/>
                    <a:pt x="2031" y="376"/>
                  </a:cubicBezTo>
                  <a:cubicBezTo>
                    <a:pt x="2056" y="351"/>
                    <a:pt x="2081" y="351"/>
                    <a:pt x="2106" y="351"/>
                  </a:cubicBezTo>
                  <a:cubicBezTo>
                    <a:pt x="2133" y="344"/>
                    <a:pt x="2160" y="341"/>
                    <a:pt x="2186" y="341"/>
                  </a:cubicBezTo>
                  <a:cubicBezTo>
                    <a:pt x="2358" y="341"/>
                    <a:pt x="2520" y="471"/>
                    <a:pt x="2607" y="601"/>
                  </a:cubicBezTo>
                  <a:cubicBezTo>
                    <a:pt x="2732" y="802"/>
                    <a:pt x="2758" y="1052"/>
                    <a:pt x="2783" y="1303"/>
                  </a:cubicBezTo>
                  <a:lnTo>
                    <a:pt x="2808" y="1353"/>
                  </a:lnTo>
                  <a:cubicBezTo>
                    <a:pt x="3008" y="2807"/>
                    <a:pt x="3509" y="4261"/>
                    <a:pt x="4236" y="5539"/>
                  </a:cubicBezTo>
                  <a:cubicBezTo>
                    <a:pt x="4274" y="5595"/>
                    <a:pt x="4340" y="5623"/>
                    <a:pt x="4412" y="5623"/>
                  </a:cubicBezTo>
                  <a:cubicBezTo>
                    <a:pt x="4437" y="5623"/>
                    <a:pt x="4462" y="5620"/>
                    <a:pt x="4487" y="5614"/>
                  </a:cubicBezTo>
                  <a:cubicBezTo>
                    <a:pt x="4562" y="5564"/>
                    <a:pt x="4587" y="5464"/>
                    <a:pt x="4537" y="5363"/>
                  </a:cubicBezTo>
                  <a:cubicBezTo>
                    <a:pt x="3810" y="4135"/>
                    <a:pt x="3334" y="2732"/>
                    <a:pt x="3133" y="1303"/>
                  </a:cubicBezTo>
                  <a:lnTo>
                    <a:pt x="3133" y="1253"/>
                  </a:lnTo>
                  <a:cubicBezTo>
                    <a:pt x="3083" y="977"/>
                    <a:pt x="3058" y="702"/>
                    <a:pt x="2908" y="451"/>
                  </a:cubicBezTo>
                  <a:cubicBezTo>
                    <a:pt x="2761" y="200"/>
                    <a:pt x="2492" y="1"/>
                    <a:pt x="2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9327380" y="-113390"/>
              <a:ext cx="211637" cy="146687"/>
            </a:xfrm>
            <a:custGeom>
              <a:avLst/>
              <a:gdLst/>
              <a:ahLst/>
              <a:cxnLst/>
              <a:rect l="l" t="t" r="r" b="b"/>
              <a:pathLst>
                <a:path w="2532" h="1755" extrusionOk="0">
                  <a:moveTo>
                    <a:pt x="226" y="0"/>
                  </a:moveTo>
                  <a:cubicBezTo>
                    <a:pt x="125" y="0"/>
                    <a:pt x="50" y="50"/>
                    <a:pt x="25" y="151"/>
                  </a:cubicBezTo>
                  <a:cubicBezTo>
                    <a:pt x="0" y="226"/>
                    <a:pt x="50" y="326"/>
                    <a:pt x="151" y="351"/>
                  </a:cubicBezTo>
                  <a:cubicBezTo>
                    <a:pt x="276" y="376"/>
                    <a:pt x="401" y="401"/>
                    <a:pt x="526" y="426"/>
                  </a:cubicBezTo>
                  <a:cubicBezTo>
                    <a:pt x="1203" y="652"/>
                    <a:pt x="1780" y="1103"/>
                    <a:pt x="2181" y="1679"/>
                  </a:cubicBezTo>
                  <a:cubicBezTo>
                    <a:pt x="2231" y="1730"/>
                    <a:pt x="2281" y="1755"/>
                    <a:pt x="2331" y="1755"/>
                  </a:cubicBezTo>
                  <a:cubicBezTo>
                    <a:pt x="2356" y="1755"/>
                    <a:pt x="2406" y="1730"/>
                    <a:pt x="2431" y="1730"/>
                  </a:cubicBezTo>
                  <a:cubicBezTo>
                    <a:pt x="2506" y="1654"/>
                    <a:pt x="2532" y="1554"/>
                    <a:pt x="2456" y="1479"/>
                  </a:cubicBezTo>
                  <a:cubicBezTo>
                    <a:pt x="2030" y="852"/>
                    <a:pt x="1379" y="351"/>
                    <a:pt x="627" y="126"/>
                  </a:cubicBezTo>
                  <a:cubicBezTo>
                    <a:pt x="501" y="75"/>
                    <a:pt x="351" y="50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9176511" y="-117569"/>
              <a:ext cx="98547" cy="41958"/>
            </a:xfrm>
            <a:custGeom>
              <a:avLst/>
              <a:gdLst/>
              <a:ahLst/>
              <a:cxnLst/>
              <a:rect l="l" t="t" r="r" b="b"/>
              <a:pathLst>
                <a:path w="1179" h="502" extrusionOk="0">
                  <a:moveTo>
                    <a:pt x="978" y="0"/>
                  </a:moveTo>
                  <a:cubicBezTo>
                    <a:pt x="702" y="25"/>
                    <a:pt x="402" y="100"/>
                    <a:pt x="151" y="176"/>
                  </a:cubicBezTo>
                  <a:cubicBezTo>
                    <a:pt x="51" y="226"/>
                    <a:pt x="1" y="301"/>
                    <a:pt x="26" y="401"/>
                  </a:cubicBezTo>
                  <a:cubicBezTo>
                    <a:pt x="51" y="476"/>
                    <a:pt x="126" y="501"/>
                    <a:pt x="201" y="501"/>
                  </a:cubicBezTo>
                  <a:lnTo>
                    <a:pt x="251" y="501"/>
                  </a:lnTo>
                  <a:cubicBezTo>
                    <a:pt x="502" y="426"/>
                    <a:pt x="753" y="351"/>
                    <a:pt x="1003" y="351"/>
                  </a:cubicBezTo>
                  <a:cubicBezTo>
                    <a:pt x="1103" y="326"/>
                    <a:pt x="1179" y="251"/>
                    <a:pt x="1179" y="150"/>
                  </a:cubicBezTo>
                  <a:cubicBezTo>
                    <a:pt x="1154" y="75"/>
                    <a:pt x="1078" y="0"/>
                    <a:pt x="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9455096" y="644129"/>
              <a:ext cx="203362" cy="120275"/>
            </a:xfrm>
            <a:custGeom>
              <a:avLst/>
              <a:gdLst/>
              <a:ahLst/>
              <a:cxnLst/>
              <a:rect l="l" t="t" r="r" b="b"/>
              <a:pathLst>
                <a:path w="2433" h="1439" extrusionOk="0">
                  <a:moveTo>
                    <a:pt x="2216" y="1"/>
                  </a:moveTo>
                  <a:cubicBezTo>
                    <a:pt x="2196" y="1"/>
                    <a:pt x="2175" y="4"/>
                    <a:pt x="2156" y="10"/>
                  </a:cubicBezTo>
                  <a:lnTo>
                    <a:pt x="101" y="1113"/>
                  </a:lnTo>
                  <a:cubicBezTo>
                    <a:pt x="26" y="1163"/>
                    <a:pt x="1" y="1263"/>
                    <a:pt x="26" y="1338"/>
                  </a:cubicBezTo>
                  <a:cubicBezTo>
                    <a:pt x="51" y="1413"/>
                    <a:pt x="126" y="1439"/>
                    <a:pt x="176" y="1439"/>
                  </a:cubicBezTo>
                  <a:cubicBezTo>
                    <a:pt x="201" y="1439"/>
                    <a:pt x="227" y="1439"/>
                    <a:pt x="252" y="1413"/>
                  </a:cubicBezTo>
                  <a:lnTo>
                    <a:pt x="2307" y="311"/>
                  </a:lnTo>
                  <a:cubicBezTo>
                    <a:pt x="2407" y="261"/>
                    <a:pt x="2432" y="160"/>
                    <a:pt x="2382" y="85"/>
                  </a:cubicBezTo>
                  <a:cubicBezTo>
                    <a:pt x="2344" y="29"/>
                    <a:pt x="2279" y="1"/>
                    <a:pt x="2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9515862" y="745432"/>
              <a:ext cx="176114" cy="102806"/>
            </a:xfrm>
            <a:custGeom>
              <a:avLst/>
              <a:gdLst/>
              <a:ahLst/>
              <a:cxnLst/>
              <a:rect l="l" t="t" r="r" b="b"/>
              <a:pathLst>
                <a:path w="2107" h="1230" extrusionOk="0">
                  <a:moveTo>
                    <a:pt x="1928" y="1"/>
                  </a:moveTo>
                  <a:cubicBezTo>
                    <a:pt x="1897" y="1"/>
                    <a:pt x="1864" y="9"/>
                    <a:pt x="1830" y="26"/>
                  </a:cubicBezTo>
                  <a:lnTo>
                    <a:pt x="126" y="903"/>
                  </a:lnTo>
                  <a:cubicBezTo>
                    <a:pt x="26" y="953"/>
                    <a:pt x="1" y="1054"/>
                    <a:pt x="51" y="1129"/>
                  </a:cubicBezTo>
                  <a:cubicBezTo>
                    <a:pt x="76" y="1179"/>
                    <a:pt x="126" y="1229"/>
                    <a:pt x="201" y="1229"/>
                  </a:cubicBezTo>
                  <a:cubicBezTo>
                    <a:pt x="226" y="1229"/>
                    <a:pt x="251" y="1204"/>
                    <a:pt x="277" y="1204"/>
                  </a:cubicBezTo>
                  <a:lnTo>
                    <a:pt x="2006" y="327"/>
                  </a:lnTo>
                  <a:cubicBezTo>
                    <a:pt x="2081" y="277"/>
                    <a:pt x="2106" y="176"/>
                    <a:pt x="2056" y="101"/>
                  </a:cubicBezTo>
                  <a:cubicBezTo>
                    <a:pt x="2039" y="34"/>
                    <a:pt x="1989" y="1"/>
                    <a:pt x="1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94" name="Google Shape;1294;p35"/>
          <p:cNvGrpSpPr/>
          <p:nvPr/>
        </p:nvGrpSpPr>
        <p:grpSpPr>
          <a:xfrm rot="-9891475">
            <a:off x="7615635" y="390006"/>
            <a:ext cx="460353" cy="441648"/>
            <a:chOff x="2379225" y="531900"/>
            <a:chExt cx="169200" cy="162325"/>
          </a:xfrm>
        </p:grpSpPr>
        <p:sp>
          <p:nvSpPr>
            <p:cNvPr id="1295" name="Google Shape;1295;p35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99" name="Google Shape;1299;p35"/>
          <p:cNvGrpSpPr/>
          <p:nvPr/>
        </p:nvGrpSpPr>
        <p:grpSpPr>
          <a:xfrm rot="-3925299">
            <a:off x="1564651" y="3923239"/>
            <a:ext cx="475825" cy="456521"/>
            <a:chOff x="2379225" y="531900"/>
            <a:chExt cx="169200" cy="162325"/>
          </a:xfrm>
        </p:grpSpPr>
        <p:sp>
          <p:nvSpPr>
            <p:cNvPr id="1300" name="Google Shape;1300;p35"/>
            <p:cNvSpPr/>
            <p:nvPr/>
          </p:nvSpPr>
          <p:spPr>
            <a:xfrm>
              <a:off x="2384225" y="536275"/>
              <a:ext cx="159175" cy="153425"/>
            </a:xfrm>
            <a:custGeom>
              <a:avLst/>
              <a:gdLst/>
              <a:ahLst/>
              <a:cxnLst/>
              <a:rect l="l" t="t" r="r" b="b"/>
              <a:pathLst>
                <a:path w="6367" h="6137" extrusionOk="0">
                  <a:moveTo>
                    <a:pt x="738" y="1"/>
                  </a:moveTo>
                  <a:cubicBezTo>
                    <a:pt x="602" y="1"/>
                    <a:pt x="470" y="115"/>
                    <a:pt x="402" y="229"/>
                  </a:cubicBezTo>
                  <a:cubicBezTo>
                    <a:pt x="301" y="380"/>
                    <a:pt x="276" y="530"/>
                    <a:pt x="251" y="681"/>
                  </a:cubicBezTo>
                  <a:cubicBezTo>
                    <a:pt x="176" y="1057"/>
                    <a:pt x="101" y="1407"/>
                    <a:pt x="51" y="1758"/>
                  </a:cubicBezTo>
                  <a:cubicBezTo>
                    <a:pt x="26" y="1909"/>
                    <a:pt x="1" y="2059"/>
                    <a:pt x="26" y="2184"/>
                  </a:cubicBezTo>
                  <a:cubicBezTo>
                    <a:pt x="126" y="2435"/>
                    <a:pt x="402" y="2535"/>
                    <a:pt x="652" y="2610"/>
                  </a:cubicBezTo>
                  <a:cubicBezTo>
                    <a:pt x="1454" y="2886"/>
                    <a:pt x="2231" y="3312"/>
                    <a:pt x="2858" y="3889"/>
                  </a:cubicBezTo>
                  <a:cubicBezTo>
                    <a:pt x="3434" y="4415"/>
                    <a:pt x="3710" y="4991"/>
                    <a:pt x="4061" y="5643"/>
                  </a:cubicBezTo>
                  <a:cubicBezTo>
                    <a:pt x="4264" y="6012"/>
                    <a:pt x="4684" y="6137"/>
                    <a:pt x="5092" y="6137"/>
                  </a:cubicBezTo>
                  <a:cubicBezTo>
                    <a:pt x="5238" y="6137"/>
                    <a:pt x="5382" y="6121"/>
                    <a:pt x="5514" y="6094"/>
                  </a:cubicBezTo>
                  <a:cubicBezTo>
                    <a:pt x="5941" y="5994"/>
                    <a:pt x="6367" y="5593"/>
                    <a:pt x="6316" y="5142"/>
                  </a:cubicBezTo>
                  <a:cubicBezTo>
                    <a:pt x="6291" y="4691"/>
                    <a:pt x="5840" y="4390"/>
                    <a:pt x="5765" y="3939"/>
                  </a:cubicBezTo>
                  <a:cubicBezTo>
                    <a:pt x="5715" y="3738"/>
                    <a:pt x="5765" y="3488"/>
                    <a:pt x="5665" y="3287"/>
                  </a:cubicBezTo>
                  <a:cubicBezTo>
                    <a:pt x="5514" y="2961"/>
                    <a:pt x="5063" y="2861"/>
                    <a:pt x="4838" y="2560"/>
                  </a:cubicBezTo>
                  <a:cubicBezTo>
                    <a:pt x="4587" y="2234"/>
                    <a:pt x="4662" y="1708"/>
                    <a:pt x="4362" y="1432"/>
                  </a:cubicBezTo>
                  <a:cubicBezTo>
                    <a:pt x="4061" y="1132"/>
                    <a:pt x="3560" y="1257"/>
                    <a:pt x="3184" y="1082"/>
                  </a:cubicBezTo>
                  <a:cubicBezTo>
                    <a:pt x="2833" y="881"/>
                    <a:pt x="2632" y="405"/>
                    <a:pt x="2231" y="405"/>
                  </a:cubicBezTo>
                  <a:cubicBezTo>
                    <a:pt x="2008" y="405"/>
                    <a:pt x="1825" y="563"/>
                    <a:pt x="1629" y="563"/>
                  </a:cubicBezTo>
                  <a:cubicBezTo>
                    <a:pt x="1604" y="563"/>
                    <a:pt x="1580" y="561"/>
                    <a:pt x="1555" y="555"/>
                  </a:cubicBezTo>
                  <a:cubicBezTo>
                    <a:pt x="1229" y="505"/>
                    <a:pt x="1103" y="29"/>
                    <a:pt x="778" y="4"/>
                  </a:cubicBezTo>
                  <a:cubicBezTo>
                    <a:pt x="764" y="2"/>
                    <a:pt x="751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2379225" y="531900"/>
              <a:ext cx="169200" cy="162325"/>
            </a:xfrm>
            <a:custGeom>
              <a:avLst/>
              <a:gdLst/>
              <a:ahLst/>
              <a:cxnLst/>
              <a:rect l="l" t="t" r="r" b="b"/>
              <a:pathLst>
                <a:path w="6768" h="6493" extrusionOk="0">
                  <a:moveTo>
                    <a:pt x="978" y="354"/>
                  </a:moveTo>
                  <a:cubicBezTo>
                    <a:pt x="1053" y="379"/>
                    <a:pt x="1153" y="455"/>
                    <a:pt x="1253" y="580"/>
                  </a:cubicBezTo>
                  <a:cubicBezTo>
                    <a:pt x="1379" y="705"/>
                    <a:pt x="1504" y="881"/>
                    <a:pt x="1729" y="906"/>
                  </a:cubicBezTo>
                  <a:cubicBezTo>
                    <a:pt x="1762" y="910"/>
                    <a:pt x="1793" y="912"/>
                    <a:pt x="1824" y="912"/>
                  </a:cubicBezTo>
                  <a:cubicBezTo>
                    <a:pt x="1959" y="912"/>
                    <a:pt x="2078" y="871"/>
                    <a:pt x="2181" y="831"/>
                  </a:cubicBezTo>
                  <a:cubicBezTo>
                    <a:pt x="2281" y="805"/>
                    <a:pt x="2356" y="755"/>
                    <a:pt x="2431" y="755"/>
                  </a:cubicBezTo>
                  <a:cubicBezTo>
                    <a:pt x="2582" y="755"/>
                    <a:pt x="2732" y="906"/>
                    <a:pt x="2882" y="1056"/>
                  </a:cubicBezTo>
                  <a:cubicBezTo>
                    <a:pt x="3008" y="1181"/>
                    <a:pt x="3133" y="1332"/>
                    <a:pt x="3308" y="1407"/>
                  </a:cubicBezTo>
                  <a:cubicBezTo>
                    <a:pt x="3484" y="1507"/>
                    <a:pt x="3709" y="1532"/>
                    <a:pt x="3910" y="1557"/>
                  </a:cubicBezTo>
                  <a:cubicBezTo>
                    <a:pt x="4135" y="1582"/>
                    <a:pt x="4311" y="1607"/>
                    <a:pt x="4436" y="1733"/>
                  </a:cubicBezTo>
                  <a:cubicBezTo>
                    <a:pt x="4562" y="1833"/>
                    <a:pt x="4612" y="2034"/>
                    <a:pt x="4662" y="2234"/>
                  </a:cubicBezTo>
                  <a:cubicBezTo>
                    <a:pt x="4687" y="2460"/>
                    <a:pt x="4737" y="2660"/>
                    <a:pt x="4887" y="2861"/>
                  </a:cubicBezTo>
                  <a:cubicBezTo>
                    <a:pt x="5013" y="3011"/>
                    <a:pt x="5163" y="3111"/>
                    <a:pt x="5338" y="3211"/>
                  </a:cubicBezTo>
                  <a:cubicBezTo>
                    <a:pt x="5489" y="3312"/>
                    <a:pt x="5639" y="3412"/>
                    <a:pt x="5714" y="3537"/>
                  </a:cubicBezTo>
                  <a:cubicBezTo>
                    <a:pt x="5739" y="3638"/>
                    <a:pt x="5739" y="3738"/>
                    <a:pt x="5739" y="3863"/>
                  </a:cubicBezTo>
                  <a:cubicBezTo>
                    <a:pt x="5765" y="3963"/>
                    <a:pt x="5765" y="4064"/>
                    <a:pt x="5765" y="4164"/>
                  </a:cubicBezTo>
                  <a:cubicBezTo>
                    <a:pt x="5815" y="4389"/>
                    <a:pt x="5965" y="4590"/>
                    <a:pt x="6090" y="4790"/>
                  </a:cubicBezTo>
                  <a:cubicBezTo>
                    <a:pt x="6216" y="4966"/>
                    <a:pt x="6316" y="5141"/>
                    <a:pt x="6341" y="5342"/>
                  </a:cubicBezTo>
                  <a:cubicBezTo>
                    <a:pt x="6366" y="5693"/>
                    <a:pt x="6015" y="6019"/>
                    <a:pt x="5664" y="6094"/>
                  </a:cubicBezTo>
                  <a:cubicBezTo>
                    <a:pt x="5540" y="6120"/>
                    <a:pt x="5410" y="6134"/>
                    <a:pt x="5283" y="6134"/>
                  </a:cubicBezTo>
                  <a:cubicBezTo>
                    <a:pt x="4922" y="6134"/>
                    <a:pt x="4578" y="6021"/>
                    <a:pt x="4411" y="5743"/>
                  </a:cubicBezTo>
                  <a:cubicBezTo>
                    <a:pt x="4386" y="5643"/>
                    <a:pt x="4336" y="5567"/>
                    <a:pt x="4286" y="5467"/>
                  </a:cubicBezTo>
                  <a:cubicBezTo>
                    <a:pt x="3985" y="4916"/>
                    <a:pt x="3684" y="4415"/>
                    <a:pt x="3183" y="3938"/>
                  </a:cubicBezTo>
                  <a:cubicBezTo>
                    <a:pt x="2582" y="3362"/>
                    <a:pt x="1805" y="2936"/>
                    <a:pt x="902" y="2610"/>
                  </a:cubicBezTo>
                  <a:cubicBezTo>
                    <a:pt x="677" y="2535"/>
                    <a:pt x="476" y="2460"/>
                    <a:pt x="401" y="2309"/>
                  </a:cubicBezTo>
                  <a:cubicBezTo>
                    <a:pt x="376" y="2209"/>
                    <a:pt x="401" y="2084"/>
                    <a:pt x="426" y="1983"/>
                  </a:cubicBezTo>
                  <a:lnTo>
                    <a:pt x="627" y="906"/>
                  </a:lnTo>
                  <a:cubicBezTo>
                    <a:pt x="652" y="755"/>
                    <a:pt x="677" y="605"/>
                    <a:pt x="752" y="505"/>
                  </a:cubicBezTo>
                  <a:cubicBezTo>
                    <a:pt x="802" y="404"/>
                    <a:pt x="902" y="354"/>
                    <a:pt x="978" y="354"/>
                  </a:cubicBezTo>
                  <a:close/>
                  <a:moveTo>
                    <a:pt x="946" y="0"/>
                  </a:moveTo>
                  <a:cubicBezTo>
                    <a:pt x="743" y="0"/>
                    <a:pt x="564" y="121"/>
                    <a:pt x="426" y="304"/>
                  </a:cubicBezTo>
                  <a:cubicBezTo>
                    <a:pt x="326" y="480"/>
                    <a:pt x="301" y="655"/>
                    <a:pt x="276" y="831"/>
                  </a:cubicBezTo>
                  <a:lnTo>
                    <a:pt x="50" y="1908"/>
                  </a:lnTo>
                  <a:cubicBezTo>
                    <a:pt x="25" y="2059"/>
                    <a:pt x="0" y="2234"/>
                    <a:pt x="75" y="2435"/>
                  </a:cubicBezTo>
                  <a:cubicBezTo>
                    <a:pt x="176" y="2760"/>
                    <a:pt x="552" y="2886"/>
                    <a:pt x="777" y="2961"/>
                  </a:cubicBezTo>
                  <a:cubicBezTo>
                    <a:pt x="1654" y="3262"/>
                    <a:pt x="2381" y="3688"/>
                    <a:pt x="2932" y="4214"/>
                  </a:cubicBezTo>
                  <a:cubicBezTo>
                    <a:pt x="3409" y="4640"/>
                    <a:pt x="3659" y="5091"/>
                    <a:pt x="3960" y="5643"/>
                  </a:cubicBezTo>
                  <a:cubicBezTo>
                    <a:pt x="4010" y="5743"/>
                    <a:pt x="4060" y="5818"/>
                    <a:pt x="4110" y="5918"/>
                  </a:cubicBezTo>
                  <a:cubicBezTo>
                    <a:pt x="4337" y="6333"/>
                    <a:pt x="4805" y="6493"/>
                    <a:pt x="5279" y="6493"/>
                  </a:cubicBezTo>
                  <a:cubicBezTo>
                    <a:pt x="5434" y="6493"/>
                    <a:pt x="5591" y="6476"/>
                    <a:pt x="5739" y="6445"/>
                  </a:cubicBezTo>
                  <a:cubicBezTo>
                    <a:pt x="6266" y="6319"/>
                    <a:pt x="6767" y="5868"/>
                    <a:pt x="6717" y="5292"/>
                  </a:cubicBezTo>
                  <a:cubicBezTo>
                    <a:pt x="6667" y="5016"/>
                    <a:pt x="6542" y="4790"/>
                    <a:pt x="6391" y="4590"/>
                  </a:cubicBezTo>
                  <a:cubicBezTo>
                    <a:pt x="6266" y="4415"/>
                    <a:pt x="6166" y="4264"/>
                    <a:pt x="6141" y="4089"/>
                  </a:cubicBezTo>
                  <a:cubicBezTo>
                    <a:pt x="6115" y="4013"/>
                    <a:pt x="6115" y="3938"/>
                    <a:pt x="6115" y="3863"/>
                  </a:cubicBezTo>
                  <a:cubicBezTo>
                    <a:pt x="6115" y="3713"/>
                    <a:pt x="6115" y="3562"/>
                    <a:pt x="6040" y="3387"/>
                  </a:cubicBezTo>
                  <a:cubicBezTo>
                    <a:pt x="5940" y="3161"/>
                    <a:pt x="5714" y="3011"/>
                    <a:pt x="5514" y="2911"/>
                  </a:cubicBezTo>
                  <a:cubicBezTo>
                    <a:pt x="5389" y="2810"/>
                    <a:pt x="5263" y="2735"/>
                    <a:pt x="5188" y="2635"/>
                  </a:cubicBezTo>
                  <a:cubicBezTo>
                    <a:pt x="5088" y="2510"/>
                    <a:pt x="5038" y="2334"/>
                    <a:pt x="5013" y="2159"/>
                  </a:cubicBezTo>
                  <a:cubicBezTo>
                    <a:pt x="4963" y="1933"/>
                    <a:pt x="4887" y="1658"/>
                    <a:pt x="4687" y="1457"/>
                  </a:cubicBezTo>
                  <a:cubicBezTo>
                    <a:pt x="4486" y="1257"/>
                    <a:pt x="4186" y="1232"/>
                    <a:pt x="3960" y="1206"/>
                  </a:cubicBezTo>
                  <a:cubicBezTo>
                    <a:pt x="3785" y="1181"/>
                    <a:pt x="3609" y="1156"/>
                    <a:pt x="3484" y="1081"/>
                  </a:cubicBezTo>
                  <a:cubicBezTo>
                    <a:pt x="3359" y="1031"/>
                    <a:pt x="3258" y="906"/>
                    <a:pt x="3158" y="805"/>
                  </a:cubicBezTo>
                  <a:cubicBezTo>
                    <a:pt x="2968" y="615"/>
                    <a:pt x="2755" y="403"/>
                    <a:pt x="2456" y="403"/>
                  </a:cubicBezTo>
                  <a:cubicBezTo>
                    <a:pt x="2439" y="403"/>
                    <a:pt x="2423" y="403"/>
                    <a:pt x="2406" y="404"/>
                  </a:cubicBezTo>
                  <a:cubicBezTo>
                    <a:pt x="2281" y="404"/>
                    <a:pt x="2156" y="455"/>
                    <a:pt x="2055" y="480"/>
                  </a:cubicBezTo>
                  <a:cubicBezTo>
                    <a:pt x="1955" y="530"/>
                    <a:pt x="1855" y="555"/>
                    <a:pt x="1780" y="555"/>
                  </a:cubicBezTo>
                  <a:cubicBezTo>
                    <a:pt x="1704" y="530"/>
                    <a:pt x="1604" y="430"/>
                    <a:pt x="1529" y="329"/>
                  </a:cubicBezTo>
                  <a:cubicBezTo>
                    <a:pt x="1404" y="179"/>
                    <a:pt x="1253" y="29"/>
                    <a:pt x="1028" y="3"/>
                  </a:cubicBezTo>
                  <a:lnTo>
                    <a:pt x="1003" y="3"/>
                  </a:lnTo>
                  <a:cubicBezTo>
                    <a:pt x="983" y="1"/>
                    <a:pt x="964" y="0"/>
                    <a:pt x="9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2392375" y="536275"/>
              <a:ext cx="150400" cy="145475"/>
            </a:xfrm>
            <a:custGeom>
              <a:avLst/>
              <a:gdLst/>
              <a:ahLst/>
              <a:cxnLst/>
              <a:rect l="l" t="t" r="r" b="b"/>
              <a:pathLst>
                <a:path w="6016" h="5819" extrusionOk="0">
                  <a:moveTo>
                    <a:pt x="412" y="1"/>
                  </a:moveTo>
                  <a:cubicBezTo>
                    <a:pt x="276" y="1"/>
                    <a:pt x="144" y="115"/>
                    <a:pt x="76" y="229"/>
                  </a:cubicBezTo>
                  <a:cubicBezTo>
                    <a:pt x="26" y="280"/>
                    <a:pt x="0" y="330"/>
                    <a:pt x="0" y="405"/>
                  </a:cubicBezTo>
                  <a:lnTo>
                    <a:pt x="151" y="605"/>
                  </a:lnTo>
                  <a:cubicBezTo>
                    <a:pt x="201" y="956"/>
                    <a:pt x="627" y="1107"/>
                    <a:pt x="978" y="1132"/>
                  </a:cubicBezTo>
                  <a:cubicBezTo>
                    <a:pt x="1048" y="1132"/>
                    <a:pt x="1120" y="1131"/>
                    <a:pt x="1193" y="1131"/>
                  </a:cubicBezTo>
                  <a:cubicBezTo>
                    <a:pt x="1484" y="1131"/>
                    <a:pt x="1785" y="1147"/>
                    <a:pt x="2005" y="1307"/>
                  </a:cubicBezTo>
                  <a:cubicBezTo>
                    <a:pt x="2181" y="1432"/>
                    <a:pt x="2281" y="1658"/>
                    <a:pt x="2457" y="1758"/>
                  </a:cubicBezTo>
                  <a:cubicBezTo>
                    <a:pt x="2782" y="1934"/>
                    <a:pt x="3208" y="1758"/>
                    <a:pt x="3509" y="1959"/>
                  </a:cubicBezTo>
                  <a:cubicBezTo>
                    <a:pt x="3860" y="2184"/>
                    <a:pt x="3785" y="2736"/>
                    <a:pt x="4010" y="3087"/>
                  </a:cubicBezTo>
                  <a:cubicBezTo>
                    <a:pt x="4186" y="3362"/>
                    <a:pt x="4512" y="3513"/>
                    <a:pt x="4687" y="3788"/>
                  </a:cubicBezTo>
                  <a:cubicBezTo>
                    <a:pt x="4888" y="4089"/>
                    <a:pt x="4838" y="4515"/>
                    <a:pt x="4863" y="4891"/>
                  </a:cubicBezTo>
                  <a:cubicBezTo>
                    <a:pt x="4863" y="5267"/>
                    <a:pt x="5013" y="5693"/>
                    <a:pt x="5389" y="5818"/>
                  </a:cubicBezTo>
                  <a:lnTo>
                    <a:pt x="5840" y="5668"/>
                  </a:lnTo>
                  <a:cubicBezTo>
                    <a:pt x="5940" y="5518"/>
                    <a:pt x="6016" y="5317"/>
                    <a:pt x="5990" y="5142"/>
                  </a:cubicBezTo>
                  <a:cubicBezTo>
                    <a:pt x="5965" y="4691"/>
                    <a:pt x="5514" y="4390"/>
                    <a:pt x="5439" y="3939"/>
                  </a:cubicBezTo>
                  <a:cubicBezTo>
                    <a:pt x="5389" y="3738"/>
                    <a:pt x="5439" y="3488"/>
                    <a:pt x="5339" y="3287"/>
                  </a:cubicBezTo>
                  <a:cubicBezTo>
                    <a:pt x="5188" y="2961"/>
                    <a:pt x="4737" y="2861"/>
                    <a:pt x="4512" y="2560"/>
                  </a:cubicBezTo>
                  <a:cubicBezTo>
                    <a:pt x="4261" y="2234"/>
                    <a:pt x="4336" y="1708"/>
                    <a:pt x="4036" y="1432"/>
                  </a:cubicBezTo>
                  <a:cubicBezTo>
                    <a:pt x="3735" y="1132"/>
                    <a:pt x="3234" y="1257"/>
                    <a:pt x="2858" y="1082"/>
                  </a:cubicBezTo>
                  <a:cubicBezTo>
                    <a:pt x="2507" y="881"/>
                    <a:pt x="2306" y="405"/>
                    <a:pt x="1905" y="405"/>
                  </a:cubicBezTo>
                  <a:cubicBezTo>
                    <a:pt x="1682" y="405"/>
                    <a:pt x="1499" y="563"/>
                    <a:pt x="1303" y="563"/>
                  </a:cubicBezTo>
                  <a:cubicBezTo>
                    <a:pt x="1278" y="563"/>
                    <a:pt x="1254" y="561"/>
                    <a:pt x="1229" y="555"/>
                  </a:cubicBezTo>
                  <a:cubicBezTo>
                    <a:pt x="903" y="505"/>
                    <a:pt x="777" y="29"/>
                    <a:pt x="452" y="4"/>
                  </a:cubicBezTo>
                  <a:cubicBezTo>
                    <a:pt x="438" y="2"/>
                    <a:pt x="425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2387350" y="531900"/>
              <a:ext cx="160450" cy="154225"/>
            </a:xfrm>
            <a:custGeom>
              <a:avLst/>
              <a:gdLst/>
              <a:ahLst/>
              <a:cxnLst/>
              <a:rect l="l" t="t" r="r" b="b"/>
              <a:pathLst>
                <a:path w="6418" h="6169" extrusionOk="0">
                  <a:moveTo>
                    <a:pt x="653" y="354"/>
                  </a:moveTo>
                  <a:cubicBezTo>
                    <a:pt x="728" y="379"/>
                    <a:pt x="828" y="455"/>
                    <a:pt x="928" y="580"/>
                  </a:cubicBezTo>
                  <a:cubicBezTo>
                    <a:pt x="1054" y="705"/>
                    <a:pt x="1179" y="881"/>
                    <a:pt x="1404" y="906"/>
                  </a:cubicBezTo>
                  <a:cubicBezTo>
                    <a:pt x="1437" y="910"/>
                    <a:pt x="1468" y="912"/>
                    <a:pt x="1499" y="912"/>
                  </a:cubicBezTo>
                  <a:cubicBezTo>
                    <a:pt x="1634" y="912"/>
                    <a:pt x="1753" y="871"/>
                    <a:pt x="1856" y="831"/>
                  </a:cubicBezTo>
                  <a:cubicBezTo>
                    <a:pt x="1956" y="805"/>
                    <a:pt x="2031" y="755"/>
                    <a:pt x="2106" y="755"/>
                  </a:cubicBezTo>
                  <a:cubicBezTo>
                    <a:pt x="2257" y="755"/>
                    <a:pt x="2407" y="906"/>
                    <a:pt x="2557" y="1056"/>
                  </a:cubicBezTo>
                  <a:cubicBezTo>
                    <a:pt x="2683" y="1181"/>
                    <a:pt x="2808" y="1332"/>
                    <a:pt x="2983" y="1407"/>
                  </a:cubicBezTo>
                  <a:cubicBezTo>
                    <a:pt x="3159" y="1507"/>
                    <a:pt x="3384" y="1532"/>
                    <a:pt x="3585" y="1557"/>
                  </a:cubicBezTo>
                  <a:cubicBezTo>
                    <a:pt x="3810" y="1582"/>
                    <a:pt x="3986" y="1607"/>
                    <a:pt x="4111" y="1733"/>
                  </a:cubicBezTo>
                  <a:cubicBezTo>
                    <a:pt x="4237" y="1833"/>
                    <a:pt x="4287" y="2034"/>
                    <a:pt x="4337" y="2234"/>
                  </a:cubicBezTo>
                  <a:cubicBezTo>
                    <a:pt x="4362" y="2460"/>
                    <a:pt x="4412" y="2660"/>
                    <a:pt x="4562" y="2861"/>
                  </a:cubicBezTo>
                  <a:cubicBezTo>
                    <a:pt x="4688" y="3011"/>
                    <a:pt x="4838" y="3111"/>
                    <a:pt x="5013" y="3211"/>
                  </a:cubicBezTo>
                  <a:cubicBezTo>
                    <a:pt x="5164" y="3312"/>
                    <a:pt x="5314" y="3412"/>
                    <a:pt x="5389" y="3537"/>
                  </a:cubicBezTo>
                  <a:cubicBezTo>
                    <a:pt x="5414" y="3638"/>
                    <a:pt x="5414" y="3738"/>
                    <a:pt x="5414" y="3863"/>
                  </a:cubicBezTo>
                  <a:cubicBezTo>
                    <a:pt x="5440" y="3963"/>
                    <a:pt x="5440" y="4064"/>
                    <a:pt x="5440" y="4164"/>
                  </a:cubicBezTo>
                  <a:cubicBezTo>
                    <a:pt x="5490" y="4389"/>
                    <a:pt x="5640" y="4590"/>
                    <a:pt x="5765" y="4790"/>
                  </a:cubicBezTo>
                  <a:cubicBezTo>
                    <a:pt x="5891" y="4966"/>
                    <a:pt x="5991" y="5141"/>
                    <a:pt x="6016" y="5342"/>
                  </a:cubicBezTo>
                  <a:cubicBezTo>
                    <a:pt x="6041" y="5442"/>
                    <a:pt x="5991" y="5567"/>
                    <a:pt x="5916" y="5693"/>
                  </a:cubicBezTo>
                  <a:lnTo>
                    <a:pt x="5590" y="5793"/>
                  </a:lnTo>
                  <a:cubicBezTo>
                    <a:pt x="5339" y="5693"/>
                    <a:pt x="5264" y="5342"/>
                    <a:pt x="5239" y="5041"/>
                  </a:cubicBezTo>
                  <a:cubicBezTo>
                    <a:pt x="5239" y="4991"/>
                    <a:pt x="5239" y="4916"/>
                    <a:pt x="5239" y="4841"/>
                  </a:cubicBezTo>
                  <a:cubicBezTo>
                    <a:pt x="5239" y="4515"/>
                    <a:pt x="5239" y="4164"/>
                    <a:pt x="5039" y="3863"/>
                  </a:cubicBezTo>
                  <a:cubicBezTo>
                    <a:pt x="4938" y="3688"/>
                    <a:pt x="4813" y="3587"/>
                    <a:pt x="4663" y="3462"/>
                  </a:cubicBezTo>
                  <a:cubicBezTo>
                    <a:pt x="4562" y="3387"/>
                    <a:pt x="4437" y="3287"/>
                    <a:pt x="4362" y="3161"/>
                  </a:cubicBezTo>
                  <a:cubicBezTo>
                    <a:pt x="4287" y="3061"/>
                    <a:pt x="4262" y="2886"/>
                    <a:pt x="4211" y="2735"/>
                  </a:cubicBezTo>
                  <a:cubicBezTo>
                    <a:pt x="4161" y="2460"/>
                    <a:pt x="4086" y="2159"/>
                    <a:pt x="3810" y="1983"/>
                  </a:cubicBezTo>
                  <a:cubicBezTo>
                    <a:pt x="3610" y="1858"/>
                    <a:pt x="3384" y="1858"/>
                    <a:pt x="3184" y="1833"/>
                  </a:cubicBezTo>
                  <a:cubicBezTo>
                    <a:pt x="3008" y="1833"/>
                    <a:pt x="2858" y="1833"/>
                    <a:pt x="2758" y="1758"/>
                  </a:cubicBezTo>
                  <a:cubicBezTo>
                    <a:pt x="2683" y="1733"/>
                    <a:pt x="2607" y="1658"/>
                    <a:pt x="2532" y="1557"/>
                  </a:cubicBezTo>
                  <a:cubicBezTo>
                    <a:pt x="2482" y="1482"/>
                    <a:pt x="2407" y="1407"/>
                    <a:pt x="2307" y="1332"/>
                  </a:cubicBezTo>
                  <a:cubicBezTo>
                    <a:pt x="2031" y="1131"/>
                    <a:pt x="1680" y="1131"/>
                    <a:pt x="1379" y="1131"/>
                  </a:cubicBezTo>
                  <a:cubicBezTo>
                    <a:pt x="1304" y="1131"/>
                    <a:pt x="1254" y="1106"/>
                    <a:pt x="1179" y="1106"/>
                  </a:cubicBezTo>
                  <a:cubicBezTo>
                    <a:pt x="903" y="1106"/>
                    <a:pt x="577" y="981"/>
                    <a:pt x="527" y="755"/>
                  </a:cubicBezTo>
                  <a:cubicBezTo>
                    <a:pt x="527" y="730"/>
                    <a:pt x="502" y="705"/>
                    <a:pt x="502" y="680"/>
                  </a:cubicBezTo>
                  <a:lnTo>
                    <a:pt x="402" y="530"/>
                  </a:lnTo>
                  <a:cubicBezTo>
                    <a:pt x="402" y="530"/>
                    <a:pt x="427" y="505"/>
                    <a:pt x="427" y="505"/>
                  </a:cubicBezTo>
                  <a:cubicBezTo>
                    <a:pt x="477" y="404"/>
                    <a:pt x="577" y="354"/>
                    <a:pt x="653" y="354"/>
                  </a:cubicBezTo>
                  <a:close/>
                  <a:moveTo>
                    <a:pt x="621" y="0"/>
                  </a:moveTo>
                  <a:cubicBezTo>
                    <a:pt x="418" y="0"/>
                    <a:pt x="239" y="121"/>
                    <a:pt x="101" y="304"/>
                  </a:cubicBezTo>
                  <a:cubicBezTo>
                    <a:pt x="76" y="379"/>
                    <a:pt x="51" y="430"/>
                    <a:pt x="26" y="505"/>
                  </a:cubicBezTo>
                  <a:cubicBezTo>
                    <a:pt x="1" y="555"/>
                    <a:pt x="1" y="630"/>
                    <a:pt x="51" y="680"/>
                  </a:cubicBezTo>
                  <a:lnTo>
                    <a:pt x="176" y="856"/>
                  </a:lnTo>
                  <a:cubicBezTo>
                    <a:pt x="277" y="1282"/>
                    <a:pt x="778" y="1457"/>
                    <a:pt x="1179" y="1482"/>
                  </a:cubicBezTo>
                  <a:lnTo>
                    <a:pt x="1379" y="1482"/>
                  </a:lnTo>
                  <a:cubicBezTo>
                    <a:pt x="1655" y="1482"/>
                    <a:pt x="1906" y="1507"/>
                    <a:pt x="2081" y="1633"/>
                  </a:cubicBezTo>
                  <a:cubicBezTo>
                    <a:pt x="2156" y="1683"/>
                    <a:pt x="2206" y="1733"/>
                    <a:pt x="2257" y="1808"/>
                  </a:cubicBezTo>
                  <a:cubicBezTo>
                    <a:pt x="2357" y="1908"/>
                    <a:pt x="2432" y="2008"/>
                    <a:pt x="2582" y="2084"/>
                  </a:cubicBezTo>
                  <a:cubicBezTo>
                    <a:pt x="2758" y="2184"/>
                    <a:pt x="2983" y="2209"/>
                    <a:pt x="3159" y="2209"/>
                  </a:cubicBezTo>
                  <a:cubicBezTo>
                    <a:pt x="3334" y="2209"/>
                    <a:pt x="3485" y="2209"/>
                    <a:pt x="3610" y="2284"/>
                  </a:cubicBezTo>
                  <a:cubicBezTo>
                    <a:pt x="3760" y="2384"/>
                    <a:pt x="3810" y="2585"/>
                    <a:pt x="3861" y="2810"/>
                  </a:cubicBezTo>
                  <a:cubicBezTo>
                    <a:pt x="3911" y="3011"/>
                    <a:pt x="3961" y="3186"/>
                    <a:pt x="4061" y="3362"/>
                  </a:cubicBezTo>
                  <a:cubicBezTo>
                    <a:pt x="4161" y="3537"/>
                    <a:pt x="4312" y="3638"/>
                    <a:pt x="4437" y="3763"/>
                  </a:cubicBezTo>
                  <a:cubicBezTo>
                    <a:pt x="4562" y="3863"/>
                    <a:pt x="4663" y="3938"/>
                    <a:pt x="4738" y="4064"/>
                  </a:cubicBezTo>
                  <a:cubicBezTo>
                    <a:pt x="4863" y="4264"/>
                    <a:pt x="4863" y="4540"/>
                    <a:pt x="4863" y="4841"/>
                  </a:cubicBezTo>
                  <a:cubicBezTo>
                    <a:pt x="4863" y="4916"/>
                    <a:pt x="4863" y="4991"/>
                    <a:pt x="4888" y="5066"/>
                  </a:cubicBezTo>
                  <a:cubicBezTo>
                    <a:pt x="4888" y="5517"/>
                    <a:pt x="5064" y="6019"/>
                    <a:pt x="5540" y="6169"/>
                  </a:cubicBezTo>
                  <a:lnTo>
                    <a:pt x="5640" y="6169"/>
                  </a:lnTo>
                  <a:lnTo>
                    <a:pt x="6091" y="6019"/>
                  </a:lnTo>
                  <a:cubicBezTo>
                    <a:pt x="6141" y="5993"/>
                    <a:pt x="6166" y="5968"/>
                    <a:pt x="6191" y="5943"/>
                  </a:cubicBezTo>
                  <a:cubicBezTo>
                    <a:pt x="6342" y="5743"/>
                    <a:pt x="6417" y="5517"/>
                    <a:pt x="6392" y="5292"/>
                  </a:cubicBezTo>
                  <a:cubicBezTo>
                    <a:pt x="6342" y="5016"/>
                    <a:pt x="6217" y="4790"/>
                    <a:pt x="6066" y="4590"/>
                  </a:cubicBezTo>
                  <a:cubicBezTo>
                    <a:pt x="5941" y="4415"/>
                    <a:pt x="5841" y="4264"/>
                    <a:pt x="5816" y="4089"/>
                  </a:cubicBezTo>
                  <a:cubicBezTo>
                    <a:pt x="5790" y="4013"/>
                    <a:pt x="5790" y="3938"/>
                    <a:pt x="5790" y="3863"/>
                  </a:cubicBezTo>
                  <a:cubicBezTo>
                    <a:pt x="5790" y="3713"/>
                    <a:pt x="5790" y="3562"/>
                    <a:pt x="5715" y="3387"/>
                  </a:cubicBezTo>
                  <a:cubicBezTo>
                    <a:pt x="5615" y="3161"/>
                    <a:pt x="5389" y="3011"/>
                    <a:pt x="5189" y="2911"/>
                  </a:cubicBezTo>
                  <a:cubicBezTo>
                    <a:pt x="5064" y="2810"/>
                    <a:pt x="4938" y="2735"/>
                    <a:pt x="4863" y="2635"/>
                  </a:cubicBezTo>
                  <a:cubicBezTo>
                    <a:pt x="4763" y="2510"/>
                    <a:pt x="4713" y="2334"/>
                    <a:pt x="4688" y="2159"/>
                  </a:cubicBezTo>
                  <a:cubicBezTo>
                    <a:pt x="4638" y="1933"/>
                    <a:pt x="4562" y="1658"/>
                    <a:pt x="4362" y="1457"/>
                  </a:cubicBezTo>
                  <a:cubicBezTo>
                    <a:pt x="4161" y="1257"/>
                    <a:pt x="3861" y="1232"/>
                    <a:pt x="3635" y="1206"/>
                  </a:cubicBezTo>
                  <a:cubicBezTo>
                    <a:pt x="3460" y="1181"/>
                    <a:pt x="3284" y="1156"/>
                    <a:pt x="3159" y="1081"/>
                  </a:cubicBezTo>
                  <a:cubicBezTo>
                    <a:pt x="3034" y="1031"/>
                    <a:pt x="2933" y="906"/>
                    <a:pt x="2833" y="805"/>
                  </a:cubicBezTo>
                  <a:cubicBezTo>
                    <a:pt x="2643" y="615"/>
                    <a:pt x="2430" y="403"/>
                    <a:pt x="2131" y="403"/>
                  </a:cubicBezTo>
                  <a:cubicBezTo>
                    <a:pt x="2114" y="403"/>
                    <a:pt x="2098" y="403"/>
                    <a:pt x="2081" y="404"/>
                  </a:cubicBezTo>
                  <a:cubicBezTo>
                    <a:pt x="1956" y="404"/>
                    <a:pt x="1831" y="455"/>
                    <a:pt x="1730" y="480"/>
                  </a:cubicBezTo>
                  <a:cubicBezTo>
                    <a:pt x="1630" y="530"/>
                    <a:pt x="1555" y="555"/>
                    <a:pt x="1455" y="555"/>
                  </a:cubicBezTo>
                  <a:cubicBezTo>
                    <a:pt x="1379" y="530"/>
                    <a:pt x="1279" y="430"/>
                    <a:pt x="1204" y="329"/>
                  </a:cubicBezTo>
                  <a:cubicBezTo>
                    <a:pt x="1079" y="179"/>
                    <a:pt x="928" y="29"/>
                    <a:pt x="703" y="3"/>
                  </a:cubicBezTo>
                  <a:lnTo>
                    <a:pt x="678" y="3"/>
                  </a:lnTo>
                  <a:cubicBezTo>
                    <a:pt x="658" y="1"/>
                    <a:pt x="63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04" name="Google Shape;1304;p35">
            <a:hlinkClick r:id="rId3" action="ppaction://hlinksldjump"/>
          </p:cNvPr>
          <p:cNvSpPr/>
          <p:nvPr/>
        </p:nvSpPr>
        <p:spPr>
          <a:xfrm>
            <a:off x="3902100" y="3872000"/>
            <a:ext cx="1339800" cy="458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2200">
              <a:solidFill>
                <a:schemeClr val="accent3"/>
              </a:solidFill>
            </a:endParaRPr>
          </a:p>
        </p:txBody>
      </p:sp>
      <p:grpSp>
        <p:nvGrpSpPr>
          <p:cNvPr id="1305" name="Google Shape;1305;p35"/>
          <p:cNvGrpSpPr/>
          <p:nvPr/>
        </p:nvGrpSpPr>
        <p:grpSpPr>
          <a:xfrm rot="-1749747">
            <a:off x="5884816" y="4313206"/>
            <a:ext cx="790702" cy="580202"/>
            <a:chOff x="3541500" y="1861150"/>
            <a:chExt cx="283225" cy="207825"/>
          </a:xfrm>
        </p:grpSpPr>
        <p:sp>
          <p:nvSpPr>
            <p:cNvPr id="1306" name="Google Shape;1306;p35"/>
            <p:cNvSpPr/>
            <p:nvPr/>
          </p:nvSpPr>
          <p:spPr>
            <a:xfrm>
              <a:off x="3543375" y="1866250"/>
              <a:ext cx="279475" cy="197425"/>
            </a:xfrm>
            <a:custGeom>
              <a:avLst/>
              <a:gdLst/>
              <a:ahLst/>
              <a:cxnLst/>
              <a:rect l="l" t="t" r="r" b="b"/>
              <a:pathLst>
                <a:path w="11179" h="7897" extrusionOk="0">
                  <a:moveTo>
                    <a:pt x="8802" y="0"/>
                  </a:moveTo>
                  <a:cubicBezTo>
                    <a:pt x="8650" y="0"/>
                    <a:pt x="8496" y="28"/>
                    <a:pt x="8347" y="88"/>
                  </a:cubicBezTo>
                  <a:lnTo>
                    <a:pt x="953" y="2971"/>
                  </a:lnTo>
                  <a:cubicBezTo>
                    <a:pt x="327" y="3221"/>
                    <a:pt x="1" y="3923"/>
                    <a:pt x="251" y="4550"/>
                  </a:cubicBezTo>
                  <a:lnTo>
                    <a:pt x="1254" y="7131"/>
                  </a:lnTo>
                  <a:cubicBezTo>
                    <a:pt x="1445" y="7608"/>
                    <a:pt x="1897" y="7896"/>
                    <a:pt x="2378" y="7896"/>
                  </a:cubicBezTo>
                  <a:cubicBezTo>
                    <a:pt x="2529" y="7896"/>
                    <a:pt x="2683" y="7868"/>
                    <a:pt x="2833" y="7808"/>
                  </a:cubicBezTo>
                  <a:lnTo>
                    <a:pt x="10226" y="4926"/>
                  </a:lnTo>
                  <a:cubicBezTo>
                    <a:pt x="10853" y="4675"/>
                    <a:pt x="11179" y="3973"/>
                    <a:pt x="10928" y="3347"/>
                  </a:cubicBezTo>
                  <a:lnTo>
                    <a:pt x="9926" y="765"/>
                  </a:lnTo>
                  <a:cubicBezTo>
                    <a:pt x="9735" y="288"/>
                    <a:pt x="9283" y="0"/>
                    <a:pt x="8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3541500" y="1861150"/>
              <a:ext cx="283225" cy="207825"/>
            </a:xfrm>
            <a:custGeom>
              <a:avLst/>
              <a:gdLst/>
              <a:ahLst/>
              <a:cxnLst/>
              <a:rect l="l" t="t" r="r" b="b"/>
              <a:pathLst>
                <a:path w="11329" h="8313" extrusionOk="0">
                  <a:moveTo>
                    <a:pt x="8848" y="393"/>
                  </a:moveTo>
                  <a:cubicBezTo>
                    <a:pt x="9274" y="393"/>
                    <a:pt x="9650" y="643"/>
                    <a:pt x="9800" y="1044"/>
                  </a:cubicBezTo>
                  <a:lnTo>
                    <a:pt x="10803" y="3626"/>
                  </a:lnTo>
                  <a:cubicBezTo>
                    <a:pt x="10903" y="3876"/>
                    <a:pt x="10903" y="4152"/>
                    <a:pt x="10803" y="4403"/>
                  </a:cubicBezTo>
                  <a:cubicBezTo>
                    <a:pt x="10677" y="4653"/>
                    <a:pt x="10477" y="4829"/>
                    <a:pt x="10226" y="4929"/>
                  </a:cubicBezTo>
                  <a:lnTo>
                    <a:pt x="2833" y="7836"/>
                  </a:lnTo>
                  <a:cubicBezTo>
                    <a:pt x="2723" y="7880"/>
                    <a:pt x="2608" y="7900"/>
                    <a:pt x="2493" y="7900"/>
                  </a:cubicBezTo>
                  <a:cubicBezTo>
                    <a:pt x="2345" y="7900"/>
                    <a:pt x="2196" y="7868"/>
                    <a:pt x="2056" y="7811"/>
                  </a:cubicBezTo>
                  <a:cubicBezTo>
                    <a:pt x="1805" y="7711"/>
                    <a:pt x="1605" y="7510"/>
                    <a:pt x="1529" y="7260"/>
                  </a:cubicBezTo>
                  <a:lnTo>
                    <a:pt x="527" y="4678"/>
                  </a:lnTo>
                  <a:cubicBezTo>
                    <a:pt x="427" y="4428"/>
                    <a:pt x="427" y="4152"/>
                    <a:pt x="527" y="3901"/>
                  </a:cubicBezTo>
                  <a:cubicBezTo>
                    <a:pt x="652" y="3651"/>
                    <a:pt x="853" y="3475"/>
                    <a:pt x="1103" y="3375"/>
                  </a:cubicBezTo>
                  <a:lnTo>
                    <a:pt x="8497" y="468"/>
                  </a:lnTo>
                  <a:cubicBezTo>
                    <a:pt x="8622" y="418"/>
                    <a:pt x="8748" y="393"/>
                    <a:pt x="8848" y="393"/>
                  </a:cubicBezTo>
                  <a:close/>
                  <a:moveTo>
                    <a:pt x="8861" y="1"/>
                  </a:moveTo>
                  <a:cubicBezTo>
                    <a:pt x="8687" y="1"/>
                    <a:pt x="8514" y="32"/>
                    <a:pt x="8347" y="92"/>
                  </a:cubicBezTo>
                  <a:lnTo>
                    <a:pt x="953" y="2999"/>
                  </a:lnTo>
                  <a:cubicBezTo>
                    <a:pt x="602" y="3124"/>
                    <a:pt x="301" y="3400"/>
                    <a:pt x="151" y="3751"/>
                  </a:cubicBezTo>
                  <a:cubicBezTo>
                    <a:pt x="1" y="4102"/>
                    <a:pt x="1" y="4478"/>
                    <a:pt x="126" y="4829"/>
                  </a:cubicBezTo>
                  <a:lnTo>
                    <a:pt x="1128" y="7410"/>
                  </a:lnTo>
                  <a:cubicBezTo>
                    <a:pt x="1279" y="7761"/>
                    <a:pt x="1554" y="8037"/>
                    <a:pt x="1905" y="8187"/>
                  </a:cubicBezTo>
                  <a:cubicBezTo>
                    <a:pt x="2081" y="8262"/>
                    <a:pt x="2281" y="8312"/>
                    <a:pt x="2457" y="8312"/>
                  </a:cubicBezTo>
                  <a:cubicBezTo>
                    <a:pt x="2632" y="8312"/>
                    <a:pt x="2808" y="8262"/>
                    <a:pt x="2983" y="8212"/>
                  </a:cubicBezTo>
                  <a:lnTo>
                    <a:pt x="10377" y="5305"/>
                  </a:lnTo>
                  <a:cubicBezTo>
                    <a:pt x="10727" y="5180"/>
                    <a:pt x="11003" y="4904"/>
                    <a:pt x="11179" y="4553"/>
                  </a:cubicBezTo>
                  <a:cubicBezTo>
                    <a:pt x="11329" y="4202"/>
                    <a:pt x="11329" y="3826"/>
                    <a:pt x="11179" y="3475"/>
                  </a:cubicBezTo>
                  <a:lnTo>
                    <a:pt x="10176" y="894"/>
                  </a:lnTo>
                  <a:cubicBezTo>
                    <a:pt x="10051" y="543"/>
                    <a:pt x="9775" y="267"/>
                    <a:pt x="9424" y="117"/>
                  </a:cubicBezTo>
                  <a:cubicBezTo>
                    <a:pt x="9241" y="38"/>
                    <a:pt x="9051" y="1"/>
                    <a:pt x="88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3551525" y="1964300"/>
              <a:ext cx="266950" cy="99375"/>
            </a:xfrm>
            <a:custGeom>
              <a:avLst/>
              <a:gdLst/>
              <a:ahLst/>
              <a:cxnLst/>
              <a:rect l="l" t="t" r="r" b="b"/>
              <a:pathLst>
                <a:path w="10678" h="3975" extrusionOk="0">
                  <a:moveTo>
                    <a:pt x="10677" y="1"/>
                  </a:moveTo>
                  <a:cubicBezTo>
                    <a:pt x="8641" y="963"/>
                    <a:pt x="6420" y="1286"/>
                    <a:pt x="4354" y="1286"/>
                  </a:cubicBezTo>
                  <a:cubicBezTo>
                    <a:pt x="2759" y="1286"/>
                    <a:pt x="1256" y="1093"/>
                    <a:pt x="1" y="853"/>
                  </a:cubicBezTo>
                  <a:lnTo>
                    <a:pt x="1" y="853"/>
                  </a:lnTo>
                  <a:lnTo>
                    <a:pt x="928" y="3209"/>
                  </a:lnTo>
                  <a:cubicBezTo>
                    <a:pt x="1119" y="3686"/>
                    <a:pt x="1571" y="3974"/>
                    <a:pt x="2052" y="3974"/>
                  </a:cubicBezTo>
                  <a:cubicBezTo>
                    <a:pt x="2203" y="3974"/>
                    <a:pt x="2357" y="3946"/>
                    <a:pt x="2507" y="3886"/>
                  </a:cubicBezTo>
                  <a:lnTo>
                    <a:pt x="9900" y="1004"/>
                  </a:lnTo>
                  <a:cubicBezTo>
                    <a:pt x="10326" y="828"/>
                    <a:pt x="10627" y="427"/>
                    <a:pt x="10677" y="1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3546525" y="1959525"/>
              <a:ext cx="276950" cy="109450"/>
            </a:xfrm>
            <a:custGeom>
              <a:avLst/>
              <a:gdLst/>
              <a:ahLst/>
              <a:cxnLst/>
              <a:rect l="l" t="t" r="r" b="b"/>
              <a:pathLst>
                <a:path w="11078" h="4378" extrusionOk="0">
                  <a:moveTo>
                    <a:pt x="10526" y="568"/>
                  </a:moveTo>
                  <a:lnTo>
                    <a:pt x="10526" y="568"/>
                  </a:lnTo>
                  <a:cubicBezTo>
                    <a:pt x="10426" y="768"/>
                    <a:pt x="10251" y="919"/>
                    <a:pt x="10025" y="994"/>
                  </a:cubicBezTo>
                  <a:lnTo>
                    <a:pt x="2632" y="3901"/>
                  </a:lnTo>
                  <a:cubicBezTo>
                    <a:pt x="2522" y="3945"/>
                    <a:pt x="2407" y="3965"/>
                    <a:pt x="2292" y="3965"/>
                  </a:cubicBezTo>
                  <a:cubicBezTo>
                    <a:pt x="2144" y="3965"/>
                    <a:pt x="1995" y="3933"/>
                    <a:pt x="1855" y="3876"/>
                  </a:cubicBezTo>
                  <a:cubicBezTo>
                    <a:pt x="1604" y="3776"/>
                    <a:pt x="1404" y="3575"/>
                    <a:pt x="1328" y="3325"/>
                  </a:cubicBezTo>
                  <a:lnTo>
                    <a:pt x="526" y="1295"/>
                  </a:lnTo>
                  <a:lnTo>
                    <a:pt x="526" y="1295"/>
                  </a:lnTo>
                  <a:cubicBezTo>
                    <a:pt x="1730" y="1512"/>
                    <a:pt x="3131" y="1677"/>
                    <a:pt x="4607" y="1677"/>
                  </a:cubicBezTo>
                  <a:cubicBezTo>
                    <a:pt x="6542" y="1677"/>
                    <a:pt x="8607" y="1393"/>
                    <a:pt x="10526" y="568"/>
                  </a:cubicBezTo>
                  <a:close/>
                  <a:moveTo>
                    <a:pt x="10871" y="0"/>
                  </a:moveTo>
                  <a:cubicBezTo>
                    <a:pt x="10839" y="0"/>
                    <a:pt x="10808" y="6"/>
                    <a:pt x="10777" y="17"/>
                  </a:cubicBezTo>
                  <a:cubicBezTo>
                    <a:pt x="8791" y="960"/>
                    <a:pt x="6607" y="1279"/>
                    <a:pt x="4573" y="1279"/>
                  </a:cubicBezTo>
                  <a:cubicBezTo>
                    <a:pt x="2987" y="1279"/>
                    <a:pt x="1491" y="1085"/>
                    <a:pt x="251" y="844"/>
                  </a:cubicBezTo>
                  <a:cubicBezTo>
                    <a:pt x="231" y="837"/>
                    <a:pt x="210" y="834"/>
                    <a:pt x="191" y="834"/>
                  </a:cubicBezTo>
                  <a:cubicBezTo>
                    <a:pt x="137" y="834"/>
                    <a:pt x="87" y="857"/>
                    <a:pt x="50" y="894"/>
                  </a:cubicBezTo>
                  <a:cubicBezTo>
                    <a:pt x="0" y="969"/>
                    <a:pt x="0" y="1044"/>
                    <a:pt x="25" y="1119"/>
                  </a:cubicBezTo>
                  <a:lnTo>
                    <a:pt x="927" y="3475"/>
                  </a:lnTo>
                  <a:cubicBezTo>
                    <a:pt x="1078" y="3826"/>
                    <a:pt x="1353" y="4102"/>
                    <a:pt x="1704" y="4252"/>
                  </a:cubicBezTo>
                  <a:cubicBezTo>
                    <a:pt x="1880" y="4327"/>
                    <a:pt x="2080" y="4377"/>
                    <a:pt x="2256" y="4377"/>
                  </a:cubicBezTo>
                  <a:cubicBezTo>
                    <a:pt x="2431" y="4377"/>
                    <a:pt x="2607" y="4327"/>
                    <a:pt x="2782" y="4277"/>
                  </a:cubicBezTo>
                  <a:lnTo>
                    <a:pt x="10176" y="1370"/>
                  </a:lnTo>
                  <a:cubicBezTo>
                    <a:pt x="10677" y="1195"/>
                    <a:pt x="11003" y="743"/>
                    <a:pt x="11078" y="217"/>
                  </a:cubicBezTo>
                  <a:cubicBezTo>
                    <a:pt x="11078" y="142"/>
                    <a:pt x="11053" y="67"/>
                    <a:pt x="11003" y="42"/>
                  </a:cubicBezTo>
                  <a:cubicBezTo>
                    <a:pt x="10959" y="12"/>
                    <a:pt x="10915" y="0"/>
                    <a:pt x="10871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3593500" y="1883475"/>
              <a:ext cx="165450" cy="167950"/>
            </a:xfrm>
            <a:custGeom>
              <a:avLst/>
              <a:gdLst/>
              <a:ahLst/>
              <a:cxnLst/>
              <a:rect l="l" t="t" r="r" b="b"/>
              <a:pathLst>
                <a:path w="6618" h="6718" extrusionOk="0">
                  <a:moveTo>
                    <a:pt x="4713" y="1"/>
                  </a:moveTo>
                  <a:lnTo>
                    <a:pt x="1" y="1856"/>
                  </a:lnTo>
                  <a:lnTo>
                    <a:pt x="1906" y="6718"/>
                  </a:lnTo>
                  <a:lnTo>
                    <a:pt x="6617" y="4863"/>
                  </a:lnTo>
                  <a:lnTo>
                    <a:pt x="47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3587875" y="1878475"/>
              <a:ext cx="176700" cy="177975"/>
            </a:xfrm>
            <a:custGeom>
              <a:avLst/>
              <a:gdLst/>
              <a:ahLst/>
              <a:cxnLst/>
              <a:rect l="l" t="t" r="r" b="b"/>
              <a:pathLst>
                <a:path w="7068" h="7119" extrusionOk="0">
                  <a:moveTo>
                    <a:pt x="4812" y="452"/>
                  </a:moveTo>
                  <a:lnTo>
                    <a:pt x="6567" y="4938"/>
                  </a:lnTo>
                  <a:lnTo>
                    <a:pt x="2231" y="6642"/>
                  </a:lnTo>
                  <a:lnTo>
                    <a:pt x="476" y="2156"/>
                  </a:lnTo>
                  <a:lnTo>
                    <a:pt x="4812" y="452"/>
                  </a:lnTo>
                  <a:close/>
                  <a:moveTo>
                    <a:pt x="4862" y="0"/>
                  </a:moveTo>
                  <a:lnTo>
                    <a:pt x="151" y="1855"/>
                  </a:lnTo>
                  <a:cubicBezTo>
                    <a:pt x="100" y="1880"/>
                    <a:pt x="50" y="1905"/>
                    <a:pt x="25" y="1955"/>
                  </a:cubicBezTo>
                  <a:cubicBezTo>
                    <a:pt x="25" y="2005"/>
                    <a:pt x="0" y="2081"/>
                    <a:pt x="25" y="2131"/>
                  </a:cubicBezTo>
                  <a:lnTo>
                    <a:pt x="1930" y="6993"/>
                  </a:lnTo>
                  <a:cubicBezTo>
                    <a:pt x="1955" y="7043"/>
                    <a:pt x="1980" y="7068"/>
                    <a:pt x="2030" y="7093"/>
                  </a:cubicBezTo>
                  <a:cubicBezTo>
                    <a:pt x="2055" y="7093"/>
                    <a:pt x="2106" y="7118"/>
                    <a:pt x="2131" y="7118"/>
                  </a:cubicBezTo>
                  <a:cubicBezTo>
                    <a:pt x="2156" y="7118"/>
                    <a:pt x="2181" y="7118"/>
                    <a:pt x="2206" y="7093"/>
                  </a:cubicBezTo>
                  <a:lnTo>
                    <a:pt x="6918" y="5239"/>
                  </a:lnTo>
                  <a:cubicBezTo>
                    <a:pt x="7018" y="5213"/>
                    <a:pt x="7068" y="5088"/>
                    <a:pt x="7018" y="4988"/>
                  </a:cubicBezTo>
                  <a:lnTo>
                    <a:pt x="5138" y="126"/>
                  </a:lnTo>
                  <a:cubicBezTo>
                    <a:pt x="5113" y="76"/>
                    <a:pt x="5063" y="25"/>
                    <a:pt x="5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12" name="Google Shape;1312;p35"/>
          <p:cNvGrpSpPr/>
          <p:nvPr/>
        </p:nvGrpSpPr>
        <p:grpSpPr>
          <a:xfrm>
            <a:off x="7565957" y="1984233"/>
            <a:ext cx="1475850" cy="1606233"/>
            <a:chOff x="7565957" y="1984231"/>
            <a:chExt cx="1475850" cy="1606233"/>
          </a:xfrm>
        </p:grpSpPr>
        <p:grpSp>
          <p:nvGrpSpPr>
            <p:cNvPr id="1313" name="Google Shape;1313;p35"/>
            <p:cNvGrpSpPr/>
            <p:nvPr/>
          </p:nvGrpSpPr>
          <p:grpSpPr>
            <a:xfrm rot="685540">
              <a:off x="7691622" y="2091732"/>
              <a:ext cx="1224519" cy="1391231"/>
              <a:chOff x="7283237" y="2117581"/>
              <a:chExt cx="1224497" cy="1391206"/>
            </a:xfrm>
          </p:grpSpPr>
          <p:sp>
            <p:nvSpPr>
              <p:cNvPr id="1314" name="Google Shape;1314;p35"/>
              <p:cNvSpPr/>
              <p:nvPr/>
            </p:nvSpPr>
            <p:spPr>
              <a:xfrm rot="1332173">
                <a:off x="7590547" y="2195433"/>
                <a:ext cx="427289" cy="319163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50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6" y="1479"/>
                      <a:pt x="1028" y="2883"/>
                      <a:pt x="2231" y="3785"/>
                    </a:cubicBezTo>
                    <a:cubicBezTo>
                      <a:pt x="2815" y="4248"/>
                      <a:pt x="4077" y="5018"/>
                      <a:pt x="5045" y="5018"/>
                    </a:cubicBezTo>
                    <a:cubicBezTo>
                      <a:pt x="5282" y="5018"/>
                      <a:pt x="5502" y="4971"/>
                      <a:pt x="5690" y="4863"/>
                    </a:cubicBezTo>
                    <a:cubicBezTo>
                      <a:pt x="6717" y="4286"/>
                      <a:pt x="5840" y="2707"/>
                      <a:pt x="5264" y="2156"/>
                    </a:cubicBezTo>
                    <a:cubicBezTo>
                      <a:pt x="4562" y="1504"/>
                      <a:pt x="3634" y="1153"/>
                      <a:pt x="2707" y="903"/>
                    </a:cubicBezTo>
                    <a:cubicBezTo>
                      <a:pt x="1805" y="627"/>
                      <a:pt x="852" y="42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5" name="Google Shape;1315;p35"/>
              <p:cNvSpPr/>
              <p:nvPr/>
            </p:nvSpPr>
            <p:spPr>
              <a:xfrm rot="1332173">
                <a:off x="7586483" y="2180075"/>
                <a:ext cx="393770" cy="32113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049" extrusionOk="0">
                    <a:moveTo>
                      <a:pt x="186" y="0"/>
                    </a:moveTo>
                    <a:cubicBezTo>
                      <a:pt x="157" y="0"/>
                      <a:pt x="127" y="9"/>
                      <a:pt x="100" y="26"/>
                    </a:cubicBezTo>
                    <a:cubicBezTo>
                      <a:pt x="0" y="76"/>
                      <a:pt x="0" y="177"/>
                      <a:pt x="50" y="252"/>
                    </a:cubicBezTo>
                    <a:cubicBezTo>
                      <a:pt x="727" y="1355"/>
                      <a:pt x="1880" y="2006"/>
                      <a:pt x="2983" y="2633"/>
                    </a:cubicBezTo>
                    <a:cubicBezTo>
                      <a:pt x="4135" y="3284"/>
                      <a:pt x="5238" y="3911"/>
                      <a:pt x="5865" y="4964"/>
                    </a:cubicBezTo>
                    <a:cubicBezTo>
                      <a:pt x="5884" y="5020"/>
                      <a:pt x="5931" y="5048"/>
                      <a:pt x="5985" y="5048"/>
                    </a:cubicBezTo>
                    <a:cubicBezTo>
                      <a:pt x="6003" y="5048"/>
                      <a:pt x="6021" y="5045"/>
                      <a:pt x="6040" y="5039"/>
                    </a:cubicBezTo>
                    <a:lnTo>
                      <a:pt x="6090" y="5039"/>
                    </a:lnTo>
                    <a:cubicBezTo>
                      <a:pt x="6165" y="4989"/>
                      <a:pt x="6191" y="4888"/>
                      <a:pt x="6140" y="4813"/>
                    </a:cubicBezTo>
                    <a:cubicBezTo>
                      <a:pt x="5464" y="3660"/>
                      <a:pt x="4286" y="2984"/>
                      <a:pt x="3158" y="2332"/>
                    </a:cubicBezTo>
                    <a:cubicBezTo>
                      <a:pt x="2080" y="1731"/>
                      <a:pt x="952" y="1104"/>
                      <a:pt x="326" y="76"/>
                    </a:cubicBezTo>
                    <a:cubicBezTo>
                      <a:pt x="293" y="28"/>
                      <a:pt x="240" y="0"/>
                      <a:pt x="1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6" name="Google Shape;1316;p35"/>
              <p:cNvSpPr/>
              <p:nvPr/>
            </p:nvSpPr>
            <p:spPr>
              <a:xfrm rot="1332173">
                <a:off x="7663995" y="2218311"/>
                <a:ext cx="161044" cy="122819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931" extrusionOk="0">
                    <a:moveTo>
                      <a:pt x="2331" y="1"/>
                    </a:moveTo>
                    <a:cubicBezTo>
                      <a:pt x="2231" y="1"/>
                      <a:pt x="2156" y="76"/>
                      <a:pt x="2131" y="151"/>
                    </a:cubicBezTo>
                    <a:cubicBezTo>
                      <a:pt x="2081" y="602"/>
                      <a:pt x="2081" y="1078"/>
                      <a:pt x="2156" y="1529"/>
                    </a:cubicBezTo>
                    <a:cubicBezTo>
                      <a:pt x="1648" y="1377"/>
                      <a:pt x="1220" y="1305"/>
                      <a:pt x="787" y="1305"/>
                    </a:cubicBezTo>
                    <a:cubicBezTo>
                      <a:pt x="579" y="1305"/>
                      <a:pt x="370" y="1321"/>
                      <a:pt x="151" y="1354"/>
                    </a:cubicBezTo>
                    <a:cubicBezTo>
                      <a:pt x="75" y="1354"/>
                      <a:pt x="0" y="1454"/>
                      <a:pt x="25" y="1529"/>
                    </a:cubicBezTo>
                    <a:cubicBezTo>
                      <a:pt x="25" y="1630"/>
                      <a:pt x="126" y="1680"/>
                      <a:pt x="201" y="1680"/>
                    </a:cubicBezTo>
                    <a:cubicBezTo>
                      <a:pt x="394" y="1651"/>
                      <a:pt x="583" y="1637"/>
                      <a:pt x="774" y="1637"/>
                    </a:cubicBezTo>
                    <a:cubicBezTo>
                      <a:pt x="1250" y="1637"/>
                      <a:pt x="1733" y="1726"/>
                      <a:pt x="2306" y="1905"/>
                    </a:cubicBezTo>
                    <a:cubicBezTo>
                      <a:pt x="2331" y="1930"/>
                      <a:pt x="2381" y="1930"/>
                      <a:pt x="2406" y="1930"/>
                    </a:cubicBezTo>
                    <a:cubicBezTo>
                      <a:pt x="2431" y="1905"/>
                      <a:pt x="2456" y="1905"/>
                      <a:pt x="2482" y="1880"/>
                    </a:cubicBezTo>
                    <a:cubicBezTo>
                      <a:pt x="2507" y="1855"/>
                      <a:pt x="2532" y="1780"/>
                      <a:pt x="2532" y="1730"/>
                    </a:cubicBezTo>
                    <a:cubicBezTo>
                      <a:pt x="2406" y="1229"/>
                      <a:pt x="2406" y="702"/>
                      <a:pt x="2456" y="201"/>
                    </a:cubicBezTo>
                    <a:cubicBezTo>
                      <a:pt x="2482" y="101"/>
                      <a:pt x="2406" y="26"/>
                      <a:pt x="2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7" name="Google Shape;1317;p35"/>
              <p:cNvSpPr/>
              <p:nvPr/>
            </p:nvSpPr>
            <p:spPr>
              <a:xfrm rot="1332173">
                <a:off x="7734158" y="2324254"/>
                <a:ext cx="181779" cy="153221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409" extrusionOk="0">
                    <a:moveTo>
                      <a:pt x="2682" y="1"/>
                    </a:moveTo>
                    <a:cubicBezTo>
                      <a:pt x="2606" y="1"/>
                      <a:pt x="2548" y="46"/>
                      <a:pt x="2507" y="107"/>
                    </a:cubicBezTo>
                    <a:cubicBezTo>
                      <a:pt x="2306" y="659"/>
                      <a:pt x="2281" y="1260"/>
                      <a:pt x="2407" y="1837"/>
                    </a:cubicBezTo>
                    <a:cubicBezTo>
                      <a:pt x="2131" y="1776"/>
                      <a:pt x="1861" y="1746"/>
                      <a:pt x="1596" y="1746"/>
                    </a:cubicBezTo>
                    <a:cubicBezTo>
                      <a:pt x="1090" y="1746"/>
                      <a:pt x="603" y="1857"/>
                      <a:pt x="126" y="2087"/>
                    </a:cubicBezTo>
                    <a:cubicBezTo>
                      <a:pt x="26" y="2137"/>
                      <a:pt x="1" y="2238"/>
                      <a:pt x="51" y="2313"/>
                    </a:cubicBezTo>
                    <a:cubicBezTo>
                      <a:pt x="69" y="2367"/>
                      <a:pt x="126" y="2408"/>
                      <a:pt x="185" y="2408"/>
                    </a:cubicBezTo>
                    <a:cubicBezTo>
                      <a:pt x="207" y="2408"/>
                      <a:pt x="230" y="2402"/>
                      <a:pt x="251" y="2388"/>
                    </a:cubicBezTo>
                    <a:cubicBezTo>
                      <a:pt x="690" y="2183"/>
                      <a:pt x="1128" y="2081"/>
                      <a:pt x="1582" y="2081"/>
                    </a:cubicBezTo>
                    <a:cubicBezTo>
                      <a:pt x="1906" y="2081"/>
                      <a:pt x="2237" y="2133"/>
                      <a:pt x="2582" y="2238"/>
                    </a:cubicBezTo>
                    <a:lnTo>
                      <a:pt x="2682" y="2238"/>
                    </a:lnTo>
                    <a:cubicBezTo>
                      <a:pt x="2707" y="2238"/>
                      <a:pt x="2732" y="2213"/>
                      <a:pt x="2758" y="2188"/>
                    </a:cubicBezTo>
                    <a:cubicBezTo>
                      <a:pt x="2808" y="2163"/>
                      <a:pt x="2808" y="2087"/>
                      <a:pt x="2783" y="2037"/>
                    </a:cubicBezTo>
                    <a:cubicBezTo>
                      <a:pt x="2607" y="1436"/>
                      <a:pt x="2632" y="809"/>
                      <a:pt x="2833" y="233"/>
                    </a:cubicBezTo>
                    <a:cubicBezTo>
                      <a:pt x="2858" y="132"/>
                      <a:pt x="2808" y="32"/>
                      <a:pt x="2732" y="7"/>
                    </a:cubicBezTo>
                    <a:cubicBezTo>
                      <a:pt x="2715" y="3"/>
                      <a:pt x="2698" y="1"/>
                      <a:pt x="2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8" name="Google Shape;1318;p35"/>
              <p:cNvSpPr/>
              <p:nvPr/>
            </p:nvSpPr>
            <p:spPr>
              <a:xfrm rot="1332173">
                <a:off x="7443442" y="2409466"/>
                <a:ext cx="903871" cy="950174"/>
              </a:xfrm>
              <a:custGeom>
                <a:avLst/>
                <a:gdLst/>
                <a:ahLst/>
                <a:cxnLst/>
                <a:rect l="l" t="t" r="r" b="b"/>
                <a:pathLst>
                  <a:path w="14211" h="14939" extrusionOk="0">
                    <a:moveTo>
                      <a:pt x="9811" y="1"/>
                    </a:moveTo>
                    <a:cubicBezTo>
                      <a:pt x="9545" y="1"/>
                      <a:pt x="9278" y="34"/>
                      <a:pt x="9023" y="100"/>
                    </a:cubicBezTo>
                    <a:cubicBezTo>
                      <a:pt x="8246" y="276"/>
                      <a:pt x="7519" y="727"/>
                      <a:pt x="6968" y="1303"/>
                    </a:cubicBezTo>
                    <a:cubicBezTo>
                      <a:pt x="6567" y="1729"/>
                      <a:pt x="6391" y="2256"/>
                      <a:pt x="6040" y="2707"/>
                    </a:cubicBezTo>
                    <a:cubicBezTo>
                      <a:pt x="5910" y="2870"/>
                      <a:pt x="5779" y="2930"/>
                      <a:pt x="5645" y="2930"/>
                    </a:cubicBezTo>
                    <a:cubicBezTo>
                      <a:pt x="5367" y="2930"/>
                      <a:pt x="5075" y="2675"/>
                      <a:pt x="4737" y="2556"/>
                    </a:cubicBezTo>
                    <a:cubicBezTo>
                      <a:pt x="4422" y="2452"/>
                      <a:pt x="4090" y="2401"/>
                      <a:pt x="3755" y="2401"/>
                    </a:cubicBezTo>
                    <a:cubicBezTo>
                      <a:pt x="3051" y="2401"/>
                      <a:pt x="2341" y="2625"/>
                      <a:pt x="1780" y="3033"/>
                    </a:cubicBezTo>
                    <a:cubicBezTo>
                      <a:pt x="577" y="3885"/>
                      <a:pt x="0" y="5464"/>
                      <a:pt x="75" y="6942"/>
                    </a:cubicBezTo>
                    <a:cubicBezTo>
                      <a:pt x="176" y="8421"/>
                      <a:pt x="827" y="9825"/>
                      <a:pt x="1704" y="11028"/>
                    </a:cubicBezTo>
                    <a:cubicBezTo>
                      <a:pt x="2506" y="12130"/>
                      <a:pt x="3484" y="13108"/>
                      <a:pt x="4612" y="13885"/>
                    </a:cubicBezTo>
                    <a:cubicBezTo>
                      <a:pt x="5364" y="14436"/>
                      <a:pt x="6241" y="14912"/>
                      <a:pt x="7168" y="14937"/>
                    </a:cubicBezTo>
                    <a:cubicBezTo>
                      <a:pt x="7189" y="14938"/>
                      <a:pt x="7211" y="14938"/>
                      <a:pt x="7232" y="14938"/>
                    </a:cubicBezTo>
                    <a:cubicBezTo>
                      <a:pt x="8142" y="14938"/>
                      <a:pt x="9129" y="14416"/>
                      <a:pt x="9374" y="13534"/>
                    </a:cubicBezTo>
                    <a:cubicBezTo>
                      <a:pt x="9662" y="13885"/>
                      <a:pt x="10100" y="14041"/>
                      <a:pt x="10555" y="14041"/>
                    </a:cubicBezTo>
                    <a:cubicBezTo>
                      <a:pt x="11009" y="14041"/>
                      <a:pt x="11479" y="13885"/>
                      <a:pt x="11830" y="13609"/>
                    </a:cubicBezTo>
                    <a:cubicBezTo>
                      <a:pt x="12557" y="13033"/>
                      <a:pt x="12908" y="12130"/>
                      <a:pt x="13183" y="11253"/>
                    </a:cubicBezTo>
                    <a:cubicBezTo>
                      <a:pt x="14085" y="8271"/>
                      <a:pt x="14211" y="4887"/>
                      <a:pt x="12782" y="2105"/>
                    </a:cubicBezTo>
                    <a:cubicBezTo>
                      <a:pt x="12431" y="1454"/>
                      <a:pt x="11980" y="827"/>
                      <a:pt x="11354" y="426"/>
                    </a:cubicBezTo>
                    <a:cubicBezTo>
                      <a:pt x="10899" y="140"/>
                      <a:pt x="10355" y="1"/>
                      <a:pt x="9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9" name="Google Shape;1319;p35"/>
              <p:cNvSpPr/>
              <p:nvPr/>
            </p:nvSpPr>
            <p:spPr>
              <a:xfrm rot="1332173">
                <a:off x="7432356" y="2398801"/>
                <a:ext cx="926259" cy="970973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5266" extrusionOk="0">
                    <a:moveTo>
                      <a:pt x="9927" y="341"/>
                    </a:moveTo>
                    <a:cubicBezTo>
                      <a:pt x="10475" y="341"/>
                      <a:pt x="11008" y="481"/>
                      <a:pt x="11429" y="744"/>
                    </a:cubicBezTo>
                    <a:cubicBezTo>
                      <a:pt x="11956" y="1070"/>
                      <a:pt x="12407" y="1597"/>
                      <a:pt x="12808" y="2374"/>
                    </a:cubicBezTo>
                    <a:cubicBezTo>
                      <a:pt x="14061" y="4805"/>
                      <a:pt x="14211" y="8013"/>
                      <a:pt x="13209" y="11371"/>
                    </a:cubicBezTo>
                    <a:cubicBezTo>
                      <a:pt x="12958" y="12198"/>
                      <a:pt x="12607" y="13100"/>
                      <a:pt x="11906" y="13652"/>
                    </a:cubicBezTo>
                    <a:cubicBezTo>
                      <a:pt x="11586" y="13908"/>
                      <a:pt x="11148" y="14059"/>
                      <a:pt x="10726" y="14059"/>
                    </a:cubicBezTo>
                    <a:cubicBezTo>
                      <a:pt x="10322" y="14059"/>
                      <a:pt x="9932" y="13920"/>
                      <a:pt x="9675" y="13602"/>
                    </a:cubicBezTo>
                    <a:lnTo>
                      <a:pt x="9474" y="13351"/>
                    </a:lnTo>
                    <a:lnTo>
                      <a:pt x="9374" y="13652"/>
                    </a:lnTo>
                    <a:cubicBezTo>
                      <a:pt x="9155" y="14505"/>
                      <a:pt x="8201" y="14931"/>
                      <a:pt x="7411" y="14931"/>
                    </a:cubicBezTo>
                    <a:cubicBezTo>
                      <a:pt x="7389" y="14931"/>
                      <a:pt x="7366" y="14931"/>
                      <a:pt x="7344" y="14930"/>
                    </a:cubicBezTo>
                    <a:cubicBezTo>
                      <a:pt x="6367" y="14905"/>
                      <a:pt x="5464" y="14354"/>
                      <a:pt x="4888" y="13927"/>
                    </a:cubicBezTo>
                    <a:cubicBezTo>
                      <a:pt x="3785" y="13151"/>
                      <a:pt x="2808" y="12198"/>
                      <a:pt x="2031" y="11095"/>
                    </a:cubicBezTo>
                    <a:cubicBezTo>
                      <a:pt x="1028" y="9742"/>
                      <a:pt x="502" y="8389"/>
                      <a:pt x="427" y="7110"/>
                    </a:cubicBezTo>
                    <a:cubicBezTo>
                      <a:pt x="327" y="5557"/>
                      <a:pt x="953" y="4103"/>
                      <a:pt x="2031" y="3326"/>
                    </a:cubicBezTo>
                    <a:cubicBezTo>
                      <a:pt x="2573" y="2936"/>
                      <a:pt x="3252" y="2730"/>
                      <a:pt x="3922" y="2730"/>
                    </a:cubicBezTo>
                    <a:cubicBezTo>
                      <a:pt x="4243" y="2730"/>
                      <a:pt x="4562" y="2777"/>
                      <a:pt x="4863" y="2875"/>
                    </a:cubicBezTo>
                    <a:cubicBezTo>
                      <a:pt x="4988" y="2925"/>
                      <a:pt x="5114" y="3000"/>
                      <a:pt x="5214" y="3050"/>
                    </a:cubicBezTo>
                    <a:cubicBezTo>
                      <a:pt x="5408" y="3147"/>
                      <a:pt x="5618" y="3260"/>
                      <a:pt x="5831" y="3260"/>
                    </a:cubicBezTo>
                    <a:cubicBezTo>
                      <a:pt x="6002" y="3260"/>
                      <a:pt x="6174" y="3187"/>
                      <a:pt x="6342" y="2975"/>
                    </a:cubicBezTo>
                    <a:cubicBezTo>
                      <a:pt x="6492" y="2775"/>
                      <a:pt x="6617" y="2574"/>
                      <a:pt x="6743" y="2348"/>
                    </a:cubicBezTo>
                    <a:cubicBezTo>
                      <a:pt x="6893" y="2073"/>
                      <a:pt x="7043" y="1822"/>
                      <a:pt x="7269" y="1597"/>
                    </a:cubicBezTo>
                    <a:cubicBezTo>
                      <a:pt x="7845" y="995"/>
                      <a:pt x="8522" y="594"/>
                      <a:pt x="9224" y="419"/>
                    </a:cubicBezTo>
                    <a:cubicBezTo>
                      <a:pt x="9456" y="366"/>
                      <a:pt x="9693" y="341"/>
                      <a:pt x="9927" y="341"/>
                    </a:cubicBezTo>
                    <a:close/>
                    <a:moveTo>
                      <a:pt x="9958" y="0"/>
                    </a:moveTo>
                    <a:cubicBezTo>
                      <a:pt x="9691" y="0"/>
                      <a:pt x="9419" y="31"/>
                      <a:pt x="9149" y="93"/>
                    </a:cubicBezTo>
                    <a:cubicBezTo>
                      <a:pt x="8372" y="268"/>
                      <a:pt x="7645" y="719"/>
                      <a:pt x="7043" y="1346"/>
                    </a:cubicBezTo>
                    <a:cubicBezTo>
                      <a:pt x="6793" y="1622"/>
                      <a:pt x="6617" y="1897"/>
                      <a:pt x="6467" y="2198"/>
                    </a:cubicBezTo>
                    <a:cubicBezTo>
                      <a:pt x="6342" y="2399"/>
                      <a:pt x="6216" y="2599"/>
                      <a:pt x="6091" y="2775"/>
                    </a:cubicBezTo>
                    <a:cubicBezTo>
                      <a:pt x="5997" y="2880"/>
                      <a:pt x="5914" y="2926"/>
                      <a:pt x="5816" y="2926"/>
                    </a:cubicBezTo>
                    <a:cubicBezTo>
                      <a:pt x="5705" y="2926"/>
                      <a:pt x="5576" y="2868"/>
                      <a:pt x="5389" y="2775"/>
                    </a:cubicBezTo>
                    <a:cubicBezTo>
                      <a:pt x="5239" y="2699"/>
                      <a:pt x="5114" y="2624"/>
                      <a:pt x="4963" y="2574"/>
                    </a:cubicBezTo>
                    <a:cubicBezTo>
                      <a:pt x="4623" y="2458"/>
                      <a:pt x="4265" y="2402"/>
                      <a:pt x="3905" y="2402"/>
                    </a:cubicBezTo>
                    <a:cubicBezTo>
                      <a:pt x="3176" y="2402"/>
                      <a:pt x="2443" y="2631"/>
                      <a:pt x="1855" y="3050"/>
                    </a:cubicBezTo>
                    <a:cubicBezTo>
                      <a:pt x="677" y="3902"/>
                      <a:pt x="1" y="5481"/>
                      <a:pt x="101" y="7110"/>
                    </a:cubicBezTo>
                    <a:cubicBezTo>
                      <a:pt x="176" y="8489"/>
                      <a:pt x="728" y="9867"/>
                      <a:pt x="1755" y="11296"/>
                    </a:cubicBezTo>
                    <a:cubicBezTo>
                      <a:pt x="2557" y="12399"/>
                      <a:pt x="3560" y="13376"/>
                      <a:pt x="4687" y="14203"/>
                    </a:cubicBezTo>
                    <a:cubicBezTo>
                      <a:pt x="5314" y="14629"/>
                      <a:pt x="6266" y="15231"/>
                      <a:pt x="7344" y="15256"/>
                    </a:cubicBezTo>
                    <a:cubicBezTo>
                      <a:pt x="7401" y="15262"/>
                      <a:pt x="7460" y="15265"/>
                      <a:pt x="7522" y="15265"/>
                    </a:cubicBezTo>
                    <a:cubicBezTo>
                      <a:pt x="7706" y="15265"/>
                      <a:pt x="7908" y="15237"/>
                      <a:pt x="8096" y="15181"/>
                    </a:cubicBezTo>
                    <a:cubicBezTo>
                      <a:pt x="8723" y="15005"/>
                      <a:pt x="9324" y="14604"/>
                      <a:pt x="9600" y="14003"/>
                    </a:cubicBezTo>
                    <a:cubicBezTo>
                      <a:pt x="9916" y="14262"/>
                      <a:pt x="10319" y="14380"/>
                      <a:pt x="10730" y="14380"/>
                    </a:cubicBezTo>
                    <a:cubicBezTo>
                      <a:pt x="11231" y="14380"/>
                      <a:pt x="11746" y="14205"/>
                      <a:pt x="12131" y="13902"/>
                    </a:cubicBezTo>
                    <a:cubicBezTo>
                      <a:pt x="12883" y="13301"/>
                      <a:pt x="13259" y="12323"/>
                      <a:pt x="13510" y="11471"/>
                    </a:cubicBezTo>
                    <a:cubicBezTo>
                      <a:pt x="14562" y="8013"/>
                      <a:pt x="14412" y="4729"/>
                      <a:pt x="13084" y="2198"/>
                    </a:cubicBezTo>
                    <a:cubicBezTo>
                      <a:pt x="12657" y="1396"/>
                      <a:pt x="12181" y="820"/>
                      <a:pt x="11605" y="469"/>
                    </a:cubicBezTo>
                    <a:cubicBezTo>
                      <a:pt x="11136" y="156"/>
                      <a:pt x="10560" y="0"/>
                      <a:pt x="99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0" name="Google Shape;1320;p35"/>
              <p:cNvSpPr/>
              <p:nvPr/>
            </p:nvSpPr>
            <p:spPr>
              <a:xfrm rot="1332173">
                <a:off x="7939961" y="2200878"/>
                <a:ext cx="63667" cy="373162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5867" extrusionOk="0">
                    <a:moveTo>
                      <a:pt x="598" y="1"/>
                    </a:moveTo>
                    <a:cubicBezTo>
                      <a:pt x="484" y="1"/>
                      <a:pt x="368" y="68"/>
                      <a:pt x="299" y="172"/>
                    </a:cubicBezTo>
                    <a:cubicBezTo>
                      <a:pt x="174" y="297"/>
                      <a:pt x="123" y="472"/>
                      <a:pt x="98" y="648"/>
                    </a:cubicBezTo>
                    <a:cubicBezTo>
                      <a:pt x="0" y="1163"/>
                      <a:pt x="70" y="5867"/>
                      <a:pt x="946" y="5867"/>
                    </a:cubicBezTo>
                    <a:cubicBezTo>
                      <a:pt x="964" y="5867"/>
                      <a:pt x="982" y="5865"/>
                      <a:pt x="1001" y="5861"/>
                    </a:cubicBezTo>
                    <a:cubicBezTo>
                      <a:pt x="925" y="5134"/>
                      <a:pt x="399" y="3004"/>
                      <a:pt x="399" y="2227"/>
                    </a:cubicBezTo>
                    <a:cubicBezTo>
                      <a:pt x="399" y="2052"/>
                      <a:pt x="696" y="46"/>
                      <a:pt x="749" y="46"/>
                    </a:cubicBezTo>
                    <a:cubicBezTo>
                      <a:pt x="749" y="46"/>
                      <a:pt x="750" y="46"/>
                      <a:pt x="750" y="46"/>
                    </a:cubicBezTo>
                    <a:cubicBezTo>
                      <a:pt x="703" y="15"/>
                      <a:pt x="651" y="1"/>
                      <a:pt x="5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1" name="Google Shape;1321;p35"/>
              <p:cNvSpPr/>
              <p:nvPr/>
            </p:nvSpPr>
            <p:spPr>
              <a:xfrm rot="1332173">
                <a:off x="7929851" y="2191232"/>
                <a:ext cx="84593" cy="394597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6204" extrusionOk="0">
                    <a:moveTo>
                      <a:pt x="702" y="352"/>
                    </a:moveTo>
                    <a:cubicBezTo>
                      <a:pt x="652" y="502"/>
                      <a:pt x="627" y="778"/>
                      <a:pt x="552" y="1204"/>
                    </a:cubicBezTo>
                    <a:cubicBezTo>
                      <a:pt x="502" y="1530"/>
                      <a:pt x="427" y="2081"/>
                      <a:pt x="402" y="2307"/>
                    </a:cubicBezTo>
                    <a:cubicBezTo>
                      <a:pt x="377" y="1605"/>
                      <a:pt x="377" y="1028"/>
                      <a:pt x="427" y="853"/>
                    </a:cubicBezTo>
                    <a:cubicBezTo>
                      <a:pt x="452" y="702"/>
                      <a:pt x="477" y="527"/>
                      <a:pt x="577" y="427"/>
                    </a:cubicBezTo>
                    <a:cubicBezTo>
                      <a:pt x="602" y="402"/>
                      <a:pt x="652" y="352"/>
                      <a:pt x="702" y="352"/>
                    </a:cubicBezTo>
                    <a:close/>
                    <a:moveTo>
                      <a:pt x="427" y="2883"/>
                    </a:moveTo>
                    <a:cubicBezTo>
                      <a:pt x="477" y="3359"/>
                      <a:pt x="602" y="4011"/>
                      <a:pt x="753" y="4637"/>
                    </a:cubicBezTo>
                    <a:cubicBezTo>
                      <a:pt x="828" y="5063"/>
                      <a:pt x="903" y="5439"/>
                      <a:pt x="953" y="5740"/>
                    </a:cubicBezTo>
                    <a:cubicBezTo>
                      <a:pt x="652" y="5314"/>
                      <a:pt x="502" y="4036"/>
                      <a:pt x="427" y="2883"/>
                    </a:cubicBezTo>
                    <a:close/>
                    <a:moveTo>
                      <a:pt x="785" y="0"/>
                    </a:moveTo>
                    <a:cubicBezTo>
                      <a:pt x="597" y="0"/>
                      <a:pt x="417" y="100"/>
                      <a:pt x="327" y="226"/>
                    </a:cubicBezTo>
                    <a:cubicBezTo>
                      <a:pt x="176" y="377"/>
                      <a:pt x="126" y="602"/>
                      <a:pt x="101" y="778"/>
                    </a:cubicBezTo>
                    <a:cubicBezTo>
                      <a:pt x="1" y="1204"/>
                      <a:pt x="26" y="5314"/>
                      <a:pt x="778" y="6066"/>
                    </a:cubicBezTo>
                    <a:cubicBezTo>
                      <a:pt x="884" y="6173"/>
                      <a:pt x="991" y="6204"/>
                      <a:pt x="1080" y="6204"/>
                    </a:cubicBezTo>
                    <a:cubicBezTo>
                      <a:pt x="1116" y="6204"/>
                      <a:pt x="1150" y="6199"/>
                      <a:pt x="1179" y="6191"/>
                    </a:cubicBezTo>
                    <a:lnTo>
                      <a:pt x="1204" y="6191"/>
                    </a:lnTo>
                    <a:cubicBezTo>
                      <a:pt x="1279" y="6166"/>
                      <a:pt x="1329" y="6091"/>
                      <a:pt x="1329" y="6016"/>
                    </a:cubicBezTo>
                    <a:cubicBezTo>
                      <a:pt x="1279" y="5715"/>
                      <a:pt x="1179" y="5164"/>
                      <a:pt x="1053" y="4587"/>
                    </a:cubicBezTo>
                    <a:cubicBezTo>
                      <a:pt x="903" y="3760"/>
                      <a:pt x="702" y="2833"/>
                      <a:pt x="728" y="2407"/>
                    </a:cubicBezTo>
                    <a:cubicBezTo>
                      <a:pt x="728" y="2231"/>
                      <a:pt x="978" y="527"/>
                      <a:pt x="1053" y="276"/>
                    </a:cubicBezTo>
                    <a:cubicBezTo>
                      <a:pt x="1104" y="201"/>
                      <a:pt x="1078" y="101"/>
                      <a:pt x="1003" y="51"/>
                    </a:cubicBezTo>
                    <a:cubicBezTo>
                      <a:pt x="933" y="16"/>
                      <a:pt x="858" y="0"/>
                      <a:pt x="7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2" name="Google Shape;1322;p35"/>
              <p:cNvSpPr/>
              <p:nvPr/>
            </p:nvSpPr>
            <p:spPr>
              <a:xfrm rot="1332173">
                <a:off x="7368892" y="2943695"/>
                <a:ext cx="827356" cy="392243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6167" extrusionOk="0">
                    <a:moveTo>
                      <a:pt x="0" y="0"/>
                    </a:moveTo>
                    <a:cubicBezTo>
                      <a:pt x="301" y="802"/>
                      <a:pt x="727" y="1554"/>
                      <a:pt x="1228" y="2256"/>
                    </a:cubicBezTo>
                    <a:cubicBezTo>
                      <a:pt x="2030" y="3358"/>
                      <a:pt x="3008" y="4336"/>
                      <a:pt x="4136" y="5113"/>
                    </a:cubicBezTo>
                    <a:cubicBezTo>
                      <a:pt x="4888" y="5664"/>
                      <a:pt x="5765" y="6140"/>
                      <a:pt x="6692" y="6165"/>
                    </a:cubicBezTo>
                    <a:cubicBezTo>
                      <a:pt x="6713" y="6166"/>
                      <a:pt x="6735" y="6166"/>
                      <a:pt x="6756" y="6166"/>
                    </a:cubicBezTo>
                    <a:cubicBezTo>
                      <a:pt x="7666" y="6166"/>
                      <a:pt x="8653" y="5644"/>
                      <a:pt x="8898" y="4762"/>
                    </a:cubicBezTo>
                    <a:cubicBezTo>
                      <a:pt x="9186" y="5113"/>
                      <a:pt x="9624" y="5269"/>
                      <a:pt x="10079" y="5269"/>
                    </a:cubicBezTo>
                    <a:cubicBezTo>
                      <a:pt x="10533" y="5269"/>
                      <a:pt x="11003" y="5113"/>
                      <a:pt x="11354" y="4837"/>
                    </a:cubicBezTo>
                    <a:cubicBezTo>
                      <a:pt x="12081" y="4261"/>
                      <a:pt x="12432" y="3358"/>
                      <a:pt x="12707" y="2481"/>
                    </a:cubicBezTo>
                    <a:cubicBezTo>
                      <a:pt x="12833" y="2080"/>
                      <a:pt x="12933" y="1704"/>
                      <a:pt x="13008" y="1278"/>
                    </a:cubicBezTo>
                    <a:lnTo>
                      <a:pt x="13008" y="1278"/>
                    </a:lnTo>
                    <a:cubicBezTo>
                      <a:pt x="11107" y="2869"/>
                      <a:pt x="9236" y="3472"/>
                      <a:pt x="7489" y="3472"/>
                    </a:cubicBezTo>
                    <a:cubicBezTo>
                      <a:pt x="4447" y="3472"/>
                      <a:pt x="1784" y="1640"/>
                      <a:pt x="0" y="0"/>
                    </a:cubicBez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3" name="Google Shape;1323;p35"/>
              <p:cNvSpPr/>
              <p:nvPr/>
            </p:nvSpPr>
            <p:spPr>
              <a:xfrm rot="1332173">
                <a:off x="7349005" y="2904948"/>
                <a:ext cx="870415" cy="440646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6928" extrusionOk="0">
                    <a:moveTo>
                      <a:pt x="827" y="1204"/>
                    </a:moveTo>
                    <a:cubicBezTo>
                      <a:pt x="2526" y="2648"/>
                      <a:pt x="5038" y="4223"/>
                      <a:pt x="7906" y="4223"/>
                    </a:cubicBezTo>
                    <a:cubicBezTo>
                      <a:pt x="9567" y="4223"/>
                      <a:pt x="11347" y="3694"/>
                      <a:pt x="13158" y="2306"/>
                    </a:cubicBezTo>
                    <a:lnTo>
                      <a:pt x="13158" y="2306"/>
                    </a:lnTo>
                    <a:cubicBezTo>
                      <a:pt x="13083" y="2557"/>
                      <a:pt x="13008" y="2808"/>
                      <a:pt x="12958" y="3033"/>
                    </a:cubicBezTo>
                    <a:cubicBezTo>
                      <a:pt x="12707" y="3860"/>
                      <a:pt x="12356" y="4762"/>
                      <a:pt x="11655" y="5314"/>
                    </a:cubicBezTo>
                    <a:cubicBezTo>
                      <a:pt x="11335" y="5570"/>
                      <a:pt x="10897" y="5721"/>
                      <a:pt x="10475" y="5721"/>
                    </a:cubicBezTo>
                    <a:cubicBezTo>
                      <a:pt x="10071" y="5721"/>
                      <a:pt x="9681" y="5582"/>
                      <a:pt x="9424" y="5264"/>
                    </a:cubicBezTo>
                    <a:lnTo>
                      <a:pt x="9223" y="5013"/>
                    </a:lnTo>
                    <a:lnTo>
                      <a:pt x="9123" y="5314"/>
                    </a:lnTo>
                    <a:cubicBezTo>
                      <a:pt x="8904" y="6167"/>
                      <a:pt x="7950" y="6593"/>
                      <a:pt x="7160" y="6593"/>
                    </a:cubicBezTo>
                    <a:cubicBezTo>
                      <a:pt x="7138" y="6593"/>
                      <a:pt x="7115" y="6593"/>
                      <a:pt x="7093" y="6592"/>
                    </a:cubicBezTo>
                    <a:cubicBezTo>
                      <a:pt x="6116" y="6567"/>
                      <a:pt x="5213" y="6016"/>
                      <a:pt x="4637" y="5589"/>
                    </a:cubicBezTo>
                    <a:cubicBezTo>
                      <a:pt x="3534" y="4813"/>
                      <a:pt x="2557" y="3860"/>
                      <a:pt x="1780" y="2757"/>
                    </a:cubicBezTo>
                    <a:cubicBezTo>
                      <a:pt x="1404" y="2231"/>
                      <a:pt x="1078" y="1730"/>
                      <a:pt x="827" y="1204"/>
                    </a:cubicBezTo>
                    <a:close/>
                    <a:moveTo>
                      <a:pt x="0" y="0"/>
                    </a:moveTo>
                    <a:lnTo>
                      <a:pt x="251" y="652"/>
                    </a:lnTo>
                    <a:cubicBezTo>
                      <a:pt x="527" y="1404"/>
                      <a:pt x="953" y="2181"/>
                      <a:pt x="1504" y="2958"/>
                    </a:cubicBezTo>
                    <a:cubicBezTo>
                      <a:pt x="2306" y="4061"/>
                      <a:pt x="3309" y="5038"/>
                      <a:pt x="4436" y="5865"/>
                    </a:cubicBezTo>
                    <a:cubicBezTo>
                      <a:pt x="5063" y="6291"/>
                      <a:pt x="6015" y="6893"/>
                      <a:pt x="7093" y="6918"/>
                    </a:cubicBezTo>
                    <a:cubicBezTo>
                      <a:pt x="7150" y="6924"/>
                      <a:pt x="7209" y="6927"/>
                      <a:pt x="7271" y="6927"/>
                    </a:cubicBezTo>
                    <a:cubicBezTo>
                      <a:pt x="7455" y="6927"/>
                      <a:pt x="7657" y="6899"/>
                      <a:pt x="7845" y="6843"/>
                    </a:cubicBezTo>
                    <a:cubicBezTo>
                      <a:pt x="8472" y="6667"/>
                      <a:pt x="9073" y="6266"/>
                      <a:pt x="9349" y="5665"/>
                    </a:cubicBezTo>
                    <a:cubicBezTo>
                      <a:pt x="9665" y="5924"/>
                      <a:pt x="10068" y="6042"/>
                      <a:pt x="10479" y="6042"/>
                    </a:cubicBezTo>
                    <a:cubicBezTo>
                      <a:pt x="10980" y="6042"/>
                      <a:pt x="11495" y="5867"/>
                      <a:pt x="11880" y="5564"/>
                    </a:cubicBezTo>
                    <a:cubicBezTo>
                      <a:pt x="12632" y="4963"/>
                      <a:pt x="13008" y="3985"/>
                      <a:pt x="13259" y="3133"/>
                    </a:cubicBezTo>
                    <a:cubicBezTo>
                      <a:pt x="13384" y="2732"/>
                      <a:pt x="13484" y="2331"/>
                      <a:pt x="13584" y="1930"/>
                    </a:cubicBezTo>
                    <a:lnTo>
                      <a:pt x="13685" y="1454"/>
                    </a:lnTo>
                    <a:lnTo>
                      <a:pt x="13685" y="1454"/>
                    </a:lnTo>
                    <a:lnTo>
                      <a:pt x="13309" y="1755"/>
                    </a:lnTo>
                    <a:cubicBezTo>
                      <a:pt x="11439" y="3313"/>
                      <a:pt x="9601" y="3921"/>
                      <a:pt x="7872" y="3921"/>
                    </a:cubicBezTo>
                    <a:cubicBezTo>
                      <a:pt x="5012" y="3921"/>
                      <a:pt x="2448" y="2257"/>
                      <a:pt x="527" y="47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24" name="Google Shape;1324;p35"/>
            <p:cNvGrpSpPr/>
            <p:nvPr/>
          </p:nvGrpSpPr>
          <p:grpSpPr>
            <a:xfrm rot="1994015">
              <a:off x="8032914" y="2651929"/>
              <a:ext cx="541931" cy="310551"/>
              <a:chOff x="1521450" y="1336275"/>
              <a:chExt cx="211800" cy="121375"/>
            </a:xfrm>
          </p:grpSpPr>
          <p:sp>
            <p:nvSpPr>
              <p:cNvPr id="1325" name="Google Shape;1325;p35"/>
              <p:cNvSpPr/>
              <p:nvPr/>
            </p:nvSpPr>
            <p:spPr>
              <a:xfrm>
                <a:off x="1532725" y="1340250"/>
                <a:ext cx="186100" cy="117400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4696" extrusionOk="0">
                    <a:moveTo>
                      <a:pt x="7294" y="0"/>
                    </a:moveTo>
                    <a:cubicBezTo>
                      <a:pt x="7193" y="0"/>
                      <a:pt x="7118" y="76"/>
                      <a:pt x="7118" y="151"/>
                    </a:cubicBezTo>
                    <a:cubicBezTo>
                      <a:pt x="7093" y="1304"/>
                      <a:pt x="6642" y="2406"/>
                      <a:pt x="5890" y="3183"/>
                    </a:cubicBezTo>
                    <a:cubicBezTo>
                      <a:pt x="5185" y="3934"/>
                      <a:pt x="4190" y="4375"/>
                      <a:pt x="3226" y="4375"/>
                    </a:cubicBezTo>
                    <a:cubicBezTo>
                      <a:pt x="3128" y="4375"/>
                      <a:pt x="3030" y="4371"/>
                      <a:pt x="2933" y="4361"/>
                    </a:cubicBezTo>
                    <a:cubicBezTo>
                      <a:pt x="1805" y="4261"/>
                      <a:pt x="777" y="3559"/>
                      <a:pt x="326" y="2582"/>
                    </a:cubicBezTo>
                    <a:cubicBezTo>
                      <a:pt x="307" y="2526"/>
                      <a:pt x="246" y="2497"/>
                      <a:pt x="175" y="2497"/>
                    </a:cubicBezTo>
                    <a:cubicBezTo>
                      <a:pt x="151" y="2497"/>
                      <a:pt x="126" y="2500"/>
                      <a:pt x="101" y="2507"/>
                    </a:cubicBezTo>
                    <a:cubicBezTo>
                      <a:pt x="25" y="2557"/>
                      <a:pt x="0" y="2632"/>
                      <a:pt x="25" y="2732"/>
                    </a:cubicBezTo>
                    <a:cubicBezTo>
                      <a:pt x="527" y="3810"/>
                      <a:pt x="1654" y="4587"/>
                      <a:pt x="2883" y="4687"/>
                    </a:cubicBezTo>
                    <a:cubicBezTo>
                      <a:pt x="2984" y="4693"/>
                      <a:pt x="3084" y="4696"/>
                      <a:pt x="3183" y="4696"/>
                    </a:cubicBezTo>
                    <a:cubicBezTo>
                      <a:pt x="3525" y="4696"/>
                      <a:pt x="3855" y="4659"/>
                      <a:pt x="4186" y="4562"/>
                    </a:cubicBezTo>
                    <a:cubicBezTo>
                      <a:pt x="4913" y="4386"/>
                      <a:pt x="5589" y="3985"/>
                      <a:pt x="6141" y="3409"/>
                    </a:cubicBezTo>
                    <a:cubicBezTo>
                      <a:pt x="6943" y="2582"/>
                      <a:pt x="7419" y="1404"/>
                      <a:pt x="7444" y="176"/>
                    </a:cubicBezTo>
                    <a:cubicBezTo>
                      <a:pt x="7444" y="76"/>
                      <a:pt x="7369" y="0"/>
                      <a:pt x="7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6" name="Google Shape;1326;p35"/>
              <p:cNvSpPr/>
              <p:nvPr/>
            </p:nvSpPr>
            <p:spPr>
              <a:xfrm>
                <a:off x="1521450" y="1396025"/>
                <a:ext cx="28850" cy="263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53" extrusionOk="0">
                    <a:moveTo>
                      <a:pt x="953" y="0"/>
                    </a:moveTo>
                    <a:cubicBezTo>
                      <a:pt x="526" y="75"/>
                      <a:pt x="125" y="426"/>
                      <a:pt x="25" y="852"/>
                    </a:cubicBezTo>
                    <a:cubicBezTo>
                      <a:pt x="0" y="927"/>
                      <a:pt x="50" y="1028"/>
                      <a:pt x="151" y="1053"/>
                    </a:cubicBezTo>
                    <a:lnTo>
                      <a:pt x="226" y="1053"/>
                    </a:lnTo>
                    <a:cubicBezTo>
                      <a:pt x="276" y="1028"/>
                      <a:pt x="326" y="977"/>
                      <a:pt x="351" y="927"/>
                    </a:cubicBezTo>
                    <a:cubicBezTo>
                      <a:pt x="426" y="627"/>
                      <a:pt x="702" y="376"/>
                      <a:pt x="1003" y="326"/>
                    </a:cubicBezTo>
                    <a:cubicBezTo>
                      <a:pt x="1103" y="326"/>
                      <a:pt x="1153" y="226"/>
                      <a:pt x="1153" y="150"/>
                    </a:cubicBezTo>
                    <a:cubicBezTo>
                      <a:pt x="1128" y="50"/>
                      <a:pt x="1053" y="0"/>
                      <a:pt x="9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7" name="Google Shape;1327;p35"/>
              <p:cNvSpPr/>
              <p:nvPr/>
            </p:nvSpPr>
            <p:spPr>
              <a:xfrm>
                <a:off x="1691875" y="1336275"/>
                <a:ext cx="41375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586" extrusionOk="0">
                    <a:moveTo>
                      <a:pt x="749" y="1"/>
                    </a:moveTo>
                    <a:cubicBezTo>
                      <a:pt x="527" y="1"/>
                      <a:pt x="302" y="53"/>
                      <a:pt x="100" y="159"/>
                    </a:cubicBezTo>
                    <a:cubicBezTo>
                      <a:pt x="25" y="185"/>
                      <a:pt x="0" y="310"/>
                      <a:pt x="50" y="385"/>
                    </a:cubicBezTo>
                    <a:cubicBezTo>
                      <a:pt x="83" y="434"/>
                      <a:pt x="136" y="461"/>
                      <a:pt x="190" y="461"/>
                    </a:cubicBezTo>
                    <a:cubicBezTo>
                      <a:pt x="220" y="461"/>
                      <a:pt x="249" y="453"/>
                      <a:pt x="276" y="435"/>
                    </a:cubicBezTo>
                    <a:cubicBezTo>
                      <a:pt x="405" y="365"/>
                      <a:pt x="555" y="331"/>
                      <a:pt x="707" y="331"/>
                    </a:cubicBezTo>
                    <a:cubicBezTo>
                      <a:pt x="937" y="331"/>
                      <a:pt x="1172" y="409"/>
                      <a:pt x="1354" y="560"/>
                    </a:cubicBezTo>
                    <a:cubicBezTo>
                      <a:pt x="1404" y="586"/>
                      <a:pt x="1454" y="586"/>
                      <a:pt x="1504" y="586"/>
                    </a:cubicBezTo>
                    <a:cubicBezTo>
                      <a:pt x="1529" y="586"/>
                      <a:pt x="1579" y="560"/>
                      <a:pt x="1579" y="535"/>
                    </a:cubicBezTo>
                    <a:cubicBezTo>
                      <a:pt x="1654" y="460"/>
                      <a:pt x="1629" y="360"/>
                      <a:pt x="1579" y="285"/>
                    </a:cubicBezTo>
                    <a:cubicBezTo>
                      <a:pt x="1348" y="97"/>
                      <a:pt x="1051" y="1"/>
                      <a:pt x="7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8" name="Google Shape;1328;p35"/>
              <p:cNvSpPr/>
              <p:nvPr/>
            </p:nvSpPr>
            <p:spPr>
              <a:xfrm>
                <a:off x="1581600" y="1376425"/>
                <a:ext cx="20700" cy="32300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92" extrusionOk="0">
                    <a:moveTo>
                      <a:pt x="297" y="1"/>
                    </a:moveTo>
                    <a:cubicBezTo>
                      <a:pt x="281" y="1"/>
                      <a:pt x="266" y="3"/>
                      <a:pt x="251" y="7"/>
                    </a:cubicBezTo>
                    <a:cubicBezTo>
                      <a:pt x="75" y="57"/>
                      <a:pt x="0" y="383"/>
                      <a:pt x="100" y="734"/>
                    </a:cubicBezTo>
                    <a:cubicBezTo>
                      <a:pt x="192" y="1055"/>
                      <a:pt x="368" y="1292"/>
                      <a:pt x="531" y="1292"/>
                    </a:cubicBezTo>
                    <a:cubicBezTo>
                      <a:pt x="546" y="1292"/>
                      <a:pt x="562" y="1290"/>
                      <a:pt x="577" y="1285"/>
                    </a:cubicBezTo>
                    <a:cubicBezTo>
                      <a:pt x="752" y="1235"/>
                      <a:pt x="827" y="909"/>
                      <a:pt x="727" y="558"/>
                    </a:cubicBezTo>
                    <a:cubicBezTo>
                      <a:pt x="658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9" name="Google Shape;1329;p35"/>
              <p:cNvSpPr/>
              <p:nvPr/>
            </p:nvSpPr>
            <p:spPr>
              <a:xfrm>
                <a:off x="1577200" y="1371925"/>
                <a:ext cx="29475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628" extrusionOk="0">
                    <a:moveTo>
                      <a:pt x="477" y="337"/>
                    </a:moveTo>
                    <a:cubicBezTo>
                      <a:pt x="502" y="337"/>
                      <a:pt x="677" y="463"/>
                      <a:pt x="753" y="789"/>
                    </a:cubicBezTo>
                    <a:cubicBezTo>
                      <a:pt x="828" y="1089"/>
                      <a:pt x="753" y="1290"/>
                      <a:pt x="728" y="1290"/>
                    </a:cubicBezTo>
                    <a:cubicBezTo>
                      <a:pt x="724" y="1292"/>
                      <a:pt x="720" y="1293"/>
                      <a:pt x="715" y="1293"/>
                    </a:cubicBezTo>
                    <a:cubicBezTo>
                      <a:pt x="653" y="1293"/>
                      <a:pt x="497" y="1143"/>
                      <a:pt x="427" y="864"/>
                    </a:cubicBezTo>
                    <a:cubicBezTo>
                      <a:pt x="352" y="563"/>
                      <a:pt x="427" y="363"/>
                      <a:pt x="477" y="337"/>
                    </a:cubicBezTo>
                    <a:close/>
                    <a:moveTo>
                      <a:pt x="463" y="0"/>
                    </a:moveTo>
                    <a:cubicBezTo>
                      <a:pt x="434" y="0"/>
                      <a:pt x="405" y="4"/>
                      <a:pt x="377" y="12"/>
                    </a:cubicBezTo>
                    <a:cubicBezTo>
                      <a:pt x="101" y="87"/>
                      <a:pt x="1" y="488"/>
                      <a:pt x="101" y="939"/>
                    </a:cubicBezTo>
                    <a:cubicBezTo>
                      <a:pt x="213" y="1344"/>
                      <a:pt x="467" y="1627"/>
                      <a:pt x="717" y="1627"/>
                    </a:cubicBezTo>
                    <a:cubicBezTo>
                      <a:pt x="746" y="1627"/>
                      <a:pt x="774" y="1623"/>
                      <a:pt x="803" y="1616"/>
                    </a:cubicBezTo>
                    <a:cubicBezTo>
                      <a:pt x="1078" y="1540"/>
                      <a:pt x="1179" y="1139"/>
                      <a:pt x="1078" y="688"/>
                    </a:cubicBezTo>
                    <a:cubicBezTo>
                      <a:pt x="966" y="284"/>
                      <a:pt x="713" y="0"/>
                      <a:pt x="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1330;p35"/>
              <p:cNvSpPr/>
              <p:nvPr/>
            </p:nvSpPr>
            <p:spPr>
              <a:xfrm>
                <a:off x="1644250" y="1355750"/>
                <a:ext cx="207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87" extrusionOk="0">
                    <a:moveTo>
                      <a:pt x="297" y="1"/>
                    </a:moveTo>
                    <a:cubicBezTo>
                      <a:pt x="282" y="1"/>
                      <a:pt x="266" y="3"/>
                      <a:pt x="251" y="7"/>
                    </a:cubicBezTo>
                    <a:cubicBezTo>
                      <a:pt x="76" y="32"/>
                      <a:pt x="0" y="358"/>
                      <a:pt x="101" y="709"/>
                    </a:cubicBezTo>
                    <a:cubicBezTo>
                      <a:pt x="196" y="1043"/>
                      <a:pt x="406" y="1287"/>
                      <a:pt x="577" y="1287"/>
                    </a:cubicBezTo>
                    <a:cubicBezTo>
                      <a:pt x="586" y="1287"/>
                      <a:pt x="594" y="1286"/>
                      <a:pt x="602" y="1285"/>
                    </a:cubicBezTo>
                    <a:cubicBezTo>
                      <a:pt x="777" y="1235"/>
                      <a:pt x="828" y="909"/>
                      <a:pt x="752" y="558"/>
                    </a:cubicBezTo>
                    <a:cubicBezTo>
                      <a:pt x="661" y="238"/>
                      <a:pt x="464" y="1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1" name="Google Shape;1331;p35"/>
              <p:cNvSpPr/>
              <p:nvPr/>
            </p:nvSpPr>
            <p:spPr>
              <a:xfrm>
                <a:off x="1639875" y="1351250"/>
                <a:ext cx="301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628" extrusionOk="0">
                    <a:moveTo>
                      <a:pt x="484" y="335"/>
                    </a:moveTo>
                    <a:cubicBezTo>
                      <a:pt x="526" y="335"/>
                      <a:pt x="682" y="484"/>
                      <a:pt x="752" y="763"/>
                    </a:cubicBezTo>
                    <a:cubicBezTo>
                      <a:pt x="827" y="1089"/>
                      <a:pt x="752" y="1290"/>
                      <a:pt x="727" y="1290"/>
                    </a:cubicBezTo>
                    <a:cubicBezTo>
                      <a:pt x="723" y="1292"/>
                      <a:pt x="719" y="1292"/>
                      <a:pt x="715" y="1292"/>
                    </a:cubicBezTo>
                    <a:cubicBezTo>
                      <a:pt x="655" y="1292"/>
                      <a:pt x="519" y="1143"/>
                      <a:pt x="426" y="864"/>
                    </a:cubicBezTo>
                    <a:cubicBezTo>
                      <a:pt x="351" y="538"/>
                      <a:pt x="426" y="337"/>
                      <a:pt x="476" y="337"/>
                    </a:cubicBezTo>
                    <a:cubicBezTo>
                      <a:pt x="478" y="336"/>
                      <a:pt x="481" y="335"/>
                      <a:pt x="484" y="335"/>
                    </a:cubicBezTo>
                    <a:close/>
                    <a:moveTo>
                      <a:pt x="462" y="0"/>
                    </a:moveTo>
                    <a:cubicBezTo>
                      <a:pt x="433" y="0"/>
                      <a:pt x="404" y="4"/>
                      <a:pt x="376" y="12"/>
                    </a:cubicBezTo>
                    <a:cubicBezTo>
                      <a:pt x="125" y="87"/>
                      <a:pt x="0" y="488"/>
                      <a:pt x="125" y="939"/>
                    </a:cubicBezTo>
                    <a:cubicBezTo>
                      <a:pt x="238" y="1343"/>
                      <a:pt x="471" y="1627"/>
                      <a:pt x="717" y="1627"/>
                    </a:cubicBezTo>
                    <a:cubicBezTo>
                      <a:pt x="745" y="1627"/>
                      <a:pt x="774" y="1623"/>
                      <a:pt x="802" y="1616"/>
                    </a:cubicBezTo>
                    <a:cubicBezTo>
                      <a:pt x="1078" y="1540"/>
                      <a:pt x="1203" y="1139"/>
                      <a:pt x="1078" y="688"/>
                    </a:cubicBezTo>
                    <a:cubicBezTo>
                      <a:pt x="965" y="284"/>
                      <a:pt x="712" y="0"/>
                      <a:pt x="4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/>
      <p:bldP spid="128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48"/>
          <p:cNvGrpSpPr/>
          <p:nvPr/>
        </p:nvGrpSpPr>
        <p:grpSpPr>
          <a:xfrm>
            <a:off x="1817452" y="1694323"/>
            <a:ext cx="6543523" cy="2643841"/>
            <a:chOff x="1436574" y="1773274"/>
            <a:chExt cx="4875213" cy="2471110"/>
          </a:xfrm>
        </p:grpSpPr>
        <p:sp>
          <p:nvSpPr>
            <p:cNvPr id="1974" name="Google Shape;1974;p48"/>
            <p:cNvSpPr/>
            <p:nvPr/>
          </p:nvSpPr>
          <p:spPr>
            <a:xfrm>
              <a:off x="1436574" y="1773274"/>
              <a:ext cx="1911059" cy="2471110"/>
            </a:xfrm>
            <a:prstGeom prst="roundRect">
              <a:avLst>
                <a:gd name="adj" fmla="val 79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6" name="Google Shape;1976;p48"/>
            <p:cNvSpPr/>
            <p:nvPr/>
          </p:nvSpPr>
          <p:spPr>
            <a:xfrm>
              <a:off x="4216674" y="1773275"/>
              <a:ext cx="2095113" cy="2471109"/>
            </a:xfrm>
            <a:prstGeom prst="roundRect">
              <a:avLst>
                <a:gd name="adj" fmla="val 790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1979" name="Google Shape;1979;p48"/>
          <p:cNvGraphicFramePr/>
          <p:nvPr>
            <p:extLst>
              <p:ext uri="{D42A27DB-BD31-4B8C-83A1-F6EECF244321}">
                <p14:modId xmlns:p14="http://schemas.microsoft.com/office/powerpoint/2010/main" val="1929037231"/>
              </p:ext>
            </p:extLst>
          </p:nvPr>
        </p:nvGraphicFramePr>
        <p:xfrm>
          <a:off x="2362874" y="1017600"/>
          <a:ext cx="5998100" cy="1371570"/>
        </p:xfrm>
        <a:graphic>
          <a:graphicData uri="http://schemas.openxmlformats.org/drawingml/2006/table">
            <a:tbl>
              <a:tblPr>
                <a:noFill/>
                <a:tableStyleId>{B1CAAE20-0BE4-4303-B699-243925F863C1}</a:tableStyleId>
              </a:tblPr>
              <a:tblGrid>
                <a:gridCol w="119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2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1</a:t>
                      </a: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solidFill>
                            <a:schemeClr val="lt2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    2</a:t>
                      </a: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80" name="Google Shape;1980;p48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YÊU CẦU CẦN ĐẠT </a:t>
            </a:r>
            <a:endParaRPr/>
          </a:p>
        </p:txBody>
      </p:sp>
      <p:sp>
        <p:nvSpPr>
          <p:cNvPr id="1982" name="Google Shape;1982;p48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83" name="Google Shape;1983;p48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84" name="Google Shape;1984;p48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85" name="Google Shape;1985;p48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986" name="Google Shape;1986;p48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987" name="Google Shape;1987;p48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988" name="Google Shape;1988;p48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3D56C9-1287-4CCD-9F7A-B9697D5C6B3D}"/>
              </a:ext>
            </a:extLst>
          </p:cNvPr>
          <p:cNvSpPr txBox="1"/>
          <p:nvPr/>
        </p:nvSpPr>
        <p:spPr>
          <a:xfrm>
            <a:off x="1951204" y="1759463"/>
            <a:ext cx="22975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về thời gian (thời điểm). Nắm chắc cách xem mặt đồng hồ có ghi số La Mã 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F0D1FA-BAB3-41C0-A294-D42BF4962554}"/>
              </a:ext>
            </a:extLst>
          </p:cNvPr>
          <p:cNvSpPr txBox="1"/>
          <p:nvPr/>
        </p:nvSpPr>
        <p:spPr>
          <a:xfrm>
            <a:off x="5651133" y="1824127"/>
            <a:ext cx="25299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ận dụng xem đồng hồ, chính xác đến từng phút </a:t>
            </a:r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thời điểm làm công việc hằng ngày của học sinh.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0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46"/>
          <p:cNvSpPr/>
          <p:nvPr/>
        </p:nvSpPr>
        <p:spPr>
          <a:xfrm>
            <a:off x="4384663" y="1093013"/>
            <a:ext cx="1002000" cy="100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874" name="Google Shape;1874;p46"/>
          <p:cNvSpPr txBox="1">
            <a:spLocks noGrp="1"/>
          </p:cNvSpPr>
          <p:nvPr>
            <p:ph type="title"/>
          </p:nvPr>
        </p:nvSpPr>
        <p:spPr>
          <a:xfrm>
            <a:off x="2783125" y="2307550"/>
            <a:ext cx="42051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/>
              <a:t>LUYỆN TẬP </a:t>
            </a:r>
          </a:p>
        </p:txBody>
      </p:sp>
      <p:sp>
        <p:nvSpPr>
          <p:cNvPr id="1876" name="Google Shape;1876;p46"/>
          <p:cNvSpPr txBox="1">
            <a:spLocks noGrp="1"/>
          </p:cNvSpPr>
          <p:nvPr>
            <p:ph type="title" idx="2"/>
          </p:nvPr>
        </p:nvSpPr>
        <p:spPr>
          <a:xfrm>
            <a:off x="4455463" y="1310850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77" name="Google Shape;1877;p46">
            <a:hlinkClick r:id="" action="ppaction://noaction"/>
          </p:cNvPr>
          <p:cNvSpPr/>
          <p:nvPr/>
        </p:nvSpPr>
        <p:spPr>
          <a:xfrm>
            <a:off x="4215863" y="3625600"/>
            <a:ext cx="1339800" cy="458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2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rPr>
              <a:t>GO!</a:t>
            </a:r>
            <a:endParaRPr sz="2200">
              <a:solidFill>
                <a:schemeClr val="accent3"/>
              </a:solidFill>
            </a:endParaRPr>
          </a:p>
        </p:txBody>
      </p:sp>
      <p:sp>
        <p:nvSpPr>
          <p:cNvPr id="1878" name="Google Shape;1878;p46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79" name="Google Shape;1879;p46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80" name="Google Shape;1880;p46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81" name="Google Shape;1881;p46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882" name="Google Shape;1882;p46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883" name="Google Shape;1883;p46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884" name="Google Shape;1884;p46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36"/>
          <p:cNvSpPr txBox="1">
            <a:spLocks noGrp="1"/>
          </p:cNvSpPr>
          <p:nvPr>
            <p:ph type="title"/>
          </p:nvPr>
        </p:nvSpPr>
        <p:spPr>
          <a:xfrm>
            <a:off x="147459" y="-15488"/>
            <a:ext cx="8663323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l"/>
            <a:r>
              <a:rPr lang="en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 : Xem tranh rồi trả lời các câu hỏi sau : </a:t>
            </a:r>
            <a:endParaRPr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8" name="Google Shape;1338;p36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39" name="Google Shape;1339;p36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42" name="Google Shape;1342;p36">
            <a:hlinkClick r:id="rId4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pic>
        <p:nvPicPr>
          <p:cNvPr id="13" name="Picture 4" descr="THXĐH T1">
            <a:extLst>
              <a:ext uri="{FF2B5EF4-FFF2-40B4-BE49-F238E27FC236}">
                <a16:creationId xmlns:a16="http://schemas.microsoft.com/office/drawing/2014/main" id="{A9E98419-F375-4AE8-A3CF-B1C81247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8919"/>
          <a:stretch>
            <a:fillRect/>
          </a:stretch>
        </p:blipFill>
        <p:spPr bwMode="auto">
          <a:xfrm>
            <a:off x="215900" y="452913"/>
            <a:ext cx="267862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Thuc hanh xem dong ho -   BT 1 - trang 125">
            <a:extLst>
              <a:ext uri="{FF2B5EF4-FFF2-40B4-BE49-F238E27FC236}">
                <a16:creationId xmlns:a16="http://schemas.microsoft.com/office/drawing/2014/main" id="{3535D012-3470-4ACC-B870-F366B627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b="15527"/>
          <a:stretch>
            <a:fillRect/>
          </a:stretch>
        </p:blipFill>
        <p:spPr bwMode="auto">
          <a:xfrm>
            <a:off x="3176813" y="431129"/>
            <a:ext cx="2790374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B468AA34-004D-4F8F-A923-9EEE757E1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0729"/>
            <a:ext cx="302216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a. An tập thể dục lúc mấy giờ?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3EA1AD5A-846A-41AC-96E2-3170B45BD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832" y="2172843"/>
            <a:ext cx="30221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b. An đến trường lúc mấy giờ?</a:t>
            </a:r>
          </a:p>
        </p:txBody>
      </p:sp>
      <p:pic>
        <p:nvPicPr>
          <p:cNvPr id="17" name="Picture 6" descr="THXĐH T3">
            <a:extLst>
              <a:ext uri="{FF2B5EF4-FFF2-40B4-BE49-F238E27FC236}">
                <a16:creationId xmlns:a16="http://schemas.microsoft.com/office/drawing/2014/main" id="{88F05D3E-A21D-4233-95F9-1231260A1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b="15152"/>
          <a:stretch>
            <a:fillRect/>
          </a:stretch>
        </p:blipFill>
        <p:spPr bwMode="auto">
          <a:xfrm>
            <a:off x="6094495" y="431129"/>
            <a:ext cx="2969068" cy="173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3169C8FD-ADB9-456E-AA01-304A70828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001" y="2172843"/>
            <a:ext cx="318524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c. An đang học bài lúc mấy giờ?</a:t>
            </a:r>
          </a:p>
        </p:txBody>
      </p:sp>
      <p:pic>
        <p:nvPicPr>
          <p:cNvPr id="19" name="Picture 7" descr="TH Xem đông hô T4">
            <a:extLst>
              <a:ext uri="{FF2B5EF4-FFF2-40B4-BE49-F238E27FC236}">
                <a16:creationId xmlns:a16="http://schemas.microsoft.com/office/drawing/2014/main" id="{0AEA2B8E-FBF8-449A-A1CF-04496DC1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b="13773"/>
          <a:stretch>
            <a:fillRect/>
          </a:stretch>
        </p:blipFill>
        <p:spPr bwMode="auto">
          <a:xfrm>
            <a:off x="0" y="2664389"/>
            <a:ext cx="2899286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THXĐH T6">
            <a:extLst>
              <a:ext uri="{FF2B5EF4-FFF2-40B4-BE49-F238E27FC236}">
                <a16:creationId xmlns:a16="http://schemas.microsoft.com/office/drawing/2014/main" id="{3D9EF6FB-85CC-4D82-9FCA-B3E9DFF6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 bwMode="auto">
          <a:xfrm>
            <a:off x="6094495" y="2631740"/>
            <a:ext cx="304950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THXĐH T5">
            <a:extLst>
              <a:ext uri="{FF2B5EF4-FFF2-40B4-BE49-F238E27FC236}">
                <a16:creationId xmlns:a16="http://schemas.microsoft.com/office/drawing/2014/main" id="{5ABD4F1E-10B4-4429-B74E-C68F48A63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>
            <a:fillRect/>
          </a:stretch>
        </p:blipFill>
        <p:spPr bwMode="auto">
          <a:xfrm>
            <a:off x="3125556" y="2659626"/>
            <a:ext cx="2841631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A8F825D6-A693-400F-937C-9B4DB9BA6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37639"/>
            <a:ext cx="302217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d. An ăn cơm chiều lúc mấy giờ?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22F762ED-0CA6-4072-8BE7-CB0F5ED3C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64" y="4509753"/>
            <a:ext cx="307503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e. An xem truyền hình lúc mấy giờ?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ABE8DD5A-C496-4BC6-82AF-75591921F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142" y="4543930"/>
            <a:ext cx="294381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g. An đang ngủ lúc mấy giờ?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B4E0C-A3B9-46DE-9A09-3B655ABB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solidFill>
                <a:schemeClr val="bg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1BB0C-703F-4586-95B5-FDFFD5ED7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solidFill>
                <a:schemeClr val="bg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0E14239E-13E7-4D9C-AFE5-7365DA41AB1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401638"/>
            <a:ext cx="750888" cy="739775"/>
            <a:chOff x="1244" y="2356"/>
            <a:chExt cx="473" cy="466"/>
          </a:xfrm>
        </p:grpSpPr>
        <p:sp>
          <p:nvSpPr>
            <p:cNvPr id="5" name="AutoShape 12">
              <a:extLst>
                <a:ext uri="{FF2B5EF4-FFF2-40B4-BE49-F238E27FC236}">
                  <a16:creationId xmlns:a16="http://schemas.microsoft.com/office/drawing/2014/main" id="{F63AED72-74CA-4511-80A2-98A4017000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13">
              <a:extLst>
                <a:ext uri="{FF2B5EF4-FFF2-40B4-BE49-F238E27FC236}">
                  <a16:creationId xmlns:a16="http://schemas.microsoft.com/office/drawing/2014/main" id="{29B78F9A-23B6-40DE-8E2B-A9DC1A1E4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 b="1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F344939E-ED8B-43A3-B66A-EDE1D6715CB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447800" y="562124"/>
            <a:ext cx="6554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i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Xem tranh rồi trả lời các câu hỏi sau:</a:t>
            </a:r>
          </a:p>
        </p:txBody>
      </p:sp>
      <p:pic>
        <p:nvPicPr>
          <p:cNvPr id="8" name="Picture 15" descr="THXĐH T1">
            <a:extLst>
              <a:ext uri="{FF2B5EF4-FFF2-40B4-BE49-F238E27FC236}">
                <a16:creationId xmlns:a16="http://schemas.microsoft.com/office/drawing/2014/main" id="{C1C9BC13-8F8C-47F6-B017-4727C792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" b="18919"/>
          <a:stretch>
            <a:fillRect/>
          </a:stretch>
        </p:blipFill>
        <p:spPr bwMode="auto">
          <a:xfrm>
            <a:off x="0" y="1108075"/>
            <a:ext cx="4114800" cy="265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huc hanh xem dong ho -   BT 1 - trang 125">
            <a:extLst>
              <a:ext uri="{FF2B5EF4-FFF2-40B4-BE49-F238E27FC236}">
                <a16:creationId xmlns:a16="http://schemas.microsoft.com/office/drawing/2014/main" id="{3FE5E732-096E-4BC0-A70A-913FBCF9F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b="15527"/>
          <a:stretch>
            <a:fillRect/>
          </a:stretch>
        </p:blipFill>
        <p:spPr bwMode="auto">
          <a:xfrm>
            <a:off x="4342585" y="1076177"/>
            <a:ext cx="4800600" cy="26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9">
            <a:extLst>
              <a:ext uri="{FF2B5EF4-FFF2-40B4-BE49-F238E27FC236}">
                <a16:creationId xmlns:a16="http://schemas.microsoft.com/office/drawing/2014/main" id="{C9957155-B2A4-4A53-A33E-C901A8507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35425"/>
            <a:ext cx="457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a) An tập thể dục lúc mấy giờ?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7739E159-421D-40A5-B83F-FF83EBCE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3991025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b) An đến trường lúc mấy giờ?</a:t>
            </a: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id="{DB696574-CB00-4DD6-A8FF-E511DBA3D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184" y="4455171"/>
            <a:ext cx="4343400" cy="6810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0066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tập thể dục lúc 6 giờ 10 phút</a:t>
            </a:r>
          </a:p>
        </p:txBody>
      </p:sp>
      <p:sp>
        <p:nvSpPr>
          <p:cNvPr id="13" name="AutoShape 24">
            <a:extLst>
              <a:ext uri="{FF2B5EF4-FFF2-40B4-BE49-F238E27FC236}">
                <a16:creationId xmlns:a16="http://schemas.microsoft.com/office/drawing/2014/main" id="{54A19654-D152-4973-9DE6-233B40427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4456463"/>
            <a:ext cx="4343400" cy="6381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0066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đến trường lúc 7 giờ 12 phút</a:t>
            </a:r>
          </a:p>
        </p:txBody>
      </p:sp>
    </p:spTree>
    <p:extLst>
      <p:ext uri="{BB962C8B-B14F-4D97-AF65-F5344CB8AC3E}">
        <p14:creationId xmlns:p14="http://schemas.microsoft.com/office/powerpoint/2010/main" val="2594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88DA5-344D-4ED4-A05B-CAD05CB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00E95-655B-42D1-9AE8-52B5E0D4B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4C1736D-26EA-4DC1-8BBC-A5E0F9E086F2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38200" y="533400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i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Xem tranh rồi trả lời các câu hỏi sau:</a:t>
            </a: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E6E08D8C-CE9A-4B05-9AC3-2644822FCF6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81000"/>
            <a:ext cx="750888" cy="739775"/>
            <a:chOff x="1244" y="2356"/>
            <a:chExt cx="473" cy="466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618A3477-1FCC-4886-BBB3-9787655D5F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EACA8D02-E5F9-432F-8488-822522FAD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>
                  <a:solidFill>
                    <a:schemeClr val="bg1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8" name="Picture 11" descr="THXĐH T3">
            <a:extLst>
              <a:ext uri="{FF2B5EF4-FFF2-40B4-BE49-F238E27FC236}">
                <a16:creationId xmlns:a16="http://schemas.microsoft.com/office/drawing/2014/main" id="{41B02A27-3CB1-464F-96A8-7034682A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b="15152"/>
          <a:stretch>
            <a:fillRect/>
          </a:stretch>
        </p:blipFill>
        <p:spPr bwMode="auto">
          <a:xfrm>
            <a:off x="0" y="1088263"/>
            <a:ext cx="4295673" cy="23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TH Xem đông hô T4">
            <a:extLst>
              <a:ext uri="{FF2B5EF4-FFF2-40B4-BE49-F238E27FC236}">
                <a16:creationId xmlns:a16="http://schemas.microsoft.com/office/drawing/2014/main" id="{45324C96-1BC6-4579-B893-F696D4B7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b="13773"/>
          <a:stretch>
            <a:fillRect/>
          </a:stretch>
        </p:blipFill>
        <p:spPr bwMode="auto">
          <a:xfrm>
            <a:off x="4419600" y="1059115"/>
            <a:ext cx="4724400" cy="23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AA6A3EA9-3DEF-4E92-A456-5D365C462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8" y="3489189"/>
            <a:ext cx="4495800" cy="707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c) An đang học bài ở lớp </a:t>
            </a:r>
            <a:br>
              <a:rPr lang="en-US" altLang="zh-CN" sz="20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</a:br>
            <a:r>
              <a:rPr lang="en-US" altLang="zh-CN" sz="20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lúc mấy giờ?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444B2FD7-E44C-48F9-B6EC-74501CA83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81" y="3498770"/>
            <a:ext cx="4343400" cy="461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d) An ăn cơm chiều lúc mấy giờ?</a:t>
            </a:r>
          </a:p>
        </p:txBody>
      </p:sp>
      <p:sp>
        <p:nvSpPr>
          <p:cNvPr id="12" name="AutoShape 17">
            <a:extLst>
              <a:ext uri="{FF2B5EF4-FFF2-40B4-BE49-F238E27FC236}">
                <a16:creationId xmlns:a16="http://schemas.microsoft.com/office/drawing/2014/main" id="{D042803C-72CD-4AB7-9B2C-841040F90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8" y="4252266"/>
            <a:ext cx="3943350" cy="87153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đang học bài ở lớp lúc</a:t>
            </a:r>
          </a:p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10 giờ 24 phút</a:t>
            </a:r>
          </a:p>
        </p:txBody>
      </p:sp>
      <p:sp>
        <p:nvSpPr>
          <p:cNvPr id="13" name="AutoShape 18">
            <a:extLst>
              <a:ext uri="{FF2B5EF4-FFF2-40B4-BE49-F238E27FC236}">
                <a16:creationId xmlns:a16="http://schemas.microsoft.com/office/drawing/2014/main" id="{4A72CD94-01E1-4CF9-B3AB-8A510433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2" y="4219912"/>
            <a:ext cx="4803775" cy="89535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ăn cơm chiều lúc 5 giờ 45 phút </a:t>
            </a:r>
          </a:p>
          <a:p>
            <a:pPr algn="ctr" eaLnBrk="1" hangingPunct="1"/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 6 giờ kém 15 phút.</a:t>
            </a:r>
          </a:p>
        </p:txBody>
      </p:sp>
    </p:spTree>
    <p:extLst>
      <p:ext uri="{BB962C8B-B14F-4D97-AF65-F5344CB8AC3E}">
        <p14:creationId xmlns:p14="http://schemas.microsoft.com/office/powerpoint/2010/main" val="25643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12D27-EED5-418E-A3FE-8B4A4250A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D9DA97E-46FF-4172-B48E-26363F1F7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1000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i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Xem tranh rồi trả lời các câu hỏi sau: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5E996A0-EF23-42FB-8B94-862E8D10519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04800"/>
            <a:ext cx="750888" cy="739775"/>
            <a:chOff x="1244" y="2356"/>
            <a:chExt cx="473" cy="466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9CE1BEE1-CB17-49DD-8388-37D7AF05A9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B7BBFE2-DC15-47D6-9249-C98CE00E1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800" b="1">
                  <a:solidFill>
                    <a:srgbClr val="800000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8" name="Picture 9" descr="THXĐH T6">
            <a:extLst>
              <a:ext uri="{FF2B5EF4-FFF2-40B4-BE49-F238E27FC236}">
                <a16:creationId xmlns:a16="http://schemas.microsoft.com/office/drawing/2014/main" id="{B28F2614-BFB4-4355-BFE7-1948A88D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 bwMode="auto">
          <a:xfrm>
            <a:off x="4600332" y="1020577"/>
            <a:ext cx="4543667" cy="234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THXĐH T5">
            <a:extLst>
              <a:ext uri="{FF2B5EF4-FFF2-40B4-BE49-F238E27FC236}">
                <a16:creationId xmlns:a16="http://schemas.microsoft.com/office/drawing/2014/main" id="{1E3FECC7-D371-41A8-B8D8-256AE10D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91"/>
          <a:stretch>
            <a:fillRect/>
          </a:stretch>
        </p:blipFill>
        <p:spPr bwMode="auto">
          <a:xfrm>
            <a:off x="114300" y="1035190"/>
            <a:ext cx="4186480" cy="234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12864052-561A-43CE-AEB8-B595D62A3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3466147"/>
            <a:ext cx="4724400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e)An đang xem truyền hình lúc mấy giờ?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9C02EB95-493E-4D4D-AD51-B4B3A6267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378631"/>
            <a:ext cx="4038600" cy="4619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g) An đang ngủ lúc mấy giờ?</a:t>
            </a:r>
          </a:p>
        </p:txBody>
      </p:sp>
      <p:sp>
        <p:nvSpPr>
          <p:cNvPr id="12" name="AutoShape 16">
            <a:extLst>
              <a:ext uri="{FF2B5EF4-FFF2-40B4-BE49-F238E27FC236}">
                <a16:creationId xmlns:a16="http://schemas.microsoft.com/office/drawing/2014/main" id="{4344C5E7-4926-4065-8843-9552B65D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5" y="3963639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đang xem truyền hình lúc </a:t>
            </a:r>
            <a:b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</a:br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8 giờ 7 phút.</a:t>
            </a:r>
          </a:p>
        </p:txBody>
      </p:sp>
      <p:sp>
        <p:nvSpPr>
          <p:cNvPr id="13" name="AutoShape 17">
            <a:extLst>
              <a:ext uri="{FF2B5EF4-FFF2-40B4-BE49-F238E27FC236}">
                <a16:creationId xmlns:a16="http://schemas.microsoft.com/office/drawing/2014/main" id="{04F84057-6716-4DE8-8244-1276CD77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941927"/>
            <a:ext cx="4343400" cy="99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 đang ngủ lúc 9 giờ  55 phút</a:t>
            </a:r>
            <a:b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</a:br>
            <a:r>
              <a:rPr lang="en-US" altLang="zh-CN" b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 10 giờ kém 5 phút.</a:t>
            </a:r>
          </a:p>
        </p:txBody>
      </p:sp>
    </p:spTree>
    <p:extLst>
      <p:ext uri="{BB962C8B-B14F-4D97-AF65-F5344CB8AC3E}">
        <p14:creationId xmlns:p14="http://schemas.microsoft.com/office/powerpoint/2010/main" val="36482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Google Shape;4155;p79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56" name="Google Shape;4156;p79"/>
          <p:cNvGrpSpPr/>
          <p:nvPr/>
        </p:nvGrpSpPr>
        <p:grpSpPr>
          <a:xfrm>
            <a:off x="3441882" y="1810881"/>
            <a:ext cx="2810165" cy="2980422"/>
            <a:chOff x="3770988" y="2029675"/>
            <a:chExt cx="2229582" cy="2364664"/>
          </a:xfrm>
        </p:grpSpPr>
        <p:sp>
          <p:nvSpPr>
            <p:cNvPr id="4157" name="Google Shape;4157;p79"/>
            <p:cNvSpPr/>
            <p:nvPr/>
          </p:nvSpPr>
          <p:spPr>
            <a:xfrm>
              <a:off x="4514356" y="3072751"/>
              <a:ext cx="758469" cy="1270007"/>
            </a:xfrm>
            <a:custGeom>
              <a:avLst/>
              <a:gdLst/>
              <a:ahLst/>
              <a:cxnLst/>
              <a:rect l="l" t="t" r="r" b="b"/>
              <a:pathLst>
                <a:path w="44329" h="74226" extrusionOk="0">
                  <a:moveTo>
                    <a:pt x="14128" y="0"/>
                  </a:moveTo>
                  <a:cubicBezTo>
                    <a:pt x="6320" y="0"/>
                    <a:pt x="0" y="6320"/>
                    <a:pt x="0" y="14098"/>
                  </a:cubicBezTo>
                  <a:lnTo>
                    <a:pt x="0" y="74225"/>
                  </a:lnTo>
                  <a:lnTo>
                    <a:pt x="44329" y="74225"/>
                  </a:lnTo>
                  <a:lnTo>
                    <a:pt x="44329" y="14098"/>
                  </a:lnTo>
                  <a:cubicBezTo>
                    <a:pt x="44329" y="6320"/>
                    <a:pt x="38009" y="0"/>
                    <a:pt x="30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8" name="Google Shape;4158;p79"/>
            <p:cNvSpPr/>
            <p:nvPr/>
          </p:nvSpPr>
          <p:spPr>
            <a:xfrm>
              <a:off x="4265876" y="2964842"/>
              <a:ext cx="577565" cy="427117"/>
            </a:xfrm>
            <a:custGeom>
              <a:avLst/>
              <a:gdLst/>
              <a:ahLst/>
              <a:cxnLst/>
              <a:rect l="l" t="t" r="r" b="b"/>
              <a:pathLst>
                <a:path w="33756" h="24963" extrusionOk="0">
                  <a:moveTo>
                    <a:pt x="10355" y="0"/>
                  </a:moveTo>
                  <a:cubicBezTo>
                    <a:pt x="6940" y="0"/>
                    <a:pt x="3804" y="918"/>
                    <a:pt x="2644" y="3907"/>
                  </a:cubicBezTo>
                  <a:cubicBezTo>
                    <a:pt x="2036" y="5457"/>
                    <a:pt x="0" y="18157"/>
                    <a:pt x="0" y="18157"/>
                  </a:cubicBezTo>
                  <a:lnTo>
                    <a:pt x="11758" y="23109"/>
                  </a:lnTo>
                  <a:cubicBezTo>
                    <a:pt x="13976" y="24264"/>
                    <a:pt x="16620" y="24962"/>
                    <a:pt x="19476" y="24962"/>
                  </a:cubicBezTo>
                  <a:cubicBezTo>
                    <a:pt x="27375" y="24962"/>
                    <a:pt x="33756" y="19858"/>
                    <a:pt x="33756" y="13569"/>
                  </a:cubicBezTo>
                  <a:cubicBezTo>
                    <a:pt x="33756" y="7918"/>
                    <a:pt x="28834" y="4424"/>
                    <a:pt x="21937" y="2327"/>
                  </a:cubicBezTo>
                  <a:cubicBezTo>
                    <a:pt x="21937" y="2327"/>
                    <a:pt x="15793" y="0"/>
                    <a:pt x="103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9" name="Google Shape;4159;p79"/>
            <p:cNvSpPr/>
            <p:nvPr/>
          </p:nvSpPr>
          <p:spPr>
            <a:xfrm>
              <a:off x="4958293" y="2964842"/>
              <a:ext cx="577565" cy="427117"/>
            </a:xfrm>
            <a:custGeom>
              <a:avLst/>
              <a:gdLst/>
              <a:ahLst/>
              <a:cxnLst/>
              <a:rect l="l" t="t" r="r" b="b"/>
              <a:pathLst>
                <a:path w="33756" h="24963" extrusionOk="0">
                  <a:moveTo>
                    <a:pt x="23387" y="0"/>
                  </a:moveTo>
                  <a:cubicBezTo>
                    <a:pt x="17951" y="0"/>
                    <a:pt x="11819" y="2327"/>
                    <a:pt x="11819" y="2327"/>
                  </a:cubicBezTo>
                  <a:cubicBezTo>
                    <a:pt x="4922" y="4424"/>
                    <a:pt x="0" y="7918"/>
                    <a:pt x="0" y="13569"/>
                  </a:cubicBezTo>
                  <a:cubicBezTo>
                    <a:pt x="0" y="19858"/>
                    <a:pt x="6380" y="24962"/>
                    <a:pt x="14250" y="24962"/>
                  </a:cubicBezTo>
                  <a:cubicBezTo>
                    <a:pt x="17106" y="24962"/>
                    <a:pt x="19779" y="24264"/>
                    <a:pt x="21997" y="23109"/>
                  </a:cubicBezTo>
                  <a:lnTo>
                    <a:pt x="33755" y="18157"/>
                  </a:lnTo>
                  <a:cubicBezTo>
                    <a:pt x="33755" y="18157"/>
                    <a:pt x="31720" y="5457"/>
                    <a:pt x="31112" y="3907"/>
                  </a:cubicBezTo>
                  <a:cubicBezTo>
                    <a:pt x="29940" y="918"/>
                    <a:pt x="26801" y="0"/>
                    <a:pt x="2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0" name="Google Shape;4160;p79"/>
            <p:cNvSpPr/>
            <p:nvPr/>
          </p:nvSpPr>
          <p:spPr>
            <a:xfrm>
              <a:off x="4781023" y="2951633"/>
              <a:ext cx="231875" cy="225630"/>
            </a:xfrm>
            <a:custGeom>
              <a:avLst/>
              <a:gdLst/>
              <a:ahLst/>
              <a:cxnLst/>
              <a:rect l="l" t="t" r="r" b="b"/>
              <a:pathLst>
                <a:path w="13552" h="13187" extrusionOk="0">
                  <a:moveTo>
                    <a:pt x="1429" y="0"/>
                  </a:moveTo>
                  <a:lnTo>
                    <a:pt x="517" y="7535"/>
                  </a:lnTo>
                  <a:cubicBezTo>
                    <a:pt x="1" y="10482"/>
                    <a:pt x="2279" y="13186"/>
                    <a:pt x="5287" y="13186"/>
                  </a:cubicBezTo>
                  <a:lnTo>
                    <a:pt x="8265" y="13186"/>
                  </a:lnTo>
                  <a:cubicBezTo>
                    <a:pt x="11273" y="13186"/>
                    <a:pt x="13551" y="10482"/>
                    <a:pt x="13035" y="7535"/>
                  </a:cubicBezTo>
                  <a:lnTo>
                    <a:pt x="12123" y="0"/>
                  </a:ln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1" name="Google Shape;4161;p79"/>
            <p:cNvSpPr/>
            <p:nvPr/>
          </p:nvSpPr>
          <p:spPr>
            <a:xfrm>
              <a:off x="4794539" y="2951633"/>
              <a:ext cx="205354" cy="121703"/>
            </a:xfrm>
            <a:custGeom>
              <a:avLst/>
              <a:gdLst/>
              <a:ahLst/>
              <a:cxnLst/>
              <a:rect l="l" t="t" r="r" b="b"/>
              <a:pathLst>
                <a:path w="12002" h="7113" extrusionOk="0">
                  <a:moveTo>
                    <a:pt x="639" y="0"/>
                  </a:moveTo>
                  <a:lnTo>
                    <a:pt x="1" y="5469"/>
                  </a:lnTo>
                  <a:cubicBezTo>
                    <a:pt x="1" y="5469"/>
                    <a:pt x="1064" y="6776"/>
                    <a:pt x="5895" y="7079"/>
                  </a:cubicBezTo>
                  <a:cubicBezTo>
                    <a:pt x="6250" y="7102"/>
                    <a:pt x="6586" y="7112"/>
                    <a:pt x="6904" y="7112"/>
                  </a:cubicBezTo>
                  <a:cubicBezTo>
                    <a:pt x="10906" y="7112"/>
                    <a:pt x="12002" y="5469"/>
                    <a:pt x="12002" y="5469"/>
                  </a:cubicBezTo>
                  <a:lnTo>
                    <a:pt x="11333" y="0"/>
                  </a:lnTo>
                  <a:close/>
                </a:path>
              </a:pathLst>
            </a:custGeom>
            <a:solidFill>
              <a:srgbClr val="C96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2" name="Google Shape;4162;p79"/>
            <p:cNvSpPr/>
            <p:nvPr/>
          </p:nvSpPr>
          <p:spPr>
            <a:xfrm>
              <a:off x="4406755" y="2256700"/>
              <a:ext cx="957048" cy="623232"/>
            </a:xfrm>
            <a:custGeom>
              <a:avLst/>
              <a:gdLst/>
              <a:ahLst/>
              <a:cxnLst/>
              <a:rect l="l" t="t" r="r" b="b"/>
              <a:pathLst>
                <a:path w="55935" h="36425" extrusionOk="0">
                  <a:moveTo>
                    <a:pt x="11525" y="0"/>
                  </a:moveTo>
                  <a:cubicBezTo>
                    <a:pt x="8641" y="0"/>
                    <a:pt x="6495" y="603"/>
                    <a:pt x="5530" y="2061"/>
                  </a:cubicBezTo>
                  <a:cubicBezTo>
                    <a:pt x="0" y="10447"/>
                    <a:pt x="942" y="21780"/>
                    <a:pt x="942" y="21780"/>
                  </a:cubicBezTo>
                  <a:cubicBezTo>
                    <a:pt x="942" y="29862"/>
                    <a:pt x="7505" y="36424"/>
                    <a:pt x="15586" y="36424"/>
                  </a:cubicBezTo>
                  <a:lnTo>
                    <a:pt x="39558" y="36424"/>
                  </a:lnTo>
                  <a:cubicBezTo>
                    <a:pt x="47640" y="36424"/>
                    <a:pt x="55935" y="31290"/>
                    <a:pt x="55935" y="23208"/>
                  </a:cubicBezTo>
                  <a:lnTo>
                    <a:pt x="55297" y="13455"/>
                  </a:lnTo>
                  <a:cubicBezTo>
                    <a:pt x="55297" y="13455"/>
                    <a:pt x="25159" y="0"/>
                    <a:pt x="11525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3" name="Google Shape;4163;p79"/>
            <p:cNvSpPr/>
            <p:nvPr/>
          </p:nvSpPr>
          <p:spPr>
            <a:xfrm>
              <a:off x="4339173" y="2584037"/>
              <a:ext cx="237059" cy="203387"/>
            </a:xfrm>
            <a:custGeom>
              <a:avLst/>
              <a:gdLst/>
              <a:ahLst/>
              <a:cxnLst/>
              <a:rect l="l" t="t" r="r" b="b"/>
              <a:pathLst>
                <a:path w="13855" h="11887" extrusionOk="0">
                  <a:moveTo>
                    <a:pt x="6520" y="1"/>
                  </a:moveTo>
                  <a:cubicBezTo>
                    <a:pt x="4672" y="1"/>
                    <a:pt x="2905" y="824"/>
                    <a:pt x="1823" y="2374"/>
                  </a:cubicBezTo>
                  <a:cubicBezTo>
                    <a:pt x="0" y="5018"/>
                    <a:pt x="790" y="8724"/>
                    <a:pt x="3616" y="10699"/>
                  </a:cubicBezTo>
                  <a:cubicBezTo>
                    <a:pt x="4761" y="11500"/>
                    <a:pt x="6062" y="11886"/>
                    <a:pt x="7325" y="11886"/>
                  </a:cubicBezTo>
                  <a:cubicBezTo>
                    <a:pt x="9177" y="11886"/>
                    <a:pt x="10948" y="11056"/>
                    <a:pt x="12032" y="9484"/>
                  </a:cubicBezTo>
                  <a:cubicBezTo>
                    <a:pt x="13855" y="6871"/>
                    <a:pt x="13065" y="3134"/>
                    <a:pt x="10239" y="1189"/>
                  </a:cubicBezTo>
                  <a:cubicBezTo>
                    <a:pt x="9091" y="387"/>
                    <a:pt x="7786" y="1"/>
                    <a:pt x="6520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4" name="Google Shape;4164;p79"/>
            <p:cNvSpPr/>
            <p:nvPr/>
          </p:nvSpPr>
          <p:spPr>
            <a:xfrm>
              <a:off x="4399997" y="2593465"/>
              <a:ext cx="124766" cy="92035"/>
            </a:xfrm>
            <a:custGeom>
              <a:avLst/>
              <a:gdLst/>
              <a:ahLst/>
              <a:cxnLst/>
              <a:rect l="l" t="t" r="r" b="b"/>
              <a:pathLst>
                <a:path w="7292" h="5379" fill="none" extrusionOk="0">
                  <a:moveTo>
                    <a:pt x="7292" y="5378"/>
                  </a:moveTo>
                  <a:cubicBezTo>
                    <a:pt x="7079" y="2461"/>
                    <a:pt x="3433" y="0"/>
                    <a:pt x="0" y="2948"/>
                  </a:cubicBezTo>
                </a:path>
              </a:pathLst>
            </a:custGeom>
            <a:noFill/>
            <a:ln w="19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5" name="Google Shape;4165;p79"/>
            <p:cNvSpPr/>
            <p:nvPr/>
          </p:nvSpPr>
          <p:spPr>
            <a:xfrm>
              <a:off x="4415583" y="2622055"/>
              <a:ext cx="51484" cy="59799"/>
            </a:xfrm>
            <a:custGeom>
              <a:avLst/>
              <a:gdLst/>
              <a:ahLst/>
              <a:cxnLst/>
              <a:rect l="l" t="t" r="r" b="b"/>
              <a:pathLst>
                <a:path w="3009" h="3495" fill="none" extrusionOk="0">
                  <a:moveTo>
                    <a:pt x="1003" y="3494"/>
                  </a:moveTo>
                  <a:cubicBezTo>
                    <a:pt x="1003" y="3494"/>
                    <a:pt x="1" y="790"/>
                    <a:pt x="3008" y="0"/>
                  </a:cubicBezTo>
                </a:path>
              </a:pathLst>
            </a:custGeom>
            <a:noFill/>
            <a:ln w="19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6" name="Google Shape;4166;p79"/>
            <p:cNvSpPr/>
            <p:nvPr/>
          </p:nvSpPr>
          <p:spPr>
            <a:xfrm>
              <a:off x="5210400" y="2584037"/>
              <a:ext cx="237589" cy="203387"/>
            </a:xfrm>
            <a:custGeom>
              <a:avLst/>
              <a:gdLst/>
              <a:ahLst/>
              <a:cxnLst/>
              <a:rect l="l" t="t" r="r" b="b"/>
              <a:pathLst>
                <a:path w="13886" h="11887" extrusionOk="0">
                  <a:moveTo>
                    <a:pt x="7365" y="1"/>
                  </a:moveTo>
                  <a:cubicBezTo>
                    <a:pt x="6099" y="1"/>
                    <a:pt x="4795" y="387"/>
                    <a:pt x="3647" y="1189"/>
                  </a:cubicBezTo>
                  <a:cubicBezTo>
                    <a:pt x="821" y="3134"/>
                    <a:pt x="1" y="6871"/>
                    <a:pt x="1854" y="9484"/>
                  </a:cubicBezTo>
                  <a:cubicBezTo>
                    <a:pt x="2938" y="11056"/>
                    <a:pt x="4709" y="11886"/>
                    <a:pt x="6561" y="11886"/>
                  </a:cubicBezTo>
                  <a:cubicBezTo>
                    <a:pt x="7824" y="11886"/>
                    <a:pt x="9125" y="11500"/>
                    <a:pt x="10270" y="10699"/>
                  </a:cubicBezTo>
                  <a:cubicBezTo>
                    <a:pt x="13096" y="8724"/>
                    <a:pt x="13886" y="5018"/>
                    <a:pt x="12063" y="2374"/>
                  </a:cubicBezTo>
                  <a:cubicBezTo>
                    <a:pt x="10981" y="824"/>
                    <a:pt x="9214" y="1"/>
                    <a:pt x="7365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7" name="Google Shape;4167;p79"/>
            <p:cNvSpPr/>
            <p:nvPr/>
          </p:nvSpPr>
          <p:spPr>
            <a:xfrm>
              <a:off x="5262378" y="2593465"/>
              <a:ext cx="124270" cy="92035"/>
            </a:xfrm>
            <a:custGeom>
              <a:avLst/>
              <a:gdLst/>
              <a:ahLst/>
              <a:cxnLst/>
              <a:rect l="l" t="t" r="r" b="b"/>
              <a:pathLst>
                <a:path w="7263" h="5379" fill="none" extrusionOk="0">
                  <a:moveTo>
                    <a:pt x="1" y="5378"/>
                  </a:moveTo>
                  <a:cubicBezTo>
                    <a:pt x="214" y="2461"/>
                    <a:pt x="3860" y="0"/>
                    <a:pt x="7262" y="2948"/>
                  </a:cubicBezTo>
                </a:path>
              </a:pathLst>
            </a:custGeom>
            <a:noFill/>
            <a:ln w="19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8" name="Google Shape;4168;p79"/>
            <p:cNvSpPr/>
            <p:nvPr/>
          </p:nvSpPr>
          <p:spPr>
            <a:xfrm>
              <a:off x="5320088" y="2622055"/>
              <a:ext cx="51484" cy="59799"/>
            </a:xfrm>
            <a:custGeom>
              <a:avLst/>
              <a:gdLst/>
              <a:ahLst/>
              <a:cxnLst/>
              <a:rect l="l" t="t" r="r" b="b"/>
              <a:pathLst>
                <a:path w="3009" h="3495" fill="none" extrusionOk="0">
                  <a:moveTo>
                    <a:pt x="2006" y="3494"/>
                  </a:moveTo>
                  <a:cubicBezTo>
                    <a:pt x="2006" y="3494"/>
                    <a:pt x="3008" y="790"/>
                    <a:pt x="0" y="0"/>
                  </a:cubicBezTo>
                </a:path>
              </a:pathLst>
            </a:custGeom>
            <a:noFill/>
            <a:ln w="190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9" name="Google Shape;4169;p79"/>
            <p:cNvSpPr/>
            <p:nvPr/>
          </p:nvSpPr>
          <p:spPr>
            <a:xfrm>
              <a:off x="4514356" y="2291962"/>
              <a:ext cx="765228" cy="710133"/>
            </a:xfrm>
            <a:custGeom>
              <a:avLst/>
              <a:gdLst/>
              <a:ahLst/>
              <a:cxnLst/>
              <a:rect l="l" t="t" r="r" b="b"/>
              <a:pathLst>
                <a:path w="44724" h="41504" extrusionOk="0">
                  <a:moveTo>
                    <a:pt x="22362" y="0"/>
                  </a:moveTo>
                  <a:cubicBezTo>
                    <a:pt x="10027" y="0"/>
                    <a:pt x="0" y="9298"/>
                    <a:pt x="0" y="20752"/>
                  </a:cubicBezTo>
                  <a:cubicBezTo>
                    <a:pt x="0" y="32206"/>
                    <a:pt x="5074" y="41503"/>
                    <a:pt x="22362" y="41503"/>
                  </a:cubicBezTo>
                  <a:cubicBezTo>
                    <a:pt x="40166" y="41503"/>
                    <a:pt x="44724" y="32206"/>
                    <a:pt x="44724" y="20752"/>
                  </a:cubicBezTo>
                  <a:cubicBezTo>
                    <a:pt x="44724" y="9298"/>
                    <a:pt x="34728" y="0"/>
                    <a:pt x="22362" y="0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0" name="Google Shape;4170;p79"/>
            <p:cNvSpPr/>
            <p:nvPr/>
          </p:nvSpPr>
          <p:spPr>
            <a:xfrm>
              <a:off x="5005583" y="2598136"/>
              <a:ext cx="31739" cy="37454"/>
            </a:xfrm>
            <a:custGeom>
              <a:avLst/>
              <a:gdLst/>
              <a:ahLst/>
              <a:cxnLst/>
              <a:rect l="l" t="t" r="r" b="b"/>
              <a:pathLst>
                <a:path w="1855" h="2189" extrusionOk="0">
                  <a:moveTo>
                    <a:pt x="912" y="1"/>
                  </a:moveTo>
                  <a:cubicBezTo>
                    <a:pt x="396" y="1"/>
                    <a:pt x="1" y="487"/>
                    <a:pt x="1" y="1095"/>
                  </a:cubicBezTo>
                  <a:cubicBezTo>
                    <a:pt x="1" y="1702"/>
                    <a:pt x="396" y="2188"/>
                    <a:pt x="912" y="2188"/>
                  </a:cubicBezTo>
                  <a:cubicBezTo>
                    <a:pt x="1429" y="2188"/>
                    <a:pt x="1854" y="1702"/>
                    <a:pt x="1854" y="1095"/>
                  </a:cubicBezTo>
                  <a:cubicBezTo>
                    <a:pt x="1854" y="487"/>
                    <a:pt x="1429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1" name="Google Shape;4171;p79"/>
            <p:cNvSpPr/>
            <p:nvPr/>
          </p:nvSpPr>
          <p:spPr>
            <a:xfrm>
              <a:off x="4759191" y="2598136"/>
              <a:ext cx="31209" cy="37454"/>
            </a:xfrm>
            <a:custGeom>
              <a:avLst/>
              <a:gdLst/>
              <a:ahLst/>
              <a:cxnLst/>
              <a:rect l="l" t="t" r="r" b="b"/>
              <a:pathLst>
                <a:path w="1824" h="2189" extrusionOk="0">
                  <a:moveTo>
                    <a:pt x="912" y="1"/>
                  </a:moveTo>
                  <a:cubicBezTo>
                    <a:pt x="395" y="1"/>
                    <a:pt x="1" y="487"/>
                    <a:pt x="1" y="1095"/>
                  </a:cubicBezTo>
                  <a:cubicBezTo>
                    <a:pt x="1" y="1702"/>
                    <a:pt x="395" y="2188"/>
                    <a:pt x="912" y="2188"/>
                  </a:cubicBezTo>
                  <a:cubicBezTo>
                    <a:pt x="1428" y="2188"/>
                    <a:pt x="1823" y="1702"/>
                    <a:pt x="1823" y="1095"/>
                  </a:cubicBezTo>
                  <a:cubicBezTo>
                    <a:pt x="1823" y="487"/>
                    <a:pt x="1428" y="1"/>
                    <a:pt x="9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2" name="Google Shape;4172;p79"/>
            <p:cNvSpPr/>
            <p:nvPr/>
          </p:nvSpPr>
          <p:spPr>
            <a:xfrm>
              <a:off x="4976480" y="2501604"/>
              <a:ext cx="107622" cy="41013"/>
            </a:xfrm>
            <a:custGeom>
              <a:avLst/>
              <a:gdLst/>
              <a:ahLst/>
              <a:cxnLst/>
              <a:rect l="l" t="t" r="r" b="b"/>
              <a:pathLst>
                <a:path w="6290" h="2397" extrusionOk="0">
                  <a:moveTo>
                    <a:pt x="2686" y="1"/>
                  </a:moveTo>
                  <a:cubicBezTo>
                    <a:pt x="2207" y="1"/>
                    <a:pt x="1717" y="90"/>
                    <a:pt x="1246" y="326"/>
                  </a:cubicBezTo>
                  <a:cubicBezTo>
                    <a:pt x="669" y="599"/>
                    <a:pt x="152" y="1177"/>
                    <a:pt x="31" y="1845"/>
                  </a:cubicBezTo>
                  <a:cubicBezTo>
                    <a:pt x="0" y="1967"/>
                    <a:pt x="31" y="2088"/>
                    <a:pt x="122" y="2179"/>
                  </a:cubicBezTo>
                  <a:cubicBezTo>
                    <a:pt x="197" y="2310"/>
                    <a:pt x="340" y="2372"/>
                    <a:pt x="489" y="2372"/>
                  </a:cubicBezTo>
                  <a:cubicBezTo>
                    <a:pt x="583" y="2372"/>
                    <a:pt x="678" y="2348"/>
                    <a:pt x="760" y="2301"/>
                  </a:cubicBezTo>
                  <a:lnTo>
                    <a:pt x="821" y="2240"/>
                  </a:lnTo>
                  <a:cubicBezTo>
                    <a:pt x="1185" y="1967"/>
                    <a:pt x="1489" y="1845"/>
                    <a:pt x="1854" y="1723"/>
                  </a:cubicBezTo>
                  <a:cubicBezTo>
                    <a:pt x="2170" y="1618"/>
                    <a:pt x="2510" y="1535"/>
                    <a:pt x="2853" y="1535"/>
                  </a:cubicBezTo>
                  <a:cubicBezTo>
                    <a:pt x="2905" y="1535"/>
                    <a:pt x="2956" y="1537"/>
                    <a:pt x="3008" y="1541"/>
                  </a:cubicBezTo>
                  <a:cubicBezTo>
                    <a:pt x="3434" y="1541"/>
                    <a:pt x="3859" y="1632"/>
                    <a:pt x="4284" y="1754"/>
                  </a:cubicBezTo>
                  <a:cubicBezTo>
                    <a:pt x="4710" y="1906"/>
                    <a:pt x="5135" y="2088"/>
                    <a:pt x="5561" y="2331"/>
                  </a:cubicBezTo>
                  <a:lnTo>
                    <a:pt x="5591" y="2331"/>
                  </a:lnTo>
                  <a:cubicBezTo>
                    <a:pt x="5661" y="2373"/>
                    <a:pt x="5738" y="2396"/>
                    <a:pt x="5816" y="2396"/>
                  </a:cubicBezTo>
                  <a:cubicBezTo>
                    <a:pt x="5905" y="2396"/>
                    <a:pt x="5996" y="2366"/>
                    <a:pt x="6077" y="2301"/>
                  </a:cubicBezTo>
                  <a:cubicBezTo>
                    <a:pt x="6259" y="2149"/>
                    <a:pt x="6290" y="1875"/>
                    <a:pt x="6168" y="1663"/>
                  </a:cubicBezTo>
                  <a:cubicBezTo>
                    <a:pt x="5439" y="782"/>
                    <a:pt x="4345" y="144"/>
                    <a:pt x="3100" y="22"/>
                  </a:cubicBezTo>
                  <a:cubicBezTo>
                    <a:pt x="2963" y="8"/>
                    <a:pt x="2825" y="1"/>
                    <a:pt x="2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3" name="Google Shape;4173;p79"/>
            <p:cNvSpPr/>
            <p:nvPr/>
          </p:nvSpPr>
          <p:spPr>
            <a:xfrm>
              <a:off x="4721243" y="2501604"/>
              <a:ext cx="107622" cy="40824"/>
            </a:xfrm>
            <a:custGeom>
              <a:avLst/>
              <a:gdLst/>
              <a:ahLst/>
              <a:cxnLst/>
              <a:rect l="l" t="t" r="r" b="b"/>
              <a:pathLst>
                <a:path w="6290" h="2386" extrusionOk="0">
                  <a:moveTo>
                    <a:pt x="3578" y="1"/>
                  </a:moveTo>
                  <a:cubicBezTo>
                    <a:pt x="3437" y="1"/>
                    <a:pt x="3297" y="8"/>
                    <a:pt x="3160" y="22"/>
                  </a:cubicBezTo>
                  <a:cubicBezTo>
                    <a:pt x="1915" y="144"/>
                    <a:pt x="821" y="782"/>
                    <a:pt x="122" y="1663"/>
                  </a:cubicBezTo>
                  <a:cubicBezTo>
                    <a:pt x="1" y="1815"/>
                    <a:pt x="1" y="1997"/>
                    <a:pt x="92" y="2149"/>
                  </a:cubicBezTo>
                  <a:cubicBezTo>
                    <a:pt x="155" y="2296"/>
                    <a:pt x="306" y="2386"/>
                    <a:pt x="474" y="2386"/>
                  </a:cubicBezTo>
                  <a:cubicBezTo>
                    <a:pt x="548" y="2386"/>
                    <a:pt x="625" y="2368"/>
                    <a:pt x="699" y="2331"/>
                  </a:cubicBezTo>
                  <a:cubicBezTo>
                    <a:pt x="1125" y="2088"/>
                    <a:pt x="1550" y="1906"/>
                    <a:pt x="1975" y="1754"/>
                  </a:cubicBezTo>
                  <a:cubicBezTo>
                    <a:pt x="2401" y="1632"/>
                    <a:pt x="2826" y="1541"/>
                    <a:pt x="3252" y="1541"/>
                  </a:cubicBezTo>
                  <a:cubicBezTo>
                    <a:pt x="3307" y="1537"/>
                    <a:pt x="3363" y="1535"/>
                    <a:pt x="3418" y="1535"/>
                  </a:cubicBezTo>
                  <a:cubicBezTo>
                    <a:pt x="3780" y="1535"/>
                    <a:pt x="4116" y="1618"/>
                    <a:pt x="4406" y="1723"/>
                  </a:cubicBezTo>
                  <a:cubicBezTo>
                    <a:pt x="4771" y="1845"/>
                    <a:pt x="5074" y="1967"/>
                    <a:pt x="5469" y="2240"/>
                  </a:cubicBezTo>
                  <a:lnTo>
                    <a:pt x="5530" y="2301"/>
                  </a:lnTo>
                  <a:cubicBezTo>
                    <a:pt x="5597" y="2345"/>
                    <a:pt x="5680" y="2373"/>
                    <a:pt x="5767" y="2373"/>
                  </a:cubicBezTo>
                  <a:cubicBezTo>
                    <a:pt x="5799" y="2373"/>
                    <a:pt x="5832" y="2370"/>
                    <a:pt x="5864" y="2362"/>
                  </a:cubicBezTo>
                  <a:cubicBezTo>
                    <a:pt x="6107" y="2331"/>
                    <a:pt x="6290" y="2088"/>
                    <a:pt x="6229" y="1845"/>
                  </a:cubicBezTo>
                  <a:cubicBezTo>
                    <a:pt x="6138" y="1177"/>
                    <a:pt x="5621" y="599"/>
                    <a:pt x="5014" y="326"/>
                  </a:cubicBezTo>
                  <a:cubicBezTo>
                    <a:pt x="4566" y="90"/>
                    <a:pt x="4064" y="1"/>
                    <a:pt x="3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4" name="Google Shape;4174;p79"/>
            <p:cNvSpPr/>
            <p:nvPr/>
          </p:nvSpPr>
          <p:spPr>
            <a:xfrm>
              <a:off x="4859521" y="2674033"/>
              <a:ext cx="71229" cy="45769"/>
            </a:xfrm>
            <a:custGeom>
              <a:avLst/>
              <a:gdLst/>
              <a:ahLst/>
              <a:cxnLst/>
              <a:rect l="l" t="t" r="r" b="b"/>
              <a:pathLst>
                <a:path w="4163" h="2675" fill="none" extrusionOk="0">
                  <a:moveTo>
                    <a:pt x="4163" y="2674"/>
                  </a:moveTo>
                  <a:cubicBezTo>
                    <a:pt x="3373" y="1"/>
                    <a:pt x="760" y="396"/>
                    <a:pt x="0" y="2674"/>
                  </a:cubicBezTo>
                </a:path>
              </a:pathLst>
            </a:custGeom>
            <a:noFill/>
            <a:ln w="227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5" name="Google Shape;4175;p79"/>
            <p:cNvSpPr/>
            <p:nvPr/>
          </p:nvSpPr>
          <p:spPr>
            <a:xfrm>
              <a:off x="4779979" y="2736414"/>
              <a:ext cx="230831" cy="91521"/>
            </a:xfrm>
            <a:custGeom>
              <a:avLst/>
              <a:gdLst/>
              <a:ahLst/>
              <a:cxnLst/>
              <a:rect l="l" t="t" r="r" b="b"/>
              <a:pathLst>
                <a:path w="13491" h="5349" fill="none" extrusionOk="0">
                  <a:moveTo>
                    <a:pt x="13491" y="1"/>
                  </a:moveTo>
                  <a:cubicBezTo>
                    <a:pt x="13491" y="1"/>
                    <a:pt x="7050" y="5348"/>
                    <a:pt x="1" y="1"/>
                  </a:cubicBezTo>
                </a:path>
              </a:pathLst>
            </a:custGeom>
            <a:noFill/>
            <a:ln w="197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6" name="Google Shape;4176;p79"/>
            <p:cNvSpPr/>
            <p:nvPr/>
          </p:nvSpPr>
          <p:spPr>
            <a:xfrm>
              <a:off x="4653661" y="2667275"/>
              <a:ext cx="86320" cy="62931"/>
            </a:xfrm>
            <a:custGeom>
              <a:avLst/>
              <a:gdLst/>
              <a:ahLst/>
              <a:cxnLst/>
              <a:rect l="l" t="t" r="r" b="b"/>
              <a:pathLst>
                <a:path w="5045" h="3678" extrusionOk="0">
                  <a:moveTo>
                    <a:pt x="2523" y="1"/>
                  </a:moveTo>
                  <a:cubicBezTo>
                    <a:pt x="1125" y="1"/>
                    <a:pt x="1" y="821"/>
                    <a:pt x="1" y="1854"/>
                  </a:cubicBezTo>
                  <a:cubicBezTo>
                    <a:pt x="1" y="2857"/>
                    <a:pt x="1125" y="3677"/>
                    <a:pt x="2523" y="3677"/>
                  </a:cubicBezTo>
                  <a:cubicBezTo>
                    <a:pt x="3920" y="3677"/>
                    <a:pt x="5044" y="2857"/>
                    <a:pt x="5044" y="1854"/>
                  </a:cubicBezTo>
                  <a:cubicBezTo>
                    <a:pt x="5044" y="821"/>
                    <a:pt x="3920" y="1"/>
                    <a:pt x="2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7" name="Google Shape;4177;p79"/>
            <p:cNvSpPr/>
            <p:nvPr/>
          </p:nvSpPr>
          <p:spPr>
            <a:xfrm>
              <a:off x="5067451" y="2667275"/>
              <a:ext cx="86303" cy="62931"/>
            </a:xfrm>
            <a:custGeom>
              <a:avLst/>
              <a:gdLst/>
              <a:ahLst/>
              <a:cxnLst/>
              <a:rect l="l" t="t" r="r" b="b"/>
              <a:pathLst>
                <a:path w="5044" h="3678" extrusionOk="0">
                  <a:moveTo>
                    <a:pt x="2522" y="1"/>
                  </a:moveTo>
                  <a:cubicBezTo>
                    <a:pt x="1125" y="1"/>
                    <a:pt x="0" y="821"/>
                    <a:pt x="0" y="1854"/>
                  </a:cubicBezTo>
                  <a:cubicBezTo>
                    <a:pt x="0" y="2857"/>
                    <a:pt x="1125" y="3677"/>
                    <a:pt x="2522" y="3677"/>
                  </a:cubicBezTo>
                  <a:cubicBezTo>
                    <a:pt x="3920" y="3677"/>
                    <a:pt x="5044" y="2857"/>
                    <a:pt x="5044" y="1854"/>
                  </a:cubicBezTo>
                  <a:cubicBezTo>
                    <a:pt x="5044" y="821"/>
                    <a:pt x="3920" y="1"/>
                    <a:pt x="2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8" name="Google Shape;4178;p79"/>
            <p:cNvSpPr/>
            <p:nvPr/>
          </p:nvSpPr>
          <p:spPr>
            <a:xfrm>
              <a:off x="4328873" y="2029675"/>
              <a:ext cx="1047936" cy="549299"/>
            </a:xfrm>
            <a:custGeom>
              <a:avLst/>
              <a:gdLst/>
              <a:ahLst/>
              <a:cxnLst/>
              <a:rect l="l" t="t" r="r" b="b"/>
              <a:pathLst>
                <a:path w="61247" h="32104" extrusionOk="0">
                  <a:moveTo>
                    <a:pt x="34480" y="1"/>
                  </a:moveTo>
                  <a:cubicBezTo>
                    <a:pt x="26445" y="1"/>
                    <a:pt x="19123" y="4298"/>
                    <a:pt x="17313" y="10105"/>
                  </a:cubicBezTo>
                  <a:cubicBezTo>
                    <a:pt x="0" y="13247"/>
                    <a:pt x="7476" y="32073"/>
                    <a:pt x="7529" y="32073"/>
                  </a:cubicBezTo>
                  <a:cubicBezTo>
                    <a:pt x="7530" y="32073"/>
                    <a:pt x="7530" y="32072"/>
                    <a:pt x="7530" y="32071"/>
                  </a:cubicBezTo>
                  <a:lnTo>
                    <a:pt x="7530" y="32071"/>
                  </a:lnTo>
                  <a:cubicBezTo>
                    <a:pt x="7535" y="32087"/>
                    <a:pt x="7634" y="32104"/>
                    <a:pt x="7842" y="32104"/>
                  </a:cubicBezTo>
                  <a:cubicBezTo>
                    <a:pt x="8831" y="32104"/>
                    <a:pt x="12271" y="31725"/>
                    <a:pt x="19652" y="29063"/>
                  </a:cubicBezTo>
                  <a:cubicBezTo>
                    <a:pt x="20564" y="27028"/>
                    <a:pt x="23420" y="23503"/>
                    <a:pt x="23420" y="23503"/>
                  </a:cubicBezTo>
                  <a:cubicBezTo>
                    <a:pt x="23420" y="23503"/>
                    <a:pt x="23480" y="26997"/>
                    <a:pt x="24058" y="28456"/>
                  </a:cubicBezTo>
                  <a:cubicBezTo>
                    <a:pt x="26974" y="28122"/>
                    <a:pt x="30134" y="27939"/>
                    <a:pt x="33476" y="27909"/>
                  </a:cubicBezTo>
                  <a:cubicBezTo>
                    <a:pt x="34206" y="26177"/>
                    <a:pt x="36424" y="22956"/>
                    <a:pt x="36424" y="22956"/>
                  </a:cubicBezTo>
                  <a:cubicBezTo>
                    <a:pt x="36424" y="22956"/>
                    <a:pt x="36697" y="26359"/>
                    <a:pt x="37457" y="28000"/>
                  </a:cubicBezTo>
                  <a:cubicBezTo>
                    <a:pt x="39583" y="28091"/>
                    <a:pt x="41771" y="28273"/>
                    <a:pt x="43989" y="28547"/>
                  </a:cubicBezTo>
                  <a:cubicBezTo>
                    <a:pt x="44505" y="27119"/>
                    <a:pt x="45417" y="24293"/>
                    <a:pt x="45417" y="24293"/>
                  </a:cubicBezTo>
                  <a:cubicBezTo>
                    <a:pt x="45417" y="24293"/>
                    <a:pt x="47179" y="27362"/>
                    <a:pt x="47665" y="29063"/>
                  </a:cubicBezTo>
                  <a:cubicBezTo>
                    <a:pt x="51129" y="29610"/>
                    <a:pt x="56324" y="30552"/>
                    <a:pt x="59757" y="31676"/>
                  </a:cubicBezTo>
                  <a:cubicBezTo>
                    <a:pt x="61246" y="15938"/>
                    <a:pt x="51979" y="4271"/>
                    <a:pt x="41589" y="1172"/>
                  </a:cubicBezTo>
                  <a:cubicBezTo>
                    <a:pt x="39238" y="368"/>
                    <a:pt x="36828" y="1"/>
                    <a:pt x="3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9" name="Google Shape;4179;p79"/>
            <p:cNvSpPr/>
            <p:nvPr/>
          </p:nvSpPr>
          <p:spPr>
            <a:xfrm>
              <a:off x="4728514" y="2049727"/>
              <a:ext cx="425252" cy="134125"/>
            </a:xfrm>
            <a:custGeom>
              <a:avLst/>
              <a:gdLst/>
              <a:ahLst/>
              <a:cxnLst/>
              <a:rect l="l" t="t" r="r" b="b"/>
              <a:pathLst>
                <a:path w="24854" h="7839" fill="none" extrusionOk="0">
                  <a:moveTo>
                    <a:pt x="1" y="7839"/>
                  </a:moveTo>
                  <a:cubicBezTo>
                    <a:pt x="1" y="7839"/>
                    <a:pt x="1459" y="2248"/>
                    <a:pt x="9845" y="1124"/>
                  </a:cubicBezTo>
                  <a:cubicBezTo>
                    <a:pt x="18231" y="0"/>
                    <a:pt x="24854" y="6927"/>
                    <a:pt x="24854" y="6927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0" name="Google Shape;4180;p79"/>
            <p:cNvSpPr/>
            <p:nvPr/>
          </p:nvSpPr>
          <p:spPr>
            <a:xfrm>
              <a:off x="4739960" y="2066871"/>
              <a:ext cx="457487" cy="189767"/>
            </a:xfrm>
            <a:custGeom>
              <a:avLst/>
              <a:gdLst/>
              <a:ahLst/>
              <a:cxnLst/>
              <a:rect l="l" t="t" r="r" b="b"/>
              <a:pathLst>
                <a:path w="26738" h="11091" fill="none" extrusionOk="0">
                  <a:moveTo>
                    <a:pt x="0" y="7991"/>
                  </a:moveTo>
                  <a:cubicBezTo>
                    <a:pt x="2856" y="3404"/>
                    <a:pt x="16954" y="1"/>
                    <a:pt x="26737" y="11090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1" name="Google Shape;4181;p79"/>
            <p:cNvSpPr/>
            <p:nvPr/>
          </p:nvSpPr>
          <p:spPr>
            <a:xfrm>
              <a:off x="4739960" y="2069985"/>
              <a:ext cx="506867" cy="291144"/>
            </a:xfrm>
            <a:custGeom>
              <a:avLst/>
              <a:gdLst/>
              <a:ahLst/>
              <a:cxnLst/>
              <a:rect l="l" t="t" r="r" b="b"/>
              <a:pathLst>
                <a:path w="29624" h="17016" fill="none" extrusionOk="0">
                  <a:moveTo>
                    <a:pt x="29624" y="17015"/>
                  </a:moveTo>
                  <a:cubicBezTo>
                    <a:pt x="25765" y="10908"/>
                    <a:pt x="13369" y="1"/>
                    <a:pt x="0" y="7809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2" name="Google Shape;4182;p79"/>
            <p:cNvSpPr/>
            <p:nvPr/>
          </p:nvSpPr>
          <p:spPr>
            <a:xfrm>
              <a:off x="4859521" y="2406835"/>
              <a:ext cx="9890" cy="76961"/>
            </a:xfrm>
            <a:custGeom>
              <a:avLst/>
              <a:gdLst/>
              <a:ahLst/>
              <a:cxnLst/>
              <a:rect l="l" t="t" r="r" b="b"/>
              <a:pathLst>
                <a:path w="578" h="4498" fill="none" extrusionOk="0">
                  <a:moveTo>
                    <a:pt x="0" y="4498"/>
                  </a:moveTo>
                  <a:cubicBezTo>
                    <a:pt x="0" y="4498"/>
                    <a:pt x="304" y="2249"/>
                    <a:pt x="578" y="1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3" name="Google Shape;4183;p79"/>
            <p:cNvSpPr/>
            <p:nvPr/>
          </p:nvSpPr>
          <p:spPr>
            <a:xfrm>
              <a:off x="5172982" y="2430754"/>
              <a:ext cx="9890" cy="76961"/>
            </a:xfrm>
            <a:custGeom>
              <a:avLst/>
              <a:gdLst/>
              <a:ahLst/>
              <a:cxnLst/>
              <a:rect l="l" t="t" r="r" b="b"/>
              <a:pathLst>
                <a:path w="578" h="4498" fill="none" extrusionOk="0">
                  <a:moveTo>
                    <a:pt x="577" y="4497"/>
                  </a:moveTo>
                  <a:cubicBezTo>
                    <a:pt x="577" y="4497"/>
                    <a:pt x="274" y="2249"/>
                    <a:pt x="0" y="1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4" name="Google Shape;4184;p79"/>
            <p:cNvSpPr/>
            <p:nvPr/>
          </p:nvSpPr>
          <p:spPr>
            <a:xfrm>
              <a:off x="4812213" y="2184875"/>
              <a:ext cx="374829" cy="186636"/>
            </a:xfrm>
            <a:custGeom>
              <a:avLst/>
              <a:gdLst/>
              <a:ahLst/>
              <a:cxnLst/>
              <a:rect l="l" t="t" r="r" b="b"/>
              <a:pathLst>
                <a:path w="21907" h="10908" fill="none" extrusionOk="0">
                  <a:moveTo>
                    <a:pt x="21906" y="10908"/>
                  </a:moveTo>
                  <a:cubicBezTo>
                    <a:pt x="16286" y="3859"/>
                    <a:pt x="7566" y="1"/>
                    <a:pt x="1" y="2279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5" name="Google Shape;4185;p79"/>
            <p:cNvSpPr/>
            <p:nvPr/>
          </p:nvSpPr>
          <p:spPr>
            <a:xfrm>
              <a:off x="5228074" y="2469216"/>
              <a:ext cx="4705" cy="30182"/>
            </a:xfrm>
            <a:custGeom>
              <a:avLst/>
              <a:gdLst/>
              <a:ahLst/>
              <a:cxnLst/>
              <a:rect l="l" t="t" r="r" b="b"/>
              <a:pathLst>
                <a:path w="275" h="1764" fill="none" extrusionOk="0">
                  <a:moveTo>
                    <a:pt x="1" y="1"/>
                  </a:moveTo>
                  <a:lnTo>
                    <a:pt x="274" y="1763"/>
                  </a:ln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6" name="Google Shape;4186;p79"/>
            <p:cNvSpPr/>
            <p:nvPr/>
          </p:nvSpPr>
          <p:spPr>
            <a:xfrm>
              <a:off x="4486793" y="2243611"/>
              <a:ext cx="131028" cy="187166"/>
            </a:xfrm>
            <a:custGeom>
              <a:avLst/>
              <a:gdLst/>
              <a:ahLst/>
              <a:cxnLst/>
              <a:rect l="l" t="t" r="r" b="b"/>
              <a:pathLst>
                <a:path w="7658" h="10939" fill="none" extrusionOk="0">
                  <a:moveTo>
                    <a:pt x="7657" y="1"/>
                  </a:moveTo>
                  <a:cubicBezTo>
                    <a:pt x="7657" y="1"/>
                    <a:pt x="852" y="1429"/>
                    <a:pt x="1" y="10939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7" name="Google Shape;4187;p79"/>
            <p:cNvSpPr/>
            <p:nvPr/>
          </p:nvSpPr>
          <p:spPr>
            <a:xfrm>
              <a:off x="4498239" y="2259728"/>
              <a:ext cx="155444" cy="247992"/>
            </a:xfrm>
            <a:custGeom>
              <a:avLst/>
              <a:gdLst/>
              <a:ahLst/>
              <a:cxnLst/>
              <a:rect l="l" t="t" r="r" b="b"/>
              <a:pathLst>
                <a:path w="9085" h="14494" fill="none" extrusionOk="0">
                  <a:moveTo>
                    <a:pt x="9085" y="1"/>
                  </a:moveTo>
                  <a:cubicBezTo>
                    <a:pt x="9085" y="1"/>
                    <a:pt x="0" y="3373"/>
                    <a:pt x="1550" y="14493"/>
                  </a:cubicBezTo>
                </a:path>
              </a:pathLst>
            </a:custGeom>
            <a:noFill/>
            <a:ln w="12150" cap="rnd" cmpd="sng">
              <a:solidFill>
                <a:srgbClr val="DCB5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8" name="Google Shape;4188;p79"/>
            <p:cNvSpPr/>
            <p:nvPr/>
          </p:nvSpPr>
          <p:spPr>
            <a:xfrm>
              <a:off x="3861958" y="3541121"/>
              <a:ext cx="73316" cy="45752"/>
            </a:xfrm>
            <a:custGeom>
              <a:avLst/>
              <a:gdLst/>
              <a:ahLst/>
              <a:cxnLst/>
              <a:rect l="l" t="t" r="r" b="b"/>
              <a:pathLst>
                <a:path w="4285" h="2674" fill="none" extrusionOk="0">
                  <a:moveTo>
                    <a:pt x="4285" y="334"/>
                  </a:moveTo>
                  <a:cubicBezTo>
                    <a:pt x="4285" y="334"/>
                    <a:pt x="912" y="0"/>
                    <a:pt x="1" y="2674"/>
                  </a:cubicBezTo>
                </a:path>
              </a:pathLst>
            </a:custGeom>
            <a:noFill/>
            <a:ln w="105575" cap="rnd" cmpd="sng">
              <a:solidFill>
                <a:srgbClr val="EA7D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9" name="Google Shape;4189;p79"/>
            <p:cNvSpPr/>
            <p:nvPr/>
          </p:nvSpPr>
          <p:spPr>
            <a:xfrm>
              <a:off x="3770988" y="3547161"/>
              <a:ext cx="181965" cy="291332"/>
            </a:xfrm>
            <a:custGeom>
              <a:avLst/>
              <a:gdLst/>
              <a:ahLst/>
              <a:cxnLst/>
              <a:rect l="l" t="t" r="r" b="b"/>
              <a:pathLst>
                <a:path w="10635" h="17027" extrusionOk="0">
                  <a:moveTo>
                    <a:pt x="7893" y="1"/>
                  </a:moveTo>
                  <a:cubicBezTo>
                    <a:pt x="5613" y="1"/>
                    <a:pt x="2519" y="1060"/>
                    <a:pt x="1095" y="6271"/>
                  </a:cubicBezTo>
                  <a:cubicBezTo>
                    <a:pt x="578" y="8094"/>
                    <a:pt x="1" y="15477"/>
                    <a:pt x="3343" y="17026"/>
                  </a:cubicBezTo>
                  <a:lnTo>
                    <a:pt x="10301" y="16419"/>
                  </a:lnTo>
                  <a:lnTo>
                    <a:pt x="10635" y="498"/>
                  </a:lnTo>
                  <a:cubicBezTo>
                    <a:pt x="10635" y="498"/>
                    <a:pt x="9455" y="1"/>
                    <a:pt x="7893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0" name="Google Shape;4190;p79"/>
            <p:cNvSpPr/>
            <p:nvPr/>
          </p:nvSpPr>
          <p:spPr>
            <a:xfrm>
              <a:off x="5836278" y="3541121"/>
              <a:ext cx="73316" cy="45752"/>
            </a:xfrm>
            <a:custGeom>
              <a:avLst/>
              <a:gdLst/>
              <a:ahLst/>
              <a:cxnLst/>
              <a:rect l="l" t="t" r="r" b="b"/>
              <a:pathLst>
                <a:path w="4285" h="2674" fill="none" extrusionOk="0">
                  <a:moveTo>
                    <a:pt x="1" y="334"/>
                  </a:moveTo>
                  <a:cubicBezTo>
                    <a:pt x="1" y="334"/>
                    <a:pt x="3373" y="0"/>
                    <a:pt x="4284" y="2674"/>
                  </a:cubicBezTo>
                </a:path>
              </a:pathLst>
            </a:custGeom>
            <a:noFill/>
            <a:ln w="105575" cap="rnd" cmpd="sng">
              <a:solidFill>
                <a:srgbClr val="EA7D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1" name="Google Shape;4191;p79"/>
            <p:cNvSpPr/>
            <p:nvPr/>
          </p:nvSpPr>
          <p:spPr>
            <a:xfrm>
              <a:off x="5819117" y="3547161"/>
              <a:ext cx="181452" cy="291332"/>
            </a:xfrm>
            <a:custGeom>
              <a:avLst/>
              <a:gdLst/>
              <a:ahLst/>
              <a:cxnLst/>
              <a:rect l="l" t="t" r="r" b="b"/>
              <a:pathLst>
                <a:path w="10605" h="17027" extrusionOk="0">
                  <a:moveTo>
                    <a:pt x="2732" y="1"/>
                  </a:moveTo>
                  <a:cubicBezTo>
                    <a:pt x="1176" y="1"/>
                    <a:pt x="1" y="498"/>
                    <a:pt x="1" y="498"/>
                  </a:cubicBezTo>
                  <a:lnTo>
                    <a:pt x="305" y="16419"/>
                  </a:lnTo>
                  <a:lnTo>
                    <a:pt x="7262" y="17026"/>
                  </a:lnTo>
                  <a:cubicBezTo>
                    <a:pt x="10604" y="15477"/>
                    <a:pt x="10027" y="8094"/>
                    <a:pt x="9511" y="6271"/>
                  </a:cubicBezTo>
                  <a:cubicBezTo>
                    <a:pt x="8086" y="1060"/>
                    <a:pt x="5004" y="1"/>
                    <a:pt x="2732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2" name="Google Shape;4192;p79"/>
            <p:cNvSpPr/>
            <p:nvPr/>
          </p:nvSpPr>
          <p:spPr>
            <a:xfrm>
              <a:off x="3935255" y="3001969"/>
              <a:ext cx="944061" cy="1044993"/>
            </a:xfrm>
            <a:custGeom>
              <a:avLst/>
              <a:gdLst/>
              <a:ahLst/>
              <a:cxnLst/>
              <a:rect l="l" t="t" r="r" b="b"/>
              <a:pathLst>
                <a:path w="55176" h="61075" extrusionOk="0">
                  <a:moveTo>
                    <a:pt x="23783" y="0"/>
                  </a:moveTo>
                  <a:cubicBezTo>
                    <a:pt x="17860" y="0"/>
                    <a:pt x="11043" y="721"/>
                    <a:pt x="3282" y="2557"/>
                  </a:cubicBezTo>
                  <a:lnTo>
                    <a:pt x="1" y="5991"/>
                  </a:lnTo>
                  <a:lnTo>
                    <a:pt x="3282" y="61075"/>
                  </a:lnTo>
                  <a:cubicBezTo>
                    <a:pt x="11931" y="55950"/>
                    <a:pt x="20580" y="54242"/>
                    <a:pt x="28268" y="54242"/>
                  </a:cubicBezTo>
                  <a:cubicBezTo>
                    <a:pt x="43644" y="54242"/>
                    <a:pt x="55176" y="61075"/>
                    <a:pt x="55176" y="61075"/>
                  </a:cubicBezTo>
                  <a:lnTo>
                    <a:pt x="55176" y="9697"/>
                  </a:lnTo>
                  <a:cubicBezTo>
                    <a:pt x="55176" y="9697"/>
                    <a:pt x="45497" y="0"/>
                    <a:pt x="23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3" name="Google Shape;4193;p79"/>
            <p:cNvSpPr/>
            <p:nvPr/>
          </p:nvSpPr>
          <p:spPr>
            <a:xfrm>
              <a:off x="4879265" y="3001969"/>
              <a:ext cx="944061" cy="1044993"/>
            </a:xfrm>
            <a:custGeom>
              <a:avLst/>
              <a:gdLst/>
              <a:ahLst/>
              <a:cxnLst/>
              <a:rect l="l" t="t" r="r" b="b"/>
              <a:pathLst>
                <a:path w="55176" h="61075" extrusionOk="0">
                  <a:moveTo>
                    <a:pt x="31394" y="0"/>
                  </a:moveTo>
                  <a:cubicBezTo>
                    <a:pt x="9679" y="0"/>
                    <a:pt x="1" y="9697"/>
                    <a:pt x="1" y="9697"/>
                  </a:cubicBezTo>
                  <a:lnTo>
                    <a:pt x="1" y="61075"/>
                  </a:lnTo>
                  <a:cubicBezTo>
                    <a:pt x="1" y="61075"/>
                    <a:pt x="11533" y="54242"/>
                    <a:pt x="26909" y="54242"/>
                  </a:cubicBezTo>
                  <a:cubicBezTo>
                    <a:pt x="34597" y="54242"/>
                    <a:pt x="43246" y="55950"/>
                    <a:pt x="51895" y="61075"/>
                  </a:cubicBezTo>
                  <a:lnTo>
                    <a:pt x="55176" y="5991"/>
                  </a:lnTo>
                  <a:lnTo>
                    <a:pt x="51895" y="2557"/>
                  </a:lnTo>
                  <a:cubicBezTo>
                    <a:pt x="44134" y="721"/>
                    <a:pt x="37316" y="0"/>
                    <a:pt x="31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4" name="Google Shape;4194;p79"/>
            <p:cNvSpPr/>
            <p:nvPr/>
          </p:nvSpPr>
          <p:spPr>
            <a:xfrm>
              <a:off x="5651736" y="3054512"/>
              <a:ext cx="149730" cy="27085"/>
            </a:xfrm>
            <a:custGeom>
              <a:avLst/>
              <a:gdLst/>
              <a:ahLst/>
              <a:cxnLst/>
              <a:rect l="l" t="t" r="r" b="b"/>
              <a:pathLst>
                <a:path w="8751" h="1583" extrusionOk="0">
                  <a:moveTo>
                    <a:pt x="3080" y="1"/>
                  </a:moveTo>
                  <a:cubicBezTo>
                    <a:pt x="2059" y="1"/>
                    <a:pt x="1018" y="47"/>
                    <a:pt x="1" y="155"/>
                  </a:cubicBezTo>
                  <a:cubicBezTo>
                    <a:pt x="2522" y="428"/>
                    <a:pt x="6928" y="945"/>
                    <a:pt x="8751" y="1583"/>
                  </a:cubicBezTo>
                  <a:lnTo>
                    <a:pt x="7505" y="276"/>
                  </a:lnTo>
                  <a:cubicBezTo>
                    <a:pt x="6179" y="111"/>
                    <a:pt x="4652" y="1"/>
                    <a:pt x="3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5" name="Google Shape;4195;p79"/>
            <p:cNvSpPr/>
            <p:nvPr/>
          </p:nvSpPr>
          <p:spPr>
            <a:xfrm>
              <a:off x="3900437" y="3104455"/>
              <a:ext cx="978880" cy="1226342"/>
            </a:xfrm>
            <a:custGeom>
              <a:avLst/>
              <a:gdLst/>
              <a:ahLst/>
              <a:cxnLst/>
              <a:rect l="l" t="t" r="r" b="b"/>
              <a:pathLst>
                <a:path w="57211" h="71674" extrusionOk="0">
                  <a:moveTo>
                    <a:pt x="2036" y="1"/>
                  </a:moveTo>
                  <a:lnTo>
                    <a:pt x="0" y="1094"/>
                  </a:lnTo>
                  <a:lnTo>
                    <a:pt x="0" y="64321"/>
                  </a:lnTo>
                  <a:lnTo>
                    <a:pt x="57211" y="71674"/>
                  </a:lnTo>
                  <a:lnTo>
                    <a:pt x="57211" y="7110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6" name="Google Shape;4196;p79"/>
            <p:cNvSpPr/>
            <p:nvPr/>
          </p:nvSpPr>
          <p:spPr>
            <a:xfrm>
              <a:off x="3900437" y="3123172"/>
              <a:ext cx="978880" cy="1249732"/>
            </a:xfrm>
            <a:custGeom>
              <a:avLst/>
              <a:gdLst/>
              <a:ahLst/>
              <a:cxnLst/>
              <a:rect l="l" t="t" r="r" b="b"/>
              <a:pathLst>
                <a:path w="57211" h="73041" extrusionOk="0">
                  <a:moveTo>
                    <a:pt x="0" y="0"/>
                  </a:moveTo>
                  <a:lnTo>
                    <a:pt x="0" y="65688"/>
                  </a:lnTo>
                  <a:lnTo>
                    <a:pt x="57211" y="73041"/>
                  </a:lnTo>
                  <a:lnTo>
                    <a:pt x="57211" y="7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7" name="Google Shape;4197;p79"/>
            <p:cNvSpPr/>
            <p:nvPr/>
          </p:nvSpPr>
          <p:spPr>
            <a:xfrm>
              <a:off x="4051188" y="3248978"/>
              <a:ext cx="677368" cy="130498"/>
            </a:xfrm>
            <a:custGeom>
              <a:avLst/>
              <a:gdLst/>
              <a:ahLst/>
              <a:cxnLst/>
              <a:rect l="l" t="t" r="r" b="b"/>
              <a:pathLst>
                <a:path w="39589" h="7627" extrusionOk="0">
                  <a:moveTo>
                    <a:pt x="0" y="0"/>
                  </a:moveTo>
                  <a:lnTo>
                    <a:pt x="0" y="2522"/>
                  </a:lnTo>
                  <a:lnTo>
                    <a:pt x="39589" y="7626"/>
                  </a:lnTo>
                  <a:lnTo>
                    <a:pt x="39589" y="5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8" name="Google Shape;4198;p79"/>
            <p:cNvSpPr/>
            <p:nvPr/>
          </p:nvSpPr>
          <p:spPr>
            <a:xfrm>
              <a:off x="4051188" y="3340975"/>
              <a:ext cx="677368" cy="130498"/>
            </a:xfrm>
            <a:custGeom>
              <a:avLst/>
              <a:gdLst/>
              <a:ahLst/>
              <a:cxnLst/>
              <a:rect l="l" t="t" r="r" b="b"/>
              <a:pathLst>
                <a:path w="39589" h="7627" extrusionOk="0">
                  <a:moveTo>
                    <a:pt x="0" y="1"/>
                  </a:moveTo>
                  <a:lnTo>
                    <a:pt x="0" y="2523"/>
                  </a:lnTo>
                  <a:lnTo>
                    <a:pt x="39589" y="7627"/>
                  </a:lnTo>
                  <a:lnTo>
                    <a:pt x="39589" y="51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9" name="Google Shape;4199;p79"/>
            <p:cNvSpPr/>
            <p:nvPr/>
          </p:nvSpPr>
          <p:spPr>
            <a:xfrm>
              <a:off x="4051188" y="3433503"/>
              <a:ext cx="677368" cy="129985"/>
            </a:xfrm>
            <a:custGeom>
              <a:avLst/>
              <a:gdLst/>
              <a:ahLst/>
              <a:cxnLst/>
              <a:rect l="l" t="t" r="r" b="b"/>
              <a:pathLst>
                <a:path w="39589" h="7597" extrusionOk="0">
                  <a:moveTo>
                    <a:pt x="0" y="1"/>
                  </a:moveTo>
                  <a:lnTo>
                    <a:pt x="0" y="2492"/>
                  </a:lnTo>
                  <a:lnTo>
                    <a:pt x="39589" y="7597"/>
                  </a:lnTo>
                  <a:lnTo>
                    <a:pt x="39589" y="50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0" name="Google Shape;4200;p79"/>
            <p:cNvSpPr/>
            <p:nvPr/>
          </p:nvSpPr>
          <p:spPr>
            <a:xfrm>
              <a:off x="4051188" y="3525518"/>
              <a:ext cx="257865" cy="75917"/>
            </a:xfrm>
            <a:custGeom>
              <a:avLst/>
              <a:gdLst/>
              <a:ahLst/>
              <a:cxnLst/>
              <a:rect l="l" t="t" r="r" b="b"/>
              <a:pathLst>
                <a:path w="15071" h="4437" extrusionOk="0">
                  <a:moveTo>
                    <a:pt x="0" y="1"/>
                  </a:moveTo>
                  <a:lnTo>
                    <a:pt x="0" y="2523"/>
                  </a:lnTo>
                  <a:lnTo>
                    <a:pt x="15070" y="4437"/>
                  </a:lnTo>
                  <a:lnTo>
                    <a:pt x="15070" y="1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1" name="Google Shape;4201;p79"/>
            <p:cNvSpPr/>
            <p:nvPr/>
          </p:nvSpPr>
          <p:spPr>
            <a:xfrm>
              <a:off x="4879265" y="3104455"/>
              <a:ext cx="978897" cy="1226342"/>
            </a:xfrm>
            <a:custGeom>
              <a:avLst/>
              <a:gdLst/>
              <a:ahLst/>
              <a:cxnLst/>
              <a:rect l="l" t="t" r="r" b="b"/>
              <a:pathLst>
                <a:path w="57212" h="71674" extrusionOk="0">
                  <a:moveTo>
                    <a:pt x="55176" y="1"/>
                  </a:moveTo>
                  <a:lnTo>
                    <a:pt x="1" y="7110"/>
                  </a:lnTo>
                  <a:lnTo>
                    <a:pt x="1" y="71674"/>
                  </a:lnTo>
                  <a:lnTo>
                    <a:pt x="57212" y="64321"/>
                  </a:lnTo>
                  <a:lnTo>
                    <a:pt x="57212" y="1094"/>
                  </a:lnTo>
                  <a:lnTo>
                    <a:pt x="551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2" name="Google Shape;4202;p79"/>
            <p:cNvSpPr/>
            <p:nvPr/>
          </p:nvSpPr>
          <p:spPr>
            <a:xfrm>
              <a:off x="4879265" y="3123172"/>
              <a:ext cx="978897" cy="1249732"/>
            </a:xfrm>
            <a:custGeom>
              <a:avLst/>
              <a:gdLst/>
              <a:ahLst/>
              <a:cxnLst/>
              <a:rect l="l" t="t" r="r" b="b"/>
              <a:pathLst>
                <a:path w="57212" h="73041" extrusionOk="0">
                  <a:moveTo>
                    <a:pt x="57212" y="0"/>
                  </a:moveTo>
                  <a:lnTo>
                    <a:pt x="1" y="7353"/>
                  </a:lnTo>
                  <a:lnTo>
                    <a:pt x="1" y="73041"/>
                  </a:lnTo>
                  <a:lnTo>
                    <a:pt x="57212" y="65688"/>
                  </a:lnTo>
                  <a:lnTo>
                    <a:pt x="57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3" name="Google Shape;4203;p79"/>
            <p:cNvSpPr/>
            <p:nvPr/>
          </p:nvSpPr>
          <p:spPr>
            <a:xfrm>
              <a:off x="4823642" y="3224015"/>
              <a:ext cx="111266" cy="1153180"/>
            </a:xfrm>
            <a:custGeom>
              <a:avLst/>
              <a:gdLst/>
              <a:ahLst/>
              <a:cxnLst/>
              <a:rect l="l" t="t" r="r" b="b"/>
              <a:pathLst>
                <a:path w="6503" h="67398" extrusionOk="0">
                  <a:moveTo>
                    <a:pt x="1" y="1"/>
                  </a:moveTo>
                  <a:lnTo>
                    <a:pt x="1" y="66144"/>
                  </a:lnTo>
                  <a:cubicBezTo>
                    <a:pt x="928" y="66980"/>
                    <a:pt x="2090" y="67397"/>
                    <a:pt x="3252" y="67397"/>
                  </a:cubicBezTo>
                  <a:cubicBezTo>
                    <a:pt x="4414" y="67397"/>
                    <a:pt x="5576" y="66980"/>
                    <a:pt x="6503" y="66144"/>
                  </a:cubicBezTo>
                  <a:lnTo>
                    <a:pt x="6503" y="1"/>
                  </a:lnTo>
                  <a:cubicBezTo>
                    <a:pt x="5576" y="836"/>
                    <a:pt x="4414" y="1254"/>
                    <a:pt x="3252" y="1254"/>
                  </a:cubicBezTo>
                  <a:cubicBezTo>
                    <a:pt x="2090" y="1254"/>
                    <a:pt x="928" y="83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4" name="Google Shape;4204;p79"/>
            <p:cNvSpPr/>
            <p:nvPr/>
          </p:nvSpPr>
          <p:spPr>
            <a:xfrm>
              <a:off x="4823642" y="3241689"/>
              <a:ext cx="111266" cy="1152649"/>
            </a:xfrm>
            <a:custGeom>
              <a:avLst/>
              <a:gdLst/>
              <a:ahLst/>
              <a:cxnLst/>
              <a:rect l="l" t="t" r="r" b="b"/>
              <a:pathLst>
                <a:path w="6503" h="67367" extrusionOk="0">
                  <a:moveTo>
                    <a:pt x="1" y="1"/>
                  </a:moveTo>
                  <a:lnTo>
                    <a:pt x="1" y="66114"/>
                  </a:lnTo>
                  <a:cubicBezTo>
                    <a:pt x="928" y="66949"/>
                    <a:pt x="2090" y="67367"/>
                    <a:pt x="3252" y="67367"/>
                  </a:cubicBezTo>
                  <a:cubicBezTo>
                    <a:pt x="4414" y="67367"/>
                    <a:pt x="5576" y="66949"/>
                    <a:pt x="6503" y="66114"/>
                  </a:cubicBezTo>
                  <a:lnTo>
                    <a:pt x="6503" y="1"/>
                  </a:lnTo>
                  <a:cubicBezTo>
                    <a:pt x="5576" y="836"/>
                    <a:pt x="4414" y="1254"/>
                    <a:pt x="3252" y="1254"/>
                  </a:cubicBezTo>
                  <a:cubicBezTo>
                    <a:pt x="2090" y="1254"/>
                    <a:pt x="928" y="83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5" name="Google Shape;4205;p79"/>
            <p:cNvSpPr/>
            <p:nvPr/>
          </p:nvSpPr>
          <p:spPr>
            <a:xfrm>
              <a:off x="3960731" y="3064316"/>
              <a:ext cx="147659" cy="16768"/>
            </a:xfrm>
            <a:custGeom>
              <a:avLst/>
              <a:gdLst/>
              <a:ahLst/>
              <a:cxnLst/>
              <a:rect l="l" t="t" r="r" b="b"/>
              <a:pathLst>
                <a:path w="8630" h="980" extrusionOk="0">
                  <a:moveTo>
                    <a:pt x="1280" y="0"/>
                  </a:moveTo>
                  <a:cubicBezTo>
                    <a:pt x="931" y="0"/>
                    <a:pt x="730" y="7"/>
                    <a:pt x="730" y="7"/>
                  </a:cubicBezTo>
                  <a:lnTo>
                    <a:pt x="1" y="767"/>
                  </a:lnTo>
                  <a:cubicBezTo>
                    <a:pt x="376" y="704"/>
                    <a:pt x="962" y="680"/>
                    <a:pt x="1659" y="680"/>
                  </a:cubicBezTo>
                  <a:cubicBezTo>
                    <a:pt x="4004" y="680"/>
                    <a:pt x="7599" y="956"/>
                    <a:pt x="8629" y="979"/>
                  </a:cubicBezTo>
                  <a:cubicBezTo>
                    <a:pt x="5903" y="94"/>
                    <a:pt x="2573" y="0"/>
                    <a:pt x="1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6" name="Google Shape;4206;p79"/>
            <p:cNvSpPr/>
            <p:nvPr/>
          </p:nvSpPr>
          <p:spPr>
            <a:xfrm>
              <a:off x="4207140" y="3055470"/>
              <a:ext cx="503222" cy="82282"/>
            </a:xfrm>
            <a:custGeom>
              <a:avLst/>
              <a:gdLst/>
              <a:ahLst/>
              <a:cxnLst/>
              <a:rect l="l" t="t" r="r" b="b"/>
              <a:pathLst>
                <a:path w="29411" h="4809" extrusionOk="0">
                  <a:moveTo>
                    <a:pt x="5621" y="0"/>
                  </a:moveTo>
                  <a:cubicBezTo>
                    <a:pt x="4990" y="0"/>
                    <a:pt x="4360" y="8"/>
                    <a:pt x="3737" y="8"/>
                  </a:cubicBezTo>
                  <a:cubicBezTo>
                    <a:pt x="2491" y="38"/>
                    <a:pt x="1246" y="99"/>
                    <a:pt x="0" y="160"/>
                  </a:cubicBezTo>
                  <a:cubicBezTo>
                    <a:pt x="1246" y="220"/>
                    <a:pt x="2491" y="220"/>
                    <a:pt x="3737" y="251"/>
                  </a:cubicBezTo>
                  <a:cubicBezTo>
                    <a:pt x="4983" y="312"/>
                    <a:pt x="6229" y="342"/>
                    <a:pt x="7474" y="433"/>
                  </a:cubicBezTo>
                  <a:cubicBezTo>
                    <a:pt x="9966" y="585"/>
                    <a:pt x="12457" y="798"/>
                    <a:pt x="14918" y="1162"/>
                  </a:cubicBezTo>
                  <a:cubicBezTo>
                    <a:pt x="17409" y="1496"/>
                    <a:pt x="19870" y="1952"/>
                    <a:pt x="22301" y="2499"/>
                  </a:cubicBezTo>
                  <a:cubicBezTo>
                    <a:pt x="23486" y="2803"/>
                    <a:pt x="24701" y="3137"/>
                    <a:pt x="25886" y="3502"/>
                  </a:cubicBezTo>
                  <a:cubicBezTo>
                    <a:pt x="27101" y="3866"/>
                    <a:pt x="28256" y="4292"/>
                    <a:pt x="29411" y="4808"/>
                  </a:cubicBezTo>
                  <a:cubicBezTo>
                    <a:pt x="27193" y="3623"/>
                    <a:pt x="24792" y="2833"/>
                    <a:pt x="22392" y="2134"/>
                  </a:cubicBezTo>
                  <a:cubicBezTo>
                    <a:pt x="19961" y="1466"/>
                    <a:pt x="17470" y="1041"/>
                    <a:pt x="15009" y="676"/>
                  </a:cubicBezTo>
                  <a:lnTo>
                    <a:pt x="13125" y="433"/>
                  </a:lnTo>
                  <a:cubicBezTo>
                    <a:pt x="12518" y="372"/>
                    <a:pt x="11880" y="312"/>
                    <a:pt x="11272" y="251"/>
                  </a:cubicBezTo>
                  <a:cubicBezTo>
                    <a:pt x="9996" y="129"/>
                    <a:pt x="8750" y="99"/>
                    <a:pt x="7505" y="38"/>
                  </a:cubicBezTo>
                  <a:cubicBezTo>
                    <a:pt x="6882" y="8"/>
                    <a:pt x="6251" y="0"/>
                    <a:pt x="5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7" name="Google Shape;4207;p79"/>
            <p:cNvSpPr/>
            <p:nvPr/>
          </p:nvSpPr>
          <p:spPr>
            <a:xfrm>
              <a:off x="4972323" y="3062092"/>
              <a:ext cx="410691" cy="101651"/>
            </a:xfrm>
            <a:custGeom>
              <a:avLst/>
              <a:gdLst/>
              <a:ahLst/>
              <a:cxnLst/>
              <a:rect l="l" t="t" r="r" b="b"/>
              <a:pathLst>
                <a:path w="24003" h="5941" extrusionOk="0">
                  <a:moveTo>
                    <a:pt x="20873" y="0"/>
                  </a:moveTo>
                  <a:cubicBezTo>
                    <a:pt x="19825" y="0"/>
                    <a:pt x="18777" y="46"/>
                    <a:pt x="17744" y="137"/>
                  </a:cubicBezTo>
                  <a:cubicBezTo>
                    <a:pt x="15648" y="289"/>
                    <a:pt x="13582" y="593"/>
                    <a:pt x="11515" y="1049"/>
                  </a:cubicBezTo>
                  <a:cubicBezTo>
                    <a:pt x="9480" y="1474"/>
                    <a:pt x="7444" y="2142"/>
                    <a:pt x="5500" y="2902"/>
                  </a:cubicBezTo>
                  <a:cubicBezTo>
                    <a:pt x="3555" y="3692"/>
                    <a:pt x="1702" y="4725"/>
                    <a:pt x="0" y="5940"/>
                  </a:cubicBezTo>
                  <a:cubicBezTo>
                    <a:pt x="1915" y="5059"/>
                    <a:pt x="3798" y="4209"/>
                    <a:pt x="5773" y="3570"/>
                  </a:cubicBezTo>
                  <a:cubicBezTo>
                    <a:pt x="6229" y="3388"/>
                    <a:pt x="6745" y="3267"/>
                    <a:pt x="7232" y="3084"/>
                  </a:cubicBezTo>
                  <a:cubicBezTo>
                    <a:pt x="7718" y="2932"/>
                    <a:pt x="8204" y="2781"/>
                    <a:pt x="8720" y="2659"/>
                  </a:cubicBezTo>
                  <a:lnTo>
                    <a:pt x="10209" y="2264"/>
                  </a:lnTo>
                  <a:lnTo>
                    <a:pt x="11728" y="1899"/>
                  </a:lnTo>
                  <a:cubicBezTo>
                    <a:pt x="13733" y="1444"/>
                    <a:pt x="15769" y="1109"/>
                    <a:pt x="17805" y="806"/>
                  </a:cubicBezTo>
                  <a:cubicBezTo>
                    <a:pt x="19871" y="532"/>
                    <a:pt x="21937" y="289"/>
                    <a:pt x="24003" y="137"/>
                  </a:cubicBezTo>
                  <a:cubicBezTo>
                    <a:pt x="22970" y="46"/>
                    <a:pt x="21922" y="0"/>
                    <a:pt x="20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8" name="Google Shape;4208;p79"/>
            <p:cNvSpPr/>
            <p:nvPr/>
          </p:nvSpPr>
          <p:spPr>
            <a:xfrm>
              <a:off x="5082524" y="3091879"/>
              <a:ext cx="573407" cy="71862"/>
            </a:xfrm>
            <a:custGeom>
              <a:avLst/>
              <a:gdLst/>
              <a:ahLst/>
              <a:cxnLst/>
              <a:rect l="l" t="t" r="r" b="b"/>
              <a:pathLst>
                <a:path w="33513" h="4200" extrusionOk="0">
                  <a:moveTo>
                    <a:pt x="28139" y="1"/>
                  </a:moveTo>
                  <a:cubicBezTo>
                    <a:pt x="27104" y="1"/>
                    <a:pt x="26070" y="15"/>
                    <a:pt x="25036" y="37"/>
                  </a:cubicBezTo>
                  <a:cubicBezTo>
                    <a:pt x="22180" y="98"/>
                    <a:pt x="19385" y="341"/>
                    <a:pt x="16559" y="614"/>
                  </a:cubicBezTo>
                  <a:cubicBezTo>
                    <a:pt x="13734" y="888"/>
                    <a:pt x="10938" y="1343"/>
                    <a:pt x="8174" y="1921"/>
                  </a:cubicBezTo>
                  <a:cubicBezTo>
                    <a:pt x="5378" y="2498"/>
                    <a:pt x="2644" y="3257"/>
                    <a:pt x="1" y="4199"/>
                  </a:cubicBezTo>
                  <a:cubicBezTo>
                    <a:pt x="1368" y="3865"/>
                    <a:pt x="2705" y="3440"/>
                    <a:pt x="4102" y="3166"/>
                  </a:cubicBezTo>
                  <a:cubicBezTo>
                    <a:pt x="5469" y="2832"/>
                    <a:pt x="6867" y="2559"/>
                    <a:pt x="8234" y="2316"/>
                  </a:cubicBezTo>
                  <a:cubicBezTo>
                    <a:pt x="10999" y="1799"/>
                    <a:pt x="13794" y="1404"/>
                    <a:pt x="16620" y="1100"/>
                  </a:cubicBezTo>
                  <a:cubicBezTo>
                    <a:pt x="19415" y="766"/>
                    <a:pt x="22210" y="584"/>
                    <a:pt x="25036" y="401"/>
                  </a:cubicBezTo>
                  <a:cubicBezTo>
                    <a:pt x="26434" y="341"/>
                    <a:pt x="27862" y="280"/>
                    <a:pt x="29259" y="250"/>
                  </a:cubicBezTo>
                  <a:cubicBezTo>
                    <a:pt x="30687" y="189"/>
                    <a:pt x="32085" y="158"/>
                    <a:pt x="33513" y="158"/>
                  </a:cubicBezTo>
                  <a:cubicBezTo>
                    <a:pt x="31721" y="43"/>
                    <a:pt x="29930" y="1"/>
                    <a:pt x="2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9" name="Google Shape;4209;p79"/>
            <p:cNvSpPr/>
            <p:nvPr/>
          </p:nvSpPr>
          <p:spPr>
            <a:xfrm>
              <a:off x="5121517" y="3237344"/>
              <a:ext cx="530786" cy="308682"/>
            </a:xfrm>
            <a:custGeom>
              <a:avLst/>
              <a:gdLst/>
              <a:ahLst/>
              <a:cxnLst/>
              <a:rect l="l" t="t" r="r" b="b"/>
              <a:pathLst>
                <a:path w="31022" h="18041" extrusionOk="0">
                  <a:moveTo>
                    <a:pt x="29193" y="0"/>
                  </a:moveTo>
                  <a:cubicBezTo>
                    <a:pt x="29125" y="0"/>
                    <a:pt x="29055" y="4"/>
                    <a:pt x="28985" y="12"/>
                  </a:cubicBezTo>
                  <a:lnTo>
                    <a:pt x="1611" y="3323"/>
                  </a:lnTo>
                  <a:cubicBezTo>
                    <a:pt x="669" y="3415"/>
                    <a:pt x="0" y="4204"/>
                    <a:pt x="0" y="5116"/>
                  </a:cubicBezTo>
                  <a:lnTo>
                    <a:pt x="0" y="16206"/>
                  </a:lnTo>
                  <a:cubicBezTo>
                    <a:pt x="0" y="17229"/>
                    <a:pt x="825" y="18040"/>
                    <a:pt x="1828" y="18040"/>
                  </a:cubicBezTo>
                  <a:cubicBezTo>
                    <a:pt x="1896" y="18040"/>
                    <a:pt x="1966" y="18036"/>
                    <a:pt x="2036" y="18029"/>
                  </a:cubicBezTo>
                  <a:lnTo>
                    <a:pt x="29411" y="14717"/>
                  </a:lnTo>
                  <a:cubicBezTo>
                    <a:pt x="30353" y="14626"/>
                    <a:pt x="31021" y="13836"/>
                    <a:pt x="31021" y="12924"/>
                  </a:cubicBezTo>
                  <a:lnTo>
                    <a:pt x="31021" y="1835"/>
                  </a:lnTo>
                  <a:cubicBezTo>
                    <a:pt x="31021" y="811"/>
                    <a:pt x="30196" y="0"/>
                    <a:pt x="291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0" name="Google Shape;4210;p79"/>
            <p:cNvSpPr/>
            <p:nvPr/>
          </p:nvSpPr>
          <p:spPr>
            <a:xfrm>
              <a:off x="3823496" y="3549950"/>
              <a:ext cx="197039" cy="132055"/>
            </a:xfrm>
            <a:custGeom>
              <a:avLst/>
              <a:gdLst/>
              <a:ahLst/>
              <a:cxnLst/>
              <a:rect l="l" t="t" r="r" b="b"/>
              <a:pathLst>
                <a:path w="11516" h="7718" extrusionOk="0">
                  <a:moveTo>
                    <a:pt x="4195" y="2619"/>
                  </a:moveTo>
                  <a:cubicBezTo>
                    <a:pt x="4198" y="2619"/>
                    <a:pt x="4210" y="2635"/>
                    <a:pt x="4222" y="2670"/>
                  </a:cubicBezTo>
                  <a:lnTo>
                    <a:pt x="4222" y="2670"/>
                  </a:lnTo>
                  <a:cubicBezTo>
                    <a:pt x="4196" y="2638"/>
                    <a:pt x="4191" y="2619"/>
                    <a:pt x="4195" y="2619"/>
                  </a:cubicBezTo>
                  <a:close/>
                  <a:moveTo>
                    <a:pt x="2259" y="0"/>
                  </a:moveTo>
                  <a:cubicBezTo>
                    <a:pt x="1320" y="0"/>
                    <a:pt x="471" y="626"/>
                    <a:pt x="213" y="1581"/>
                  </a:cubicBezTo>
                  <a:lnTo>
                    <a:pt x="213" y="1611"/>
                  </a:lnTo>
                  <a:cubicBezTo>
                    <a:pt x="31" y="2279"/>
                    <a:pt x="1" y="3161"/>
                    <a:pt x="304" y="3981"/>
                  </a:cubicBezTo>
                  <a:cubicBezTo>
                    <a:pt x="578" y="4801"/>
                    <a:pt x="1125" y="5409"/>
                    <a:pt x="1611" y="5804"/>
                  </a:cubicBezTo>
                  <a:cubicBezTo>
                    <a:pt x="2644" y="6624"/>
                    <a:pt x="3586" y="6928"/>
                    <a:pt x="4497" y="7171"/>
                  </a:cubicBezTo>
                  <a:cubicBezTo>
                    <a:pt x="5378" y="7384"/>
                    <a:pt x="6229" y="7505"/>
                    <a:pt x="7080" y="7596"/>
                  </a:cubicBezTo>
                  <a:cubicBezTo>
                    <a:pt x="7961" y="7688"/>
                    <a:pt x="8751" y="7718"/>
                    <a:pt x="9662" y="7718"/>
                  </a:cubicBezTo>
                  <a:cubicBezTo>
                    <a:pt x="10635" y="7688"/>
                    <a:pt x="11424" y="6928"/>
                    <a:pt x="11455" y="5956"/>
                  </a:cubicBezTo>
                  <a:cubicBezTo>
                    <a:pt x="11516" y="4953"/>
                    <a:pt x="10726" y="4102"/>
                    <a:pt x="9723" y="4042"/>
                  </a:cubicBezTo>
                  <a:lnTo>
                    <a:pt x="9662" y="4042"/>
                  </a:lnTo>
                  <a:cubicBezTo>
                    <a:pt x="8994" y="4011"/>
                    <a:pt x="8234" y="3950"/>
                    <a:pt x="7566" y="3829"/>
                  </a:cubicBezTo>
                  <a:cubicBezTo>
                    <a:pt x="6867" y="3707"/>
                    <a:pt x="6168" y="3586"/>
                    <a:pt x="5561" y="3373"/>
                  </a:cubicBezTo>
                  <a:cubicBezTo>
                    <a:pt x="5005" y="3198"/>
                    <a:pt x="4477" y="2938"/>
                    <a:pt x="4276" y="2729"/>
                  </a:cubicBezTo>
                  <a:lnTo>
                    <a:pt x="4276" y="2729"/>
                  </a:lnTo>
                  <a:cubicBezTo>
                    <a:pt x="4279" y="2722"/>
                    <a:pt x="4281" y="2714"/>
                    <a:pt x="4285" y="2705"/>
                  </a:cubicBezTo>
                  <a:cubicBezTo>
                    <a:pt x="4285" y="2674"/>
                    <a:pt x="4285" y="2644"/>
                    <a:pt x="4315" y="2614"/>
                  </a:cubicBezTo>
                  <a:cubicBezTo>
                    <a:pt x="4588" y="1489"/>
                    <a:pt x="3920" y="365"/>
                    <a:pt x="2765" y="61"/>
                  </a:cubicBezTo>
                  <a:cubicBezTo>
                    <a:pt x="2596" y="20"/>
                    <a:pt x="2426" y="0"/>
                    <a:pt x="2259" y="0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1" name="Google Shape;4211;p79"/>
            <p:cNvSpPr/>
            <p:nvPr/>
          </p:nvSpPr>
          <p:spPr>
            <a:xfrm>
              <a:off x="3807910" y="3614435"/>
              <a:ext cx="224073" cy="133218"/>
            </a:xfrm>
            <a:custGeom>
              <a:avLst/>
              <a:gdLst/>
              <a:ahLst/>
              <a:cxnLst/>
              <a:rect l="l" t="t" r="r" b="b"/>
              <a:pathLst>
                <a:path w="13096" h="7786" extrusionOk="0">
                  <a:moveTo>
                    <a:pt x="4071" y="1883"/>
                  </a:moveTo>
                  <a:cubicBezTo>
                    <a:pt x="4071" y="1883"/>
                    <a:pt x="4072" y="1883"/>
                    <a:pt x="4102" y="1913"/>
                  </a:cubicBezTo>
                  <a:cubicBezTo>
                    <a:pt x="4117" y="1929"/>
                    <a:pt x="4125" y="1944"/>
                    <a:pt x="4132" y="1967"/>
                  </a:cubicBezTo>
                  <a:lnTo>
                    <a:pt x="4132" y="1967"/>
                  </a:lnTo>
                  <a:cubicBezTo>
                    <a:pt x="4093" y="1931"/>
                    <a:pt x="4071" y="1902"/>
                    <a:pt x="4071" y="1883"/>
                  </a:cubicBezTo>
                  <a:close/>
                  <a:moveTo>
                    <a:pt x="4236" y="2548"/>
                  </a:moveTo>
                  <a:cubicBezTo>
                    <a:pt x="4234" y="2569"/>
                    <a:pt x="4230" y="2591"/>
                    <a:pt x="4223" y="2612"/>
                  </a:cubicBezTo>
                  <a:cubicBezTo>
                    <a:pt x="4228" y="2591"/>
                    <a:pt x="4232" y="2569"/>
                    <a:pt x="4236" y="2548"/>
                  </a:cubicBezTo>
                  <a:close/>
                  <a:moveTo>
                    <a:pt x="2151" y="1"/>
                  </a:moveTo>
                  <a:cubicBezTo>
                    <a:pt x="1208" y="1"/>
                    <a:pt x="355" y="650"/>
                    <a:pt x="122" y="1609"/>
                  </a:cubicBezTo>
                  <a:cubicBezTo>
                    <a:pt x="61" y="1913"/>
                    <a:pt x="0" y="2217"/>
                    <a:pt x="30" y="2551"/>
                  </a:cubicBezTo>
                  <a:cubicBezTo>
                    <a:pt x="61" y="2703"/>
                    <a:pt x="61" y="2855"/>
                    <a:pt x="91" y="3007"/>
                  </a:cubicBezTo>
                  <a:cubicBezTo>
                    <a:pt x="122" y="3159"/>
                    <a:pt x="182" y="3311"/>
                    <a:pt x="243" y="3432"/>
                  </a:cubicBezTo>
                  <a:cubicBezTo>
                    <a:pt x="334" y="3736"/>
                    <a:pt x="456" y="3949"/>
                    <a:pt x="608" y="4192"/>
                  </a:cubicBezTo>
                  <a:cubicBezTo>
                    <a:pt x="729" y="4374"/>
                    <a:pt x="881" y="4557"/>
                    <a:pt x="1033" y="4709"/>
                  </a:cubicBezTo>
                  <a:cubicBezTo>
                    <a:pt x="1610" y="5286"/>
                    <a:pt x="2157" y="5590"/>
                    <a:pt x="2643" y="5863"/>
                  </a:cubicBezTo>
                  <a:cubicBezTo>
                    <a:pt x="3646" y="6349"/>
                    <a:pt x="4588" y="6623"/>
                    <a:pt x="5499" y="6866"/>
                  </a:cubicBezTo>
                  <a:cubicBezTo>
                    <a:pt x="6411" y="7109"/>
                    <a:pt x="7322" y="7291"/>
                    <a:pt x="8234" y="7413"/>
                  </a:cubicBezTo>
                  <a:cubicBezTo>
                    <a:pt x="9145" y="7564"/>
                    <a:pt x="10026" y="7686"/>
                    <a:pt x="10968" y="7777"/>
                  </a:cubicBezTo>
                  <a:cubicBezTo>
                    <a:pt x="11026" y="7783"/>
                    <a:pt x="11083" y="7785"/>
                    <a:pt x="11140" y="7785"/>
                  </a:cubicBezTo>
                  <a:cubicBezTo>
                    <a:pt x="12015" y="7785"/>
                    <a:pt x="12801" y="7140"/>
                    <a:pt x="12943" y="6228"/>
                  </a:cubicBezTo>
                  <a:cubicBezTo>
                    <a:pt x="13095" y="5225"/>
                    <a:pt x="12396" y="4283"/>
                    <a:pt x="11394" y="4131"/>
                  </a:cubicBezTo>
                  <a:lnTo>
                    <a:pt x="11363" y="4131"/>
                  </a:lnTo>
                  <a:cubicBezTo>
                    <a:pt x="10573" y="4010"/>
                    <a:pt x="9723" y="3858"/>
                    <a:pt x="8933" y="3676"/>
                  </a:cubicBezTo>
                  <a:cubicBezTo>
                    <a:pt x="8143" y="3524"/>
                    <a:pt x="7322" y="3311"/>
                    <a:pt x="6563" y="3068"/>
                  </a:cubicBezTo>
                  <a:cubicBezTo>
                    <a:pt x="5834" y="2855"/>
                    <a:pt x="5104" y="2551"/>
                    <a:pt x="4558" y="2248"/>
                  </a:cubicBezTo>
                  <a:cubicBezTo>
                    <a:pt x="4449" y="2187"/>
                    <a:pt x="4350" y="2127"/>
                    <a:pt x="4270" y="2072"/>
                  </a:cubicBezTo>
                  <a:lnTo>
                    <a:pt x="4270" y="2072"/>
                  </a:lnTo>
                  <a:cubicBezTo>
                    <a:pt x="4236" y="1125"/>
                    <a:pt x="3591" y="290"/>
                    <a:pt x="2643" y="60"/>
                  </a:cubicBezTo>
                  <a:cubicBezTo>
                    <a:pt x="2479" y="20"/>
                    <a:pt x="2314" y="1"/>
                    <a:pt x="2151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2" name="Google Shape;4212;p79"/>
            <p:cNvSpPr/>
            <p:nvPr/>
          </p:nvSpPr>
          <p:spPr>
            <a:xfrm>
              <a:off x="3808423" y="3685183"/>
              <a:ext cx="200153" cy="123928"/>
            </a:xfrm>
            <a:custGeom>
              <a:avLst/>
              <a:gdLst/>
              <a:ahLst/>
              <a:cxnLst/>
              <a:rect l="l" t="t" r="r" b="b"/>
              <a:pathLst>
                <a:path w="11698" h="7243" extrusionOk="0">
                  <a:moveTo>
                    <a:pt x="3984" y="1659"/>
                  </a:moveTo>
                  <a:cubicBezTo>
                    <a:pt x="3993" y="1659"/>
                    <a:pt x="4017" y="1698"/>
                    <a:pt x="4041" y="1698"/>
                  </a:cubicBezTo>
                  <a:cubicBezTo>
                    <a:pt x="4041" y="1708"/>
                    <a:pt x="4045" y="1719"/>
                    <a:pt x="4051" y="1729"/>
                  </a:cubicBezTo>
                  <a:lnTo>
                    <a:pt x="4051" y="1729"/>
                  </a:lnTo>
                  <a:cubicBezTo>
                    <a:pt x="3996" y="1692"/>
                    <a:pt x="3967" y="1667"/>
                    <a:pt x="3981" y="1667"/>
                  </a:cubicBezTo>
                  <a:cubicBezTo>
                    <a:pt x="3981" y="1661"/>
                    <a:pt x="3982" y="1659"/>
                    <a:pt x="3984" y="1659"/>
                  </a:cubicBezTo>
                  <a:close/>
                  <a:moveTo>
                    <a:pt x="4231" y="2510"/>
                  </a:moveTo>
                  <a:cubicBezTo>
                    <a:pt x="4229" y="2564"/>
                    <a:pt x="4220" y="2617"/>
                    <a:pt x="4193" y="2670"/>
                  </a:cubicBezTo>
                  <a:cubicBezTo>
                    <a:pt x="4208" y="2617"/>
                    <a:pt x="4221" y="2564"/>
                    <a:pt x="4231" y="2510"/>
                  </a:cubicBezTo>
                  <a:close/>
                  <a:moveTo>
                    <a:pt x="2156" y="1"/>
                  </a:moveTo>
                  <a:cubicBezTo>
                    <a:pt x="1252" y="1"/>
                    <a:pt x="403" y="614"/>
                    <a:pt x="152" y="1515"/>
                  </a:cubicBezTo>
                  <a:cubicBezTo>
                    <a:pt x="61" y="1819"/>
                    <a:pt x="0" y="2123"/>
                    <a:pt x="31" y="2457"/>
                  </a:cubicBezTo>
                  <a:cubicBezTo>
                    <a:pt x="61" y="2609"/>
                    <a:pt x="61" y="2791"/>
                    <a:pt x="92" y="2943"/>
                  </a:cubicBezTo>
                  <a:cubicBezTo>
                    <a:pt x="122" y="3095"/>
                    <a:pt x="183" y="3217"/>
                    <a:pt x="244" y="3369"/>
                  </a:cubicBezTo>
                  <a:cubicBezTo>
                    <a:pt x="274" y="3521"/>
                    <a:pt x="335" y="3642"/>
                    <a:pt x="395" y="3733"/>
                  </a:cubicBezTo>
                  <a:cubicBezTo>
                    <a:pt x="456" y="3855"/>
                    <a:pt x="547" y="3976"/>
                    <a:pt x="608" y="4068"/>
                  </a:cubicBezTo>
                  <a:cubicBezTo>
                    <a:pt x="730" y="4219"/>
                    <a:pt x="882" y="4432"/>
                    <a:pt x="1003" y="4554"/>
                  </a:cubicBezTo>
                  <a:cubicBezTo>
                    <a:pt x="1550" y="5070"/>
                    <a:pt x="2006" y="5313"/>
                    <a:pt x="2461" y="5526"/>
                  </a:cubicBezTo>
                  <a:cubicBezTo>
                    <a:pt x="3312" y="5951"/>
                    <a:pt x="4102" y="6194"/>
                    <a:pt x="4892" y="6407"/>
                  </a:cubicBezTo>
                  <a:cubicBezTo>
                    <a:pt x="5682" y="6620"/>
                    <a:pt x="6442" y="6772"/>
                    <a:pt x="7201" y="6893"/>
                  </a:cubicBezTo>
                  <a:cubicBezTo>
                    <a:pt x="7961" y="7045"/>
                    <a:pt x="8690" y="7136"/>
                    <a:pt x="9510" y="7227"/>
                  </a:cubicBezTo>
                  <a:cubicBezTo>
                    <a:pt x="9587" y="7237"/>
                    <a:pt x="9664" y="7242"/>
                    <a:pt x="9740" y="7242"/>
                  </a:cubicBezTo>
                  <a:cubicBezTo>
                    <a:pt x="10592" y="7242"/>
                    <a:pt x="11348" y="6631"/>
                    <a:pt x="11516" y="5739"/>
                  </a:cubicBezTo>
                  <a:cubicBezTo>
                    <a:pt x="11698" y="4736"/>
                    <a:pt x="11029" y="3794"/>
                    <a:pt x="10027" y="3612"/>
                  </a:cubicBezTo>
                  <a:lnTo>
                    <a:pt x="9996" y="3612"/>
                  </a:lnTo>
                  <a:cubicBezTo>
                    <a:pt x="9358" y="3490"/>
                    <a:pt x="8629" y="3338"/>
                    <a:pt x="7961" y="3186"/>
                  </a:cubicBezTo>
                  <a:cubicBezTo>
                    <a:pt x="7292" y="3004"/>
                    <a:pt x="6624" y="2822"/>
                    <a:pt x="6016" y="2609"/>
                  </a:cubicBezTo>
                  <a:cubicBezTo>
                    <a:pt x="5378" y="2427"/>
                    <a:pt x="4771" y="2184"/>
                    <a:pt x="4345" y="1910"/>
                  </a:cubicBezTo>
                  <a:cubicBezTo>
                    <a:pt x="4314" y="1892"/>
                    <a:pt x="4283" y="1874"/>
                    <a:pt x="4253" y="1856"/>
                  </a:cubicBezTo>
                  <a:lnTo>
                    <a:pt x="4253" y="1856"/>
                  </a:lnTo>
                  <a:cubicBezTo>
                    <a:pt x="4152" y="1044"/>
                    <a:pt x="3581" y="316"/>
                    <a:pt x="2735" y="87"/>
                  </a:cubicBezTo>
                  <a:cubicBezTo>
                    <a:pt x="2543" y="29"/>
                    <a:pt x="2348" y="1"/>
                    <a:pt x="2156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3" name="Google Shape;4213;p79"/>
            <p:cNvSpPr/>
            <p:nvPr/>
          </p:nvSpPr>
          <p:spPr>
            <a:xfrm>
              <a:off x="3807379" y="3740207"/>
              <a:ext cx="166378" cy="134673"/>
            </a:xfrm>
            <a:custGeom>
              <a:avLst/>
              <a:gdLst/>
              <a:ahLst/>
              <a:cxnLst/>
              <a:rect l="l" t="t" r="r" b="b"/>
              <a:pathLst>
                <a:path w="9724" h="7871" extrusionOk="0">
                  <a:moveTo>
                    <a:pt x="2287" y="0"/>
                  </a:moveTo>
                  <a:cubicBezTo>
                    <a:pt x="1342" y="0"/>
                    <a:pt x="471" y="626"/>
                    <a:pt x="213" y="1581"/>
                  </a:cubicBezTo>
                  <a:lnTo>
                    <a:pt x="213" y="1611"/>
                  </a:lnTo>
                  <a:cubicBezTo>
                    <a:pt x="92" y="2158"/>
                    <a:pt x="1" y="2766"/>
                    <a:pt x="92" y="3404"/>
                  </a:cubicBezTo>
                  <a:cubicBezTo>
                    <a:pt x="183" y="4072"/>
                    <a:pt x="456" y="4741"/>
                    <a:pt x="821" y="5227"/>
                  </a:cubicBezTo>
                  <a:cubicBezTo>
                    <a:pt x="1581" y="6229"/>
                    <a:pt x="2492" y="6685"/>
                    <a:pt x="3252" y="7019"/>
                  </a:cubicBezTo>
                  <a:cubicBezTo>
                    <a:pt x="4042" y="7323"/>
                    <a:pt x="4771" y="7505"/>
                    <a:pt x="5530" y="7627"/>
                  </a:cubicBezTo>
                  <a:cubicBezTo>
                    <a:pt x="5895" y="7718"/>
                    <a:pt x="6260" y="7748"/>
                    <a:pt x="6624" y="7779"/>
                  </a:cubicBezTo>
                  <a:cubicBezTo>
                    <a:pt x="6989" y="7840"/>
                    <a:pt x="7323" y="7840"/>
                    <a:pt x="7748" y="7870"/>
                  </a:cubicBezTo>
                  <a:cubicBezTo>
                    <a:pt x="7768" y="7871"/>
                    <a:pt x="7788" y="7871"/>
                    <a:pt x="7807" y="7871"/>
                  </a:cubicBezTo>
                  <a:cubicBezTo>
                    <a:pt x="8724" y="7871"/>
                    <a:pt x="9513" y="7181"/>
                    <a:pt x="9632" y="6229"/>
                  </a:cubicBezTo>
                  <a:cubicBezTo>
                    <a:pt x="9723" y="5227"/>
                    <a:pt x="8994" y="4315"/>
                    <a:pt x="7991" y="4224"/>
                  </a:cubicBezTo>
                  <a:lnTo>
                    <a:pt x="7900" y="4194"/>
                  </a:lnTo>
                  <a:cubicBezTo>
                    <a:pt x="7688" y="4194"/>
                    <a:pt x="7384" y="4133"/>
                    <a:pt x="7110" y="4102"/>
                  </a:cubicBezTo>
                  <a:cubicBezTo>
                    <a:pt x="6837" y="4042"/>
                    <a:pt x="6563" y="3981"/>
                    <a:pt x="6290" y="3920"/>
                  </a:cubicBezTo>
                  <a:cubicBezTo>
                    <a:pt x="5743" y="3768"/>
                    <a:pt x="5227" y="3616"/>
                    <a:pt x="4832" y="3404"/>
                  </a:cubicBezTo>
                  <a:cubicBezTo>
                    <a:pt x="4437" y="3221"/>
                    <a:pt x="4163" y="2948"/>
                    <a:pt x="4163" y="2887"/>
                  </a:cubicBezTo>
                  <a:cubicBezTo>
                    <a:pt x="4163" y="2881"/>
                    <a:pt x="4164" y="2879"/>
                    <a:pt x="4166" y="2879"/>
                  </a:cubicBezTo>
                  <a:cubicBezTo>
                    <a:pt x="4174" y="2879"/>
                    <a:pt x="4194" y="2918"/>
                    <a:pt x="4194" y="2918"/>
                  </a:cubicBezTo>
                  <a:cubicBezTo>
                    <a:pt x="4199" y="2923"/>
                    <a:pt x="4203" y="2925"/>
                    <a:pt x="4207" y="2925"/>
                  </a:cubicBezTo>
                  <a:cubicBezTo>
                    <a:pt x="4225" y="2925"/>
                    <a:pt x="4229" y="2871"/>
                    <a:pt x="4254" y="2796"/>
                  </a:cubicBezTo>
                  <a:cubicBezTo>
                    <a:pt x="4285" y="2735"/>
                    <a:pt x="4285" y="2705"/>
                    <a:pt x="4315" y="2644"/>
                  </a:cubicBezTo>
                  <a:cubicBezTo>
                    <a:pt x="4589" y="1520"/>
                    <a:pt x="3920" y="365"/>
                    <a:pt x="2796" y="62"/>
                  </a:cubicBezTo>
                  <a:cubicBezTo>
                    <a:pt x="2626" y="20"/>
                    <a:pt x="2456" y="0"/>
                    <a:pt x="2287" y="0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4" name="Google Shape;4214;p79"/>
            <p:cNvSpPr/>
            <p:nvPr/>
          </p:nvSpPr>
          <p:spPr>
            <a:xfrm>
              <a:off x="5751553" y="3550001"/>
              <a:ext cx="196508" cy="132004"/>
            </a:xfrm>
            <a:custGeom>
              <a:avLst/>
              <a:gdLst/>
              <a:ahLst/>
              <a:cxnLst/>
              <a:rect l="l" t="t" r="r" b="b"/>
              <a:pathLst>
                <a:path w="11485" h="7715" extrusionOk="0">
                  <a:moveTo>
                    <a:pt x="7291" y="2616"/>
                  </a:moveTo>
                  <a:cubicBezTo>
                    <a:pt x="7295" y="2616"/>
                    <a:pt x="7289" y="2635"/>
                    <a:pt x="7263" y="2667"/>
                  </a:cubicBezTo>
                  <a:lnTo>
                    <a:pt x="7263" y="2667"/>
                  </a:lnTo>
                  <a:cubicBezTo>
                    <a:pt x="7275" y="2632"/>
                    <a:pt x="7287" y="2616"/>
                    <a:pt x="7291" y="2616"/>
                  </a:cubicBezTo>
                  <a:close/>
                  <a:moveTo>
                    <a:pt x="9223" y="0"/>
                  </a:moveTo>
                  <a:cubicBezTo>
                    <a:pt x="9025" y="0"/>
                    <a:pt x="8826" y="29"/>
                    <a:pt x="8629" y="89"/>
                  </a:cubicBezTo>
                  <a:cubicBezTo>
                    <a:pt x="7505" y="423"/>
                    <a:pt x="6867" y="1608"/>
                    <a:pt x="7201" y="2702"/>
                  </a:cubicBezTo>
                  <a:cubicBezTo>
                    <a:pt x="7204" y="2711"/>
                    <a:pt x="7207" y="2719"/>
                    <a:pt x="7209" y="2726"/>
                  </a:cubicBezTo>
                  <a:lnTo>
                    <a:pt x="7209" y="2726"/>
                  </a:lnTo>
                  <a:cubicBezTo>
                    <a:pt x="7008" y="2935"/>
                    <a:pt x="6481" y="3195"/>
                    <a:pt x="5925" y="3370"/>
                  </a:cubicBezTo>
                  <a:cubicBezTo>
                    <a:pt x="5317" y="3583"/>
                    <a:pt x="4618" y="3704"/>
                    <a:pt x="3920" y="3826"/>
                  </a:cubicBezTo>
                  <a:cubicBezTo>
                    <a:pt x="3251" y="3947"/>
                    <a:pt x="2492" y="4008"/>
                    <a:pt x="1823" y="4039"/>
                  </a:cubicBezTo>
                  <a:lnTo>
                    <a:pt x="1762" y="4039"/>
                  </a:lnTo>
                  <a:cubicBezTo>
                    <a:pt x="790" y="4099"/>
                    <a:pt x="31" y="4889"/>
                    <a:pt x="31" y="5862"/>
                  </a:cubicBezTo>
                  <a:cubicBezTo>
                    <a:pt x="0" y="6864"/>
                    <a:pt x="820" y="7685"/>
                    <a:pt x="1823" y="7715"/>
                  </a:cubicBezTo>
                  <a:cubicBezTo>
                    <a:pt x="2735" y="7715"/>
                    <a:pt x="3525" y="7685"/>
                    <a:pt x="4406" y="7593"/>
                  </a:cubicBezTo>
                  <a:cubicBezTo>
                    <a:pt x="5256" y="7502"/>
                    <a:pt x="6107" y="7381"/>
                    <a:pt x="7019" y="7168"/>
                  </a:cubicBezTo>
                  <a:cubicBezTo>
                    <a:pt x="7900" y="6925"/>
                    <a:pt x="8842" y="6621"/>
                    <a:pt x="9875" y="5801"/>
                  </a:cubicBezTo>
                  <a:cubicBezTo>
                    <a:pt x="10391" y="5406"/>
                    <a:pt x="10908" y="4798"/>
                    <a:pt x="11181" y="3978"/>
                  </a:cubicBezTo>
                  <a:cubicBezTo>
                    <a:pt x="11485" y="3158"/>
                    <a:pt x="11454" y="2276"/>
                    <a:pt x="11272" y="1608"/>
                  </a:cubicBezTo>
                  <a:lnTo>
                    <a:pt x="11272" y="1578"/>
                  </a:lnTo>
                  <a:cubicBezTo>
                    <a:pt x="11272" y="1547"/>
                    <a:pt x="11242" y="1517"/>
                    <a:pt x="11242" y="1517"/>
                  </a:cubicBezTo>
                  <a:cubicBezTo>
                    <a:pt x="10968" y="595"/>
                    <a:pt x="10122" y="0"/>
                    <a:pt x="9223" y="0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5" name="Google Shape;4215;p79"/>
            <p:cNvSpPr/>
            <p:nvPr/>
          </p:nvSpPr>
          <p:spPr>
            <a:xfrm>
              <a:off x="5740637" y="3614435"/>
              <a:ext cx="223029" cy="133201"/>
            </a:xfrm>
            <a:custGeom>
              <a:avLst/>
              <a:gdLst/>
              <a:ahLst/>
              <a:cxnLst/>
              <a:rect l="l" t="t" r="r" b="b"/>
              <a:pathLst>
                <a:path w="13035" h="7785" extrusionOk="0">
                  <a:moveTo>
                    <a:pt x="8942" y="1925"/>
                  </a:moveTo>
                  <a:cubicBezTo>
                    <a:pt x="8934" y="1936"/>
                    <a:pt x="8923" y="1947"/>
                    <a:pt x="8910" y="1960"/>
                  </a:cubicBezTo>
                  <a:lnTo>
                    <a:pt x="8910" y="1960"/>
                  </a:lnTo>
                  <a:cubicBezTo>
                    <a:pt x="8917" y="1946"/>
                    <a:pt x="8927" y="1935"/>
                    <a:pt x="8942" y="1925"/>
                  </a:cubicBezTo>
                  <a:close/>
                  <a:moveTo>
                    <a:pt x="8806" y="2426"/>
                  </a:moveTo>
                  <a:cubicBezTo>
                    <a:pt x="8815" y="2488"/>
                    <a:pt x="8827" y="2550"/>
                    <a:pt x="8841" y="2612"/>
                  </a:cubicBezTo>
                  <a:cubicBezTo>
                    <a:pt x="8800" y="2550"/>
                    <a:pt x="8801" y="2488"/>
                    <a:pt x="8806" y="2426"/>
                  </a:cubicBezTo>
                  <a:close/>
                  <a:moveTo>
                    <a:pt x="10885" y="1"/>
                  </a:moveTo>
                  <a:cubicBezTo>
                    <a:pt x="10721" y="1"/>
                    <a:pt x="10556" y="20"/>
                    <a:pt x="10391" y="60"/>
                  </a:cubicBezTo>
                  <a:cubicBezTo>
                    <a:pt x="9448" y="289"/>
                    <a:pt x="8804" y="1117"/>
                    <a:pt x="8783" y="2060"/>
                  </a:cubicBezTo>
                  <a:lnTo>
                    <a:pt x="8783" y="2060"/>
                  </a:lnTo>
                  <a:cubicBezTo>
                    <a:pt x="8700" y="2117"/>
                    <a:pt x="8594" y="2182"/>
                    <a:pt x="8477" y="2248"/>
                  </a:cubicBezTo>
                  <a:cubicBezTo>
                    <a:pt x="7930" y="2551"/>
                    <a:pt x="7201" y="2855"/>
                    <a:pt x="6472" y="3068"/>
                  </a:cubicBezTo>
                  <a:cubicBezTo>
                    <a:pt x="5712" y="3311"/>
                    <a:pt x="4922" y="3524"/>
                    <a:pt x="4102" y="3676"/>
                  </a:cubicBezTo>
                  <a:cubicBezTo>
                    <a:pt x="3312" y="3858"/>
                    <a:pt x="2461" y="4010"/>
                    <a:pt x="1671" y="4131"/>
                  </a:cubicBezTo>
                  <a:lnTo>
                    <a:pt x="1641" y="4131"/>
                  </a:lnTo>
                  <a:cubicBezTo>
                    <a:pt x="669" y="4283"/>
                    <a:pt x="0" y="5164"/>
                    <a:pt x="91" y="6137"/>
                  </a:cubicBezTo>
                  <a:cubicBezTo>
                    <a:pt x="177" y="7082"/>
                    <a:pt x="966" y="7785"/>
                    <a:pt x="1897" y="7785"/>
                  </a:cubicBezTo>
                  <a:cubicBezTo>
                    <a:pt x="1953" y="7785"/>
                    <a:pt x="2009" y="7782"/>
                    <a:pt x="2066" y="7777"/>
                  </a:cubicBezTo>
                  <a:cubicBezTo>
                    <a:pt x="3038" y="7686"/>
                    <a:pt x="3889" y="7564"/>
                    <a:pt x="4801" y="7413"/>
                  </a:cubicBezTo>
                  <a:cubicBezTo>
                    <a:pt x="5712" y="7291"/>
                    <a:pt x="6624" y="7109"/>
                    <a:pt x="7535" y="6866"/>
                  </a:cubicBezTo>
                  <a:cubicBezTo>
                    <a:pt x="8447" y="6623"/>
                    <a:pt x="9388" y="6349"/>
                    <a:pt x="10391" y="5863"/>
                  </a:cubicBezTo>
                  <a:cubicBezTo>
                    <a:pt x="10877" y="5590"/>
                    <a:pt x="11424" y="5286"/>
                    <a:pt x="12001" y="4709"/>
                  </a:cubicBezTo>
                  <a:cubicBezTo>
                    <a:pt x="12153" y="4557"/>
                    <a:pt x="12305" y="4374"/>
                    <a:pt x="12427" y="4192"/>
                  </a:cubicBezTo>
                  <a:cubicBezTo>
                    <a:pt x="12579" y="3949"/>
                    <a:pt x="12700" y="3736"/>
                    <a:pt x="12822" y="3432"/>
                  </a:cubicBezTo>
                  <a:cubicBezTo>
                    <a:pt x="12852" y="3311"/>
                    <a:pt x="12913" y="3159"/>
                    <a:pt x="12943" y="3007"/>
                  </a:cubicBezTo>
                  <a:cubicBezTo>
                    <a:pt x="12974" y="2855"/>
                    <a:pt x="12974" y="2703"/>
                    <a:pt x="13004" y="2551"/>
                  </a:cubicBezTo>
                  <a:cubicBezTo>
                    <a:pt x="13034" y="2217"/>
                    <a:pt x="12974" y="1913"/>
                    <a:pt x="12913" y="1609"/>
                  </a:cubicBezTo>
                  <a:cubicBezTo>
                    <a:pt x="12705" y="650"/>
                    <a:pt x="11834" y="1"/>
                    <a:pt x="10885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6" name="Google Shape;4216;p79"/>
            <p:cNvSpPr/>
            <p:nvPr/>
          </p:nvSpPr>
          <p:spPr>
            <a:xfrm>
              <a:off x="5764025" y="3685183"/>
              <a:ext cx="199109" cy="123894"/>
            </a:xfrm>
            <a:custGeom>
              <a:avLst/>
              <a:gdLst/>
              <a:ahLst/>
              <a:cxnLst/>
              <a:rect l="l" t="t" r="r" b="b"/>
              <a:pathLst>
                <a:path w="11637" h="7241" extrusionOk="0">
                  <a:moveTo>
                    <a:pt x="7653" y="1659"/>
                  </a:moveTo>
                  <a:cubicBezTo>
                    <a:pt x="7656" y="1659"/>
                    <a:pt x="7657" y="1661"/>
                    <a:pt x="7657" y="1667"/>
                  </a:cubicBezTo>
                  <a:cubicBezTo>
                    <a:pt x="7670" y="1667"/>
                    <a:pt x="7641" y="1692"/>
                    <a:pt x="7586" y="1729"/>
                  </a:cubicBezTo>
                  <a:lnTo>
                    <a:pt x="7586" y="1729"/>
                  </a:lnTo>
                  <a:cubicBezTo>
                    <a:pt x="7592" y="1719"/>
                    <a:pt x="7596" y="1708"/>
                    <a:pt x="7596" y="1698"/>
                  </a:cubicBezTo>
                  <a:cubicBezTo>
                    <a:pt x="7620" y="1698"/>
                    <a:pt x="7645" y="1659"/>
                    <a:pt x="7653" y="1659"/>
                  </a:cubicBezTo>
                  <a:close/>
                  <a:moveTo>
                    <a:pt x="9493" y="1"/>
                  </a:moveTo>
                  <a:cubicBezTo>
                    <a:pt x="9298" y="1"/>
                    <a:pt x="9100" y="29"/>
                    <a:pt x="8902" y="87"/>
                  </a:cubicBezTo>
                  <a:cubicBezTo>
                    <a:pt x="8056" y="316"/>
                    <a:pt x="7486" y="1044"/>
                    <a:pt x="7385" y="1856"/>
                  </a:cubicBezTo>
                  <a:lnTo>
                    <a:pt x="7385" y="1856"/>
                  </a:lnTo>
                  <a:cubicBezTo>
                    <a:pt x="7355" y="1874"/>
                    <a:pt x="7324" y="1892"/>
                    <a:pt x="7292" y="1910"/>
                  </a:cubicBezTo>
                  <a:cubicBezTo>
                    <a:pt x="6867" y="2184"/>
                    <a:pt x="6259" y="2427"/>
                    <a:pt x="5652" y="2609"/>
                  </a:cubicBezTo>
                  <a:cubicBezTo>
                    <a:pt x="5013" y="2822"/>
                    <a:pt x="4345" y="3004"/>
                    <a:pt x="3677" y="3186"/>
                  </a:cubicBezTo>
                  <a:cubicBezTo>
                    <a:pt x="3008" y="3338"/>
                    <a:pt x="2279" y="3490"/>
                    <a:pt x="1641" y="3612"/>
                  </a:cubicBezTo>
                  <a:lnTo>
                    <a:pt x="1611" y="3612"/>
                  </a:lnTo>
                  <a:cubicBezTo>
                    <a:pt x="669" y="3794"/>
                    <a:pt x="0" y="4675"/>
                    <a:pt x="122" y="5617"/>
                  </a:cubicBezTo>
                  <a:cubicBezTo>
                    <a:pt x="206" y="6546"/>
                    <a:pt x="995" y="7241"/>
                    <a:pt x="1909" y="7241"/>
                  </a:cubicBezTo>
                  <a:cubicBezTo>
                    <a:pt x="1981" y="7241"/>
                    <a:pt x="2054" y="7236"/>
                    <a:pt x="2127" y="7227"/>
                  </a:cubicBezTo>
                  <a:cubicBezTo>
                    <a:pt x="2947" y="7136"/>
                    <a:pt x="3677" y="7045"/>
                    <a:pt x="4436" y="6893"/>
                  </a:cubicBezTo>
                  <a:cubicBezTo>
                    <a:pt x="5196" y="6772"/>
                    <a:pt x="5986" y="6620"/>
                    <a:pt x="6745" y="6407"/>
                  </a:cubicBezTo>
                  <a:cubicBezTo>
                    <a:pt x="7535" y="6194"/>
                    <a:pt x="8325" y="5951"/>
                    <a:pt x="9206" y="5526"/>
                  </a:cubicBezTo>
                  <a:cubicBezTo>
                    <a:pt x="9632" y="5313"/>
                    <a:pt x="10087" y="5070"/>
                    <a:pt x="10634" y="4554"/>
                  </a:cubicBezTo>
                  <a:cubicBezTo>
                    <a:pt x="10756" y="4432"/>
                    <a:pt x="10908" y="4219"/>
                    <a:pt x="11029" y="4068"/>
                  </a:cubicBezTo>
                  <a:cubicBezTo>
                    <a:pt x="11120" y="3976"/>
                    <a:pt x="11181" y="3855"/>
                    <a:pt x="11242" y="3733"/>
                  </a:cubicBezTo>
                  <a:cubicBezTo>
                    <a:pt x="11303" y="3642"/>
                    <a:pt x="11363" y="3521"/>
                    <a:pt x="11394" y="3369"/>
                  </a:cubicBezTo>
                  <a:cubicBezTo>
                    <a:pt x="11455" y="3217"/>
                    <a:pt x="11515" y="3095"/>
                    <a:pt x="11546" y="2943"/>
                  </a:cubicBezTo>
                  <a:cubicBezTo>
                    <a:pt x="11576" y="2791"/>
                    <a:pt x="11576" y="2609"/>
                    <a:pt x="11607" y="2457"/>
                  </a:cubicBezTo>
                  <a:cubicBezTo>
                    <a:pt x="11637" y="2123"/>
                    <a:pt x="11576" y="1819"/>
                    <a:pt x="11485" y="1515"/>
                  </a:cubicBezTo>
                  <a:cubicBezTo>
                    <a:pt x="11235" y="614"/>
                    <a:pt x="10406" y="1"/>
                    <a:pt x="9493" y="1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7" name="Google Shape;4217;p79"/>
            <p:cNvSpPr/>
            <p:nvPr/>
          </p:nvSpPr>
          <p:spPr>
            <a:xfrm>
              <a:off x="5798843" y="3740224"/>
              <a:ext cx="165334" cy="134656"/>
            </a:xfrm>
            <a:custGeom>
              <a:avLst/>
              <a:gdLst/>
              <a:ahLst/>
              <a:cxnLst/>
              <a:rect l="l" t="t" r="r" b="b"/>
              <a:pathLst>
                <a:path w="9663" h="7870" extrusionOk="0">
                  <a:moveTo>
                    <a:pt x="7406" y="0"/>
                  </a:moveTo>
                  <a:cubicBezTo>
                    <a:pt x="7176" y="0"/>
                    <a:pt x="6943" y="39"/>
                    <a:pt x="6716" y="121"/>
                  </a:cubicBezTo>
                  <a:cubicBezTo>
                    <a:pt x="5622" y="486"/>
                    <a:pt x="5014" y="1701"/>
                    <a:pt x="5409" y="2795"/>
                  </a:cubicBezTo>
                  <a:cubicBezTo>
                    <a:pt x="5434" y="2870"/>
                    <a:pt x="5439" y="2924"/>
                    <a:pt x="5456" y="2924"/>
                  </a:cubicBezTo>
                  <a:cubicBezTo>
                    <a:pt x="5460" y="2924"/>
                    <a:pt x="5464" y="2922"/>
                    <a:pt x="5470" y="2917"/>
                  </a:cubicBezTo>
                  <a:cubicBezTo>
                    <a:pt x="5470" y="2917"/>
                    <a:pt x="5489" y="2878"/>
                    <a:pt x="5497" y="2878"/>
                  </a:cubicBezTo>
                  <a:cubicBezTo>
                    <a:pt x="5499" y="2878"/>
                    <a:pt x="5500" y="2880"/>
                    <a:pt x="5500" y="2886"/>
                  </a:cubicBezTo>
                  <a:cubicBezTo>
                    <a:pt x="5500" y="2947"/>
                    <a:pt x="5227" y="3220"/>
                    <a:pt x="4832" y="3403"/>
                  </a:cubicBezTo>
                  <a:cubicBezTo>
                    <a:pt x="4437" y="3615"/>
                    <a:pt x="3920" y="3798"/>
                    <a:pt x="3373" y="3919"/>
                  </a:cubicBezTo>
                  <a:cubicBezTo>
                    <a:pt x="3100" y="3980"/>
                    <a:pt x="2827" y="4041"/>
                    <a:pt x="2553" y="4101"/>
                  </a:cubicBezTo>
                  <a:cubicBezTo>
                    <a:pt x="2280" y="4132"/>
                    <a:pt x="1976" y="4193"/>
                    <a:pt x="1763" y="4193"/>
                  </a:cubicBezTo>
                  <a:lnTo>
                    <a:pt x="1672" y="4223"/>
                  </a:lnTo>
                  <a:cubicBezTo>
                    <a:pt x="730" y="4314"/>
                    <a:pt x="1" y="5135"/>
                    <a:pt x="31" y="6076"/>
                  </a:cubicBezTo>
                  <a:cubicBezTo>
                    <a:pt x="61" y="7090"/>
                    <a:pt x="881" y="7870"/>
                    <a:pt x="1859" y="7870"/>
                  </a:cubicBezTo>
                  <a:cubicBezTo>
                    <a:pt x="1878" y="7870"/>
                    <a:pt x="1896" y="7870"/>
                    <a:pt x="1915" y="7869"/>
                  </a:cubicBezTo>
                  <a:cubicBezTo>
                    <a:pt x="2340" y="7839"/>
                    <a:pt x="2675" y="7839"/>
                    <a:pt x="3039" y="7778"/>
                  </a:cubicBezTo>
                  <a:cubicBezTo>
                    <a:pt x="3404" y="7747"/>
                    <a:pt x="3768" y="7717"/>
                    <a:pt x="4163" y="7626"/>
                  </a:cubicBezTo>
                  <a:cubicBezTo>
                    <a:pt x="4893" y="7504"/>
                    <a:pt x="5622" y="7322"/>
                    <a:pt x="6412" y="7018"/>
                  </a:cubicBezTo>
                  <a:cubicBezTo>
                    <a:pt x="7202" y="6684"/>
                    <a:pt x="8083" y="6228"/>
                    <a:pt x="8842" y="5226"/>
                  </a:cubicBezTo>
                  <a:cubicBezTo>
                    <a:pt x="9207" y="4740"/>
                    <a:pt x="9480" y="4071"/>
                    <a:pt x="9572" y="3403"/>
                  </a:cubicBezTo>
                  <a:cubicBezTo>
                    <a:pt x="9663" y="2765"/>
                    <a:pt x="9572" y="2157"/>
                    <a:pt x="9450" y="1610"/>
                  </a:cubicBezTo>
                  <a:lnTo>
                    <a:pt x="9450" y="1580"/>
                  </a:lnTo>
                  <a:cubicBezTo>
                    <a:pt x="9420" y="1519"/>
                    <a:pt x="9420" y="1489"/>
                    <a:pt x="9389" y="1428"/>
                  </a:cubicBezTo>
                  <a:cubicBezTo>
                    <a:pt x="9101" y="562"/>
                    <a:pt x="8278" y="0"/>
                    <a:pt x="7406" y="0"/>
                  </a:cubicBezTo>
                  <a:close/>
                </a:path>
              </a:pathLst>
            </a:custGeom>
            <a:solidFill>
              <a:srgbClr val="EA7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8" name="Google Shape;4218;p79"/>
            <p:cNvSpPr/>
            <p:nvPr/>
          </p:nvSpPr>
          <p:spPr>
            <a:xfrm>
              <a:off x="5692286" y="3197821"/>
              <a:ext cx="68645" cy="52596"/>
            </a:xfrm>
            <a:custGeom>
              <a:avLst/>
              <a:gdLst/>
              <a:ahLst/>
              <a:cxnLst/>
              <a:rect l="l" t="t" r="r" b="b"/>
              <a:pathLst>
                <a:path w="4012" h="3074" extrusionOk="0">
                  <a:moveTo>
                    <a:pt x="1199" y="0"/>
                  </a:moveTo>
                  <a:cubicBezTo>
                    <a:pt x="853" y="0"/>
                    <a:pt x="565" y="112"/>
                    <a:pt x="395" y="347"/>
                  </a:cubicBezTo>
                  <a:cubicBezTo>
                    <a:pt x="1" y="894"/>
                    <a:pt x="395" y="1866"/>
                    <a:pt x="1307" y="2504"/>
                  </a:cubicBezTo>
                  <a:cubicBezTo>
                    <a:pt x="1802" y="2880"/>
                    <a:pt x="2346" y="3073"/>
                    <a:pt x="2797" y="3073"/>
                  </a:cubicBezTo>
                  <a:cubicBezTo>
                    <a:pt x="3148" y="3073"/>
                    <a:pt x="3443" y="2956"/>
                    <a:pt x="3616" y="2717"/>
                  </a:cubicBezTo>
                  <a:cubicBezTo>
                    <a:pt x="4011" y="2200"/>
                    <a:pt x="3616" y="1228"/>
                    <a:pt x="2735" y="559"/>
                  </a:cubicBezTo>
                  <a:cubicBezTo>
                    <a:pt x="2216" y="196"/>
                    <a:pt x="1657" y="0"/>
                    <a:pt x="1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19" name="Google Shape;4219;p79"/>
          <p:cNvGrpSpPr/>
          <p:nvPr/>
        </p:nvGrpSpPr>
        <p:grpSpPr>
          <a:xfrm>
            <a:off x="1850450" y="2589525"/>
            <a:ext cx="785612" cy="762673"/>
            <a:chOff x="1850450" y="1675125"/>
            <a:chExt cx="785612" cy="762673"/>
          </a:xfrm>
        </p:grpSpPr>
        <p:sp>
          <p:nvSpPr>
            <p:cNvPr id="4220" name="Google Shape;4220;p79"/>
            <p:cNvSpPr/>
            <p:nvPr/>
          </p:nvSpPr>
          <p:spPr>
            <a:xfrm>
              <a:off x="1850450" y="1675125"/>
              <a:ext cx="785612" cy="762672"/>
            </a:xfrm>
            <a:custGeom>
              <a:avLst/>
              <a:gdLst/>
              <a:ahLst/>
              <a:cxnLst/>
              <a:rect l="l" t="t" r="r" b="b"/>
              <a:pathLst>
                <a:path w="39212" h="38067" extrusionOk="0">
                  <a:moveTo>
                    <a:pt x="24305" y="1"/>
                  </a:moveTo>
                  <a:cubicBezTo>
                    <a:pt x="23367" y="1"/>
                    <a:pt x="22408" y="295"/>
                    <a:pt x="21560" y="938"/>
                  </a:cubicBezTo>
                  <a:lnTo>
                    <a:pt x="16881" y="4432"/>
                  </a:lnTo>
                  <a:cubicBezTo>
                    <a:pt x="16087" y="5033"/>
                    <a:pt x="15141" y="5349"/>
                    <a:pt x="14178" y="5349"/>
                  </a:cubicBezTo>
                  <a:cubicBezTo>
                    <a:pt x="13925" y="5349"/>
                    <a:pt x="13670" y="5327"/>
                    <a:pt x="13417" y="5283"/>
                  </a:cubicBezTo>
                  <a:lnTo>
                    <a:pt x="7644" y="4371"/>
                  </a:lnTo>
                  <a:cubicBezTo>
                    <a:pt x="7392" y="4331"/>
                    <a:pt x="7143" y="4311"/>
                    <a:pt x="6899" y="4311"/>
                  </a:cubicBezTo>
                  <a:cubicBezTo>
                    <a:pt x="3853" y="4311"/>
                    <a:pt x="1560" y="7347"/>
                    <a:pt x="2601" y="10357"/>
                  </a:cubicBezTo>
                  <a:lnTo>
                    <a:pt x="4485" y="15886"/>
                  </a:lnTo>
                  <a:cubicBezTo>
                    <a:pt x="4879" y="17071"/>
                    <a:pt x="4788" y="18347"/>
                    <a:pt x="4211" y="19471"/>
                  </a:cubicBezTo>
                  <a:lnTo>
                    <a:pt x="1568" y="24667"/>
                  </a:lnTo>
                  <a:cubicBezTo>
                    <a:pt x="1" y="27710"/>
                    <a:pt x="2229" y="31322"/>
                    <a:pt x="5615" y="31322"/>
                  </a:cubicBezTo>
                  <a:cubicBezTo>
                    <a:pt x="5643" y="31322"/>
                    <a:pt x="5672" y="31321"/>
                    <a:pt x="5700" y="31321"/>
                  </a:cubicBezTo>
                  <a:lnTo>
                    <a:pt x="11533" y="31230"/>
                  </a:lnTo>
                  <a:cubicBezTo>
                    <a:pt x="11570" y="31229"/>
                    <a:pt x="11607" y="31228"/>
                    <a:pt x="11644" y="31228"/>
                  </a:cubicBezTo>
                  <a:cubicBezTo>
                    <a:pt x="12850" y="31228"/>
                    <a:pt x="14019" y="31711"/>
                    <a:pt x="14845" y="32566"/>
                  </a:cubicBezTo>
                  <a:lnTo>
                    <a:pt x="18977" y="36729"/>
                  </a:lnTo>
                  <a:cubicBezTo>
                    <a:pt x="19890" y="37642"/>
                    <a:pt x="21047" y="38066"/>
                    <a:pt x="22192" y="38066"/>
                  </a:cubicBezTo>
                  <a:cubicBezTo>
                    <a:pt x="24093" y="38066"/>
                    <a:pt x="25958" y="36894"/>
                    <a:pt x="26603" y="34845"/>
                  </a:cubicBezTo>
                  <a:lnTo>
                    <a:pt x="28305" y="29255"/>
                  </a:lnTo>
                  <a:cubicBezTo>
                    <a:pt x="28669" y="28070"/>
                    <a:pt x="29520" y="27067"/>
                    <a:pt x="30614" y="26520"/>
                  </a:cubicBezTo>
                  <a:lnTo>
                    <a:pt x="35839" y="23877"/>
                  </a:lnTo>
                  <a:cubicBezTo>
                    <a:pt x="38908" y="22327"/>
                    <a:pt x="39212" y="18043"/>
                    <a:pt x="36386" y="16038"/>
                  </a:cubicBezTo>
                  <a:lnTo>
                    <a:pt x="31616" y="12696"/>
                  </a:lnTo>
                  <a:cubicBezTo>
                    <a:pt x="30583" y="11967"/>
                    <a:pt x="29915" y="10873"/>
                    <a:pt x="29733" y="9658"/>
                  </a:cubicBezTo>
                  <a:lnTo>
                    <a:pt x="28821" y="3885"/>
                  </a:lnTo>
                  <a:cubicBezTo>
                    <a:pt x="28442" y="1505"/>
                    <a:pt x="26427" y="1"/>
                    <a:pt x="24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1" name="Google Shape;4221;p79"/>
            <p:cNvSpPr/>
            <p:nvPr/>
          </p:nvSpPr>
          <p:spPr>
            <a:xfrm>
              <a:off x="1850450" y="1994003"/>
              <a:ext cx="785612" cy="443795"/>
            </a:xfrm>
            <a:custGeom>
              <a:avLst/>
              <a:gdLst/>
              <a:ahLst/>
              <a:cxnLst/>
              <a:rect l="l" t="t" r="r" b="b"/>
              <a:pathLst>
                <a:path w="39212" h="22151" extrusionOk="0">
                  <a:moveTo>
                    <a:pt x="36204" y="1"/>
                  </a:moveTo>
                  <a:cubicBezTo>
                    <a:pt x="35353" y="1155"/>
                    <a:pt x="34320" y="2249"/>
                    <a:pt x="33105" y="3282"/>
                  </a:cubicBezTo>
                  <a:cubicBezTo>
                    <a:pt x="27805" y="7679"/>
                    <a:pt x="20741" y="9743"/>
                    <a:pt x="13570" y="9743"/>
                  </a:cubicBezTo>
                  <a:cubicBezTo>
                    <a:pt x="9642" y="9743"/>
                    <a:pt x="5683" y="9124"/>
                    <a:pt x="1963" y="7931"/>
                  </a:cubicBezTo>
                  <a:lnTo>
                    <a:pt x="1568" y="8751"/>
                  </a:lnTo>
                  <a:cubicBezTo>
                    <a:pt x="1" y="11794"/>
                    <a:pt x="2229" y="15406"/>
                    <a:pt x="5615" y="15406"/>
                  </a:cubicBezTo>
                  <a:cubicBezTo>
                    <a:pt x="5643" y="15406"/>
                    <a:pt x="5672" y="15405"/>
                    <a:pt x="5700" y="15405"/>
                  </a:cubicBezTo>
                  <a:lnTo>
                    <a:pt x="11533" y="15314"/>
                  </a:lnTo>
                  <a:cubicBezTo>
                    <a:pt x="11570" y="15313"/>
                    <a:pt x="11607" y="15312"/>
                    <a:pt x="11644" y="15312"/>
                  </a:cubicBezTo>
                  <a:cubicBezTo>
                    <a:pt x="12850" y="15312"/>
                    <a:pt x="14019" y="15795"/>
                    <a:pt x="14845" y="16650"/>
                  </a:cubicBezTo>
                  <a:lnTo>
                    <a:pt x="18977" y="20813"/>
                  </a:lnTo>
                  <a:cubicBezTo>
                    <a:pt x="19890" y="21726"/>
                    <a:pt x="21047" y="22150"/>
                    <a:pt x="22192" y="22150"/>
                  </a:cubicBezTo>
                  <a:cubicBezTo>
                    <a:pt x="24093" y="22150"/>
                    <a:pt x="25958" y="20978"/>
                    <a:pt x="26603" y="18929"/>
                  </a:cubicBezTo>
                  <a:lnTo>
                    <a:pt x="28305" y="13339"/>
                  </a:lnTo>
                  <a:cubicBezTo>
                    <a:pt x="28669" y="12154"/>
                    <a:pt x="29520" y="11151"/>
                    <a:pt x="30614" y="10604"/>
                  </a:cubicBezTo>
                  <a:lnTo>
                    <a:pt x="35839" y="7961"/>
                  </a:lnTo>
                  <a:cubicBezTo>
                    <a:pt x="38908" y="6411"/>
                    <a:pt x="39212" y="2127"/>
                    <a:pt x="36386" y="122"/>
                  </a:cubicBezTo>
                  <a:lnTo>
                    <a:pt x="36204" y="1"/>
                  </a:ln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2" name="Google Shape;4222;p79"/>
            <p:cNvSpPr/>
            <p:nvPr/>
          </p:nvSpPr>
          <p:spPr>
            <a:xfrm>
              <a:off x="2122289" y="1876518"/>
              <a:ext cx="44458" cy="45079"/>
            </a:xfrm>
            <a:custGeom>
              <a:avLst/>
              <a:gdLst/>
              <a:ahLst/>
              <a:cxnLst/>
              <a:rect l="l" t="t" r="r" b="b"/>
              <a:pathLst>
                <a:path w="2219" h="2250" extrusionOk="0">
                  <a:moveTo>
                    <a:pt x="1125" y="1"/>
                  </a:moveTo>
                  <a:cubicBezTo>
                    <a:pt x="487" y="1"/>
                    <a:pt x="1" y="517"/>
                    <a:pt x="1" y="1125"/>
                  </a:cubicBezTo>
                  <a:cubicBezTo>
                    <a:pt x="1" y="1763"/>
                    <a:pt x="487" y="2249"/>
                    <a:pt x="1125" y="2249"/>
                  </a:cubicBezTo>
                  <a:cubicBezTo>
                    <a:pt x="1733" y="2249"/>
                    <a:pt x="2219" y="1763"/>
                    <a:pt x="2219" y="1125"/>
                  </a:cubicBezTo>
                  <a:cubicBezTo>
                    <a:pt x="2219" y="517"/>
                    <a:pt x="1733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3" name="Google Shape;4223;p79"/>
            <p:cNvSpPr/>
            <p:nvPr/>
          </p:nvSpPr>
          <p:spPr>
            <a:xfrm>
              <a:off x="2333522" y="1960525"/>
              <a:ext cx="44458" cy="45059"/>
            </a:xfrm>
            <a:custGeom>
              <a:avLst/>
              <a:gdLst/>
              <a:ahLst/>
              <a:cxnLst/>
              <a:rect l="l" t="t" r="r" b="b"/>
              <a:pathLst>
                <a:path w="2219" h="2249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2"/>
                    <a:pt x="487" y="2249"/>
                    <a:pt x="1125" y="2249"/>
                  </a:cubicBezTo>
                  <a:cubicBezTo>
                    <a:pt x="1733" y="2249"/>
                    <a:pt x="2219" y="1732"/>
                    <a:pt x="2219" y="1125"/>
                  </a:cubicBezTo>
                  <a:cubicBezTo>
                    <a:pt x="2219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4" name="Google Shape;4224;p79"/>
            <p:cNvSpPr/>
            <p:nvPr/>
          </p:nvSpPr>
          <p:spPr>
            <a:xfrm>
              <a:off x="2088209" y="2015320"/>
              <a:ext cx="206381" cy="96188"/>
            </a:xfrm>
            <a:custGeom>
              <a:avLst/>
              <a:gdLst/>
              <a:ahLst/>
              <a:cxnLst/>
              <a:rect l="l" t="t" r="r" b="b"/>
              <a:pathLst>
                <a:path w="10301" h="4801" fill="none" extrusionOk="0">
                  <a:moveTo>
                    <a:pt x="10300" y="4071"/>
                  </a:moveTo>
                  <a:cubicBezTo>
                    <a:pt x="10300" y="4071"/>
                    <a:pt x="2492" y="4801"/>
                    <a:pt x="1" y="0"/>
                  </a:cubicBezTo>
                </a:path>
              </a:pathLst>
            </a:custGeom>
            <a:noFill/>
            <a:ln w="258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5" name="Google Shape;4225;p79"/>
            <p:cNvSpPr/>
            <p:nvPr/>
          </p:nvSpPr>
          <p:spPr>
            <a:xfrm>
              <a:off x="2035256" y="1912340"/>
              <a:ext cx="85229" cy="54074"/>
            </a:xfrm>
            <a:custGeom>
              <a:avLst/>
              <a:gdLst/>
              <a:ahLst/>
              <a:cxnLst/>
              <a:rect l="l" t="t" r="r" b="b"/>
              <a:pathLst>
                <a:path w="4254" h="2699" extrusionOk="0">
                  <a:moveTo>
                    <a:pt x="1213" y="1"/>
                  </a:moveTo>
                  <a:cubicBezTo>
                    <a:pt x="765" y="1"/>
                    <a:pt x="416" y="146"/>
                    <a:pt x="274" y="431"/>
                  </a:cubicBezTo>
                  <a:cubicBezTo>
                    <a:pt x="0" y="947"/>
                    <a:pt x="608" y="1798"/>
                    <a:pt x="1641" y="2315"/>
                  </a:cubicBezTo>
                  <a:cubicBezTo>
                    <a:pt x="2150" y="2569"/>
                    <a:pt x="2659" y="2698"/>
                    <a:pt x="3077" y="2698"/>
                  </a:cubicBezTo>
                  <a:cubicBezTo>
                    <a:pt x="3508" y="2698"/>
                    <a:pt x="3842" y="2561"/>
                    <a:pt x="3980" y="2284"/>
                  </a:cubicBezTo>
                  <a:cubicBezTo>
                    <a:pt x="4254" y="1737"/>
                    <a:pt x="3646" y="887"/>
                    <a:pt x="2613" y="370"/>
                  </a:cubicBezTo>
                  <a:cubicBezTo>
                    <a:pt x="2119" y="123"/>
                    <a:pt x="1624" y="1"/>
                    <a:pt x="1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6" name="Google Shape;4226;p79"/>
            <p:cNvSpPr/>
            <p:nvPr/>
          </p:nvSpPr>
          <p:spPr>
            <a:xfrm>
              <a:off x="2313446" y="2029545"/>
              <a:ext cx="85229" cy="54054"/>
            </a:xfrm>
            <a:custGeom>
              <a:avLst/>
              <a:gdLst/>
              <a:ahLst/>
              <a:cxnLst/>
              <a:rect l="l" t="t" r="r" b="b"/>
              <a:pathLst>
                <a:path w="4254" h="2698" extrusionOk="0">
                  <a:moveTo>
                    <a:pt x="1162" y="0"/>
                  </a:moveTo>
                  <a:cubicBezTo>
                    <a:pt x="724" y="0"/>
                    <a:pt x="382" y="137"/>
                    <a:pt x="243" y="414"/>
                  </a:cubicBezTo>
                  <a:cubicBezTo>
                    <a:pt x="0" y="961"/>
                    <a:pt x="608" y="1812"/>
                    <a:pt x="1641" y="2328"/>
                  </a:cubicBezTo>
                  <a:cubicBezTo>
                    <a:pt x="2121" y="2576"/>
                    <a:pt x="2614" y="2697"/>
                    <a:pt x="3029" y="2697"/>
                  </a:cubicBezTo>
                  <a:cubicBezTo>
                    <a:pt x="3480" y="2697"/>
                    <a:pt x="3838" y="2553"/>
                    <a:pt x="3980" y="2268"/>
                  </a:cubicBezTo>
                  <a:cubicBezTo>
                    <a:pt x="4254" y="1751"/>
                    <a:pt x="3616" y="900"/>
                    <a:pt x="2613" y="384"/>
                  </a:cubicBezTo>
                  <a:cubicBezTo>
                    <a:pt x="2104" y="129"/>
                    <a:pt x="1587" y="0"/>
                    <a:pt x="1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27" name="Google Shape;4227;p79"/>
          <p:cNvGrpSpPr/>
          <p:nvPr/>
        </p:nvGrpSpPr>
        <p:grpSpPr>
          <a:xfrm>
            <a:off x="1252516" y="3699566"/>
            <a:ext cx="454928" cy="973142"/>
            <a:chOff x="4250775" y="1849975"/>
            <a:chExt cx="195525" cy="418250"/>
          </a:xfrm>
        </p:grpSpPr>
        <p:sp>
          <p:nvSpPr>
            <p:cNvPr id="4228" name="Google Shape;4228;p79"/>
            <p:cNvSpPr/>
            <p:nvPr/>
          </p:nvSpPr>
          <p:spPr>
            <a:xfrm>
              <a:off x="4250775" y="1855225"/>
              <a:ext cx="112800" cy="73400"/>
            </a:xfrm>
            <a:custGeom>
              <a:avLst/>
              <a:gdLst/>
              <a:ahLst/>
              <a:cxnLst/>
              <a:rect l="l" t="t" r="r" b="b"/>
              <a:pathLst>
                <a:path w="4512" h="2936" extrusionOk="0">
                  <a:moveTo>
                    <a:pt x="2215" y="0"/>
                  </a:moveTo>
                  <a:cubicBezTo>
                    <a:pt x="2068" y="0"/>
                    <a:pt x="1915" y="17"/>
                    <a:pt x="1755" y="53"/>
                  </a:cubicBezTo>
                  <a:cubicBezTo>
                    <a:pt x="1" y="454"/>
                    <a:pt x="602" y="2935"/>
                    <a:pt x="602" y="2935"/>
                  </a:cubicBezTo>
                  <a:lnTo>
                    <a:pt x="4512" y="1657"/>
                  </a:lnTo>
                  <a:cubicBezTo>
                    <a:pt x="4512" y="1657"/>
                    <a:pt x="3683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9" name="Google Shape;4229;p79"/>
            <p:cNvSpPr/>
            <p:nvPr/>
          </p:nvSpPr>
          <p:spPr>
            <a:xfrm>
              <a:off x="4252025" y="1849975"/>
              <a:ext cx="117200" cy="83650"/>
            </a:xfrm>
            <a:custGeom>
              <a:avLst/>
              <a:gdLst/>
              <a:ahLst/>
              <a:cxnLst/>
              <a:rect l="l" t="t" r="r" b="b"/>
              <a:pathLst>
                <a:path w="4688" h="3346" extrusionOk="0">
                  <a:moveTo>
                    <a:pt x="2173" y="1"/>
                  </a:moveTo>
                  <a:cubicBezTo>
                    <a:pt x="2008" y="1"/>
                    <a:pt x="1835" y="20"/>
                    <a:pt x="1655" y="63"/>
                  </a:cubicBezTo>
                  <a:cubicBezTo>
                    <a:pt x="1179" y="163"/>
                    <a:pt x="828" y="414"/>
                    <a:pt x="577" y="815"/>
                  </a:cubicBezTo>
                  <a:cubicBezTo>
                    <a:pt x="1" y="1742"/>
                    <a:pt x="352" y="3145"/>
                    <a:pt x="352" y="3196"/>
                  </a:cubicBezTo>
                  <a:cubicBezTo>
                    <a:pt x="377" y="3296"/>
                    <a:pt x="452" y="3346"/>
                    <a:pt x="552" y="3346"/>
                  </a:cubicBezTo>
                  <a:lnTo>
                    <a:pt x="602" y="3346"/>
                  </a:lnTo>
                  <a:cubicBezTo>
                    <a:pt x="703" y="3321"/>
                    <a:pt x="778" y="3221"/>
                    <a:pt x="753" y="3095"/>
                  </a:cubicBezTo>
                  <a:cubicBezTo>
                    <a:pt x="753" y="3095"/>
                    <a:pt x="452" y="1817"/>
                    <a:pt x="928" y="1040"/>
                  </a:cubicBezTo>
                  <a:cubicBezTo>
                    <a:pt x="1104" y="739"/>
                    <a:pt x="1379" y="539"/>
                    <a:pt x="1755" y="464"/>
                  </a:cubicBezTo>
                  <a:cubicBezTo>
                    <a:pt x="1902" y="428"/>
                    <a:pt x="2042" y="412"/>
                    <a:pt x="2177" y="412"/>
                  </a:cubicBezTo>
                  <a:cubicBezTo>
                    <a:pt x="3476" y="412"/>
                    <a:pt x="4239" y="1899"/>
                    <a:pt x="4261" y="1967"/>
                  </a:cubicBezTo>
                  <a:cubicBezTo>
                    <a:pt x="4298" y="2041"/>
                    <a:pt x="4375" y="2087"/>
                    <a:pt x="4453" y="2087"/>
                  </a:cubicBezTo>
                  <a:cubicBezTo>
                    <a:pt x="4482" y="2087"/>
                    <a:pt x="4510" y="2081"/>
                    <a:pt x="4537" y="2068"/>
                  </a:cubicBezTo>
                  <a:cubicBezTo>
                    <a:pt x="4637" y="2018"/>
                    <a:pt x="4688" y="1892"/>
                    <a:pt x="4637" y="1792"/>
                  </a:cubicBezTo>
                  <a:cubicBezTo>
                    <a:pt x="4615" y="1769"/>
                    <a:pt x="3750" y="1"/>
                    <a:pt x="2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0" name="Google Shape;4230;p79"/>
            <p:cNvSpPr/>
            <p:nvPr/>
          </p:nvSpPr>
          <p:spPr>
            <a:xfrm>
              <a:off x="4340375" y="2085875"/>
              <a:ext cx="100900" cy="177325"/>
            </a:xfrm>
            <a:custGeom>
              <a:avLst/>
              <a:gdLst/>
              <a:ahLst/>
              <a:cxnLst/>
              <a:rect l="l" t="t" r="r" b="b"/>
              <a:pathLst>
                <a:path w="4036" h="7093" extrusionOk="0">
                  <a:moveTo>
                    <a:pt x="2908" y="0"/>
                  </a:moveTo>
                  <a:lnTo>
                    <a:pt x="1" y="1504"/>
                  </a:lnTo>
                  <a:lnTo>
                    <a:pt x="1" y="3810"/>
                  </a:lnTo>
                  <a:lnTo>
                    <a:pt x="3535" y="7093"/>
                  </a:lnTo>
                  <a:lnTo>
                    <a:pt x="4036" y="2356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1" name="Google Shape;4231;p79"/>
            <p:cNvSpPr/>
            <p:nvPr/>
          </p:nvSpPr>
          <p:spPr>
            <a:xfrm>
              <a:off x="4335375" y="2081000"/>
              <a:ext cx="110925" cy="187225"/>
            </a:xfrm>
            <a:custGeom>
              <a:avLst/>
              <a:gdLst/>
              <a:ahLst/>
              <a:cxnLst/>
              <a:rect l="l" t="t" r="r" b="b"/>
              <a:pathLst>
                <a:path w="4437" h="7489" extrusionOk="0">
                  <a:moveTo>
                    <a:pt x="3008" y="496"/>
                  </a:moveTo>
                  <a:lnTo>
                    <a:pt x="4035" y="2601"/>
                  </a:lnTo>
                  <a:lnTo>
                    <a:pt x="3584" y="6862"/>
                  </a:lnTo>
                  <a:lnTo>
                    <a:pt x="401" y="3904"/>
                  </a:lnTo>
                  <a:lnTo>
                    <a:pt x="401" y="1824"/>
                  </a:lnTo>
                  <a:lnTo>
                    <a:pt x="3008" y="496"/>
                  </a:lnTo>
                  <a:close/>
                  <a:moveTo>
                    <a:pt x="3095" y="1"/>
                  </a:moveTo>
                  <a:cubicBezTo>
                    <a:pt x="3064" y="1"/>
                    <a:pt x="3033" y="7"/>
                    <a:pt x="3008" y="20"/>
                  </a:cubicBezTo>
                  <a:lnTo>
                    <a:pt x="100" y="1524"/>
                  </a:lnTo>
                  <a:cubicBezTo>
                    <a:pt x="25" y="1549"/>
                    <a:pt x="0" y="1624"/>
                    <a:pt x="0" y="1699"/>
                  </a:cubicBezTo>
                  <a:lnTo>
                    <a:pt x="0" y="4005"/>
                  </a:lnTo>
                  <a:cubicBezTo>
                    <a:pt x="0" y="4055"/>
                    <a:pt x="25" y="4105"/>
                    <a:pt x="50" y="4130"/>
                  </a:cubicBezTo>
                  <a:lnTo>
                    <a:pt x="3609" y="7438"/>
                  </a:lnTo>
                  <a:cubicBezTo>
                    <a:pt x="3634" y="7463"/>
                    <a:pt x="3684" y="7488"/>
                    <a:pt x="3735" y="7488"/>
                  </a:cubicBezTo>
                  <a:lnTo>
                    <a:pt x="3810" y="7488"/>
                  </a:lnTo>
                  <a:cubicBezTo>
                    <a:pt x="3885" y="7463"/>
                    <a:pt x="3935" y="7388"/>
                    <a:pt x="3935" y="7313"/>
                  </a:cubicBezTo>
                  <a:lnTo>
                    <a:pt x="4436" y="2576"/>
                  </a:lnTo>
                  <a:cubicBezTo>
                    <a:pt x="4436" y="2526"/>
                    <a:pt x="4436" y="2501"/>
                    <a:pt x="4411" y="2476"/>
                  </a:cubicBezTo>
                  <a:lnTo>
                    <a:pt x="3283" y="120"/>
                  </a:lnTo>
                  <a:cubicBezTo>
                    <a:pt x="3283" y="70"/>
                    <a:pt x="3233" y="20"/>
                    <a:pt x="3183" y="20"/>
                  </a:cubicBezTo>
                  <a:cubicBezTo>
                    <a:pt x="3158" y="7"/>
                    <a:pt x="3127" y="1"/>
                    <a:pt x="3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2" name="Google Shape;4232;p79"/>
            <p:cNvSpPr/>
            <p:nvPr/>
          </p:nvSpPr>
          <p:spPr>
            <a:xfrm>
              <a:off x="4265825" y="1899775"/>
              <a:ext cx="174200" cy="279475"/>
            </a:xfrm>
            <a:custGeom>
              <a:avLst/>
              <a:gdLst/>
              <a:ahLst/>
              <a:cxnLst/>
              <a:rect l="l" t="t" r="r" b="b"/>
              <a:pathLst>
                <a:path w="6968" h="11179" extrusionOk="0">
                  <a:moveTo>
                    <a:pt x="3885" y="1"/>
                  </a:moveTo>
                  <a:lnTo>
                    <a:pt x="0" y="1153"/>
                  </a:lnTo>
                  <a:lnTo>
                    <a:pt x="2896" y="10970"/>
                  </a:lnTo>
                  <a:lnTo>
                    <a:pt x="2896" y="10970"/>
                  </a:lnTo>
                  <a:cubicBezTo>
                    <a:pt x="2905" y="10805"/>
                    <a:pt x="3006" y="10612"/>
                    <a:pt x="3108" y="10477"/>
                  </a:cubicBezTo>
                  <a:cubicBezTo>
                    <a:pt x="3228" y="10316"/>
                    <a:pt x="3429" y="10236"/>
                    <a:pt x="3620" y="10236"/>
                  </a:cubicBezTo>
                  <a:cubicBezTo>
                    <a:pt x="3667" y="10236"/>
                    <a:pt x="3714" y="10241"/>
                    <a:pt x="3760" y="10251"/>
                  </a:cubicBezTo>
                  <a:cubicBezTo>
                    <a:pt x="4010" y="10301"/>
                    <a:pt x="4211" y="10477"/>
                    <a:pt x="4311" y="10702"/>
                  </a:cubicBezTo>
                  <a:cubicBezTo>
                    <a:pt x="4311" y="10477"/>
                    <a:pt x="4286" y="10251"/>
                    <a:pt x="4386" y="10026"/>
                  </a:cubicBezTo>
                  <a:cubicBezTo>
                    <a:pt x="4461" y="9825"/>
                    <a:pt x="4662" y="9625"/>
                    <a:pt x="4887" y="9625"/>
                  </a:cubicBezTo>
                  <a:cubicBezTo>
                    <a:pt x="5038" y="9625"/>
                    <a:pt x="5188" y="9700"/>
                    <a:pt x="5288" y="9800"/>
                  </a:cubicBezTo>
                  <a:cubicBezTo>
                    <a:pt x="5414" y="9900"/>
                    <a:pt x="5489" y="10051"/>
                    <a:pt x="5564" y="10176"/>
                  </a:cubicBezTo>
                  <a:cubicBezTo>
                    <a:pt x="5614" y="9976"/>
                    <a:pt x="5639" y="9775"/>
                    <a:pt x="5740" y="9600"/>
                  </a:cubicBezTo>
                  <a:cubicBezTo>
                    <a:pt x="5815" y="9449"/>
                    <a:pt x="5990" y="9299"/>
                    <a:pt x="6166" y="9249"/>
                  </a:cubicBezTo>
                  <a:cubicBezTo>
                    <a:pt x="6196" y="9244"/>
                    <a:pt x="6225" y="9242"/>
                    <a:pt x="6254" y="9242"/>
                  </a:cubicBezTo>
                  <a:cubicBezTo>
                    <a:pt x="6392" y="9242"/>
                    <a:pt x="6513" y="9291"/>
                    <a:pt x="6617" y="9374"/>
                  </a:cubicBezTo>
                  <a:cubicBezTo>
                    <a:pt x="6767" y="9449"/>
                    <a:pt x="6867" y="9575"/>
                    <a:pt x="6968" y="9700"/>
                  </a:cubicBezTo>
                  <a:lnTo>
                    <a:pt x="3885" y="1"/>
                  </a:lnTo>
                  <a:close/>
                  <a:moveTo>
                    <a:pt x="2896" y="10970"/>
                  </a:moveTo>
                  <a:cubicBezTo>
                    <a:pt x="2892" y="11049"/>
                    <a:pt x="2909" y="11122"/>
                    <a:pt x="2958" y="11179"/>
                  </a:cubicBezTo>
                  <a:lnTo>
                    <a:pt x="2896" y="109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3" name="Google Shape;4233;p79"/>
            <p:cNvSpPr/>
            <p:nvPr/>
          </p:nvSpPr>
          <p:spPr>
            <a:xfrm>
              <a:off x="4260175" y="1895000"/>
              <a:ext cx="185500" cy="289900"/>
            </a:xfrm>
            <a:custGeom>
              <a:avLst/>
              <a:gdLst/>
              <a:ahLst/>
              <a:cxnLst/>
              <a:rect l="l" t="t" r="r" b="b"/>
              <a:pathLst>
                <a:path w="7420" h="11596" extrusionOk="0">
                  <a:moveTo>
                    <a:pt x="3986" y="467"/>
                  </a:moveTo>
                  <a:lnTo>
                    <a:pt x="6793" y="9314"/>
                  </a:lnTo>
                  <a:cubicBezTo>
                    <a:pt x="6699" y="9258"/>
                    <a:pt x="6591" y="9230"/>
                    <a:pt x="6479" y="9230"/>
                  </a:cubicBezTo>
                  <a:cubicBezTo>
                    <a:pt x="6442" y="9230"/>
                    <a:pt x="6404" y="9233"/>
                    <a:pt x="6367" y="9239"/>
                  </a:cubicBezTo>
                  <a:cubicBezTo>
                    <a:pt x="6141" y="9289"/>
                    <a:pt x="5915" y="9465"/>
                    <a:pt x="5790" y="9715"/>
                  </a:cubicBezTo>
                  <a:cubicBezTo>
                    <a:pt x="5740" y="9766"/>
                    <a:pt x="5715" y="9816"/>
                    <a:pt x="5690" y="9891"/>
                  </a:cubicBezTo>
                  <a:cubicBezTo>
                    <a:pt x="5690" y="9866"/>
                    <a:pt x="5665" y="9866"/>
                    <a:pt x="5665" y="9841"/>
                  </a:cubicBezTo>
                  <a:cubicBezTo>
                    <a:pt x="5507" y="9706"/>
                    <a:pt x="5330" y="9611"/>
                    <a:pt x="5168" y="9611"/>
                  </a:cubicBezTo>
                  <a:cubicBezTo>
                    <a:pt x="5150" y="9611"/>
                    <a:pt x="5132" y="9613"/>
                    <a:pt x="5113" y="9615"/>
                  </a:cubicBezTo>
                  <a:cubicBezTo>
                    <a:pt x="4763" y="9615"/>
                    <a:pt x="4512" y="9891"/>
                    <a:pt x="4412" y="10141"/>
                  </a:cubicBezTo>
                  <a:cubicBezTo>
                    <a:pt x="4387" y="10217"/>
                    <a:pt x="4362" y="10292"/>
                    <a:pt x="4362" y="10367"/>
                  </a:cubicBezTo>
                  <a:cubicBezTo>
                    <a:pt x="4261" y="10317"/>
                    <a:pt x="4161" y="10267"/>
                    <a:pt x="4036" y="10242"/>
                  </a:cubicBezTo>
                  <a:cubicBezTo>
                    <a:pt x="3972" y="10227"/>
                    <a:pt x="3908" y="10220"/>
                    <a:pt x="3844" y="10220"/>
                  </a:cubicBezTo>
                  <a:cubicBezTo>
                    <a:pt x="3580" y="10220"/>
                    <a:pt x="3325" y="10341"/>
                    <a:pt x="3184" y="10542"/>
                  </a:cubicBezTo>
                  <a:cubicBezTo>
                    <a:pt x="3159" y="10542"/>
                    <a:pt x="3159" y="10568"/>
                    <a:pt x="3159" y="10568"/>
                  </a:cubicBezTo>
                  <a:lnTo>
                    <a:pt x="477" y="1495"/>
                  </a:lnTo>
                  <a:lnTo>
                    <a:pt x="3986" y="467"/>
                  </a:lnTo>
                  <a:close/>
                  <a:moveTo>
                    <a:pt x="4126" y="0"/>
                  </a:moveTo>
                  <a:cubicBezTo>
                    <a:pt x="4105" y="0"/>
                    <a:pt x="4083" y="5"/>
                    <a:pt x="4061" y="16"/>
                  </a:cubicBezTo>
                  <a:lnTo>
                    <a:pt x="176" y="1144"/>
                  </a:lnTo>
                  <a:cubicBezTo>
                    <a:pt x="76" y="1194"/>
                    <a:pt x="1" y="1294"/>
                    <a:pt x="26" y="1395"/>
                  </a:cubicBezTo>
                  <a:lnTo>
                    <a:pt x="2908" y="11194"/>
                  </a:lnTo>
                  <a:cubicBezTo>
                    <a:pt x="2908" y="11294"/>
                    <a:pt x="2958" y="11420"/>
                    <a:pt x="3033" y="11520"/>
                  </a:cubicBezTo>
                  <a:cubicBezTo>
                    <a:pt x="3058" y="11570"/>
                    <a:pt x="3108" y="11595"/>
                    <a:pt x="3184" y="11595"/>
                  </a:cubicBezTo>
                  <a:cubicBezTo>
                    <a:pt x="3209" y="11595"/>
                    <a:pt x="3234" y="11570"/>
                    <a:pt x="3284" y="11570"/>
                  </a:cubicBezTo>
                  <a:cubicBezTo>
                    <a:pt x="3359" y="11520"/>
                    <a:pt x="3409" y="11420"/>
                    <a:pt x="3384" y="11319"/>
                  </a:cubicBezTo>
                  <a:lnTo>
                    <a:pt x="3334" y="11144"/>
                  </a:lnTo>
                  <a:cubicBezTo>
                    <a:pt x="3334" y="11044"/>
                    <a:pt x="3409" y="10918"/>
                    <a:pt x="3484" y="10793"/>
                  </a:cubicBezTo>
                  <a:cubicBezTo>
                    <a:pt x="3563" y="10695"/>
                    <a:pt x="3704" y="10627"/>
                    <a:pt x="3846" y="10627"/>
                  </a:cubicBezTo>
                  <a:cubicBezTo>
                    <a:pt x="3884" y="10627"/>
                    <a:pt x="3923" y="10632"/>
                    <a:pt x="3961" y="10643"/>
                  </a:cubicBezTo>
                  <a:cubicBezTo>
                    <a:pt x="4111" y="10668"/>
                    <a:pt x="4286" y="10818"/>
                    <a:pt x="4362" y="10994"/>
                  </a:cubicBezTo>
                  <a:cubicBezTo>
                    <a:pt x="4382" y="11055"/>
                    <a:pt x="4454" y="11100"/>
                    <a:pt x="4534" y="11100"/>
                  </a:cubicBezTo>
                  <a:cubicBezTo>
                    <a:pt x="4552" y="11100"/>
                    <a:pt x="4569" y="11098"/>
                    <a:pt x="4587" y="11094"/>
                  </a:cubicBezTo>
                  <a:cubicBezTo>
                    <a:pt x="4687" y="11069"/>
                    <a:pt x="4737" y="10994"/>
                    <a:pt x="4737" y="10893"/>
                  </a:cubicBezTo>
                  <a:cubicBezTo>
                    <a:pt x="4737" y="10693"/>
                    <a:pt x="4737" y="10467"/>
                    <a:pt x="4788" y="10292"/>
                  </a:cubicBezTo>
                  <a:cubicBezTo>
                    <a:pt x="4838" y="10167"/>
                    <a:pt x="4963" y="10016"/>
                    <a:pt x="5113" y="10016"/>
                  </a:cubicBezTo>
                  <a:cubicBezTo>
                    <a:pt x="5189" y="10016"/>
                    <a:pt x="5289" y="10066"/>
                    <a:pt x="5389" y="10141"/>
                  </a:cubicBezTo>
                  <a:cubicBezTo>
                    <a:pt x="5464" y="10217"/>
                    <a:pt x="5540" y="10342"/>
                    <a:pt x="5615" y="10467"/>
                  </a:cubicBezTo>
                  <a:cubicBezTo>
                    <a:pt x="5665" y="10542"/>
                    <a:pt x="5740" y="10568"/>
                    <a:pt x="5815" y="10568"/>
                  </a:cubicBezTo>
                  <a:cubicBezTo>
                    <a:pt x="5915" y="10542"/>
                    <a:pt x="5966" y="10492"/>
                    <a:pt x="5991" y="10392"/>
                  </a:cubicBezTo>
                  <a:cubicBezTo>
                    <a:pt x="6016" y="10217"/>
                    <a:pt x="6066" y="10041"/>
                    <a:pt x="6141" y="9891"/>
                  </a:cubicBezTo>
                  <a:cubicBezTo>
                    <a:pt x="6216" y="9766"/>
                    <a:pt x="6316" y="9665"/>
                    <a:pt x="6442" y="9640"/>
                  </a:cubicBezTo>
                  <a:cubicBezTo>
                    <a:pt x="6517" y="9640"/>
                    <a:pt x="6642" y="9665"/>
                    <a:pt x="6743" y="9740"/>
                  </a:cubicBezTo>
                  <a:cubicBezTo>
                    <a:pt x="6843" y="9816"/>
                    <a:pt x="6943" y="9916"/>
                    <a:pt x="7043" y="10016"/>
                  </a:cubicBezTo>
                  <a:cubicBezTo>
                    <a:pt x="7092" y="10065"/>
                    <a:pt x="7151" y="10092"/>
                    <a:pt x="7207" y="10092"/>
                  </a:cubicBezTo>
                  <a:cubicBezTo>
                    <a:pt x="7237" y="10092"/>
                    <a:pt x="7267" y="10084"/>
                    <a:pt x="7294" y="10066"/>
                  </a:cubicBezTo>
                  <a:cubicBezTo>
                    <a:pt x="7394" y="10016"/>
                    <a:pt x="7419" y="9916"/>
                    <a:pt x="7394" y="9816"/>
                  </a:cubicBezTo>
                  <a:lnTo>
                    <a:pt x="4311" y="141"/>
                  </a:lnTo>
                  <a:cubicBezTo>
                    <a:pt x="4272" y="63"/>
                    <a:pt x="4203" y="0"/>
                    <a:pt x="4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4" name="Google Shape;4234;p79"/>
            <p:cNvSpPr/>
            <p:nvPr/>
          </p:nvSpPr>
          <p:spPr>
            <a:xfrm>
              <a:off x="4337875" y="2174225"/>
              <a:ext cx="1900" cy="5025"/>
            </a:xfrm>
            <a:custGeom>
              <a:avLst/>
              <a:gdLst/>
              <a:ahLst/>
              <a:cxnLst/>
              <a:rect l="l" t="t" r="r" b="b"/>
              <a:pathLst>
                <a:path w="76" h="201" extrusionOk="0">
                  <a:moveTo>
                    <a:pt x="25" y="0"/>
                  </a:moveTo>
                  <a:cubicBezTo>
                    <a:pt x="0" y="75"/>
                    <a:pt x="25" y="150"/>
                    <a:pt x="76" y="201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39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5" name="Google Shape;4235;p79"/>
            <p:cNvSpPr/>
            <p:nvPr/>
          </p:nvSpPr>
          <p:spPr>
            <a:xfrm>
              <a:off x="4332850" y="2169200"/>
              <a:ext cx="12575" cy="15700"/>
            </a:xfrm>
            <a:custGeom>
              <a:avLst/>
              <a:gdLst/>
              <a:ahLst/>
              <a:cxnLst/>
              <a:rect l="l" t="t" r="r" b="b"/>
              <a:pathLst>
                <a:path w="503" h="628" extrusionOk="0">
                  <a:moveTo>
                    <a:pt x="176" y="1"/>
                  </a:moveTo>
                  <a:cubicBezTo>
                    <a:pt x="76" y="26"/>
                    <a:pt x="1" y="101"/>
                    <a:pt x="1" y="201"/>
                  </a:cubicBezTo>
                  <a:cubicBezTo>
                    <a:pt x="1" y="326"/>
                    <a:pt x="51" y="452"/>
                    <a:pt x="126" y="552"/>
                  </a:cubicBezTo>
                  <a:cubicBezTo>
                    <a:pt x="151" y="602"/>
                    <a:pt x="226" y="627"/>
                    <a:pt x="277" y="627"/>
                  </a:cubicBezTo>
                  <a:cubicBezTo>
                    <a:pt x="302" y="627"/>
                    <a:pt x="327" y="602"/>
                    <a:pt x="377" y="602"/>
                  </a:cubicBezTo>
                  <a:cubicBezTo>
                    <a:pt x="452" y="552"/>
                    <a:pt x="502" y="452"/>
                    <a:pt x="477" y="351"/>
                  </a:cubicBezTo>
                  <a:lnTo>
                    <a:pt x="402" y="151"/>
                  </a:lnTo>
                  <a:cubicBezTo>
                    <a:pt x="377" y="51"/>
                    <a:pt x="277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6" name="Google Shape;4236;p79"/>
            <p:cNvSpPr/>
            <p:nvPr/>
          </p:nvSpPr>
          <p:spPr>
            <a:xfrm>
              <a:off x="4312175" y="2085250"/>
              <a:ext cx="127850" cy="89000"/>
            </a:xfrm>
            <a:custGeom>
              <a:avLst/>
              <a:gdLst/>
              <a:ahLst/>
              <a:cxnLst/>
              <a:rect l="l" t="t" r="r" b="b"/>
              <a:pathLst>
                <a:path w="5114" h="3560" extrusionOk="0">
                  <a:moveTo>
                    <a:pt x="1" y="0"/>
                  </a:moveTo>
                  <a:lnTo>
                    <a:pt x="1053" y="3559"/>
                  </a:lnTo>
                  <a:cubicBezTo>
                    <a:pt x="1053" y="3384"/>
                    <a:pt x="1154" y="3183"/>
                    <a:pt x="1254" y="3058"/>
                  </a:cubicBezTo>
                  <a:cubicBezTo>
                    <a:pt x="1374" y="2897"/>
                    <a:pt x="1575" y="2817"/>
                    <a:pt x="1766" y="2817"/>
                  </a:cubicBezTo>
                  <a:cubicBezTo>
                    <a:pt x="1813" y="2817"/>
                    <a:pt x="1860" y="2822"/>
                    <a:pt x="1906" y="2832"/>
                  </a:cubicBezTo>
                  <a:cubicBezTo>
                    <a:pt x="2156" y="2882"/>
                    <a:pt x="2357" y="3058"/>
                    <a:pt x="2457" y="3283"/>
                  </a:cubicBezTo>
                  <a:cubicBezTo>
                    <a:pt x="2457" y="3058"/>
                    <a:pt x="2432" y="2832"/>
                    <a:pt x="2532" y="2607"/>
                  </a:cubicBezTo>
                  <a:cubicBezTo>
                    <a:pt x="2607" y="2406"/>
                    <a:pt x="2808" y="2206"/>
                    <a:pt x="3033" y="2206"/>
                  </a:cubicBezTo>
                  <a:cubicBezTo>
                    <a:pt x="3184" y="2206"/>
                    <a:pt x="3334" y="2281"/>
                    <a:pt x="3434" y="2381"/>
                  </a:cubicBezTo>
                  <a:cubicBezTo>
                    <a:pt x="3560" y="2481"/>
                    <a:pt x="3635" y="2632"/>
                    <a:pt x="3710" y="2757"/>
                  </a:cubicBezTo>
                  <a:cubicBezTo>
                    <a:pt x="3760" y="2557"/>
                    <a:pt x="3785" y="2356"/>
                    <a:pt x="3886" y="2181"/>
                  </a:cubicBezTo>
                  <a:cubicBezTo>
                    <a:pt x="3961" y="2030"/>
                    <a:pt x="4136" y="1880"/>
                    <a:pt x="4312" y="1830"/>
                  </a:cubicBezTo>
                  <a:cubicBezTo>
                    <a:pt x="4342" y="1825"/>
                    <a:pt x="4371" y="1823"/>
                    <a:pt x="4400" y="1823"/>
                  </a:cubicBezTo>
                  <a:cubicBezTo>
                    <a:pt x="4538" y="1823"/>
                    <a:pt x="4659" y="1872"/>
                    <a:pt x="4763" y="1955"/>
                  </a:cubicBezTo>
                  <a:cubicBezTo>
                    <a:pt x="4913" y="2030"/>
                    <a:pt x="5013" y="2156"/>
                    <a:pt x="5114" y="2281"/>
                  </a:cubicBezTo>
                  <a:lnTo>
                    <a:pt x="4487" y="301"/>
                  </a:lnTo>
                  <a:cubicBezTo>
                    <a:pt x="3776" y="532"/>
                    <a:pt x="3123" y="627"/>
                    <a:pt x="2528" y="627"/>
                  </a:cubicBezTo>
                  <a:cubicBezTo>
                    <a:pt x="1510" y="627"/>
                    <a:pt x="666" y="348"/>
                    <a:pt x="1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7" name="Google Shape;4237;p79"/>
            <p:cNvSpPr/>
            <p:nvPr/>
          </p:nvSpPr>
          <p:spPr>
            <a:xfrm>
              <a:off x="4306550" y="2080175"/>
              <a:ext cx="139125" cy="99075"/>
            </a:xfrm>
            <a:custGeom>
              <a:avLst/>
              <a:gdLst/>
              <a:ahLst/>
              <a:cxnLst/>
              <a:rect l="l" t="t" r="r" b="b"/>
              <a:pathLst>
                <a:path w="5565" h="3963" extrusionOk="0">
                  <a:moveTo>
                    <a:pt x="552" y="579"/>
                  </a:moveTo>
                  <a:lnTo>
                    <a:pt x="552" y="579"/>
                  </a:lnTo>
                  <a:cubicBezTo>
                    <a:pt x="1240" y="874"/>
                    <a:pt x="1977" y="1020"/>
                    <a:pt x="2742" y="1020"/>
                  </a:cubicBezTo>
                  <a:cubicBezTo>
                    <a:pt x="3342" y="1020"/>
                    <a:pt x="3959" y="931"/>
                    <a:pt x="4587" y="754"/>
                  </a:cubicBezTo>
                  <a:lnTo>
                    <a:pt x="4938" y="1907"/>
                  </a:lnTo>
                  <a:cubicBezTo>
                    <a:pt x="4844" y="1851"/>
                    <a:pt x="4736" y="1823"/>
                    <a:pt x="4624" y="1823"/>
                  </a:cubicBezTo>
                  <a:cubicBezTo>
                    <a:pt x="4587" y="1823"/>
                    <a:pt x="4549" y="1826"/>
                    <a:pt x="4512" y="1832"/>
                  </a:cubicBezTo>
                  <a:cubicBezTo>
                    <a:pt x="4286" y="1882"/>
                    <a:pt x="4060" y="2058"/>
                    <a:pt x="3935" y="2308"/>
                  </a:cubicBezTo>
                  <a:cubicBezTo>
                    <a:pt x="3885" y="2359"/>
                    <a:pt x="3860" y="2409"/>
                    <a:pt x="3835" y="2484"/>
                  </a:cubicBezTo>
                  <a:cubicBezTo>
                    <a:pt x="3835" y="2459"/>
                    <a:pt x="3810" y="2459"/>
                    <a:pt x="3810" y="2434"/>
                  </a:cubicBezTo>
                  <a:cubicBezTo>
                    <a:pt x="3652" y="2299"/>
                    <a:pt x="3475" y="2204"/>
                    <a:pt x="3313" y="2204"/>
                  </a:cubicBezTo>
                  <a:cubicBezTo>
                    <a:pt x="3295" y="2204"/>
                    <a:pt x="3277" y="2206"/>
                    <a:pt x="3258" y="2208"/>
                  </a:cubicBezTo>
                  <a:cubicBezTo>
                    <a:pt x="2908" y="2208"/>
                    <a:pt x="2657" y="2484"/>
                    <a:pt x="2557" y="2734"/>
                  </a:cubicBezTo>
                  <a:cubicBezTo>
                    <a:pt x="2532" y="2810"/>
                    <a:pt x="2507" y="2885"/>
                    <a:pt x="2507" y="2960"/>
                  </a:cubicBezTo>
                  <a:cubicBezTo>
                    <a:pt x="2406" y="2910"/>
                    <a:pt x="2306" y="2860"/>
                    <a:pt x="2181" y="2835"/>
                  </a:cubicBezTo>
                  <a:cubicBezTo>
                    <a:pt x="2117" y="2820"/>
                    <a:pt x="2053" y="2813"/>
                    <a:pt x="1989" y="2813"/>
                  </a:cubicBezTo>
                  <a:cubicBezTo>
                    <a:pt x="1725" y="2813"/>
                    <a:pt x="1470" y="2934"/>
                    <a:pt x="1329" y="3135"/>
                  </a:cubicBezTo>
                  <a:cubicBezTo>
                    <a:pt x="1304" y="3135"/>
                    <a:pt x="1304" y="3135"/>
                    <a:pt x="1304" y="3161"/>
                  </a:cubicBezTo>
                  <a:lnTo>
                    <a:pt x="552" y="579"/>
                  </a:lnTo>
                  <a:close/>
                  <a:moveTo>
                    <a:pt x="227" y="0"/>
                  </a:moveTo>
                  <a:cubicBezTo>
                    <a:pt x="182" y="0"/>
                    <a:pt x="132" y="22"/>
                    <a:pt x="101" y="53"/>
                  </a:cubicBezTo>
                  <a:cubicBezTo>
                    <a:pt x="25" y="103"/>
                    <a:pt x="0" y="178"/>
                    <a:pt x="25" y="253"/>
                  </a:cubicBezTo>
                  <a:lnTo>
                    <a:pt x="1078" y="3837"/>
                  </a:lnTo>
                  <a:cubicBezTo>
                    <a:pt x="1103" y="3912"/>
                    <a:pt x="1178" y="3963"/>
                    <a:pt x="1278" y="3963"/>
                  </a:cubicBezTo>
                  <a:lnTo>
                    <a:pt x="1304" y="3963"/>
                  </a:lnTo>
                  <a:cubicBezTo>
                    <a:pt x="1404" y="3963"/>
                    <a:pt x="1479" y="3862"/>
                    <a:pt x="1479" y="3762"/>
                  </a:cubicBezTo>
                  <a:cubicBezTo>
                    <a:pt x="1479" y="3662"/>
                    <a:pt x="1529" y="3511"/>
                    <a:pt x="1629" y="3386"/>
                  </a:cubicBezTo>
                  <a:cubicBezTo>
                    <a:pt x="1708" y="3288"/>
                    <a:pt x="1849" y="3220"/>
                    <a:pt x="1991" y="3220"/>
                  </a:cubicBezTo>
                  <a:cubicBezTo>
                    <a:pt x="2029" y="3220"/>
                    <a:pt x="2068" y="3225"/>
                    <a:pt x="2106" y="3236"/>
                  </a:cubicBezTo>
                  <a:cubicBezTo>
                    <a:pt x="2256" y="3261"/>
                    <a:pt x="2431" y="3411"/>
                    <a:pt x="2507" y="3587"/>
                  </a:cubicBezTo>
                  <a:cubicBezTo>
                    <a:pt x="2527" y="3648"/>
                    <a:pt x="2599" y="3693"/>
                    <a:pt x="2679" y="3693"/>
                  </a:cubicBezTo>
                  <a:cubicBezTo>
                    <a:pt x="2697" y="3693"/>
                    <a:pt x="2714" y="3691"/>
                    <a:pt x="2732" y="3687"/>
                  </a:cubicBezTo>
                  <a:cubicBezTo>
                    <a:pt x="2832" y="3662"/>
                    <a:pt x="2882" y="3587"/>
                    <a:pt x="2882" y="3486"/>
                  </a:cubicBezTo>
                  <a:cubicBezTo>
                    <a:pt x="2882" y="3286"/>
                    <a:pt x="2882" y="3060"/>
                    <a:pt x="2933" y="2885"/>
                  </a:cubicBezTo>
                  <a:cubicBezTo>
                    <a:pt x="2983" y="2760"/>
                    <a:pt x="3108" y="2609"/>
                    <a:pt x="3258" y="2609"/>
                  </a:cubicBezTo>
                  <a:cubicBezTo>
                    <a:pt x="3334" y="2609"/>
                    <a:pt x="3434" y="2659"/>
                    <a:pt x="3534" y="2734"/>
                  </a:cubicBezTo>
                  <a:cubicBezTo>
                    <a:pt x="3609" y="2810"/>
                    <a:pt x="3685" y="2935"/>
                    <a:pt x="3760" y="3060"/>
                  </a:cubicBezTo>
                  <a:cubicBezTo>
                    <a:pt x="3810" y="3135"/>
                    <a:pt x="3885" y="3161"/>
                    <a:pt x="3960" y="3161"/>
                  </a:cubicBezTo>
                  <a:cubicBezTo>
                    <a:pt x="4060" y="3135"/>
                    <a:pt x="4111" y="3085"/>
                    <a:pt x="4136" y="2985"/>
                  </a:cubicBezTo>
                  <a:cubicBezTo>
                    <a:pt x="4161" y="2810"/>
                    <a:pt x="4211" y="2634"/>
                    <a:pt x="4286" y="2484"/>
                  </a:cubicBezTo>
                  <a:cubicBezTo>
                    <a:pt x="4361" y="2359"/>
                    <a:pt x="4461" y="2258"/>
                    <a:pt x="4587" y="2233"/>
                  </a:cubicBezTo>
                  <a:cubicBezTo>
                    <a:pt x="4662" y="2233"/>
                    <a:pt x="4787" y="2258"/>
                    <a:pt x="4888" y="2333"/>
                  </a:cubicBezTo>
                  <a:cubicBezTo>
                    <a:pt x="4988" y="2409"/>
                    <a:pt x="5088" y="2509"/>
                    <a:pt x="5188" y="2609"/>
                  </a:cubicBezTo>
                  <a:cubicBezTo>
                    <a:pt x="5237" y="2658"/>
                    <a:pt x="5296" y="2685"/>
                    <a:pt x="5352" y="2685"/>
                  </a:cubicBezTo>
                  <a:cubicBezTo>
                    <a:pt x="5382" y="2685"/>
                    <a:pt x="5412" y="2677"/>
                    <a:pt x="5439" y="2659"/>
                  </a:cubicBezTo>
                  <a:cubicBezTo>
                    <a:pt x="5539" y="2609"/>
                    <a:pt x="5564" y="2509"/>
                    <a:pt x="5539" y="2409"/>
                  </a:cubicBezTo>
                  <a:lnTo>
                    <a:pt x="4913" y="429"/>
                  </a:lnTo>
                  <a:cubicBezTo>
                    <a:pt x="4888" y="379"/>
                    <a:pt x="4862" y="353"/>
                    <a:pt x="4812" y="328"/>
                  </a:cubicBezTo>
                  <a:cubicBezTo>
                    <a:pt x="4777" y="311"/>
                    <a:pt x="4741" y="293"/>
                    <a:pt x="4706" y="293"/>
                  </a:cubicBezTo>
                  <a:cubicBezTo>
                    <a:pt x="4691" y="293"/>
                    <a:pt x="4677" y="296"/>
                    <a:pt x="4662" y="303"/>
                  </a:cubicBezTo>
                  <a:cubicBezTo>
                    <a:pt x="3998" y="514"/>
                    <a:pt x="3357" y="618"/>
                    <a:pt x="2737" y="618"/>
                  </a:cubicBezTo>
                  <a:cubicBezTo>
                    <a:pt x="1883" y="618"/>
                    <a:pt x="1071" y="420"/>
                    <a:pt x="301" y="28"/>
                  </a:cubicBezTo>
                  <a:cubicBezTo>
                    <a:pt x="282" y="9"/>
                    <a:pt x="255" y="0"/>
                    <a:pt x="227" y="0"/>
                  </a:cubicBezTo>
                  <a:close/>
                </a:path>
              </a:pathLst>
            </a:custGeom>
            <a:solidFill>
              <a:srgbClr val="0469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8" name="Google Shape;4238;p79"/>
            <p:cNvSpPr/>
            <p:nvPr/>
          </p:nvSpPr>
          <p:spPr>
            <a:xfrm>
              <a:off x="4323450" y="1992225"/>
              <a:ext cx="20725" cy="33525"/>
            </a:xfrm>
            <a:custGeom>
              <a:avLst/>
              <a:gdLst/>
              <a:ahLst/>
              <a:cxnLst/>
              <a:rect l="l" t="t" r="r" b="b"/>
              <a:pathLst>
                <a:path w="829" h="1341" extrusionOk="0">
                  <a:moveTo>
                    <a:pt x="367" y="1"/>
                  </a:moveTo>
                  <a:cubicBezTo>
                    <a:pt x="342" y="1"/>
                    <a:pt x="321" y="6"/>
                    <a:pt x="302" y="12"/>
                  </a:cubicBezTo>
                  <a:cubicBezTo>
                    <a:pt x="1" y="87"/>
                    <a:pt x="76" y="563"/>
                    <a:pt x="101" y="739"/>
                  </a:cubicBezTo>
                  <a:cubicBezTo>
                    <a:pt x="151" y="889"/>
                    <a:pt x="201" y="1014"/>
                    <a:pt x="252" y="1115"/>
                  </a:cubicBezTo>
                  <a:cubicBezTo>
                    <a:pt x="352" y="1290"/>
                    <a:pt x="477" y="1340"/>
                    <a:pt x="552" y="1340"/>
                  </a:cubicBezTo>
                  <a:cubicBezTo>
                    <a:pt x="577" y="1340"/>
                    <a:pt x="577" y="1340"/>
                    <a:pt x="602" y="1315"/>
                  </a:cubicBezTo>
                  <a:cubicBezTo>
                    <a:pt x="678" y="1315"/>
                    <a:pt x="803" y="1240"/>
                    <a:pt x="828" y="989"/>
                  </a:cubicBezTo>
                  <a:cubicBezTo>
                    <a:pt x="828" y="864"/>
                    <a:pt x="803" y="739"/>
                    <a:pt x="778" y="588"/>
                  </a:cubicBezTo>
                  <a:cubicBezTo>
                    <a:pt x="753" y="438"/>
                    <a:pt x="703" y="313"/>
                    <a:pt x="653" y="212"/>
                  </a:cubicBezTo>
                  <a:cubicBezTo>
                    <a:pt x="540" y="43"/>
                    <a:pt x="441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9" name="Google Shape;4239;p79"/>
            <p:cNvSpPr/>
            <p:nvPr/>
          </p:nvSpPr>
          <p:spPr>
            <a:xfrm>
              <a:off x="4351650" y="1985350"/>
              <a:ext cx="20700" cy="32875"/>
            </a:xfrm>
            <a:custGeom>
              <a:avLst/>
              <a:gdLst/>
              <a:ahLst/>
              <a:cxnLst/>
              <a:rect l="l" t="t" r="r" b="b"/>
              <a:pathLst>
                <a:path w="828" h="1315" extrusionOk="0">
                  <a:moveTo>
                    <a:pt x="370" y="0"/>
                  </a:moveTo>
                  <a:cubicBezTo>
                    <a:pt x="344" y="0"/>
                    <a:pt x="320" y="5"/>
                    <a:pt x="302" y="11"/>
                  </a:cubicBezTo>
                  <a:cubicBezTo>
                    <a:pt x="1" y="86"/>
                    <a:pt x="76" y="537"/>
                    <a:pt x="126" y="738"/>
                  </a:cubicBezTo>
                  <a:cubicBezTo>
                    <a:pt x="151" y="888"/>
                    <a:pt x="201" y="1014"/>
                    <a:pt x="251" y="1114"/>
                  </a:cubicBezTo>
                  <a:cubicBezTo>
                    <a:pt x="352" y="1289"/>
                    <a:pt x="477" y="1314"/>
                    <a:pt x="552" y="1314"/>
                  </a:cubicBezTo>
                  <a:lnTo>
                    <a:pt x="602" y="1314"/>
                  </a:lnTo>
                  <a:cubicBezTo>
                    <a:pt x="677" y="1289"/>
                    <a:pt x="828" y="1239"/>
                    <a:pt x="828" y="964"/>
                  </a:cubicBezTo>
                  <a:cubicBezTo>
                    <a:pt x="828" y="863"/>
                    <a:pt x="828" y="713"/>
                    <a:pt x="778" y="588"/>
                  </a:cubicBezTo>
                  <a:cubicBezTo>
                    <a:pt x="753" y="437"/>
                    <a:pt x="703" y="312"/>
                    <a:pt x="652" y="212"/>
                  </a:cubicBezTo>
                  <a:cubicBezTo>
                    <a:pt x="558" y="42"/>
                    <a:pt x="450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0" name="Google Shape;4240;p79"/>
            <p:cNvSpPr/>
            <p:nvPr/>
          </p:nvSpPr>
          <p:spPr>
            <a:xfrm>
              <a:off x="4309675" y="1995775"/>
              <a:ext cx="83350" cy="58150"/>
            </a:xfrm>
            <a:custGeom>
              <a:avLst/>
              <a:gdLst/>
              <a:ahLst/>
              <a:cxnLst/>
              <a:rect l="l" t="t" r="r" b="b"/>
              <a:pathLst>
                <a:path w="3334" h="2326" extrusionOk="0">
                  <a:moveTo>
                    <a:pt x="2842" y="1"/>
                  </a:moveTo>
                  <a:cubicBezTo>
                    <a:pt x="2813" y="1"/>
                    <a:pt x="2784" y="7"/>
                    <a:pt x="2757" y="20"/>
                  </a:cubicBezTo>
                  <a:cubicBezTo>
                    <a:pt x="2657" y="70"/>
                    <a:pt x="2607" y="196"/>
                    <a:pt x="2657" y="296"/>
                  </a:cubicBezTo>
                  <a:cubicBezTo>
                    <a:pt x="2657" y="296"/>
                    <a:pt x="2883" y="822"/>
                    <a:pt x="2682" y="1298"/>
                  </a:cubicBezTo>
                  <a:cubicBezTo>
                    <a:pt x="2582" y="1549"/>
                    <a:pt x="2356" y="1724"/>
                    <a:pt x="2056" y="1850"/>
                  </a:cubicBezTo>
                  <a:cubicBezTo>
                    <a:pt x="1905" y="1900"/>
                    <a:pt x="1768" y="1925"/>
                    <a:pt x="1639" y="1925"/>
                  </a:cubicBezTo>
                  <a:cubicBezTo>
                    <a:pt x="1511" y="1925"/>
                    <a:pt x="1392" y="1900"/>
                    <a:pt x="1279" y="1850"/>
                  </a:cubicBezTo>
                  <a:cubicBezTo>
                    <a:pt x="702" y="1599"/>
                    <a:pt x="427" y="822"/>
                    <a:pt x="427" y="822"/>
                  </a:cubicBezTo>
                  <a:cubicBezTo>
                    <a:pt x="389" y="729"/>
                    <a:pt x="325" y="678"/>
                    <a:pt x="253" y="678"/>
                  </a:cubicBezTo>
                  <a:cubicBezTo>
                    <a:pt x="228" y="678"/>
                    <a:pt x="202" y="684"/>
                    <a:pt x="176" y="697"/>
                  </a:cubicBezTo>
                  <a:cubicBezTo>
                    <a:pt x="51" y="722"/>
                    <a:pt x="1" y="847"/>
                    <a:pt x="51" y="948"/>
                  </a:cubicBezTo>
                  <a:cubicBezTo>
                    <a:pt x="51" y="998"/>
                    <a:pt x="377" y="1875"/>
                    <a:pt x="1103" y="2226"/>
                  </a:cubicBezTo>
                  <a:cubicBezTo>
                    <a:pt x="1279" y="2301"/>
                    <a:pt x="1454" y="2326"/>
                    <a:pt x="1655" y="2326"/>
                  </a:cubicBezTo>
                  <a:cubicBezTo>
                    <a:pt x="1830" y="2326"/>
                    <a:pt x="2006" y="2301"/>
                    <a:pt x="2181" y="2226"/>
                  </a:cubicBezTo>
                  <a:cubicBezTo>
                    <a:pt x="2607" y="2075"/>
                    <a:pt x="2908" y="1800"/>
                    <a:pt x="3058" y="1449"/>
                  </a:cubicBezTo>
                  <a:cubicBezTo>
                    <a:pt x="3334" y="822"/>
                    <a:pt x="3033" y="146"/>
                    <a:pt x="3033" y="120"/>
                  </a:cubicBezTo>
                  <a:cubicBezTo>
                    <a:pt x="2996" y="47"/>
                    <a:pt x="2919" y="1"/>
                    <a:pt x="28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1" name="Google Shape;4241;p79"/>
            <p:cNvSpPr/>
            <p:nvPr/>
          </p:nvSpPr>
          <p:spPr>
            <a:xfrm>
              <a:off x="4337875" y="2063775"/>
              <a:ext cx="40125" cy="106700"/>
            </a:xfrm>
            <a:custGeom>
              <a:avLst/>
              <a:gdLst/>
              <a:ahLst/>
              <a:cxnLst/>
              <a:rect l="l" t="t" r="r" b="b"/>
              <a:pathLst>
                <a:path w="1605" h="4268" extrusionOk="0">
                  <a:moveTo>
                    <a:pt x="227" y="1"/>
                  </a:moveTo>
                  <a:cubicBezTo>
                    <a:pt x="210" y="1"/>
                    <a:pt x="193" y="3"/>
                    <a:pt x="176" y="7"/>
                  </a:cubicBezTo>
                  <a:cubicBezTo>
                    <a:pt x="51" y="32"/>
                    <a:pt x="0" y="157"/>
                    <a:pt x="25" y="258"/>
                  </a:cubicBezTo>
                  <a:cubicBezTo>
                    <a:pt x="51" y="333"/>
                    <a:pt x="802" y="2814"/>
                    <a:pt x="1178" y="4117"/>
                  </a:cubicBezTo>
                  <a:cubicBezTo>
                    <a:pt x="1228" y="4218"/>
                    <a:pt x="1304" y="4268"/>
                    <a:pt x="1379" y="4268"/>
                  </a:cubicBezTo>
                  <a:lnTo>
                    <a:pt x="1454" y="4268"/>
                  </a:lnTo>
                  <a:cubicBezTo>
                    <a:pt x="1554" y="4243"/>
                    <a:pt x="1604" y="4117"/>
                    <a:pt x="1579" y="4017"/>
                  </a:cubicBezTo>
                  <a:cubicBezTo>
                    <a:pt x="1304" y="3115"/>
                    <a:pt x="426" y="182"/>
                    <a:pt x="426" y="132"/>
                  </a:cubicBezTo>
                  <a:cubicBezTo>
                    <a:pt x="385" y="49"/>
                    <a:pt x="309" y="1"/>
                    <a:pt x="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2" name="Google Shape;4242;p79"/>
            <p:cNvSpPr/>
            <p:nvPr/>
          </p:nvSpPr>
          <p:spPr>
            <a:xfrm>
              <a:off x="4374225" y="2059425"/>
              <a:ext cx="36350" cy="97275"/>
            </a:xfrm>
            <a:custGeom>
              <a:avLst/>
              <a:gdLst/>
              <a:ahLst/>
              <a:cxnLst/>
              <a:rect l="l" t="t" r="r" b="b"/>
              <a:pathLst>
                <a:path w="1454" h="3891" extrusionOk="0">
                  <a:moveTo>
                    <a:pt x="224" y="1"/>
                  </a:moveTo>
                  <a:cubicBezTo>
                    <a:pt x="208" y="1"/>
                    <a:pt x="192" y="2"/>
                    <a:pt x="175" y="6"/>
                  </a:cubicBezTo>
                  <a:cubicBezTo>
                    <a:pt x="75" y="56"/>
                    <a:pt x="0" y="156"/>
                    <a:pt x="50" y="256"/>
                  </a:cubicBezTo>
                  <a:lnTo>
                    <a:pt x="1028" y="3740"/>
                  </a:lnTo>
                  <a:cubicBezTo>
                    <a:pt x="1053" y="3840"/>
                    <a:pt x="1153" y="3890"/>
                    <a:pt x="1228" y="3890"/>
                  </a:cubicBezTo>
                  <a:lnTo>
                    <a:pt x="1278" y="3890"/>
                  </a:lnTo>
                  <a:cubicBezTo>
                    <a:pt x="1404" y="3840"/>
                    <a:pt x="1454" y="3740"/>
                    <a:pt x="1429" y="3640"/>
                  </a:cubicBezTo>
                  <a:lnTo>
                    <a:pt x="426" y="156"/>
                  </a:lnTo>
                  <a:cubicBezTo>
                    <a:pt x="404" y="69"/>
                    <a:pt x="326" y="1"/>
                    <a:pt x="2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3" name="Google Shape;4243;p79"/>
            <p:cNvSpPr/>
            <p:nvPr/>
          </p:nvSpPr>
          <p:spPr>
            <a:xfrm>
              <a:off x="4297775" y="1945400"/>
              <a:ext cx="22575" cy="45875"/>
            </a:xfrm>
            <a:custGeom>
              <a:avLst/>
              <a:gdLst/>
              <a:ahLst/>
              <a:cxnLst/>
              <a:rect l="l" t="t" r="r" b="b"/>
              <a:pathLst>
                <a:path w="903" h="1835" extrusionOk="0">
                  <a:moveTo>
                    <a:pt x="216" y="0"/>
                  </a:moveTo>
                  <a:cubicBezTo>
                    <a:pt x="203" y="0"/>
                    <a:pt x="189" y="2"/>
                    <a:pt x="176" y="5"/>
                  </a:cubicBezTo>
                  <a:cubicBezTo>
                    <a:pt x="76" y="55"/>
                    <a:pt x="0" y="155"/>
                    <a:pt x="51" y="281"/>
                  </a:cubicBezTo>
                  <a:lnTo>
                    <a:pt x="502" y="1709"/>
                  </a:lnTo>
                  <a:cubicBezTo>
                    <a:pt x="527" y="1785"/>
                    <a:pt x="602" y="1835"/>
                    <a:pt x="677" y="1835"/>
                  </a:cubicBezTo>
                  <a:lnTo>
                    <a:pt x="752" y="1835"/>
                  </a:lnTo>
                  <a:cubicBezTo>
                    <a:pt x="853" y="1810"/>
                    <a:pt x="903" y="1684"/>
                    <a:pt x="878" y="1584"/>
                  </a:cubicBezTo>
                  <a:lnTo>
                    <a:pt x="426" y="155"/>
                  </a:lnTo>
                  <a:cubicBezTo>
                    <a:pt x="405" y="68"/>
                    <a:pt x="307" y="0"/>
                    <a:pt x="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4" name="Google Shape;4244;p79"/>
            <p:cNvSpPr/>
            <p:nvPr/>
          </p:nvSpPr>
          <p:spPr>
            <a:xfrm>
              <a:off x="4337875" y="1935325"/>
              <a:ext cx="20700" cy="41550"/>
            </a:xfrm>
            <a:custGeom>
              <a:avLst/>
              <a:gdLst/>
              <a:ahLst/>
              <a:cxnLst/>
              <a:rect l="l" t="t" r="r" b="b"/>
              <a:pathLst>
                <a:path w="828" h="1662" extrusionOk="0">
                  <a:moveTo>
                    <a:pt x="227" y="1"/>
                  </a:moveTo>
                  <a:cubicBezTo>
                    <a:pt x="210" y="1"/>
                    <a:pt x="193" y="3"/>
                    <a:pt x="176" y="7"/>
                  </a:cubicBezTo>
                  <a:cubicBezTo>
                    <a:pt x="51" y="32"/>
                    <a:pt x="0" y="157"/>
                    <a:pt x="25" y="258"/>
                  </a:cubicBezTo>
                  <a:lnTo>
                    <a:pt x="401" y="1536"/>
                  </a:lnTo>
                  <a:cubicBezTo>
                    <a:pt x="452" y="1611"/>
                    <a:pt x="527" y="1661"/>
                    <a:pt x="602" y="1661"/>
                  </a:cubicBezTo>
                  <a:lnTo>
                    <a:pt x="677" y="1661"/>
                  </a:lnTo>
                  <a:cubicBezTo>
                    <a:pt x="777" y="1636"/>
                    <a:pt x="827" y="1511"/>
                    <a:pt x="802" y="1411"/>
                  </a:cubicBezTo>
                  <a:lnTo>
                    <a:pt x="426" y="157"/>
                  </a:lnTo>
                  <a:cubicBezTo>
                    <a:pt x="406" y="53"/>
                    <a:pt x="315" y="1"/>
                    <a:pt x="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5" name="Google Shape;4245;p79"/>
            <p:cNvSpPr/>
            <p:nvPr/>
          </p:nvSpPr>
          <p:spPr>
            <a:xfrm>
              <a:off x="4405550" y="2232850"/>
              <a:ext cx="26325" cy="30350"/>
            </a:xfrm>
            <a:custGeom>
              <a:avLst/>
              <a:gdLst/>
              <a:ahLst/>
              <a:cxnLst/>
              <a:rect l="l" t="t" r="r" b="b"/>
              <a:pathLst>
                <a:path w="1053" h="1214" extrusionOk="0">
                  <a:moveTo>
                    <a:pt x="856" y="1"/>
                  </a:moveTo>
                  <a:cubicBezTo>
                    <a:pt x="382" y="1"/>
                    <a:pt x="50" y="312"/>
                    <a:pt x="50" y="312"/>
                  </a:cubicBezTo>
                  <a:cubicBezTo>
                    <a:pt x="50" y="312"/>
                    <a:pt x="25" y="312"/>
                    <a:pt x="0" y="362"/>
                  </a:cubicBezTo>
                  <a:lnTo>
                    <a:pt x="928" y="1214"/>
                  </a:lnTo>
                  <a:lnTo>
                    <a:pt x="1053" y="86"/>
                  </a:lnTo>
                  <a:lnTo>
                    <a:pt x="1003" y="11"/>
                  </a:lnTo>
                  <a:cubicBezTo>
                    <a:pt x="953" y="4"/>
                    <a:pt x="904" y="1"/>
                    <a:pt x="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6" name="Google Shape;4246;p79"/>
            <p:cNvSpPr/>
            <p:nvPr/>
          </p:nvSpPr>
          <p:spPr>
            <a:xfrm>
              <a:off x="4399900" y="2227875"/>
              <a:ext cx="37000" cy="40350"/>
            </a:xfrm>
            <a:custGeom>
              <a:avLst/>
              <a:gdLst/>
              <a:ahLst/>
              <a:cxnLst/>
              <a:rect l="l" t="t" r="r" b="b"/>
              <a:pathLst>
                <a:path w="1480" h="1614" extrusionOk="0">
                  <a:moveTo>
                    <a:pt x="1053" y="410"/>
                  </a:moveTo>
                  <a:lnTo>
                    <a:pt x="1003" y="987"/>
                  </a:lnTo>
                  <a:lnTo>
                    <a:pt x="527" y="561"/>
                  </a:lnTo>
                  <a:cubicBezTo>
                    <a:pt x="652" y="486"/>
                    <a:pt x="853" y="410"/>
                    <a:pt x="1053" y="410"/>
                  </a:cubicBezTo>
                  <a:close/>
                  <a:moveTo>
                    <a:pt x="1096" y="0"/>
                  </a:moveTo>
                  <a:cubicBezTo>
                    <a:pt x="549" y="0"/>
                    <a:pt x="149" y="335"/>
                    <a:pt x="126" y="335"/>
                  </a:cubicBezTo>
                  <a:cubicBezTo>
                    <a:pt x="126" y="360"/>
                    <a:pt x="101" y="360"/>
                    <a:pt x="101" y="385"/>
                  </a:cubicBezTo>
                  <a:lnTo>
                    <a:pt x="76" y="435"/>
                  </a:lnTo>
                  <a:cubicBezTo>
                    <a:pt x="1" y="511"/>
                    <a:pt x="1" y="636"/>
                    <a:pt x="101" y="686"/>
                  </a:cubicBezTo>
                  <a:lnTo>
                    <a:pt x="1028" y="1563"/>
                  </a:lnTo>
                  <a:cubicBezTo>
                    <a:pt x="1053" y="1588"/>
                    <a:pt x="1103" y="1613"/>
                    <a:pt x="1154" y="1613"/>
                  </a:cubicBezTo>
                  <a:lnTo>
                    <a:pt x="1229" y="1613"/>
                  </a:lnTo>
                  <a:cubicBezTo>
                    <a:pt x="1304" y="1588"/>
                    <a:pt x="1354" y="1513"/>
                    <a:pt x="1354" y="1438"/>
                  </a:cubicBezTo>
                  <a:lnTo>
                    <a:pt x="1479" y="285"/>
                  </a:lnTo>
                  <a:cubicBezTo>
                    <a:pt x="1479" y="235"/>
                    <a:pt x="1454" y="160"/>
                    <a:pt x="1429" y="135"/>
                  </a:cubicBezTo>
                  <a:lnTo>
                    <a:pt x="1354" y="85"/>
                  </a:lnTo>
                  <a:cubicBezTo>
                    <a:pt x="1329" y="34"/>
                    <a:pt x="1304" y="34"/>
                    <a:pt x="1254" y="9"/>
                  </a:cubicBezTo>
                  <a:cubicBezTo>
                    <a:pt x="1200" y="3"/>
                    <a:pt x="114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7" name="Google Shape;4247;p79"/>
            <p:cNvSpPr/>
            <p:nvPr/>
          </p:nvSpPr>
          <p:spPr>
            <a:xfrm>
              <a:off x="4265825" y="1899775"/>
              <a:ext cx="106525" cy="55800"/>
            </a:xfrm>
            <a:custGeom>
              <a:avLst/>
              <a:gdLst/>
              <a:ahLst/>
              <a:cxnLst/>
              <a:rect l="l" t="t" r="r" b="b"/>
              <a:pathLst>
                <a:path w="4261" h="2232" extrusionOk="0">
                  <a:moveTo>
                    <a:pt x="3885" y="1"/>
                  </a:moveTo>
                  <a:lnTo>
                    <a:pt x="0" y="1153"/>
                  </a:lnTo>
                  <a:lnTo>
                    <a:pt x="326" y="2231"/>
                  </a:lnTo>
                  <a:lnTo>
                    <a:pt x="4236" y="1178"/>
                  </a:lnTo>
                  <a:lnTo>
                    <a:pt x="4261" y="1153"/>
                  </a:lnTo>
                  <a:lnTo>
                    <a:pt x="38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8" name="Google Shape;4248;p79"/>
            <p:cNvSpPr/>
            <p:nvPr/>
          </p:nvSpPr>
          <p:spPr>
            <a:xfrm>
              <a:off x="4260175" y="1895000"/>
              <a:ext cx="117825" cy="65575"/>
            </a:xfrm>
            <a:custGeom>
              <a:avLst/>
              <a:gdLst/>
              <a:ahLst/>
              <a:cxnLst/>
              <a:rect l="l" t="t" r="r" b="b"/>
              <a:pathLst>
                <a:path w="4713" h="2623" extrusionOk="0">
                  <a:moveTo>
                    <a:pt x="3986" y="467"/>
                  </a:moveTo>
                  <a:lnTo>
                    <a:pt x="4211" y="1219"/>
                  </a:lnTo>
                  <a:lnTo>
                    <a:pt x="677" y="2171"/>
                  </a:lnTo>
                  <a:lnTo>
                    <a:pt x="477" y="1495"/>
                  </a:lnTo>
                  <a:lnTo>
                    <a:pt x="3986" y="467"/>
                  </a:lnTo>
                  <a:close/>
                  <a:moveTo>
                    <a:pt x="4126" y="0"/>
                  </a:moveTo>
                  <a:cubicBezTo>
                    <a:pt x="4105" y="0"/>
                    <a:pt x="4083" y="5"/>
                    <a:pt x="4061" y="16"/>
                  </a:cubicBezTo>
                  <a:lnTo>
                    <a:pt x="176" y="1144"/>
                  </a:lnTo>
                  <a:cubicBezTo>
                    <a:pt x="51" y="1194"/>
                    <a:pt x="1" y="1294"/>
                    <a:pt x="26" y="1395"/>
                  </a:cubicBezTo>
                  <a:lnTo>
                    <a:pt x="352" y="2472"/>
                  </a:lnTo>
                  <a:cubicBezTo>
                    <a:pt x="377" y="2547"/>
                    <a:pt x="452" y="2623"/>
                    <a:pt x="552" y="2623"/>
                  </a:cubicBezTo>
                  <a:cubicBezTo>
                    <a:pt x="552" y="2623"/>
                    <a:pt x="577" y="2623"/>
                    <a:pt x="602" y="2598"/>
                  </a:cubicBezTo>
                  <a:lnTo>
                    <a:pt x="4512" y="1570"/>
                  </a:lnTo>
                  <a:cubicBezTo>
                    <a:pt x="4537" y="1545"/>
                    <a:pt x="4562" y="1545"/>
                    <a:pt x="4562" y="1545"/>
                  </a:cubicBezTo>
                  <a:cubicBezTo>
                    <a:pt x="4662" y="1495"/>
                    <a:pt x="4712" y="1395"/>
                    <a:pt x="4662" y="1294"/>
                  </a:cubicBezTo>
                  <a:lnTo>
                    <a:pt x="4311" y="141"/>
                  </a:lnTo>
                  <a:cubicBezTo>
                    <a:pt x="4272" y="63"/>
                    <a:pt x="4203" y="0"/>
                    <a:pt x="4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49" name="Google Shape;4249;p79"/>
          <p:cNvGrpSpPr/>
          <p:nvPr/>
        </p:nvGrpSpPr>
        <p:grpSpPr>
          <a:xfrm>
            <a:off x="2672200" y="3898717"/>
            <a:ext cx="454900" cy="895061"/>
            <a:chOff x="2672200" y="2984317"/>
            <a:chExt cx="454900" cy="895061"/>
          </a:xfrm>
        </p:grpSpPr>
        <p:sp>
          <p:nvSpPr>
            <p:cNvPr id="4250" name="Google Shape;4250;p79"/>
            <p:cNvSpPr/>
            <p:nvPr/>
          </p:nvSpPr>
          <p:spPr>
            <a:xfrm>
              <a:off x="2980501" y="3167946"/>
              <a:ext cx="146598" cy="380230"/>
            </a:xfrm>
            <a:custGeom>
              <a:avLst/>
              <a:gdLst/>
              <a:ahLst/>
              <a:cxnLst/>
              <a:rect l="l" t="t" r="r" b="b"/>
              <a:pathLst>
                <a:path w="2407" h="6243" extrusionOk="0">
                  <a:moveTo>
                    <a:pt x="1618" y="1"/>
                  </a:moveTo>
                  <a:cubicBezTo>
                    <a:pt x="1411" y="1"/>
                    <a:pt x="1233" y="50"/>
                    <a:pt x="1179" y="77"/>
                  </a:cubicBezTo>
                  <a:cubicBezTo>
                    <a:pt x="1028" y="127"/>
                    <a:pt x="928" y="277"/>
                    <a:pt x="978" y="453"/>
                  </a:cubicBezTo>
                  <a:cubicBezTo>
                    <a:pt x="1020" y="576"/>
                    <a:pt x="1146" y="666"/>
                    <a:pt x="1273" y="666"/>
                  </a:cubicBezTo>
                  <a:cubicBezTo>
                    <a:pt x="1300" y="666"/>
                    <a:pt x="1328" y="662"/>
                    <a:pt x="1354" y="653"/>
                  </a:cubicBezTo>
                  <a:cubicBezTo>
                    <a:pt x="1457" y="624"/>
                    <a:pt x="1568" y="612"/>
                    <a:pt x="1653" y="612"/>
                  </a:cubicBezTo>
                  <a:cubicBezTo>
                    <a:pt x="1713" y="612"/>
                    <a:pt x="1760" y="618"/>
                    <a:pt x="1780" y="628"/>
                  </a:cubicBezTo>
                  <a:cubicBezTo>
                    <a:pt x="1780" y="653"/>
                    <a:pt x="1780" y="678"/>
                    <a:pt x="1780" y="753"/>
                  </a:cubicBezTo>
                  <a:cubicBezTo>
                    <a:pt x="1755" y="1205"/>
                    <a:pt x="703" y="4112"/>
                    <a:pt x="51" y="5841"/>
                  </a:cubicBezTo>
                  <a:cubicBezTo>
                    <a:pt x="1" y="5992"/>
                    <a:pt x="76" y="6167"/>
                    <a:pt x="226" y="6242"/>
                  </a:cubicBezTo>
                  <a:lnTo>
                    <a:pt x="352" y="6242"/>
                  </a:lnTo>
                  <a:cubicBezTo>
                    <a:pt x="452" y="6242"/>
                    <a:pt x="577" y="6167"/>
                    <a:pt x="627" y="6042"/>
                  </a:cubicBezTo>
                  <a:cubicBezTo>
                    <a:pt x="803" y="5591"/>
                    <a:pt x="2332" y="1480"/>
                    <a:pt x="2382" y="779"/>
                  </a:cubicBezTo>
                  <a:cubicBezTo>
                    <a:pt x="2407" y="453"/>
                    <a:pt x="2282" y="252"/>
                    <a:pt x="2156" y="152"/>
                  </a:cubicBezTo>
                  <a:cubicBezTo>
                    <a:pt x="1995" y="36"/>
                    <a:pt x="1796" y="1"/>
                    <a:pt x="1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1" name="Google Shape;4251;p79"/>
            <p:cNvSpPr/>
            <p:nvPr/>
          </p:nvSpPr>
          <p:spPr>
            <a:xfrm>
              <a:off x="2675245" y="3085602"/>
              <a:ext cx="393873" cy="781168"/>
            </a:xfrm>
            <a:custGeom>
              <a:avLst/>
              <a:gdLst/>
              <a:ahLst/>
              <a:cxnLst/>
              <a:rect l="l" t="t" r="r" b="b"/>
              <a:pathLst>
                <a:path w="6467" h="12826" extrusionOk="0">
                  <a:moveTo>
                    <a:pt x="3509" y="0"/>
                  </a:moveTo>
                  <a:lnTo>
                    <a:pt x="476" y="8371"/>
                  </a:lnTo>
                  <a:cubicBezTo>
                    <a:pt x="476" y="8371"/>
                    <a:pt x="151" y="9750"/>
                    <a:pt x="727" y="10276"/>
                  </a:cubicBezTo>
                  <a:cubicBezTo>
                    <a:pt x="1003" y="10552"/>
                    <a:pt x="0" y="12557"/>
                    <a:pt x="527" y="12807"/>
                  </a:cubicBezTo>
                  <a:cubicBezTo>
                    <a:pt x="552" y="12820"/>
                    <a:pt x="578" y="12826"/>
                    <a:pt x="604" y="12826"/>
                  </a:cubicBezTo>
                  <a:cubicBezTo>
                    <a:pt x="1102" y="12826"/>
                    <a:pt x="1780" y="10702"/>
                    <a:pt x="1780" y="10702"/>
                  </a:cubicBezTo>
                  <a:cubicBezTo>
                    <a:pt x="1780" y="10702"/>
                    <a:pt x="2983" y="10552"/>
                    <a:pt x="3509" y="9248"/>
                  </a:cubicBezTo>
                  <a:cubicBezTo>
                    <a:pt x="3885" y="8421"/>
                    <a:pt x="6466" y="1003"/>
                    <a:pt x="6466" y="1003"/>
                  </a:cubicBezTo>
                  <a:lnTo>
                    <a:pt x="35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2" name="Google Shape;4252;p79"/>
            <p:cNvSpPr/>
            <p:nvPr/>
          </p:nvSpPr>
          <p:spPr>
            <a:xfrm>
              <a:off x="2672200" y="3072995"/>
              <a:ext cx="410682" cy="806382"/>
            </a:xfrm>
            <a:custGeom>
              <a:avLst/>
              <a:gdLst/>
              <a:ahLst/>
              <a:cxnLst/>
              <a:rect l="l" t="t" r="r" b="b"/>
              <a:pathLst>
                <a:path w="6743" h="13240" extrusionOk="0">
                  <a:moveTo>
                    <a:pt x="3684" y="458"/>
                  </a:moveTo>
                  <a:lnTo>
                    <a:pt x="6266" y="1335"/>
                  </a:lnTo>
                  <a:cubicBezTo>
                    <a:pt x="5840" y="2513"/>
                    <a:pt x="3684" y="8628"/>
                    <a:pt x="3384" y="9380"/>
                  </a:cubicBezTo>
                  <a:cubicBezTo>
                    <a:pt x="2882" y="10533"/>
                    <a:pt x="1830" y="10683"/>
                    <a:pt x="1805" y="10708"/>
                  </a:cubicBezTo>
                  <a:cubicBezTo>
                    <a:pt x="1729" y="10708"/>
                    <a:pt x="1654" y="10759"/>
                    <a:pt x="1629" y="10834"/>
                  </a:cubicBezTo>
                  <a:cubicBezTo>
                    <a:pt x="1303" y="11836"/>
                    <a:pt x="852" y="12789"/>
                    <a:pt x="652" y="12839"/>
                  </a:cubicBezTo>
                  <a:cubicBezTo>
                    <a:pt x="526" y="12764"/>
                    <a:pt x="752" y="11886"/>
                    <a:pt x="827" y="11611"/>
                  </a:cubicBezTo>
                  <a:cubicBezTo>
                    <a:pt x="1028" y="10909"/>
                    <a:pt x="1128" y="10533"/>
                    <a:pt x="902" y="10333"/>
                  </a:cubicBezTo>
                  <a:cubicBezTo>
                    <a:pt x="526" y="9957"/>
                    <a:pt x="627" y="9004"/>
                    <a:pt x="702" y="8653"/>
                  </a:cubicBezTo>
                  <a:lnTo>
                    <a:pt x="3684" y="458"/>
                  </a:lnTo>
                  <a:close/>
                  <a:moveTo>
                    <a:pt x="3558" y="0"/>
                  </a:moveTo>
                  <a:cubicBezTo>
                    <a:pt x="3476" y="0"/>
                    <a:pt x="3400" y="49"/>
                    <a:pt x="3359" y="132"/>
                  </a:cubicBezTo>
                  <a:lnTo>
                    <a:pt x="326" y="8528"/>
                  </a:lnTo>
                  <a:cubicBezTo>
                    <a:pt x="326" y="8528"/>
                    <a:pt x="326" y="8528"/>
                    <a:pt x="326" y="8553"/>
                  </a:cubicBezTo>
                  <a:cubicBezTo>
                    <a:pt x="276" y="8703"/>
                    <a:pt x="0" y="10007"/>
                    <a:pt x="627" y="10608"/>
                  </a:cubicBezTo>
                  <a:cubicBezTo>
                    <a:pt x="652" y="10734"/>
                    <a:pt x="526" y="11185"/>
                    <a:pt x="451" y="11511"/>
                  </a:cubicBezTo>
                  <a:cubicBezTo>
                    <a:pt x="226" y="12262"/>
                    <a:pt x="50" y="12989"/>
                    <a:pt x="476" y="13215"/>
                  </a:cubicBezTo>
                  <a:cubicBezTo>
                    <a:pt x="526" y="13240"/>
                    <a:pt x="577" y="13240"/>
                    <a:pt x="652" y="13240"/>
                  </a:cubicBezTo>
                  <a:cubicBezTo>
                    <a:pt x="702" y="13240"/>
                    <a:pt x="752" y="13240"/>
                    <a:pt x="802" y="13215"/>
                  </a:cubicBezTo>
                  <a:cubicBezTo>
                    <a:pt x="1303" y="12989"/>
                    <a:pt x="1805" y="11636"/>
                    <a:pt x="1980" y="11084"/>
                  </a:cubicBezTo>
                  <a:cubicBezTo>
                    <a:pt x="2331" y="10984"/>
                    <a:pt x="3283" y="10683"/>
                    <a:pt x="3760" y="9531"/>
                  </a:cubicBezTo>
                  <a:cubicBezTo>
                    <a:pt x="4110" y="8703"/>
                    <a:pt x="6617" y="1586"/>
                    <a:pt x="6717" y="1285"/>
                  </a:cubicBezTo>
                  <a:cubicBezTo>
                    <a:pt x="6742" y="1210"/>
                    <a:pt x="6742" y="1160"/>
                    <a:pt x="6717" y="1109"/>
                  </a:cubicBezTo>
                  <a:cubicBezTo>
                    <a:pt x="6692" y="1059"/>
                    <a:pt x="6642" y="1034"/>
                    <a:pt x="6592" y="1009"/>
                  </a:cubicBezTo>
                  <a:lnTo>
                    <a:pt x="3609" y="7"/>
                  </a:lnTo>
                  <a:cubicBezTo>
                    <a:pt x="3592" y="2"/>
                    <a:pt x="3575" y="0"/>
                    <a:pt x="35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3" name="Google Shape;4253;p79"/>
            <p:cNvSpPr/>
            <p:nvPr/>
          </p:nvSpPr>
          <p:spPr>
            <a:xfrm>
              <a:off x="2675245" y="3500792"/>
              <a:ext cx="268713" cy="365978"/>
            </a:xfrm>
            <a:custGeom>
              <a:avLst/>
              <a:gdLst/>
              <a:ahLst/>
              <a:cxnLst/>
              <a:rect l="l" t="t" r="r" b="b"/>
              <a:pathLst>
                <a:path w="4412" h="6009" extrusionOk="0">
                  <a:moveTo>
                    <a:pt x="4411" y="0"/>
                  </a:moveTo>
                  <a:lnTo>
                    <a:pt x="4411" y="0"/>
                  </a:lnTo>
                  <a:cubicBezTo>
                    <a:pt x="3831" y="131"/>
                    <a:pt x="3256" y="182"/>
                    <a:pt x="2711" y="182"/>
                  </a:cubicBezTo>
                  <a:cubicBezTo>
                    <a:pt x="2102" y="182"/>
                    <a:pt x="1530" y="118"/>
                    <a:pt x="1028" y="25"/>
                  </a:cubicBezTo>
                  <a:lnTo>
                    <a:pt x="476" y="1554"/>
                  </a:lnTo>
                  <a:cubicBezTo>
                    <a:pt x="476" y="1554"/>
                    <a:pt x="151" y="2933"/>
                    <a:pt x="727" y="3459"/>
                  </a:cubicBezTo>
                  <a:cubicBezTo>
                    <a:pt x="1003" y="3735"/>
                    <a:pt x="0" y="5740"/>
                    <a:pt x="527" y="5990"/>
                  </a:cubicBezTo>
                  <a:cubicBezTo>
                    <a:pt x="552" y="6003"/>
                    <a:pt x="578" y="6009"/>
                    <a:pt x="604" y="6009"/>
                  </a:cubicBezTo>
                  <a:cubicBezTo>
                    <a:pt x="1102" y="6009"/>
                    <a:pt x="1780" y="3885"/>
                    <a:pt x="1780" y="3885"/>
                  </a:cubicBezTo>
                  <a:cubicBezTo>
                    <a:pt x="1780" y="3885"/>
                    <a:pt x="2983" y="3735"/>
                    <a:pt x="3509" y="2431"/>
                  </a:cubicBezTo>
                  <a:cubicBezTo>
                    <a:pt x="3634" y="2156"/>
                    <a:pt x="3985" y="1178"/>
                    <a:pt x="4411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4" name="Google Shape;4254;p79"/>
            <p:cNvSpPr/>
            <p:nvPr/>
          </p:nvSpPr>
          <p:spPr>
            <a:xfrm>
              <a:off x="2672200" y="3488550"/>
              <a:ext cx="285462" cy="390827"/>
            </a:xfrm>
            <a:custGeom>
              <a:avLst/>
              <a:gdLst/>
              <a:ahLst/>
              <a:cxnLst/>
              <a:rect l="l" t="t" r="r" b="b"/>
              <a:pathLst>
                <a:path w="4687" h="6417" extrusionOk="0">
                  <a:moveTo>
                    <a:pt x="1203" y="452"/>
                  </a:moveTo>
                  <a:cubicBezTo>
                    <a:pt x="1737" y="543"/>
                    <a:pt x="2264" y="587"/>
                    <a:pt x="2777" y="587"/>
                  </a:cubicBezTo>
                  <a:cubicBezTo>
                    <a:pt x="3252" y="587"/>
                    <a:pt x="3715" y="549"/>
                    <a:pt x="4161" y="477"/>
                  </a:cubicBezTo>
                  <a:lnTo>
                    <a:pt x="4161" y="477"/>
                  </a:lnTo>
                  <a:cubicBezTo>
                    <a:pt x="3735" y="1630"/>
                    <a:pt x="3484" y="2332"/>
                    <a:pt x="3384" y="2557"/>
                  </a:cubicBezTo>
                  <a:cubicBezTo>
                    <a:pt x="2882" y="3710"/>
                    <a:pt x="1830" y="3860"/>
                    <a:pt x="1805" y="3885"/>
                  </a:cubicBezTo>
                  <a:cubicBezTo>
                    <a:pt x="1729" y="3885"/>
                    <a:pt x="1654" y="3936"/>
                    <a:pt x="1629" y="4011"/>
                  </a:cubicBezTo>
                  <a:cubicBezTo>
                    <a:pt x="1303" y="5013"/>
                    <a:pt x="852" y="5966"/>
                    <a:pt x="652" y="6016"/>
                  </a:cubicBezTo>
                  <a:cubicBezTo>
                    <a:pt x="526" y="5941"/>
                    <a:pt x="752" y="5063"/>
                    <a:pt x="827" y="4788"/>
                  </a:cubicBezTo>
                  <a:cubicBezTo>
                    <a:pt x="1028" y="4086"/>
                    <a:pt x="1128" y="3710"/>
                    <a:pt x="902" y="3510"/>
                  </a:cubicBezTo>
                  <a:cubicBezTo>
                    <a:pt x="526" y="3134"/>
                    <a:pt x="627" y="2181"/>
                    <a:pt x="702" y="1830"/>
                  </a:cubicBezTo>
                  <a:lnTo>
                    <a:pt x="1203" y="452"/>
                  </a:lnTo>
                  <a:close/>
                  <a:moveTo>
                    <a:pt x="4411" y="1"/>
                  </a:moveTo>
                  <a:cubicBezTo>
                    <a:pt x="3882" y="117"/>
                    <a:pt x="3333" y="173"/>
                    <a:pt x="2765" y="173"/>
                  </a:cubicBezTo>
                  <a:cubicBezTo>
                    <a:pt x="2228" y="173"/>
                    <a:pt x="1675" y="123"/>
                    <a:pt x="1103" y="26"/>
                  </a:cubicBezTo>
                  <a:cubicBezTo>
                    <a:pt x="1090" y="22"/>
                    <a:pt x="1076" y="19"/>
                    <a:pt x="1062" y="19"/>
                  </a:cubicBezTo>
                  <a:cubicBezTo>
                    <a:pt x="995" y="19"/>
                    <a:pt x="919" y="68"/>
                    <a:pt x="877" y="151"/>
                  </a:cubicBezTo>
                  <a:lnTo>
                    <a:pt x="326" y="1705"/>
                  </a:lnTo>
                  <a:cubicBezTo>
                    <a:pt x="326" y="1705"/>
                    <a:pt x="326" y="1705"/>
                    <a:pt x="326" y="1730"/>
                  </a:cubicBezTo>
                  <a:cubicBezTo>
                    <a:pt x="276" y="1880"/>
                    <a:pt x="0" y="3184"/>
                    <a:pt x="627" y="3785"/>
                  </a:cubicBezTo>
                  <a:cubicBezTo>
                    <a:pt x="652" y="3911"/>
                    <a:pt x="526" y="4362"/>
                    <a:pt x="451" y="4688"/>
                  </a:cubicBezTo>
                  <a:cubicBezTo>
                    <a:pt x="226" y="5439"/>
                    <a:pt x="50" y="6166"/>
                    <a:pt x="476" y="6392"/>
                  </a:cubicBezTo>
                  <a:cubicBezTo>
                    <a:pt x="526" y="6417"/>
                    <a:pt x="577" y="6417"/>
                    <a:pt x="652" y="6417"/>
                  </a:cubicBezTo>
                  <a:cubicBezTo>
                    <a:pt x="702" y="6417"/>
                    <a:pt x="752" y="6417"/>
                    <a:pt x="802" y="6392"/>
                  </a:cubicBezTo>
                  <a:cubicBezTo>
                    <a:pt x="1303" y="6166"/>
                    <a:pt x="1805" y="4813"/>
                    <a:pt x="1980" y="4261"/>
                  </a:cubicBezTo>
                  <a:cubicBezTo>
                    <a:pt x="2331" y="4161"/>
                    <a:pt x="3283" y="3860"/>
                    <a:pt x="3760" y="2708"/>
                  </a:cubicBezTo>
                  <a:cubicBezTo>
                    <a:pt x="3860" y="2457"/>
                    <a:pt x="4161" y="1655"/>
                    <a:pt x="4662" y="276"/>
                  </a:cubicBezTo>
                  <a:cubicBezTo>
                    <a:pt x="4687" y="201"/>
                    <a:pt x="4662" y="126"/>
                    <a:pt x="4612" y="76"/>
                  </a:cubicBezTo>
                  <a:cubicBezTo>
                    <a:pt x="4562" y="26"/>
                    <a:pt x="4486" y="1"/>
                    <a:pt x="4411" y="1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5" name="Google Shape;4255;p79"/>
            <p:cNvSpPr/>
            <p:nvPr/>
          </p:nvSpPr>
          <p:spPr>
            <a:xfrm>
              <a:off x="2884332" y="2997351"/>
              <a:ext cx="232109" cy="147816"/>
            </a:xfrm>
            <a:custGeom>
              <a:avLst/>
              <a:gdLst/>
              <a:ahLst/>
              <a:cxnLst/>
              <a:rect l="l" t="t" r="r" b="b"/>
              <a:pathLst>
                <a:path w="3811" h="2427" extrusionOk="0">
                  <a:moveTo>
                    <a:pt x="1710" y="1"/>
                  </a:moveTo>
                  <a:cubicBezTo>
                    <a:pt x="537" y="1"/>
                    <a:pt x="1" y="1399"/>
                    <a:pt x="1" y="1399"/>
                  </a:cubicBezTo>
                  <a:lnTo>
                    <a:pt x="3134" y="2427"/>
                  </a:lnTo>
                  <a:cubicBezTo>
                    <a:pt x="3134" y="2427"/>
                    <a:pt x="3810" y="622"/>
                    <a:pt x="2257" y="96"/>
                  </a:cubicBezTo>
                  <a:cubicBezTo>
                    <a:pt x="2061" y="30"/>
                    <a:pt x="1879" y="1"/>
                    <a:pt x="17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6" name="Google Shape;4256;p79"/>
            <p:cNvSpPr/>
            <p:nvPr/>
          </p:nvSpPr>
          <p:spPr>
            <a:xfrm>
              <a:off x="2872151" y="2984317"/>
              <a:ext cx="236677" cy="173092"/>
            </a:xfrm>
            <a:custGeom>
              <a:avLst/>
              <a:gdLst/>
              <a:ahLst/>
              <a:cxnLst/>
              <a:rect l="l" t="t" r="r" b="b"/>
              <a:pathLst>
                <a:path w="3886" h="2842" extrusionOk="0">
                  <a:moveTo>
                    <a:pt x="1926" y="408"/>
                  </a:moveTo>
                  <a:cubicBezTo>
                    <a:pt x="2068" y="408"/>
                    <a:pt x="2220" y="431"/>
                    <a:pt x="2381" y="485"/>
                  </a:cubicBezTo>
                  <a:cubicBezTo>
                    <a:pt x="2757" y="611"/>
                    <a:pt x="3008" y="836"/>
                    <a:pt x="3133" y="1112"/>
                  </a:cubicBezTo>
                  <a:cubicBezTo>
                    <a:pt x="3359" y="1563"/>
                    <a:pt x="3284" y="2114"/>
                    <a:pt x="3208" y="2390"/>
                  </a:cubicBezTo>
                  <a:lnTo>
                    <a:pt x="477" y="1488"/>
                  </a:lnTo>
                  <a:cubicBezTo>
                    <a:pt x="667" y="1127"/>
                    <a:pt x="1146" y="408"/>
                    <a:pt x="1926" y="408"/>
                  </a:cubicBezTo>
                  <a:close/>
                  <a:moveTo>
                    <a:pt x="1916" y="1"/>
                  </a:moveTo>
                  <a:cubicBezTo>
                    <a:pt x="891" y="1"/>
                    <a:pt x="233" y="947"/>
                    <a:pt x="0" y="1538"/>
                  </a:cubicBezTo>
                  <a:cubicBezTo>
                    <a:pt x="0" y="1588"/>
                    <a:pt x="0" y="1638"/>
                    <a:pt x="25" y="1688"/>
                  </a:cubicBezTo>
                  <a:cubicBezTo>
                    <a:pt x="51" y="1738"/>
                    <a:pt x="76" y="1788"/>
                    <a:pt x="126" y="1814"/>
                  </a:cubicBezTo>
                  <a:lnTo>
                    <a:pt x="3284" y="2841"/>
                  </a:lnTo>
                  <a:lnTo>
                    <a:pt x="3334" y="2841"/>
                  </a:lnTo>
                  <a:cubicBezTo>
                    <a:pt x="3434" y="2841"/>
                    <a:pt x="3509" y="2791"/>
                    <a:pt x="3534" y="2716"/>
                  </a:cubicBezTo>
                  <a:cubicBezTo>
                    <a:pt x="3559" y="2666"/>
                    <a:pt x="3885" y="1738"/>
                    <a:pt x="3509" y="936"/>
                  </a:cubicBezTo>
                  <a:cubicBezTo>
                    <a:pt x="3309" y="560"/>
                    <a:pt x="2983" y="260"/>
                    <a:pt x="2532" y="109"/>
                  </a:cubicBezTo>
                  <a:cubicBezTo>
                    <a:pt x="2314" y="34"/>
                    <a:pt x="2109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7" name="Google Shape;4257;p79"/>
            <p:cNvSpPr/>
            <p:nvPr/>
          </p:nvSpPr>
          <p:spPr>
            <a:xfrm>
              <a:off x="2869106" y="3234942"/>
              <a:ext cx="53475" cy="73573"/>
            </a:xfrm>
            <a:custGeom>
              <a:avLst/>
              <a:gdLst/>
              <a:ahLst/>
              <a:cxnLst/>
              <a:rect l="l" t="t" r="r" b="b"/>
              <a:pathLst>
                <a:path w="878" h="1208" extrusionOk="0">
                  <a:moveTo>
                    <a:pt x="592" y="1"/>
                  </a:moveTo>
                  <a:cubicBezTo>
                    <a:pt x="522" y="1"/>
                    <a:pt x="424" y="40"/>
                    <a:pt x="326" y="155"/>
                  </a:cubicBezTo>
                  <a:cubicBezTo>
                    <a:pt x="251" y="230"/>
                    <a:pt x="176" y="355"/>
                    <a:pt x="126" y="481"/>
                  </a:cubicBezTo>
                  <a:cubicBezTo>
                    <a:pt x="75" y="606"/>
                    <a:pt x="50" y="706"/>
                    <a:pt x="25" y="831"/>
                  </a:cubicBezTo>
                  <a:cubicBezTo>
                    <a:pt x="0" y="1057"/>
                    <a:pt x="126" y="1157"/>
                    <a:pt x="201" y="1182"/>
                  </a:cubicBezTo>
                  <a:cubicBezTo>
                    <a:pt x="226" y="1182"/>
                    <a:pt x="251" y="1207"/>
                    <a:pt x="301" y="1207"/>
                  </a:cubicBezTo>
                  <a:cubicBezTo>
                    <a:pt x="376" y="1207"/>
                    <a:pt x="451" y="1157"/>
                    <a:pt x="552" y="1032"/>
                  </a:cubicBezTo>
                  <a:cubicBezTo>
                    <a:pt x="627" y="957"/>
                    <a:pt x="702" y="856"/>
                    <a:pt x="752" y="731"/>
                  </a:cubicBezTo>
                  <a:cubicBezTo>
                    <a:pt x="802" y="606"/>
                    <a:pt x="827" y="481"/>
                    <a:pt x="852" y="380"/>
                  </a:cubicBezTo>
                  <a:cubicBezTo>
                    <a:pt x="877" y="130"/>
                    <a:pt x="752" y="54"/>
                    <a:pt x="677" y="29"/>
                  </a:cubicBezTo>
                  <a:cubicBezTo>
                    <a:pt x="659" y="12"/>
                    <a:pt x="630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8" name="Google Shape;4258;p79"/>
            <p:cNvSpPr/>
            <p:nvPr/>
          </p:nvSpPr>
          <p:spPr>
            <a:xfrm>
              <a:off x="2928610" y="3259425"/>
              <a:ext cx="54997" cy="73512"/>
            </a:xfrm>
            <a:custGeom>
              <a:avLst/>
              <a:gdLst/>
              <a:ahLst/>
              <a:cxnLst/>
              <a:rect l="l" t="t" r="r" b="b"/>
              <a:pathLst>
                <a:path w="903" h="1207" extrusionOk="0">
                  <a:moveTo>
                    <a:pt x="577" y="1"/>
                  </a:moveTo>
                  <a:cubicBezTo>
                    <a:pt x="428" y="1"/>
                    <a:pt x="269" y="174"/>
                    <a:pt x="126" y="480"/>
                  </a:cubicBezTo>
                  <a:cubicBezTo>
                    <a:pt x="76" y="605"/>
                    <a:pt x="51" y="730"/>
                    <a:pt x="51" y="830"/>
                  </a:cubicBezTo>
                  <a:cubicBezTo>
                    <a:pt x="1" y="1056"/>
                    <a:pt x="126" y="1156"/>
                    <a:pt x="201" y="1181"/>
                  </a:cubicBezTo>
                  <a:cubicBezTo>
                    <a:pt x="226" y="1206"/>
                    <a:pt x="251" y="1206"/>
                    <a:pt x="301" y="1206"/>
                  </a:cubicBezTo>
                  <a:cubicBezTo>
                    <a:pt x="452" y="1206"/>
                    <a:pt x="627" y="1031"/>
                    <a:pt x="753" y="730"/>
                  </a:cubicBezTo>
                  <a:cubicBezTo>
                    <a:pt x="903" y="354"/>
                    <a:pt x="878" y="104"/>
                    <a:pt x="677" y="28"/>
                  </a:cubicBezTo>
                  <a:cubicBezTo>
                    <a:pt x="645" y="10"/>
                    <a:pt x="611" y="1"/>
                    <a:pt x="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9" name="Google Shape;4259;p79"/>
            <p:cNvSpPr/>
            <p:nvPr/>
          </p:nvSpPr>
          <p:spPr>
            <a:xfrm>
              <a:off x="2823305" y="3250046"/>
              <a:ext cx="178634" cy="140873"/>
            </a:xfrm>
            <a:custGeom>
              <a:avLst/>
              <a:gdLst/>
              <a:ahLst/>
              <a:cxnLst/>
              <a:rect l="l" t="t" r="r" b="b"/>
              <a:pathLst>
                <a:path w="2933" h="2313" extrusionOk="0">
                  <a:moveTo>
                    <a:pt x="448" y="1"/>
                  </a:moveTo>
                  <a:cubicBezTo>
                    <a:pt x="361" y="1"/>
                    <a:pt x="272" y="49"/>
                    <a:pt x="251" y="132"/>
                  </a:cubicBezTo>
                  <a:cubicBezTo>
                    <a:pt x="226" y="182"/>
                    <a:pt x="0" y="1009"/>
                    <a:pt x="351" y="1661"/>
                  </a:cubicBezTo>
                  <a:cubicBezTo>
                    <a:pt x="502" y="1962"/>
                    <a:pt x="777" y="2162"/>
                    <a:pt x="1153" y="2263"/>
                  </a:cubicBezTo>
                  <a:cubicBezTo>
                    <a:pt x="1304" y="2313"/>
                    <a:pt x="1454" y="2313"/>
                    <a:pt x="1579" y="2313"/>
                  </a:cubicBezTo>
                  <a:cubicBezTo>
                    <a:pt x="1805" y="2313"/>
                    <a:pt x="2030" y="2263"/>
                    <a:pt x="2206" y="2162"/>
                  </a:cubicBezTo>
                  <a:cubicBezTo>
                    <a:pt x="2757" y="1837"/>
                    <a:pt x="2908" y="1185"/>
                    <a:pt x="2908" y="1160"/>
                  </a:cubicBezTo>
                  <a:cubicBezTo>
                    <a:pt x="2933" y="1060"/>
                    <a:pt x="2858" y="934"/>
                    <a:pt x="2757" y="909"/>
                  </a:cubicBezTo>
                  <a:cubicBezTo>
                    <a:pt x="2744" y="906"/>
                    <a:pt x="2730" y="904"/>
                    <a:pt x="2717" y="904"/>
                  </a:cubicBezTo>
                  <a:cubicBezTo>
                    <a:pt x="2626" y="904"/>
                    <a:pt x="2528" y="973"/>
                    <a:pt x="2507" y="1060"/>
                  </a:cubicBezTo>
                  <a:cubicBezTo>
                    <a:pt x="2507" y="1060"/>
                    <a:pt x="2381" y="1586"/>
                    <a:pt x="2005" y="1811"/>
                  </a:cubicBezTo>
                  <a:cubicBezTo>
                    <a:pt x="1892" y="1882"/>
                    <a:pt x="1764" y="1913"/>
                    <a:pt x="1619" y="1913"/>
                  </a:cubicBezTo>
                  <a:cubicBezTo>
                    <a:pt x="1507" y="1913"/>
                    <a:pt x="1385" y="1894"/>
                    <a:pt x="1254" y="1862"/>
                  </a:cubicBezTo>
                  <a:cubicBezTo>
                    <a:pt x="1003" y="1786"/>
                    <a:pt x="802" y="1661"/>
                    <a:pt x="702" y="1461"/>
                  </a:cubicBezTo>
                  <a:cubicBezTo>
                    <a:pt x="426" y="959"/>
                    <a:pt x="627" y="258"/>
                    <a:pt x="627" y="258"/>
                  </a:cubicBezTo>
                  <a:cubicBezTo>
                    <a:pt x="677" y="157"/>
                    <a:pt x="602" y="32"/>
                    <a:pt x="502" y="7"/>
                  </a:cubicBezTo>
                  <a:cubicBezTo>
                    <a:pt x="484" y="3"/>
                    <a:pt x="466" y="1"/>
                    <a:pt x="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0" name="Google Shape;4260;p79"/>
            <p:cNvSpPr/>
            <p:nvPr/>
          </p:nvSpPr>
          <p:spPr>
            <a:xfrm>
              <a:off x="2675245" y="3590810"/>
              <a:ext cx="206103" cy="275961"/>
            </a:xfrm>
            <a:custGeom>
              <a:avLst/>
              <a:gdLst/>
              <a:ahLst/>
              <a:cxnLst/>
              <a:rect l="l" t="t" r="r" b="b"/>
              <a:pathLst>
                <a:path w="3384" h="4531" extrusionOk="0">
                  <a:moveTo>
                    <a:pt x="502" y="1"/>
                  </a:moveTo>
                  <a:lnTo>
                    <a:pt x="476" y="76"/>
                  </a:lnTo>
                  <a:cubicBezTo>
                    <a:pt x="476" y="76"/>
                    <a:pt x="151" y="1455"/>
                    <a:pt x="727" y="1981"/>
                  </a:cubicBezTo>
                  <a:cubicBezTo>
                    <a:pt x="1003" y="2257"/>
                    <a:pt x="0" y="4262"/>
                    <a:pt x="527" y="4512"/>
                  </a:cubicBezTo>
                  <a:cubicBezTo>
                    <a:pt x="552" y="4525"/>
                    <a:pt x="578" y="4531"/>
                    <a:pt x="604" y="4531"/>
                  </a:cubicBezTo>
                  <a:cubicBezTo>
                    <a:pt x="1102" y="4531"/>
                    <a:pt x="1780" y="2407"/>
                    <a:pt x="1780" y="2407"/>
                  </a:cubicBezTo>
                  <a:cubicBezTo>
                    <a:pt x="1780" y="2407"/>
                    <a:pt x="2807" y="2257"/>
                    <a:pt x="3384" y="1204"/>
                  </a:cubicBezTo>
                  <a:lnTo>
                    <a:pt x="3359" y="1129"/>
                  </a:lnTo>
                  <a:lnTo>
                    <a:pt x="577" y="26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1" name="Google Shape;4261;p79"/>
            <p:cNvSpPr/>
            <p:nvPr/>
          </p:nvSpPr>
          <p:spPr>
            <a:xfrm>
              <a:off x="2672200" y="3577472"/>
              <a:ext cx="222912" cy="301906"/>
            </a:xfrm>
            <a:custGeom>
              <a:avLst/>
              <a:gdLst/>
              <a:ahLst/>
              <a:cxnLst/>
              <a:rect l="l" t="t" r="r" b="b"/>
              <a:pathLst>
                <a:path w="3660" h="4957" extrusionOk="0">
                  <a:moveTo>
                    <a:pt x="677" y="496"/>
                  </a:moveTo>
                  <a:lnTo>
                    <a:pt x="3183" y="1498"/>
                  </a:lnTo>
                  <a:cubicBezTo>
                    <a:pt x="2632" y="2300"/>
                    <a:pt x="1830" y="2400"/>
                    <a:pt x="1805" y="2425"/>
                  </a:cubicBezTo>
                  <a:cubicBezTo>
                    <a:pt x="1729" y="2425"/>
                    <a:pt x="1654" y="2476"/>
                    <a:pt x="1629" y="2551"/>
                  </a:cubicBezTo>
                  <a:cubicBezTo>
                    <a:pt x="1303" y="3553"/>
                    <a:pt x="852" y="4506"/>
                    <a:pt x="652" y="4556"/>
                  </a:cubicBezTo>
                  <a:cubicBezTo>
                    <a:pt x="526" y="4481"/>
                    <a:pt x="752" y="3603"/>
                    <a:pt x="827" y="3328"/>
                  </a:cubicBezTo>
                  <a:cubicBezTo>
                    <a:pt x="1028" y="2626"/>
                    <a:pt x="1128" y="2250"/>
                    <a:pt x="902" y="2050"/>
                  </a:cubicBezTo>
                  <a:cubicBezTo>
                    <a:pt x="552" y="1724"/>
                    <a:pt x="627" y="897"/>
                    <a:pt x="677" y="496"/>
                  </a:cubicBezTo>
                  <a:close/>
                  <a:moveTo>
                    <a:pt x="552" y="1"/>
                  </a:moveTo>
                  <a:cubicBezTo>
                    <a:pt x="526" y="1"/>
                    <a:pt x="501" y="7"/>
                    <a:pt x="476" y="19"/>
                  </a:cubicBezTo>
                  <a:cubicBezTo>
                    <a:pt x="426" y="45"/>
                    <a:pt x="376" y="95"/>
                    <a:pt x="351" y="145"/>
                  </a:cubicBezTo>
                  <a:lnTo>
                    <a:pt x="326" y="245"/>
                  </a:lnTo>
                  <a:cubicBezTo>
                    <a:pt x="326" y="245"/>
                    <a:pt x="326" y="245"/>
                    <a:pt x="326" y="270"/>
                  </a:cubicBezTo>
                  <a:cubicBezTo>
                    <a:pt x="276" y="420"/>
                    <a:pt x="0" y="1724"/>
                    <a:pt x="627" y="2325"/>
                  </a:cubicBezTo>
                  <a:cubicBezTo>
                    <a:pt x="652" y="2451"/>
                    <a:pt x="526" y="2902"/>
                    <a:pt x="451" y="3228"/>
                  </a:cubicBezTo>
                  <a:cubicBezTo>
                    <a:pt x="226" y="3979"/>
                    <a:pt x="50" y="4706"/>
                    <a:pt x="476" y="4932"/>
                  </a:cubicBezTo>
                  <a:cubicBezTo>
                    <a:pt x="526" y="4957"/>
                    <a:pt x="577" y="4957"/>
                    <a:pt x="652" y="4957"/>
                  </a:cubicBezTo>
                  <a:cubicBezTo>
                    <a:pt x="702" y="4957"/>
                    <a:pt x="752" y="4957"/>
                    <a:pt x="802" y="4932"/>
                  </a:cubicBezTo>
                  <a:cubicBezTo>
                    <a:pt x="1303" y="4706"/>
                    <a:pt x="1805" y="3353"/>
                    <a:pt x="1980" y="2801"/>
                  </a:cubicBezTo>
                  <a:cubicBezTo>
                    <a:pt x="2306" y="2726"/>
                    <a:pt x="3108" y="2451"/>
                    <a:pt x="3634" y="1523"/>
                  </a:cubicBezTo>
                  <a:cubicBezTo>
                    <a:pt x="3659" y="1448"/>
                    <a:pt x="3659" y="1373"/>
                    <a:pt x="3609" y="1323"/>
                  </a:cubicBezTo>
                  <a:lnTo>
                    <a:pt x="3559" y="1248"/>
                  </a:lnTo>
                  <a:cubicBezTo>
                    <a:pt x="3534" y="1222"/>
                    <a:pt x="3509" y="1197"/>
                    <a:pt x="3484" y="1172"/>
                  </a:cubicBezTo>
                  <a:lnTo>
                    <a:pt x="702" y="45"/>
                  </a:lnTo>
                  <a:lnTo>
                    <a:pt x="627" y="19"/>
                  </a:lnTo>
                  <a:cubicBezTo>
                    <a:pt x="602" y="7"/>
                    <a:pt x="577" y="1"/>
                    <a:pt x="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62" name="Google Shape;4262;p79"/>
          <p:cNvGrpSpPr/>
          <p:nvPr/>
        </p:nvGrpSpPr>
        <p:grpSpPr>
          <a:xfrm>
            <a:off x="6565662" y="4009731"/>
            <a:ext cx="454914" cy="675279"/>
            <a:chOff x="2446875" y="2819525"/>
            <a:chExt cx="238125" cy="353475"/>
          </a:xfrm>
        </p:grpSpPr>
        <p:sp>
          <p:nvSpPr>
            <p:cNvPr id="4263" name="Google Shape;4263;p79"/>
            <p:cNvSpPr/>
            <p:nvPr/>
          </p:nvSpPr>
          <p:spPr>
            <a:xfrm>
              <a:off x="2451275" y="2823975"/>
              <a:ext cx="228725" cy="344900"/>
            </a:xfrm>
            <a:custGeom>
              <a:avLst/>
              <a:gdLst/>
              <a:ahLst/>
              <a:cxnLst/>
              <a:rect l="l" t="t" r="r" b="b"/>
              <a:pathLst>
                <a:path w="9149" h="13796" extrusionOk="0">
                  <a:moveTo>
                    <a:pt x="0" y="0"/>
                  </a:moveTo>
                  <a:lnTo>
                    <a:pt x="802" y="4311"/>
                  </a:lnTo>
                  <a:lnTo>
                    <a:pt x="6291" y="13233"/>
                  </a:lnTo>
                  <a:cubicBezTo>
                    <a:pt x="6291" y="13233"/>
                    <a:pt x="7067" y="13796"/>
                    <a:pt x="7777" y="13796"/>
                  </a:cubicBezTo>
                  <a:cubicBezTo>
                    <a:pt x="7978" y="13796"/>
                    <a:pt x="8175" y="13751"/>
                    <a:pt x="8346" y="13634"/>
                  </a:cubicBezTo>
                  <a:cubicBezTo>
                    <a:pt x="9148" y="13108"/>
                    <a:pt x="8697" y="11830"/>
                    <a:pt x="8697" y="11830"/>
                  </a:cubicBezTo>
                  <a:lnTo>
                    <a:pt x="2983" y="2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4" name="Google Shape;4264;p79"/>
            <p:cNvSpPr/>
            <p:nvPr/>
          </p:nvSpPr>
          <p:spPr>
            <a:xfrm>
              <a:off x="2446875" y="2819525"/>
              <a:ext cx="238125" cy="353475"/>
            </a:xfrm>
            <a:custGeom>
              <a:avLst/>
              <a:gdLst/>
              <a:ahLst/>
              <a:cxnLst/>
              <a:rect l="l" t="t" r="r" b="b"/>
              <a:pathLst>
                <a:path w="9525" h="14139" extrusionOk="0">
                  <a:moveTo>
                    <a:pt x="427" y="604"/>
                  </a:moveTo>
                  <a:lnTo>
                    <a:pt x="3033" y="2760"/>
                  </a:lnTo>
                  <a:lnTo>
                    <a:pt x="8698" y="12058"/>
                  </a:lnTo>
                  <a:cubicBezTo>
                    <a:pt x="8748" y="12208"/>
                    <a:pt x="9074" y="13261"/>
                    <a:pt x="8447" y="13687"/>
                  </a:cubicBezTo>
                  <a:cubicBezTo>
                    <a:pt x="8301" y="13777"/>
                    <a:pt x="8135" y="13813"/>
                    <a:pt x="7964" y="13813"/>
                  </a:cubicBezTo>
                  <a:cubicBezTo>
                    <a:pt x="7376" y="13813"/>
                    <a:pt x="6728" y="13389"/>
                    <a:pt x="6592" y="13311"/>
                  </a:cubicBezTo>
                  <a:lnTo>
                    <a:pt x="1129" y="4414"/>
                  </a:lnTo>
                  <a:lnTo>
                    <a:pt x="427" y="604"/>
                  </a:lnTo>
                  <a:close/>
                  <a:moveTo>
                    <a:pt x="168" y="0"/>
                  </a:moveTo>
                  <a:cubicBezTo>
                    <a:pt x="143" y="0"/>
                    <a:pt x="120" y="9"/>
                    <a:pt x="101" y="28"/>
                  </a:cubicBezTo>
                  <a:cubicBezTo>
                    <a:pt x="26" y="53"/>
                    <a:pt x="1" y="128"/>
                    <a:pt x="26" y="203"/>
                  </a:cubicBezTo>
                  <a:lnTo>
                    <a:pt x="803" y="4514"/>
                  </a:lnTo>
                  <a:cubicBezTo>
                    <a:pt x="803" y="4539"/>
                    <a:pt x="828" y="4539"/>
                    <a:pt x="828" y="4564"/>
                  </a:cubicBezTo>
                  <a:lnTo>
                    <a:pt x="6342" y="13512"/>
                  </a:lnTo>
                  <a:cubicBezTo>
                    <a:pt x="6342" y="13537"/>
                    <a:pt x="6367" y="13537"/>
                    <a:pt x="6367" y="13562"/>
                  </a:cubicBezTo>
                  <a:cubicBezTo>
                    <a:pt x="6417" y="13587"/>
                    <a:pt x="7194" y="14138"/>
                    <a:pt x="7946" y="14138"/>
                  </a:cubicBezTo>
                  <a:cubicBezTo>
                    <a:pt x="8171" y="14138"/>
                    <a:pt x="8422" y="14088"/>
                    <a:pt x="8623" y="13963"/>
                  </a:cubicBezTo>
                  <a:cubicBezTo>
                    <a:pt x="9525" y="13361"/>
                    <a:pt x="9049" y="12008"/>
                    <a:pt x="9024" y="11933"/>
                  </a:cubicBezTo>
                  <a:cubicBezTo>
                    <a:pt x="9024" y="11933"/>
                    <a:pt x="8998" y="11908"/>
                    <a:pt x="8998" y="11908"/>
                  </a:cubicBezTo>
                  <a:lnTo>
                    <a:pt x="3309" y="2559"/>
                  </a:lnTo>
                  <a:cubicBezTo>
                    <a:pt x="3309" y="2559"/>
                    <a:pt x="3284" y="2534"/>
                    <a:pt x="3259" y="2534"/>
                  </a:cubicBezTo>
                  <a:lnTo>
                    <a:pt x="302" y="53"/>
                  </a:lnTo>
                  <a:cubicBezTo>
                    <a:pt x="255" y="22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5" name="Google Shape;4265;p79"/>
            <p:cNvSpPr/>
            <p:nvPr/>
          </p:nvSpPr>
          <p:spPr>
            <a:xfrm>
              <a:off x="2542125" y="3045150"/>
              <a:ext cx="137875" cy="123725"/>
            </a:xfrm>
            <a:custGeom>
              <a:avLst/>
              <a:gdLst/>
              <a:ahLst/>
              <a:cxnLst/>
              <a:rect l="l" t="t" r="r" b="b"/>
              <a:pathLst>
                <a:path w="5515" h="4949" extrusionOk="0">
                  <a:moveTo>
                    <a:pt x="3259" y="0"/>
                  </a:moveTo>
                  <a:cubicBezTo>
                    <a:pt x="2691" y="129"/>
                    <a:pt x="2123" y="185"/>
                    <a:pt x="1562" y="185"/>
                  </a:cubicBezTo>
                  <a:cubicBezTo>
                    <a:pt x="1034" y="185"/>
                    <a:pt x="511" y="136"/>
                    <a:pt x="0" y="50"/>
                  </a:cubicBezTo>
                  <a:lnTo>
                    <a:pt x="0" y="50"/>
                  </a:lnTo>
                  <a:lnTo>
                    <a:pt x="2657" y="4386"/>
                  </a:lnTo>
                  <a:cubicBezTo>
                    <a:pt x="2657" y="4386"/>
                    <a:pt x="3433" y="4949"/>
                    <a:pt x="4143" y="4949"/>
                  </a:cubicBezTo>
                  <a:cubicBezTo>
                    <a:pt x="4344" y="4949"/>
                    <a:pt x="4541" y="4904"/>
                    <a:pt x="4712" y="4787"/>
                  </a:cubicBezTo>
                  <a:cubicBezTo>
                    <a:pt x="5514" y="4261"/>
                    <a:pt x="5038" y="2983"/>
                    <a:pt x="5038" y="2983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6" name="Google Shape;4266;p79"/>
            <p:cNvSpPr/>
            <p:nvPr/>
          </p:nvSpPr>
          <p:spPr>
            <a:xfrm>
              <a:off x="2537750" y="3041225"/>
              <a:ext cx="147250" cy="131775"/>
            </a:xfrm>
            <a:custGeom>
              <a:avLst/>
              <a:gdLst/>
              <a:ahLst/>
              <a:cxnLst/>
              <a:rect l="l" t="t" r="r" b="b"/>
              <a:pathLst>
                <a:path w="5890" h="5271" extrusionOk="0">
                  <a:moveTo>
                    <a:pt x="3333" y="358"/>
                  </a:moveTo>
                  <a:lnTo>
                    <a:pt x="5063" y="3190"/>
                  </a:lnTo>
                  <a:cubicBezTo>
                    <a:pt x="5113" y="3340"/>
                    <a:pt x="5439" y="4393"/>
                    <a:pt x="4812" y="4819"/>
                  </a:cubicBezTo>
                  <a:cubicBezTo>
                    <a:pt x="4666" y="4909"/>
                    <a:pt x="4500" y="4945"/>
                    <a:pt x="4329" y="4945"/>
                  </a:cubicBezTo>
                  <a:cubicBezTo>
                    <a:pt x="3741" y="4945"/>
                    <a:pt x="3093" y="4521"/>
                    <a:pt x="2957" y="4443"/>
                  </a:cubicBezTo>
                  <a:lnTo>
                    <a:pt x="501" y="433"/>
                  </a:lnTo>
                  <a:lnTo>
                    <a:pt x="501" y="433"/>
                  </a:lnTo>
                  <a:cubicBezTo>
                    <a:pt x="919" y="485"/>
                    <a:pt x="1328" y="511"/>
                    <a:pt x="1726" y="511"/>
                  </a:cubicBezTo>
                  <a:cubicBezTo>
                    <a:pt x="2284" y="511"/>
                    <a:pt x="2822" y="460"/>
                    <a:pt x="3333" y="358"/>
                  </a:cubicBezTo>
                  <a:close/>
                  <a:moveTo>
                    <a:pt x="3425" y="0"/>
                  </a:moveTo>
                  <a:cubicBezTo>
                    <a:pt x="3411" y="0"/>
                    <a:pt x="3397" y="2"/>
                    <a:pt x="3383" y="7"/>
                  </a:cubicBezTo>
                  <a:cubicBezTo>
                    <a:pt x="2864" y="113"/>
                    <a:pt x="2324" y="170"/>
                    <a:pt x="1759" y="170"/>
                  </a:cubicBezTo>
                  <a:cubicBezTo>
                    <a:pt x="1260" y="170"/>
                    <a:pt x="741" y="126"/>
                    <a:pt x="201" y="32"/>
                  </a:cubicBezTo>
                  <a:cubicBezTo>
                    <a:pt x="125" y="32"/>
                    <a:pt x="75" y="57"/>
                    <a:pt x="25" y="107"/>
                  </a:cubicBezTo>
                  <a:cubicBezTo>
                    <a:pt x="0" y="182"/>
                    <a:pt x="0" y="232"/>
                    <a:pt x="25" y="308"/>
                  </a:cubicBezTo>
                  <a:lnTo>
                    <a:pt x="2707" y="4644"/>
                  </a:lnTo>
                  <a:cubicBezTo>
                    <a:pt x="2707" y="4669"/>
                    <a:pt x="2732" y="4669"/>
                    <a:pt x="2732" y="4694"/>
                  </a:cubicBezTo>
                  <a:cubicBezTo>
                    <a:pt x="2782" y="4719"/>
                    <a:pt x="3559" y="5270"/>
                    <a:pt x="4311" y="5270"/>
                  </a:cubicBezTo>
                  <a:cubicBezTo>
                    <a:pt x="4536" y="5270"/>
                    <a:pt x="4787" y="5220"/>
                    <a:pt x="4988" y="5095"/>
                  </a:cubicBezTo>
                  <a:cubicBezTo>
                    <a:pt x="5890" y="4493"/>
                    <a:pt x="5414" y="3140"/>
                    <a:pt x="5389" y="3065"/>
                  </a:cubicBezTo>
                  <a:cubicBezTo>
                    <a:pt x="5389" y="3065"/>
                    <a:pt x="5363" y="3040"/>
                    <a:pt x="5363" y="3040"/>
                  </a:cubicBezTo>
                  <a:lnTo>
                    <a:pt x="3559" y="82"/>
                  </a:lnTo>
                  <a:cubicBezTo>
                    <a:pt x="3538" y="41"/>
                    <a:pt x="3485" y="0"/>
                    <a:pt x="3425" y="0"/>
                  </a:cubicBezTo>
                  <a:close/>
                </a:path>
              </a:pathLst>
            </a:custGeom>
            <a:solidFill>
              <a:srgbClr val="4C9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7" name="Google Shape;4267;p79"/>
            <p:cNvSpPr/>
            <p:nvPr/>
          </p:nvSpPr>
          <p:spPr>
            <a:xfrm>
              <a:off x="2451275" y="2823975"/>
              <a:ext cx="78350" cy="107775"/>
            </a:xfrm>
            <a:custGeom>
              <a:avLst/>
              <a:gdLst/>
              <a:ahLst/>
              <a:cxnLst/>
              <a:rect l="l" t="t" r="r" b="b"/>
              <a:pathLst>
                <a:path w="3134" h="4311" extrusionOk="0">
                  <a:moveTo>
                    <a:pt x="0" y="0"/>
                  </a:moveTo>
                  <a:lnTo>
                    <a:pt x="802" y="4311"/>
                  </a:lnTo>
                  <a:lnTo>
                    <a:pt x="3133" y="2707"/>
                  </a:lnTo>
                  <a:lnTo>
                    <a:pt x="2983" y="2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8" name="Google Shape;4268;p79"/>
            <p:cNvSpPr/>
            <p:nvPr/>
          </p:nvSpPr>
          <p:spPr>
            <a:xfrm>
              <a:off x="2446875" y="2819525"/>
              <a:ext cx="87125" cy="116000"/>
            </a:xfrm>
            <a:custGeom>
              <a:avLst/>
              <a:gdLst/>
              <a:ahLst/>
              <a:cxnLst/>
              <a:rect l="l" t="t" r="r" b="b"/>
              <a:pathLst>
                <a:path w="3485" h="4640" extrusionOk="0">
                  <a:moveTo>
                    <a:pt x="427" y="604"/>
                  </a:moveTo>
                  <a:lnTo>
                    <a:pt x="3033" y="2760"/>
                  </a:lnTo>
                  <a:lnTo>
                    <a:pt x="3084" y="2835"/>
                  </a:lnTo>
                  <a:lnTo>
                    <a:pt x="1104" y="4188"/>
                  </a:lnTo>
                  <a:lnTo>
                    <a:pt x="427" y="604"/>
                  </a:lnTo>
                  <a:close/>
                  <a:moveTo>
                    <a:pt x="168" y="0"/>
                  </a:moveTo>
                  <a:cubicBezTo>
                    <a:pt x="143" y="0"/>
                    <a:pt x="120" y="9"/>
                    <a:pt x="101" y="28"/>
                  </a:cubicBezTo>
                  <a:cubicBezTo>
                    <a:pt x="26" y="53"/>
                    <a:pt x="1" y="128"/>
                    <a:pt x="26" y="203"/>
                  </a:cubicBezTo>
                  <a:lnTo>
                    <a:pt x="803" y="4514"/>
                  </a:lnTo>
                  <a:cubicBezTo>
                    <a:pt x="828" y="4564"/>
                    <a:pt x="853" y="4614"/>
                    <a:pt x="903" y="4639"/>
                  </a:cubicBezTo>
                  <a:lnTo>
                    <a:pt x="978" y="4639"/>
                  </a:lnTo>
                  <a:cubicBezTo>
                    <a:pt x="1003" y="4639"/>
                    <a:pt x="1054" y="4639"/>
                    <a:pt x="1079" y="4614"/>
                  </a:cubicBezTo>
                  <a:lnTo>
                    <a:pt x="3409" y="3010"/>
                  </a:lnTo>
                  <a:cubicBezTo>
                    <a:pt x="3460" y="2960"/>
                    <a:pt x="3485" y="2860"/>
                    <a:pt x="3435" y="2785"/>
                  </a:cubicBezTo>
                  <a:lnTo>
                    <a:pt x="3309" y="2559"/>
                  </a:lnTo>
                  <a:cubicBezTo>
                    <a:pt x="3309" y="2559"/>
                    <a:pt x="3284" y="2534"/>
                    <a:pt x="3259" y="2534"/>
                  </a:cubicBezTo>
                  <a:lnTo>
                    <a:pt x="302" y="53"/>
                  </a:lnTo>
                  <a:cubicBezTo>
                    <a:pt x="255" y="22"/>
                    <a:pt x="209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9" name="Google Shape;4269;p79"/>
            <p:cNvSpPr/>
            <p:nvPr/>
          </p:nvSpPr>
          <p:spPr>
            <a:xfrm>
              <a:off x="2591625" y="3091275"/>
              <a:ext cx="65800" cy="47250"/>
            </a:xfrm>
            <a:custGeom>
              <a:avLst/>
              <a:gdLst/>
              <a:ahLst/>
              <a:cxnLst/>
              <a:rect l="l" t="t" r="r" b="b"/>
              <a:pathLst>
                <a:path w="2632" h="1890" extrusionOk="0">
                  <a:moveTo>
                    <a:pt x="2466" y="0"/>
                  </a:moveTo>
                  <a:cubicBezTo>
                    <a:pt x="2429" y="0"/>
                    <a:pt x="2390" y="12"/>
                    <a:pt x="2356" y="35"/>
                  </a:cubicBezTo>
                  <a:lnTo>
                    <a:pt x="101" y="1589"/>
                  </a:lnTo>
                  <a:cubicBezTo>
                    <a:pt x="25" y="1639"/>
                    <a:pt x="0" y="1739"/>
                    <a:pt x="51" y="1814"/>
                  </a:cubicBezTo>
                  <a:cubicBezTo>
                    <a:pt x="76" y="1865"/>
                    <a:pt x="126" y="1890"/>
                    <a:pt x="201" y="1890"/>
                  </a:cubicBezTo>
                  <a:cubicBezTo>
                    <a:pt x="226" y="1890"/>
                    <a:pt x="251" y="1890"/>
                    <a:pt x="276" y="1865"/>
                  </a:cubicBezTo>
                  <a:lnTo>
                    <a:pt x="2532" y="311"/>
                  </a:lnTo>
                  <a:cubicBezTo>
                    <a:pt x="2607" y="261"/>
                    <a:pt x="2632" y="135"/>
                    <a:pt x="2582" y="60"/>
                  </a:cubicBezTo>
                  <a:cubicBezTo>
                    <a:pt x="2554" y="19"/>
                    <a:pt x="2511" y="0"/>
                    <a:pt x="2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0" name="Google Shape;4270;p79"/>
            <p:cNvSpPr/>
            <p:nvPr/>
          </p:nvSpPr>
          <p:spPr>
            <a:xfrm>
              <a:off x="2490750" y="2914175"/>
              <a:ext cx="125325" cy="205550"/>
            </a:xfrm>
            <a:custGeom>
              <a:avLst/>
              <a:gdLst/>
              <a:ahLst/>
              <a:cxnLst/>
              <a:rect l="l" t="t" r="r" b="b"/>
              <a:pathLst>
                <a:path w="5013" h="8222" extrusionOk="0">
                  <a:moveTo>
                    <a:pt x="187" y="0"/>
                  </a:moveTo>
                  <a:cubicBezTo>
                    <a:pt x="157" y="0"/>
                    <a:pt x="127" y="8"/>
                    <a:pt x="101" y="26"/>
                  </a:cubicBezTo>
                  <a:cubicBezTo>
                    <a:pt x="25" y="51"/>
                    <a:pt x="0" y="177"/>
                    <a:pt x="25" y="252"/>
                  </a:cubicBezTo>
                  <a:lnTo>
                    <a:pt x="4687" y="8122"/>
                  </a:lnTo>
                  <a:cubicBezTo>
                    <a:pt x="4712" y="8172"/>
                    <a:pt x="4762" y="8222"/>
                    <a:pt x="4812" y="8222"/>
                  </a:cubicBezTo>
                  <a:cubicBezTo>
                    <a:pt x="4837" y="8222"/>
                    <a:pt x="4888" y="8197"/>
                    <a:pt x="4913" y="8197"/>
                  </a:cubicBezTo>
                  <a:cubicBezTo>
                    <a:pt x="4988" y="8147"/>
                    <a:pt x="5013" y="8046"/>
                    <a:pt x="4963" y="7971"/>
                  </a:cubicBezTo>
                  <a:lnTo>
                    <a:pt x="326" y="76"/>
                  </a:lnTo>
                  <a:cubicBezTo>
                    <a:pt x="294" y="28"/>
                    <a:pt x="240" y="0"/>
                    <a:pt x="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1" name="Google Shape;4271;p79"/>
            <p:cNvSpPr/>
            <p:nvPr/>
          </p:nvSpPr>
          <p:spPr>
            <a:xfrm>
              <a:off x="2510175" y="2901625"/>
              <a:ext cx="125950" cy="204325"/>
            </a:xfrm>
            <a:custGeom>
              <a:avLst/>
              <a:gdLst/>
              <a:ahLst/>
              <a:cxnLst/>
              <a:rect l="l" t="t" r="r" b="b"/>
              <a:pathLst>
                <a:path w="5038" h="8173" extrusionOk="0">
                  <a:moveTo>
                    <a:pt x="212" y="1"/>
                  </a:moveTo>
                  <a:cubicBezTo>
                    <a:pt x="182" y="1"/>
                    <a:pt x="152" y="9"/>
                    <a:pt x="126" y="27"/>
                  </a:cubicBezTo>
                  <a:cubicBezTo>
                    <a:pt x="25" y="77"/>
                    <a:pt x="0" y="177"/>
                    <a:pt x="50" y="253"/>
                  </a:cubicBezTo>
                  <a:lnTo>
                    <a:pt x="4687" y="8097"/>
                  </a:lnTo>
                  <a:cubicBezTo>
                    <a:pt x="4712" y="8147"/>
                    <a:pt x="4787" y="8172"/>
                    <a:pt x="4837" y="8172"/>
                  </a:cubicBezTo>
                  <a:lnTo>
                    <a:pt x="4913" y="8172"/>
                  </a:lnTo>
                  <a:cubicBezTo>
                    <a:pt x="5013" y="8122"/>
                    <a:pt x="5038" y="8022"/>
                    <a:pt x="4988" y="7922"/>
                  </a:cubicBezTo>
                  <a:lnTo>
                    <a:pt x="351" y="77"/>
                  </a:lnTo>
                  <a:cubicBezTo>
                    <a:pt x="319" y="29"/>
                    <a:pt x="265" y="1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2" name="Google Shape;4272;p79"/>
            <p:cNvSpPr/>
            <p:nvPr/>
          </p:nvSpPr>
          <p:spPr>
            <a:xfrm>
              <a:off x="2606650" y="3112200"/>
              <a:ext cx="73350" cy="56675"/>
            </a:xfrm>
            <a:custGeom>
              <a:avLst/>
              <a:gdLst/>
              <a:ahLst/>
              <a:cxnLst/>
              <a:rect l="l" t="t" r="r" b="b"/>
              <a:pathLst>
                <a:path w="2934" h="2267" extrusionOk="0">
                  <a:moveTo>
                    <a:pt x="2282" y="0"/>
                  </a:moveTo>
                  <a:lnTo>
                    <a:pt x="1" y="1579"/>
                  </a:lnTo>
                  <a:lnTo>
                    <a:pt x="76" y="1704"/>
                  </a:lnTo>
                  <a:cubicBezTo>
                    <a:pt x="76" y="1704"/>
                    <a:pt x="852" y="2267"/>
                    <a:pt x="1562" y="2267"/>
                  </a:cubicBezTo>
                  <a:cubicBezTo>
                    <a:pt x="1763" y="2267"/>
                    <a:pt x="1960" y="2222"/>
                    <a:pt x="2131" y="2105"/>
                  </a:cubicBezTo>
                  <a:cubicBezTo>
                    <a:pt x="2933" y="1579"/>
                    <a:pt x="2482" y="301"/>
                    <a:pt x="2482" y="301"/>
                  </a:cubicBezTo>
                  <a:lnTo>
                    <a:pt x="22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3" name="Google Shape;4273;p79"/>
            <p:cNvSpPr/>
            <p:nvPr/>
          </p:nvSpPr>
          <p:spPr>
            <a:xfrm>
              <a:off x="2601650" y="3107800"/>
              <a:ext cx="83350" cy="65200"/>
            </a:xfrm>
            <a:custGeom>
              <a:avLst/>
              <a:gdLst/>
              <a:ahLst/>
              <a:cxnLst/>
              <a:rect l="l" t="t" r="r" b="b"/>
              <a:pathLst>
                <a:path w="3334" h="2608" extrusionOk="0">
                  <a:moveTo>
                    <a:pt x="2432" y="402"/>
                  </a:moveTo>
                  <a:lnTo>
                    <a:pt x="2507" y="527"/>
                  </a:lnTo>
                  <a:cubicBezTo>
                    <a:pt x="2557" y="677"/>
                    <a:pt x="2883" y="1730"/>
                    <a:pt x="2256" y="2156"/>
                  </a:cubicBezTo>
                  <a:cubicBezTo>
                    <a:pt x="2105" y="2253"/>
                    <a:pt x="1934" y="2291"/>
                    <a:pt x="1759" y="2291"/>
                  </a:cubicBezTo>
                  <a:cubicBezTo>
                    <a:pt x="1210" y="2291"/>
                    <a:pt x="617" y="1913"/>
                    <a:pt x="426" y="1780"/>
                  </a:cubicBezTo>
                  <a:lnTo>
                    <a:pt x="2432" y="402"/>
                  </a:lnTo>
                  <a:close/>
                  <a:moveTo>
                    <a:pt x="2532" y="1"/>
                  </a:moveTo>
                  <a:cubicBezTo>
                    <a:pt x="2482" y="1"/>
                    <a:pt x="2432" y="1"/>
                    <a:pt x="2406" y="26"/>
                  </a:cubicBezTo>
                  <a:lnTo>
                    <a:pt x="101" y="1605"/>
                  </a:lnTo>
                  <a:cubicBezTo>
                    <a:pt x="25" y="1655"/>
                    <a:pt x="0" y="1755"/>
                    <a:pt x="51" y="1830"/>
                  </a:cubicBezTo>
                  <a:lnTo>
                    <a:pt x="151" y="1981"/>
                  </a:lnTo>
                  <a:cubicBezTo>
                    <a:pt x="151" y="2006"/>
                    <a:pt x="176" y="2006"/>
                    <a:pt x="176" y="2031"/>
                  </a:cubicBezTo>
                  <a:cubicBezTo>
                    <a:pt x="226" y="2056"/>
                    <a:pt x="1003" y="2607"/>
                    <a:pt x="1755" y="2607"/>
                  </a:cubicBezTo>
                  <a:cubicBezTo>
                    <a:pt x="1980" y="2607"/>
                    <a:pt x="2231" y="2557"/>
                    <a:pt x="2432" y="2432"/>
                  </a:cubicBezTo>
                  <a:cubicBezTo>
                    <a:pt x="3334" y="1830"/>
                    <a:pt x="2858" y="477"/>
                    <a:pt x="2833" y="402"/>
                  </a:cubicBezTo>
                  <a:cubicBezTo>
                    <a:pt x="2833" y="402"/>
                    <a:pt x="2807" y="377"/>
                    <a:pt x="2807" y="377"/>
                  </a:cubicBezTo>
                  <a:lnTo>
                    <a:pt x="2632" y="76"/>
                  </a:lnTo>
                  <a:cubicBezTo>
                    <a:pt x="2607" y="51"/>
                    <a:pt x="2582" y="26"/>
                    <a:pt x="2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74" name="Google Shape;4274;p79"/>
          <p:cNvGrpSpPr/>
          <p:nvPr/>
        </p:nvGrpSpPr>
        <p:grpSpPr>
          <a:xfrm>
            <a:off x="6676575" y="2703617"/>
            <a:ext cx="344002" cy="534489"/>
            <a:chOff x="6676575" y="1789217"/>
            <a:chExt cx="344002" cy="534489"/>
          </a:xfrm>
        </p:grpSpPr>
        <p:sp>
          <p:nvSpPr>
            <p:cNvPr id="4275" name="Google Shape;4275;p79"/>
            <p:cNvSpPr/>
            <p:nvPr/>
          </p:nvSpPr>
          <p:spPr>
            <a:xfrm>
              <a:off x="6741188" y="1800555"/>
              <a:ext cx="266441" cy="208334"/>
            </a:xfrm>
            <a:custGeom>
              <a:avLst/>
              <a:gdLst/>
              <a:ahLst/>
              <a:cxnLst/>
              <a:rect l="l" t="t" r="r" b="b"/>
              <a:pathLst>
                <a:path w="4136" h="3234" extrusionOk="0">
                  <a:moveTo>
                    <a:pt x="3559" y="0"/>
                  </a:moveTo>
                  <a:cubicBezTo>
                    <a:pt x="3208" y="552"/>
                    <a:pt x="2507" y="852"/>
                    <a:pt x="1855" y="953"/>
                  </a:cubicBezTo>
                  <a:cubicBezTo>
                    <a:pt x="1529" y="1003"/>
                    <a:pt x="1203" y="978"/>
                    <a:pt x="903" y="1003"/>
                  </a:cubicBezTo>
                  <a:cubicBezTo>
                    <a:pt x="577" y="1028"/>
                    <a:pt x="251" y="1103"/>
                    <a:pt x="0" y="1304"/>
                  </a:cubicBezTo>
                  <a:lnTo>
                    <a:pt x="602" y="3233"/>
                  </a:lnTo>
                  <a:cubicBezTo>
                    <a:pt x="777" y="2857"/>
                    <a:pt x="1228" y="2632"/>
                    <a:pt x="1629" y="2557"/>
                  </a:cubicBezTo>
                  <a:cubicBezTo>
                    <a:pt x="2055" y="2481"/>
                    <a:pt x="2507" y="2507"/>
                    <a:pt x="2933" y="2481"/>
                  </a:cubicBezTo>
                  <a:cubicBezTo>
                    <a:pt x="3359" y="2431"/>
                    <a:pt x="3860" y="2181"/>
                    <a:pt x="4136" y="1880"/>
                  </a:cubicBezTo>
                  <a:lnTo>
                    <a:pt x="35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6" name="Google Shape;4276;p79"/>
            <p:cNvSpPr/>
            <p:nvPr/>
          </p:nvSpPr>
          <p:spPr>
            <a:xfrm>
              <a:off x="6729850" y="1789217"/>
              <a:ext cx="290727" cy="229335"/>
            </a:xfrm>
            <a:custGeom>
              <a:avLst/>
              <a:gdLst/>
              <a:ahLst/>
              <a:cxnLst/>
              <a:rect l="l" t="t" r="r" b="b"/>
              <a:pathLst>
                <a:path w="4513" h="3560" extrusionOk="0">
                  <a:moveTo>
                    <a:pt x="3760" y="1"/>
                  </a:moveTo>
                  <a:cubicBezTo>
                    <a:pt x="3685" y="1"/>
                    <a:pt x="3635" y="26"/>
                    <a:pt x="3585" y="76"/>
                  </a:cubicBezTo>
                  <a:cubicBezTo>
                    <a:pt x="3309" y="527"/>
                    <a:pt x="2733" y="853"/>
                    <a:pt x="2006" y="953"/>
                  </a:cubicBezTo>
                  <a:cubicBezTo>
                    <a:pt x="1830" y="978"/>
                    <a:pt x="1630" y="978"/>
                    <a:pt x="1454" y="1003"/>
                  </a:cubicBezTo>
                  <a:lnTo>
                    <a:pt x="1053" y="1003"/>
                  </a:lnTo>
                  <a:cubicBezTo>
                    <a:pt x="627" y="1053"/>
                    <a:pt x="302" y="1154"/>
                    <a:pt x="76" y="1354"/>
                  </a:cubicBezTo>
                  <a:cubicBezTo>
                    <a:pt x="1" y="1429"/>
                    <a:pt x="1" y="1530"/>
                    <a:pt x="51" y="1605"/>
                  </a:cubicBezTo>
                  <a:cubicBezTo>
                    <a:pt x="92" y="1646"/>
                    <a:pt x="141" y="1665"/>
                    <a:pt x="190" y="1665"/>
                  </a:cubicBezTo>
                  <a:cubicBezTo>
                    <a:pt x="229" y="1665"/>
                    <a:pt x="268" y="1652"/>
                    <a:pt x="302" y="1630"/>
                  </a:cubicBezTo>
                  <a:cubicBezTo>
                    <a:pt x="477" y="1454"/>
                    <a:pt x="728" y="1379"/>
                    <a:pt x="1079" y="1354"/>
                  </a:cubicBezTo>
                  <a:cubicBezTo>
                    <a:pt x="1204" y="1329"/>
                    <a:pt x="1329" y="1329"/>
                    <a:pt x="1454" y="1329"/>
                  </a:cubicBezTo>
                  <a:cubicBezTo>
                    <a:pt x="1655" y="1329"/>
                    <a:pt x="1855" y="1329"/>
                    <a:pt x="2031" y="1279"/>
                  </a:cubicBezTo>
                  <a:cubicBezTo>
                    <a:pt x="2733" y="1179"/>
                    <a:pt x="3309" y="903"/>
                    <a:pt x="3660" y="527"/>
                  </a:cubicBezTo>
                  <a:lnTo>
                    <a:pt x="4136" y="2006"/>
                  </a:lnTo>
                  <a:cubicBezTo>
                    <a:pt x="3860" y="2256"/>
                    <a:pt x="3434" y="2457"/>
                    <a:pt x="3084" y="2482"/>
                  </a:cubicBezTo>
                  <a:cubicBezTo>
                    <a:pt x="2933" y="2482"/>
                    <a:pt x="2758" y="2507"/>
                    <a:pt x="2607" y="2507"/>
                  </a:cubicBezTo>
                  <a:cubicBezTo>
                    <a:pt x="2332" y="2507"/>
                    <a:pt x="2056" y="2507"/>
                    <a:pt x="1780" y="2557"/>
                  </a:cubicBezTo>
                  <a:cubicBezTo>
                    <a:pt x="1229" y="2657"/>
                    <a:pt x="803" y="2933"/>
                    <a:pt x="627" y="3334"/>
                  </a:cubicBezTo>
                  <a:cubicBezTo>
                    <a:pt x="577" y="3409"/>
                    <a:pt x="602" y="3510"/>
                    <a:pt x="678" y="3560"/>
                  </a:cubicBezTo>
                  <a:lnTo>
                    <a:pt x="753" y="3560"/>
                  </a:lnTo>
                  <a:cubicBezTo>
                    <a:pt x="828" y="3560"/>
                    <a:pt x="878" y="3535"/>
                    <a:pt x="903" y="3485"/>
                  </a:cubicBezTo>
                  <a:cubicBezTo>
                    <a:pt x="1053" y="3184"/>
                    <a:pt x="1404" y="2983"/>
                    <a:pt x="1855" y="2908"/>
                  </a:cubicBezTo>
                  <a:cubicBezTo>
                    <a:pt x="2081" y="2858"/>
                    <a:pt x="2357" y="2833"/>
                    <a:pt x="2607" y="2833"/>
                  </a:cubicBezTo>
                  <a:cubicBezTo>
                    <a:pt x="2783" y="2833"/>
                    <a:pt x="2958" y="2833"/>
                    <a:pt x="3109" y="2808"/>
                  </a:cubicBezTo>
                  <a:cubicBezTo>
                    <a:pt x="3585" y="2783"/>
                    <a:pt x="4111" y="2507"/>
                    <a:pt x="4437" y="2181"/>
                  </a:cubicBezTo>
                  <a:cubicBezTo>
                    <a:pt x="4487" y="2131"/>
                    <a:pt x="4512" y="2056"/>
                    <a:pt x="4487" y="2006"/>
                  </a:cubicBezTo>
                  <a:lnTo>
                    <a:pt x="3911" y="126"/>
                  </a:lnTo>
                  <a:cubicBezTo>
                    <a:pt x="3886" y="51"/>
                    <a:pt x="3835" y="1"/>
                    <a:pt x="3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7" name="Google Shape;4277;p79"/>
            <p:cNvSpPr/>
            <p:nvPr/>
          </p:nvSpPr>
          <p:spPr>
            <a:xfrm>
              <a:off x="6731460" y="1877601"/>
              <a:ext cx="127616" cy="349221"/>
            </a:xfrm>
            <a:custGeom>
              <a:avLst/>
              <a:gdLst/>
              <a:ahLst/>
              <a:cxnLst/>
              <a:rect l="l" t="t" r="r" b="b"/>
              <a:pathLst>
                <a:path w="1981" h="5421" extrusionOk="0">
                  <a:moveTo>
                    <a:pt x="177" y="1"/>
                  </a:moveTo>
                  <a:cubicBezTo>
                    <a:pt x="161" y="1"/>
                    <a:pt x="143" y="3"/>
                    <a:pt x="126" y="7"/>
                  </a:cubicBezTo>
                  <a:cubicBezTo>
                    <a:pt x="51" y="57"/>
                    <a:pt x="1" y="133"/>
                    <a:pt x="26" y="233"/>
                  </a:cubicBezTo>
                  <a:lnTo>
                    <a:pt x="1630" y="5296"/>
                  </a:lnTo>
                  <a:cubicBezTo>
                    <a:pt x="1655" y="5371"/>
                    <a:pt x="1705" y="5421"/>
                    <a:pt x="1780" y="5421"/>
                  </a:cubicBezTo>
                  <a:cubicBezTo>
                    <a:pt x="1805" y="5421"/>
                    <a:pt x="1830" y="5421"/>
                    <a:pt x="1830" y="5396"/>
                  </a:cubicBezTo>
                  <a:cubicBezTo>
                    <a:pt x="1931" y="5371"/>
                    <a:pt x="1981" y="5270"/>
                    <a:pt x="1956" y="5195"/>
                  </a:cubicBezTo>
                  <a:lnTo>
                    <a:pt x="352" y="133"/>
                  </a:lnTo>
                  <a:cubicBezTo>
                    <a:pt x="331" y="50"/>
                    <a:pt x="259" y="1"/>
                    <a:pt x="1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8" name="Google Shape;4278;p79"/>
            <p:cNvSpPr/>
            <p:nvPr/>
          </p:nvSpPr>
          <p:spPr>
            <a:xfrm>
              <a:off x="6689523" y="2208717"/>
              <a:ext cx="180891" cy="104940"/>
            </a:xfrm>
            <a:custGeom>
              <a:avLst/>
              <a:gdLst/>
              <a:ahLst/>
              <a:cxnLst/>
              <a:rect l="l" t="t" r="r" b="b"/>
              <a:pathLst>
                <a:path w="2808" h="1629" extrusionOk="0">
                  <a:moveTo>
                    <a:pt x="1866" y="0"/>
                  </a:moveTo>
                  <a:cubicBezTo>
                    <a:pt x="1647" y="0"/>
                    <a:pt x="1402" y="42"/>
                    <a:pt x="1153" y="130"/>
                  </a:cubicBezTo>
                  <a:cubicBezTo>
                    <a:pt x="451" y="356"/>
                    <a:pt x="0" y="857"/>
                    <a:pt x="126" y="1258"/>
                  </a:cubicBezTo>
                  <a:cubicBezTo>
                    <a:pt x="206" y="1500"/>
                    <a:pt x="516" y="1628"/>
                    <a:pt x="913" y="1628"/>
                  </a:cubicBezTo>
                  <a:cubicBezTo>
                    <a:pt x="1133" y="1628"/>
                    <a:pt x="1380" y="1589"/>
                    <a:pt x="1629" y="1509"/>
                  </a:cubicBezTo>
                  <a:cubicBezTo>
                    <a:pt x="2331" y="1258"/>
                    <a:pt x="2807" y="757"/>
                    <a:pt x="2657" y="381"/>
                  </a:cubicBezTo>
                  <a:cubicBezTo>
                    <a:pt x="2576" y="138"/>
                    <a:pt x="2265" y="0"/>
                    <a:pt x="1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9" name="Google Shape;4279;p79"/>
            <p:cNvSpPr/>
            <p:nvPr/>
          </p:nvSpPr>
          <p:spPr>
            <a:xfrm>
              <a:off x="6676575" y="2197766"/>
              <a:ext cx="200282" cy="125941"/>
            </a:xfrm>
            <a:custGeom>
              <a:avLst/>
              <a:gdLst/>
              <a:ahLst/>
              <a:cxnLst/>
              <a:rect l="l" t="t" r="r" b="b"/>
              <a:pathLst>
                <a:path w="3109" h="1955" extrusionOk="0">
                  <a:moveTo>
                    <a:pt x="2081" y="326"/>
                  </a:moveTo>
                  <a:cubicBezTo>
                    <a:pt x="2156" y="326"/>
                    <a:pt x="2231" y="351"/>
                    <a:pt x="2307" y="351"/>
                  </a:cubicBezTo>
                  <a:cubicBezTo>
                    <a:pt x="2507" y="401"/>
                    <a:pt x="2657" y="476"/>
                    <a:pt x="2708" y="601"/>
                  </a:cubicBezTo>
                  <a:cubicBezTo>
                    <a:pt x="2758" y="727"/>
                    <a:pt x="2682" y="877"/>
                    <a:pt x="2532" y="1052"/>
                  </a:cubicBezTo>
                  <a:cubicBezTo>
                    <a:pt x="2357" y="1253"/>
                    <a:pt x="2081" y="1403"/>
                    <a:pt x="1780" y="1503"/>
                  </a:cubicBezTo>
                  <a:cubicBezTo>
                    <a:pt x="1543" y="1586"/>
                    <a:pt x="1319" y="1621"/>
                    <a:pt x="1125" y="1621"/>
                  </a:cubicBezTo>
                  <a:cubicBezTo>
                    <a:pt x="787" y="1621"/>
                    <a:pt x="541" y="1512"/>
                    <a:pt x="477" y="1353"/>
                  </a:cubicBezTo>
                  <a:cubicBezTo>
                    <a:pt x="402" y="1102"/>
                    <a:pt x="753" y="676"/>
                    <a:pt x="1404" y="451"/>
                  </a:cubicBezTo>
                  <a:cubicBezTo>
                    <a:pt x="1630" y="376"/>
                    <a:pt x="1855" y="326"/>
                    <a:pt x="2081" y="326"/>
                  </a:cubicBezTo>
                  <a:close/>
                  <a:moveTo>
                    <a:pt x="2051" y="1"/>
                  </a:moveTo>
                  <a:cubicBezTo>
                    <a:pt x="1818" y="1"/>
                    <a:pt x="1561" y="39"/>
                    <a:pt x="1304" y="125"/>
                  </a:cubicBezTo>
                  <a:cubicBezTo>
                    <a:pt x="502" y="401"/>
                    <a:pt x="1" y="1002"/>
                    <a:pt x="176" y="1478"/>
                  </a:cubicBezTo>
                  <a:cubicBezTo>
                    <a:pt x="276" y="1779"/>
                    <a:pt x="652" y="1955"/>
                    <a:pt x="1129" y="1955"/>
                  </a:cubicBezTo>
                  <a:cubicBezTo>
                    <a:pt x="1354" y="1955"/>
                    <a:pt x="1630" y="1930"/>
                    <a:pt x="1880" y="1829"/>
                  </a:cubicBezTo>
                  <a:cubicBezTo>
                    <a:pt x="2256" y="1704"/>
                    <a:pt x="2582" y="1503"/>
                    <a:pt x="2783" y="1278"/>
                  </a:cubicBezTo>
                  <a:cubicBezTo>
                    <a:pt x="3033" y="1027"/>
                    <a:pt x="3109" y="727"/>
                    <a:pt x="3033" y="501"/>
                  </a:cubicBezTo>
                  <a:cubicBezTo>
                    <a:pt x="2933" y="250"/>
                    <a:pt x="2708" y="75"/>
                    <a:pt x="2357" y="25"/>
                  </a:cubicBezTo>
                  <a:cubicBezTo>
                    <a:pt x="2261" y="9"/>
                    <a:pt x="2159" y="1"/>
                    <a:pt x="20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80" name="Google Shape;4280;p79"/>
          <p:cNvGrpSpPr/>
          <p:nvPr/>
        </p:nvGrpSpPr>
        <p:grpSpPr>
          <a:xfrm>
            <a:off x="7504977" y="4313134"/>
            <a:ext cx="517773" cy="523552"/>
            <a:chOff x="7513900" y="3194661"/>
            <a:chExt cx="517773" cy="523552"/>
          </a:xfrm>
        </p:grpSpPr>
        <p:sp>
          <p:nvSpPr>
            <p:cNvPr id="4281" name="Google Shape;4281;p79"/>
            <p:cNvSpPr/>
            <p:nvPr/>
          </p:nvSpPr>
          <p:spPr>
            <a:xfrm>
              <a:off x="7523046" y="3203761"/>
              <a:ext cx="498389" cy="505487"/>
            </a:xfrm>
            <a:custGeom>
              <a:avLst/>
              <a:gdLst/>
              <a:ahLst/>
              <a:cxnLst/>
              <a:rect l="l" t="t" r="r" b="b"/>
              <a:pathLst>
                <a:path w="10953" h="11109" extrusionOk="0">
                  <a:moveTo>
                    <a:pt x="5613" y="1"/>
                  </a:moveTo>
                  <a:cubicBezTo>
                    <a:pt x="5234" y="1"/>
                    <a:pt x="4905" y="267"/>
                    <a:pt x="4737" y="579"/>
                  </a:cubicBezTo>
                  <a:cubicBezTo>
                    <a:pt x="4586" y="930"/>
                    <a:pt x="4536" y="1331"/>
                    <a:pt x="4536" y="1707"/>
                  </a:cubicBezTo>
                  <a:cubicBezTo>
                    <a:pt x="4411" y="1431"/>
                    <a:pt x="4261" y="1155"/>
                    <a:pt x="4010" y="980"/>
                  </a:cubicBezTo>
                  <a:cubicBezTo>
                    <a:pt x="3864" y="863"/>
                    <a:pt x="3676" y="798"/>
                    <a:pt x="3495" y="798"/>
                  </a:cubicBezTo>
                  <a:cubicBezTo>
                    <a:pt x="3364" y="798"/>
                    <a:pt x="3238" y="831"/>
                    <a:pt x="3133" y="905"/>
                  </a:cubicBezTo>
                  <a:cubicBezTo>
                    <a:pt x="2907" y="1080"/>
                    <a:pt x="2857" y="1406"/>
                    <a:pt x="2882" y="1682"/>
                  </a:cubicBezTo>
                  <a:cubicBezTo>
                    <a:pt x="2907" y="1957"/>
                    <a:pt x="2982" y="2233"/>
                    <a:pt x="2982" y="2509"/>
                  </a:cubicBezTo>
                  <a:cubicBezTo>
                    <a:pt x="2682" y="2308"/>
                    <a:pt x="2381" y="2108"/>
                    <a:pt x="2030" y="2058"/>
                  </a:cubicBezTo>
                  <a:cubicBezTo>
                    <a:pt x="1977" y="2050"/>
                    <a:pt x="1922" y="2045"/>
                    <a:pt x="1867" y="2045"/>
                  </a:cubicBezTo>
                  <a:cubicBezTo>
                    <a:pt x="1580" y="2045"/>
                    <a:pt x="1275" y="2157"/>
                    <a:pt x="1128" y="2409"/>
                  </a:cubicBezTo>
                  <a:cubicBezTo>
                    <a:pt x="977" y="2659"/>
                    <a:pt x="1028" y="2985"/>
                    <a:pt x="1153" y="3236"/>
                  </a:cubicBezTo>
                  <a:cubicBezTo>
                    <a:pt x="1278" y="3486"/>
                    <a:pt x="1479" y="3687"/>
                    <a:pt x="1704" y="3887"/>
                  </a:cubicBezTo>
                  <a:cubicBezTo>
                    <a:pt x="1547" y="3876"/>
                    <a:pt x="1390" y="3865"/>
                    <a:pt x="1236" y="3865"/>
                  </a:cubicBezTo>
                  <a:cubicBezTo>
                    <a:pt x="1045" y="3865"/>
                    <a:pt x="857" y="3882"/>
                    <a:pt x="677" y="3937"/>
                  </a:cubicBezTo>
                  <a:cubicBezTo>
                    <a:pt x="351" y="4063"/>
                    <a:pt x="50" y="4313"/>
                    <a:pt x="25" y="4664"/>
                  </a:cubicBezTo>
                  <a:cubicBezTo>
                    <a:pt x="0" y="5015"/>
                    <a:pt x="251" y="5316"/>
                    <a:pt x="551" y="5466"/>
                  </a:cubicBezTo>
                  <a:cubicBezTo>
                    <a:pt x="852" y="5642"/>
                    <a:pt x="1203" y="5667"/>
                    <a:pt x="1529" y="5692"/>
                  </a:cubicBezTo>
                  <a:cubicBezTo>
                    <a:pt x="1153" y="5842"/>
                    <a:pt x="727" y="5967"/>
                    <a:pt x="451" y="6268"/>
                  </a:cubicBezTo>
                  <a:cubicBezTo>
                    <a:pt x="150" y="6569"/>
                    <a:pt x="25" y="7045"/>
                    <a:pt x="251" y="7396"/>
                  </a:cubicBezTo>
                  <a:cubicBezTo>
                    <a:pt x="409" y="7622"/>
                    <a:pt x="730" y="7726"/>
                    <a:pt x="1030" y="7726"/>
                  </a:cubicBezTo>
                  <a:cubicBezTo>
                    <a:pt x="1063" y="7726"/>
                    <a:pt x="1096" y="7724"/>
                    <a:pt x="1128" y="7722"/>
                  </a:cubicBezTo>
                  <a:cubicBezTo>
                    <a:pt x="1429" y="7672"/>
                    <a:pt x="1729" y="7521"/>
                    <a:pt x="2030" y="7346"/>
                  </a:cubicBezTo>
                  <a:lnTo>
                    <a:pt x="2030" y="7346"/>
                  </a:lnTo>
                  <a:cubicBezTo>
                    <a:pt x="1554" y="7722"/>
                    <a:pt x="1228" y="8273"/>
                    <a:pt x="1128" y="8850"/>
                  </a:cubicBezTo>
                  <a:cubicBezTo>
                    <a:pt x="1103" y="9075"/>
                    <a:pt x="1128" y="9326"/>
                    <a:pt x="1328" y="9426"/>
                  </a:cubicBezTo>
                  <a:cubicBezTo>
                    <a:pt x="1363" y="9440"/>
                    <a:pt x="1400" y="9446"/>
                    <a:pt x="1438" y="9446"/>
                  </a:cubicBezTo>
                  <a:cubicBezTo>
                    <a:pt x="1536" y="9446"/>
                    <a:pt x="1639" y="9405"/>
                    <a:pt x="1729" y="9351"/>
                  </a:cubicBezTo>
                  <a:cubicBezTo>
                    <a:pt x="2180" y="9125"/>
                    <a:pt x="2632" y="8875"/>
                    <a:pt x="3033" y="8549"/>
                  </a:cubicBezTo>
                  <a:lnTo>
                    <a:pt x="3033" y="8549"/>
                  </a:lnTo>
                  <a:cubicBezTo>
                    <a:pt x="2682" y="8925"/>
                    <a:pt x="2481" y="9426"/>
                    <a:pt x="2431" y="9927"/>
                  </a:cubicBezTo>
                  <a:cubicBezTo>
                    <a:pt x="2431" y="10103"/>
                    <a:pt x="2431" y="10278"/>
                    <a:pt x="2556" y="10353"/>
                  </a:cubicBezTo>
                  <a:cubicBezTo>
                    <a:pt x="2594" y="10386"/>
                    <a:pt x="2636" y="10400"/>
                    <a:pt x="2683" y="10400"/>
                  </a:cubicBezTo>
                  <a:cubicBezTo>
                    <a:pt x="3109" y="10400"/>
                    <a:pt x="3887" y="9186"/>
                    <a:pt x="4135" y="9050"/>
                  </a:cubicBezTo>
                  <a:lnTo>
                    <a:pt x="4135" y="9050"/>
                  </a:lnTo>
                  <a:cubicBezTo>
                    <a:pt x="4110" y="9351"/>
                    <a:pt x="3459" y="11005"/>
                    <a:pt x="3985" y="11105"/>
                  </a:cubicBezTo>
                  <a:cubicBezTo>
                    <a:pt x="3998" y="11107"/>
                    <a:pt x="4011" y="11108"/>
                    <a:pt x="4024" y="11108"/>
                  </a:cubicBezTo>
                  <a:cubicBezTo>
                    <a:pt x="4182" y="11108"/>
                    <a:pt x="4318" y="10969"/>
                    <a:pt x="4411" y="10830"/>
                  </a:cubicBezTo>
                  <a:cubicBezTo>
                    <a:pt x="4762" y="10404"/>
                    <a:pt x="5013" y="9877"/>
                    <a:pt x="5163" y="9326"/>
                  </a:cubicBezTo>
                  <a:cubicBezTo>
                    <a:pt x="5213" y="9902"/>
                    <a:pt x="5489" y="10429"/>
                    <a:pt x="5890" y="10805"/>
                  </a:cubicBezTo>
                  <a:cubicBezTo>
                    <a:pt x="5972" y="10907"/>
                    <a:pt x="6105" y="10993"/>
                    <a:pt x="6233" y="10993"/>
                  </a:cubicBezTo>
                  <a:cubicBezTo>
                    <a:pt x="6261" y="10993"/>
                    <a:pt x="6289" y="10989"/>
                    <a:pt x="6316" y="10980"/>
                  </a:cubicBezTo>
                  <a:cubicBezTo>
                    <a:pt x="6491" y="10930"/>
                    <a:pt x="6566" y="10754"/>
                    <a:pt x="6592" y="10604"/>
                  </a:cubicBezTo>
                  <a:cubicBezTo>
                    <a:pt x="6742" y="10078"/>
                    <a:pt x="6842" y="9551"/>
                    <a:pt x="6867" y="9025"/>
                  </a:cubicBezTo>
                  <a:cubicBezTo>
                    <a:pt x="6993" y="9351"/>
                    <a:pt x="7118" y="9677"/>
                    <a:pt x="7343" y="9902"/>
                  </a:cubicBezTo>
                  <a:cubicBezTo>
                    <a:pt x="7520" y="10079"/>
                    <a:pt x="7758" y="10193"/>
                    <a:pt x="7988" y="10193"/>
                  </a:cubicBezTo>
                  <a:cubicBezTo>
                    <a:pt x="8086" y="10193"/>
                    <a:pt x="8181" y="10173"/>
                    <a:pt x="8271" y="10128"/>
                  </a:cubicBezTo>
                  <a:cubicBezTo>
                    <a:pt x="8597" y="9978"/>
                    <a:pt x="8722" y="9526"/>
                    <a:pt x="8672" y="9176"/>
                  </a:cubicBezTo>
                  <a:cubicBezTo>
                    <a:pt x="8622" y="8800"/>
                    <a:pt x="8446" y="8449"/>
                    <a:pt x="8371" y="8098"/>
                  </a:cubicBezTo>
                  <a:lnTo>
                    <a:pt x="8371" y="8098"/>
                  </a:lnTo>
                  <a:cubicBezTo>
                    <a:pt x="8571" y="8298"/>
                    <a:pt x="8797" y="8474"/>
                    <a:pt x="9098" y="8549"/>
                  </a:cubicBezTo>
                  <a:cubicBezTo>
                    <a:pt x="9200" y="8586"/>
                    <a:pt x="9310" y="8606"/>
                    <a:pt x="9419" y="8606"/>
                  </a:cubicBezTo>
                  <a:cubicBezTo>
                    <a:pt x="9602" y="8606"/>
                    <a:pt x="9783" y="8549"/>
                    <a:pt x="9925" y="8424"/>
                  </a:cubicBezTo>
                  <a:cubicBezTo>
                    <a:pt x="10251" y="8148"/>
                    <a:pt x="10276" y="7647"/>
                    <a:pt x="10075" y="7271"/>
                  </a:cubicBezTo>
                  <a:cubicBezTo>
                    <a:pt x="9900" y="6870"/>
                    <a:pt x="9549" y="6594"/>
                    <a:pt x="9223" y="6343"/>
                  </a:cubicBezTo>
                  <a:lnTo>
                    <a:pt x="9223" y="6343"/>
                  </a:lnTo>
                  <a:cubicBezTo>
                    <a:pt x="9348" y="6354"/>
                    <a:pt x="9472" y="6360"/>
                    <a:pt x="9597" y="6360"/>
                  </a:cubicBezTo>
                  <a:cubicBezTo>
                    <a:pt x="9773" y="6360"/>
                    <a:pt x="9949" y="6348"/>
                    <a:pt x="10125" y="6318"/>
                  </a:cubicBezTo>
                  <a:cubicBezTo>
                    <a:pt x="10401" y="6243"/>
                    <a:pt x="10677" y="6043"/>
                    <a:pt x="10802" y="5767"/>
                  </a:cubicBezTo>
                  <a:cubicBezTo>
                    <a:pt x="10952" y="5366"/>
                    <a:pt x="10677" y="4890"/>
                    <a:pt x="10301" y="4689"/>
                  </a:cubicBezTo>
                  <a:cubicBezTo>
                    <a:pt x="9925" y="4464"/>
                    <a:pt x="9474" y="4464"/>
                    <a:pt x="9048" y="4464"/>
                  </a:cubicBezTo>
                  <a:cubicBezTo>
                    <a:pt x="9549" y="4263"/>
                    <a:pt x="9950" y="3862"/>
                    <a:pt x="10150" y="3386"/>
                  </a:cubicBezTo>
                  <a:cubicBezTo>
                    <a:pt x="10226" y="3185"/>
                    <a:pt x="10276" y="2985"/>
                    <a:pt x="10176" y="2810"/>
                  </a:cubicBezTo>
                  <a:cubicBezTo>
                    <a:pt x="10075" y="2609"/>
                    <a:pt x="9850" y="2559"/>
                    <a:pt x="9624" y="2534"/>
                  </a:cubicBezTo>
                  <a:cubicBezTo>
                    <a:pt x="9459" y="2511"/>
                    <a:pt x="9293" y="2500"/>
                    <a:pt x="9129" y="2500"/>
                  </a:cubicBezTo>
                  <a:cubicBezTo>
                    <a:pt x="8744" y="2500"/>
                    <a:pt x="8363" y="2561"/>
                    <a:pt x="7995" y="2684"/>
                  </a:cubicBezTo>
                  <a:cubicBezTo>
                    <a:pt x="8246" y="2358"/>
                    <a:pt x="8521" y="2008"/>
                    <a:pt x="8597" y="1607"/>
                  </a:cubicBezTo>
                  <a:cubicBezTo>
                    <a:pt x="8672" y="1180"/>
                    <a:pt x="8446" y="704"/>
                    <a:pt x="8045" y="629"/>
                  </a:cubicBezTo>
                  <a:cubicBezTo>
                    <a:pt x="8012" y="624"/>
                    <a:pt x="7979" y="622"/>
                    <a:pt x="7946" y="622"/>
                  </a:cubicBezTo>
                  <a:cubicBezTo>
                    <a:pt x="7634" y="622"/>
                    <a:pt x="7350" y="831"/>
                    <a:pt x="7168" y="1080"/>
                  </a:cubicBezTo>
                  <a:cubicBezTo>
                    <a:pt x="6967" y="1356"/>
                    <a:pt x="6817" y="1707"/>
                    <a:pt x="6566" y="1932"/>
                  </a:cubicBezTo>
                  <a:cubicBezTo>
                    <a:pt x="6617" y="1531"/>
                    <a:pt x="6642" y="1130"/>
                    <a:pt x="6491" y="754"/>
                  </a:cubicBezTo>
                  <a:cubicBezTo>
                    <a:pt x="6366" y="378"/>
                    <a:pt x="6065" y="28"/>
                    <a:pt x="5664" y="3"/>
                  </a:cubicBezTo>
                  <a:cubicBezTo>
                    <a:pt x="5647" y="1"/>
                    <a:pt x="5630" y="1"/>
                    <a:pt x="5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2" name="Google Shape;4282;p79"/>
            <p:cNvSpPr/>
            <p:nvPr/>
          </p:nvSpPr>
          <p:spPr>
            <a:xfrm>
              <a:off x="7513900" y="3194661"/>
              <a:ext cx="517773" cy="523552"/>
            </a:xfrm>
            <a:custGeom>
              <a:avLst/>
              <a:gdLst/>
              <a:ahLst/>
              <a:cxnLst/>
              <a:rect l="l" t="t" r="r" b="b"/>
              <a:pathLst>
                <a:path w="11379" h="11506" extrusionOk="0">
                  <a:moveTo>
                    <a:pt x="5840" y="378"/>
                  </a:moveTo>
                  <a:cubicBezTo>
                    <a:pt x="6166" y="403"/>
                    <a:pt x="6442" y="729"/>
                    <a:pt x="6517" y="1005"/>
                  </a:cubicBezTo>
                  <a:cubicBezTo>
                    <a:pt x="6642" y="1355"/>
                    <a:pt x="6617" y="1731"/>
                    <a:pt x="6592" y="2107"/>
                  </a:cubicBezTo>
                  <a:cubicBezTo>
                    <a:pt x="6592" y="2208"/>
                    <a:pt x="6617" y="2283"/>
                    <a:pt x="6692" y="2308"/>
                  </a:cubicBezTo>
                  <a:cubicBezTo>
                    <a:pt x="6720" y="2317"/>
                    <a:pt x="6747" y="2323"/>
                    <a:pt x="6775" y="2323"/>
                  </a:cubicBezTo>
                  <a:cubicBezTo>
                    <a:pt x="6823" y="2323"/>
                    <a:pt x="6870" y="2305"/>
                    <a:pt x="6918" y="2258"/>
                  </a:cubicBezTo>
                  <a:cubicBezTo>
                    <a:pt x="7093" y="2107"/>
                    <a:pt x="7219" y="1907"/>
                    <a:pt x="7319" y="1706"/>
                  </a:cubicBezTo>
                  <a:cubicBezTo>
                    <a:pt x="7394" y="1606"/>
                    <a:pt x="7469" y="1506"/>
                    <a:pt x="7519" y="1406"/>
                  </a:cubicBezTo>
                  <a:cubicBezTo>
                    <a:pt x="7676" y="1204"/>
                    <a:pt x="7894" y="1022"/>
                    <a:pt x="8135" y="1022"/>
                  </a:cubicBezTo>
                  <a:cubicBezTo>
                    <a:pt x="8164" y="1022"/>
                    <a:pt x="8192" y="1024"/>
                    <a:pt x="8221" y="1030"/>
                  </a:cubicBezTo>
                  <a:cubicBezTo>
                    <a:pt x="8346" y="1030"/>
                    <a:pt x="8447" y="1130"/>
                    <a:pt x="8497" y="1205"/>
                  </a:cubicBezTo>
                  <a:cubicBezTo>
                    <a:pt x="8597" y="1355"/>
                    <a:pt x="8647" y="1581"/>
                    <a:pt x="8622" y="1781"/>
                  </a:cubicBezTo>
                  <a:cubicBezTo>
                    <a:pt x="8547" y="2132"/>
                    <a:pt x="8271" y="2458"/>
                    <a:pt x="8046" y="2759"/>
                  </a:cubicBezTo>
                  <a:cubicBezTo>
                    <a:pt x="7996" y="2809"/>
                    <a:pt x="7970" y="2909"/>
                    <a:pt x="8021" y="2984"/>
                  </a:cubicBezTo>
                  <a:cubicBezTo>
                    <a:pt x="8058" y="3041"/>
                    <a:pt x="8124" y="3069"/>
                    <a:pt x="8186" y="3069"/>
                  </a:cubicBezTo>
                  <a:cubicBezTo>
                    <a:pt x="8207" y="3069"/>
                    <a:pt x="8227" y="3066"/>
                    <a:pt x="8246" y="3060"/>
                  </a:cubicBezTo>
                  <a:cubicBezTo>
                    <a:pt x="8597" y="2937"/>
                    <a:pt x="8960" y="2875"/>
                    <a:pt x="9327" y="2875"/>
                  </a:cubicBezTo>
                  <a:cubicBezTo>
                    <a:pt x="9484" y="2875"/>
                    <a:pt x="9642" y="2887"/>
                    <a:pt x="9800" y="2909"/>
                  </a:cubicBezTo>
                  <a:cubicBezTo>
                    <a:pt x="10026" y="2934"/>
                    <a:pt x="10151" y="3010"/>
                    <a:pt x="10226" y="3110"/>
                  </a:cubicBezTo>
                  <a:cubicBezTo>
                    <a:pt x="10276" y="3210"/>
                    <a:pt x="10226" y="3385"/>
                    <a:pt x="10176" y="3511"/>
                  </a:cubicBezTo>
                  <a:cubicBezTo>
                    <a:pt x="9975" y="3937"/>
                    <a:pt x="9625" y="4313"/>
                    <a:pt x="9173" y="4488"/>
                  </a:cubicBezTo>
                  <a:cubicBezTo>
                    <a:pt x="9098" y="4513"/>
                    <a:pt x="9048" y="4614"/>
                    <a:pt x="9048" y="4714"/>
                  </a:cubicBezTo>
                  <a:cubicBezTo>
                    <a:pt x="9073" y="4789"/>
                    <a:pt x="9148" y="4864"/>
                    <a:pt x="9249" y="4864"/>
                  </a:cubicBezTo>
                  <a:cubicBezTo>
                    <a:pt x="9332" y="4859"/>
                    <a:pt x="9416" y="4856"/>
                    <a:pt x="9500" y="4856"/>
                  </a:cubicBezTo>
                  <a:cubicBezTo>
                    <a:pt x="9823" y="4856"/>
                    <a:pt x="10148" y="4901"/>
                    <a:pt x="10427" y="5040"/>
                  </a:cubicBezTo>
                  <a:cubicBezTo>
                    <a:pt x="10702" y="5215"/>
                    <a:pt x="10928" y="5591"/>
                    <a:pt x="10828" y="5892"/>
                  </a:cubicBezTo>
                  <a:cubicBezTo>
                    <a:pt x="10727" y="6142"/>
                    <a:pt x="10477" y="6268"/>
                    <a:pt x="10276" y="6318"/>
                  </a:cubicBezTo>
                  <a:cubicBezTo>
                    <a:pt x="10138" y="6355"/>
                    <a:pt x="10001" y="6368"/>
                    <a:pt x="9863" y="6368"/>
                  </a:cubicBezTo>
                  <a:cubicBezTo>
                    <a:pt x="9725" y="6368"/>
                    <a:pt x="9587" y="6355"/>
                    <a:pt x="9449" y="6343"/>
                  </a:cubicBezTo>
                  <a:cubicBezTo>
                    <a:pt x="9349" y="6343"/>
                    <a:pt x="9274" y="6393"/>
                    <a:pt x="9249" y="6468"/>
                  </a:cubicBezTo>
                  <a:cubicBezTo>
                    <a:pt x="9224" y="6543"/>
                    <a:pt x="9249" y="6644"/>
                    <a:pt x="9299" y="6694"/>
                  </a:cubicBezTo>
                  <a:cubicBezTo>
                    <a:pt x="9600" y="6919"/>
                    <a:pt x="9950" y="7195"/>
                    <a:pt x="10101" y="7546"/>
                  </a:cubicBezTo>
                  <a:cubicBezTo>
                    <a:pt x="10251" y="7847"/>
                    <a:pt x="10251" y="8273"/>
                    <a:pt x="10001" y="8473"/>
                  </a:cubicBezTo>
                  <a:cubicBezTo>
                    <a:pt x="9888" y="8570"/>
                    <a:pt x="9745" y="8615"/>
                    <a:pt x="9597" y="8615"/>
                  </a:cubicBezTo>
                  <a:cubicBezTo>
                    <a:pt x="9514" y="8615"/>
                    <a:pt x="9430" y="8600"/>
                    <a:pt x="9349" y="8573"/>
                  </a:cubicBezTo>
                  <a:cubicBezTo>
                    <a:pt x="9123" y="8523"/>
                    <a:pt x="8923" y="8373"/>
                    <a:pt x="8697" y="8147"/>
                  </a:cubicBezTo>
                  <a:cubicBezTo>
                    <a:pt x="8666" y="8116"/>
                    <a:pt x="8616" y="8095"/>
                    <a:pt x="8565" y="8095"/>
                  </a:cubicBezTo>
                  <a:cubicBezTo>
                    <a:pt x="8533" y="8095"/>
                    <a:pt x="8500" y="8103"/>
                    <a:pt x="8472" y="8122"/>
                  </a:cubicBezTo>
                  <a:cubicBezTo>
                    <a:pt x="8397" y="8172"/>
                    <a:pt x="8371" y="8248"/>
                    <a:pt x="8371" y="8323"/>
                  </a:cubicBezTo>
                  <a:cubicBezTo>
                    <a:pt x="8422" y="8498"/>
                    <a:pt x="8472" y="8649"/>
                    <a:pt x="8522" y="8799"/>
                  </a:cubicBezTo>
                  <a:cubicBezTo>
                    <a:pt x="8597" y="9000"/>
                    <a:pt x="8647" y="9200"/>
                    <a:pt x="8672" y="9401"/>
                  </a:cubicBezTo>
                  <a:cubicBezTo>
                    <a:pt x="8722" y="9676"/>
                    <a:pt x="8647" y="10027"/>
                    <a:pt x="8397" y="10152"/>
                  </a:cubicBezTo>
                  <a:cubicBezTo>
                    <a:pt x="8326" y="10188"/>
                    <a:pt x="8253" y="10203"/>
                    <a:pt x="8182" y="10203"/>
                  </a:cubicBezTo>
                  <a:cubicBezTo>
                    <a:pt x="7999" y="10203"/>
                    <a:pt x="7821" y="10103"/>
                    <a:pt x="7695" y="9977"/>
                  </a:cubicBezTo>
                  <a:cubicBezTo>
                    <a:pt x="7469" y="9751"/>
                    <a:pt x="7344" y="9451"/>
                    <a:pt x="7244" y="9175"/>
                  </a:cubicBezTo>
                  <a:cubicBezTo>
                    <a:pt x="7223" y="9092"/>
                    <a:pt x="7151" y="9043"/>
                    <a:pt x="7084" y="9043"/>
                  </a:cubicBezTo>
                  <a:cubicBezTo>
                    <a:pt x="7070" y="9043"/>
                    <a:pt x="7056" y="9045"/>
                    <a:pt x="7043" y="9050"/>
                  </a:cubicBezTo>
                  <a:cubicBezTo>
                    <a:pt x="6943" y="9050"/>
                    <a:pt x="6868" y="9125"/>
                    <a:pt x="6868" y="9225"/>
                  </a:cubicBezTo>
                  <a:cubicBezTo>
                    <a:pt x="6843" y="9751"/>
                    <a:pt x="6767" y="10253"/>
                    <a:pt x="6617" y="10754"/>
                  </a:cubicBezTo>
                  <a:cubicBezTo>
                    <a:pt x="6567" y="10904"/>
                    <a:pt x="6517" y="10980"/>
                    <a:pt x="6467" y="11005"/>
                  </a:cubicBezTo>
                  <a:cubicBezTo>
                    <a:pt x="6458" y="11009"/>
                    <a:pt x="6448" y="11011"/>
                    <a:pt x="6437" y="11011"/>
                  </a:cubicBezTo>
                  <a:cubicBezTo>
                    <a:pt x="6382" y="11011"/>
                    <a:pt x="6299" y="10962"/>
                    <a:pt x="6216" y="10879"/>
                  </a:cubicBezTo>
                  <a:cubicBezTo>
                    <a:pt x="5840" y="10503"/>
                    <a:pt x="5615" y="10027"/>
                    <a:pt x="5539" y="9526"/>
                  </a:cubicBezTo>
                  <a:cubicBezTo>
                    <a:pt x="5539" y="9426"/>
                    <a:pt x="5464" y="9350"/>
                    <a:pt x="5364" y="9350"/>
                  </a:cubicBezTo>
                  <a:cubicBezTo>
                    <a:pt x="5264" y="9350"/>
                    <a:pt x="5189" y="9401"/>
                    <a:pt x="5163" y="9501"/>
                  </a:cubicBezTo>
                  <a:cubicBezTo>
                    <a:pt x="5038" y="10002"/>
                    <a:pt x="4787" y="10503"/>
                    <a:pt x="4462" y="10929"/>
                  </a:cubicBezTo>
                  <a:cubicBezTo>
                    <a:pt x="4374" y="11039"/>
                    <a:pt x="4306" y="11110"/>
                    <a:pt x="4240" y="11110"/>
                  </a:cubicBezTo>
                  <a:cubicBezTo>
                    <a:pt x="4230" y="11110"/>
                    <a:pt x="4221" y="11108"/>
                    <a:pt x="4211" y="11105"/>
                  </a:cubicBezTo>
                  <a:cubicBezTo>
                    <a:pt x="4086" y="10904"/>
                    <a:pt x="4286" y="10127"/>
                    <a:pt x="4412" y="9777"/>
                  </a:cubicBezTo>
                  <a:cubicBezTo>
                    <a:pt x="4487" y="9501"/>
                    <a:pt x="4512" y="9350"/>
                    <a:pt x="4512" y="9250"/>
                  </a:cubicBezTo>
                  <a:cubicBezTo>
                    <a:pt x="4537" y="9175"/>
                    <a:pt x="4487" y="9125"/>
                    <a:pt x="4437" y="9075"/>
                  </a:cubicBezTo>
                  <a:cubicBezTo>
                    <a:pt x="4412" y="9050"/>
                    <a:pt x="4361" y="9050"/>
                    <a:pt x="4336" y="9050"/>
                  </a:cubicBezTo>
                  <a:cubicBezTo>
                    <a:pt x="4311" y="9050"/>
                    <a:pt x="4261" y="9050"/>
                    <a:pt x="4236" y="9075"/>
                  </a:cubicBezTo>
                  <a:cubicBezTo>
                    <a:pt x="4136" y="9150"/>
                    <a:pt x="4011" y="9300"/>
                    <a:pt x="3785" y="9576"/>
                  </a:cubicBezTo>
                  <a:cubicBezTo>
                    <a:pt x="3588" y="9773"/>
                    <a:pt x="3053" y="10429"/>
                    <a:pt x="2891" y="10429"/>
                  </a:cubicBezTo>
                  <a:cubicBezTo>
                    <a:pt x="2888" y="10429"/>
                    <a:pt x="2885" y="10429"/>
                    <a:pt x="2883" y="10428"/>
                  </a:cubicBezTo>
                  <a:cubicBezTo>
                    <a:pt x="2833" y="10378"/>
                    <a:pt x="2808" y="10278"/>
                    <a:pt x="2833" y="10152"/>
                  </a:cubicBezTo>
                  <a:cubicBezTo>
                    <a:pt x="2858" y="9676"/>
                    <a:pt x="3058" y="9225"/>
                    <a:pt x="3384" y="8874"/>
                  </a:cubicBezTo>
                  <a:cubicBezTo>
                    <a:pt x="3459" y="8799"/>
                    <a:pt x="3459" y="8699"/>
                    <a:pt x="3384" y="8624"/>
                  </a:cubicBezTo>
                  <a:cubicBezTo>
                    <a:pt x="3340" y="8580"/>
                    <a:pt x="3288" y="8553"/>
                    <a:pt x="3237" y="8553"/>
                  </a:cubicBezTo>
                  <a:cubicBezTo>
                    <a:pt x="3201" y="8553"/>
                    <a:pt x="3165" y="8567"/>
                    <a:pt x="3133" y="8599"/>
                  </a:cubicBezTo>
                  <a:cubicBezTo>
                    <a:pt x="2732" y="8899"/>
                    <a:pt x="2306" y="9175"/>
                    <a:pt x="1830" y="9376"/>
                  </a:cubicBezTo>
                  <a:cubicBezTo>
                    <a:pt x="1769" y="9416"/>
                    <a:pt x="1691" y="9457"/>
                    <a:pt x="1623" y="9457"/>
                  </a:cubicBezTo>
                  <a:cubicBezTo>
                    <a:pt x="1608" y="9457"/>
                    <a:pt x="1593" y="9455"/>
                    <a:pt x="1579" y="9451"/>
                  </a:cubicBezTo>
                  <a:cubicBezTo>
                    <a:pt x="1504" y="9401"/>
                    <a:pt x="1504" y="9225"/>
                    <a:pt x="1529" y="9075"/>
                  </a:cubicBezTo>
                  <a:cubicBezTo>
                    <a:pt x="1605" y="8548"/>
                    <a:pt x="1905" y="8047"/>
                    <a:pt x="2331" y="7696"/>
                  </a:cubicBezTo>
                  <a:cubicBezTo>
                    <a:pt x="2407" y="7646"/>
                    <a:pt x="2432" y="7546"/>
                    <a:pt x="2381" y="7446"/>
                  </a:cubicBezTo>
                  <a:cubicBezTo>
                    <a:pt x="2349" y="7397"/>
                    <a:pt x="2285" y="7369"/>
                    <a:pt x="2224" y="7369"/>
                  </a:cubicBezTo>
                  <a:cubicBezTo>
                    <a:pt x="2190" y="7369"/>
                    <a:pt x="2157" y="7378"/>
                    <a:pt x="2131" y="7396"/>
                  </a:cubicBezTo>
                  <a:cubicBezTo>
                    <a:pt x="1830" y="7546"/>
                    <a:pt x="1579" y="7696"/>
                    <a:pt x="1304" y="7721"/>
                  </a:cubicBezTo>
                  <a:cubicBezTo>
                    <a:pt x="1266" y="7725"/>
                    <a:pt x="1227" y="7727"/>
                    <a:pt x="1187" y="7727"/>
                  </a:cubicBezTo>
                  <a:cubicBezTo>
                    <a:pt x="966" y="7727"/>
                    <a:pt x="730" y="7662"/>
                    <a:pt x="602" y="7471"/>
                  </a:cubicBezTo>
                  <a:cubicBezTo>
                    <a:pt x="427" y="7220"/>
                    <a:pt x="552" y="6819"/>
                    <a:pt x="777" y="6594"/>
                  </a:cubicBezTo>
                  <a:cubicBezTo>
                    <a:pt x="1053" y="6343"/>
                    <a:pt x="1454" y="6193"/>
                    <a:pt x="1805" y="6092"/>
                  </a:cubicBezTo>
                  <a:cubicBezTo>
                    <a:pt x="1880" y="6042"/>
                    <a:pt x="1930" y="5967"/>
                    <a:pt x="1930" y="5892"/>
                  </a:cubicBezTo>
                  <a:cubicBezTo>
                    <a:pt x="1905" y="5792"/>
                    <a:pt x="1830" y="5716"/>
                    <a:pt x="1755" y="5716"/>
                  </a:cubicBezTo>
                  <a:cubicBezTo>
                    <a:pt x="1429" y="5691"/>
                    <a:pt x="1103" y="5641"/>
                    <a:pt x="828" y="5516"/>
                  </a:cubicBezTo>
                  <a:cubicBezTo>
                    <a:pt x="627" y="5391"/>
                    <a:pt x="402" y="5140"/>
                    <a:pt x="427" y="4889"/>
                  </a:cubicBezTo>
                  <a:cubicBezTo>
                    <a:pt x="452" y="4614"/>
                    <a:pt x="702" y="4413"/>
                    <a:pt x="928" y="4338"/>
                  </a:cubicBezTo>
                  <a:cubicBezTo>
                    <a:pt x="1094" y="4282"/>
                    <a:pt x="1268" y="4265"/>
                    <a:pt x="1445" y="4265"/>
                  </a:cubicBezTo>
                  <a:cubicBezTo>
                    <a:pt x="1589" y="4265"/>
                    <a:pt x="1735" y="4277"/>
                    <a:pt x="1880" y="4288"/>
                  </a:cubicBezTo>
                  <a:cubicBezTo>
                    <a:pt x="1955" y="4288"/>
                    <a:pt x="2031" y="4238"/>
                    <a:pt x="2081" y="4162"/>
                  </a:cubicBezTo>
                  <a:cubicBezTo>
                    <a:pt x="2106" y="4087"/>
                    <a:pt x="2081" y="4012"/>
                    <a:pt x="2031" y="3962"/>
                  </a:cubicBezTo>
                  <a:cubicBezTo>
                    <a:pt x="1830" y="3761"/>
                    <a:pt x="1630" y="3586"/>
                    <a:pt x="1529" y="3360"/>
                  </a:cubicBezTo>
                  <a:cubicBezTo>
                    <a:pt x="1429" y="3185"/>
                    <a:pt x="1379" y="2909"/>
                    <a:pt x="1504" y="2709"/>
                  </a:cubicBezTo>
                  <a:cubicBezTo>
                    <a:pt x="1601" y="2515"/>
                    <a:pt x="1819" y="2441"/>
                    <a:pt x="2029" y="2441"/>
                  </a:cubicBezTo>
                  <a:cubicBezTo>
                    <a:pt x="2090" y="2441"/>
                    <a:pt x="2150" y="2447"/>
                    <a:pt x="2206" y="2458"/>
                  </a:cubicBezTo>
                  <a:cubicBezTo>
                    <a:pt x="2532" y="2508"/>
                    <a:pt x="2833" y="2709"/>
                    <a:pt x="3058" y="2859"/>
                  </a:cubicBezTo>
                  <a:cubicBezTo>
                    <a:pt x="3102" y="2874"/>
                    <a:pt x="3145" y="2888"/>
                    <a:pt x="3184" y="2888"/>
                  </a:cubicBezTo>
                  <a:cubicBezTo>
                    <a:pt x="3212" y="2888"/>
                    <a:pt x="3237" y="2880"/>
                    <a:pt x="3259" y="2859"/>
                  </a:cubicBezTo>
                  <a:cubicBezTo>
                    <a:pt x="3309" y="2834"/>
                    <a:pt x="3359" y="2784"/>
                    <a:pt x="3359" y="2709"/>
                  </a:cubicBezTo>
                  <a:cubicBezTo>
                    <a:pt x="3384" y="2508"/>
                    <a:pt x="3334" y="2333"/>
                    <a:pt x="3309" y="2157"/>
                  </a:cubicBezTo>
                  <a:cubicBezTo>
                    <a:pt x="3309" y="2057"/>
                    <a:pt x="3284" y="1957"/>
                    <a:pt x="3284" y="1857"/>
                  </a:cubicBezTo>
                  <a:cubicBezTo>
                    <a:pt x="3259" y="1731"/>
                    <a:pt x="3259" y="1406"/>
                    <a:pt x="3459" y="1255"/>
                  </a:cubicBezTo>
                  <a:cubicBezTo>
                    <a:pt x="3528" y="1206"/>
                    <a:pt x="3611" y="1184"/>
                    <a:pt x="3698" y="1184"/>
                  </a:cubicBezTo>
                  <a:cubicBezTo>
                    <a:pt x="3834" y="1184"/>
                    <a:pt x="3979" y="1239"/>
                    <a:pt x="4086" y="1330"/>
                  </a:cubicBezTo>
                  <a:cubicBezTo>
                    <a:pt x="4311" y="1481"/>
                    <a:pt x="4462" y="1756"/>
                    <a:pt x="4587" y="2007"/>
                  </a:cubicBezTo>
                  <a:cubicBezTo>
                    <a:pt x="4612" y="2082"/>
                    <a:pt x="4712" y="2107"/>
                    <a:pt x="4787" y="2107"/>
                  </a:cubicBezTo>
                  <a:cubicBezTo>
                    <a:pt x="4888" y="2082"/>
                    <a:pt x="4938" y="2007"/>
                    <a:pt x="4938" y="1907"/>
                  </a:cubicBezTo>
                  <a:cubicBezTo>
                    <a:pt x="4938" y="1556"/>
                    <a:pt x="4963" y="1180"/>
                    <a:pt x="5113" y="879"/>
                  </a:cubicBezTo>
                  <a:cubicBezTo>
                    <a:pt x="5239" y="629"/>
                    <a:pt x="5514" y="378"/>
                    <a:pt x="5840" y="378"/>
                  </a:cubicBezTo>
                  <a:close/>
                  <a:moveTo>
                    <a:pt x="5817" y="1"/>
                  </a:moveTo>
                  <a:cubicBezTo>
                    <a:pt x="5360" y="1"/>
                    <a:pt x="4957" y="341"/>
                    <a:pt x="4787" y="704"/>
                  </a:cubicBezTo>
                  <a:cubicBezTo>
                    <a:pt x="4687" y="904"/>
                    <a:pt x="4637" y="1105"/>
                    <a:pt x="4587" y="1305"/>
                  </a:cubicBezTo>
                  <a:cubicBezTo>
                    <a:pt x="4512" y="1205"/>
                    <a:pt x="4437" y="1105"/>
                    <a:pt x="4311" y="1030"/>
                  </a:cubicBezTo>
                  <a:cubicBezTo>
                    <a:pt x="4134" y="897"/>
                    <a:pt x="3905" y="808"/>
                    <a:pt x="3680" y="808"/>
                  </a:cubicBezTo>
                  <a:cubicBezTo>
                    <a:pt x="3523" y="808"/>
                    <a:pt x="3368" y="851"/>
                    <a:pt x="3234" y="954"/>
                  </a:cubicBezTo>
                  <a:cubicBezTo>
                    <a:pt x="2908" y="1205"/>
                    <a:pt x="2883" y="1656"/>
                    <a:pt x="2908" y="1882"/>
                  </a:cubicBezTo>
                  <a:cubicBezTo>
                    <a:pt x="2908" y="2007"/>
                    <a:pt x="2933" y="2107"/>
                    <a:pt x="2933" y="2208"/>
                  </a:cubicBezTo>
                  <a:cubicBezTo>
                    <a:pt x="2958" y="2258"/>
                    <a:pt x="2958" y="2308"/>
                    <a:pt x="2958" y="2333"/>
                  </a:cubicBezTo>
                  <a:cubicBezTo>
                    <a:pt x="2757" y="2233"/>
                    <a:pt x="2532" y="2107"/>
                    <a:pt x="2281" y="2082"/>
                  </a:cubicBezTo>
                  <a:cubicBezTo>
                    <a:pt x="2209" y="2069"/>
                    <a:pt x="2133" y="2062"/>
                    <a:pt x="2057" y="2062"/>
                  </a:cubicBezTo>
                  <a:cubicBezTo>
                    <a:pt x="1715" y="2062"/>
                    <a:pt x="1359" y="2205"/>
                    <a:pt x="1153" y="2533"/>
                  </a:cubicBezTo>
                  <a:cubicBezTo>
                    <a:pt x="1003" y="2809"/>
                    <a:pt x="1003" y="3185"/>
                    <a:pt x="1178" y="3511"/>
                  </a:cubicBezTo>
                  <a:cubicBezTo>
                    <a:pt x="1254" y="3661"/>
                    <a:pt x="1329" y="3761"/>
                    <a:pt x="1429" y="3887"/>
                  </a:cubicBezTo>
                  <a:cubicBezTo>
                    <a:pt x="1229" y="3887"/>
                    <a:pt x="1028" y="3912"/>
                    <a:pt x="828" y="3962"/>
                  </a:cubicBezTo>
                  <a:cubicBezTo>
                    <a:pt x="452" y="4087"/>
                    <a:pt x="76" y="4413"/>
                    <a:pt x="51" y="4839"/>
                  </a:cubicBezTo>
                  <a:cubicBezTo>
                    <a:pt x="1" y="5290"/>
                    <a:pt x="326" y="5666"/>
                    <a:pt x="652" y="5842"/>
                  </a:cubicBezTo>
                  <a:cubicBezTo>
                    <a:pt x="777" y="5892"/>
                    <a:pt x="903" y="5942"/>
                    <a:pt x="1003" y="5992"/>
                  </a:cubicBezTo>
                  <a:cubicBezTo>
                    <a:pt x="828" y="6067"/>
                    <a:pt x="652" y="6193"/>
                    <a:pt x="502" y="6343"/>
                  </a:cubicBezTo>
                  <a:cubicBezTo>
                    <a:pt x="176" y="6669"/>
                    <a:pt x="1" y="7245"/>
                    <a:pt x="301" y="7696"/>
                  </a:cubicBezTo>
                  <a:cubicBezTo>
                    <a:pt x="476" y="7959"/>
                    <a:pt x="804" y="8107"/>
                    <a:pt x="1185" y="8107"/>
                  </a:cubicBezTo>
                  <a:cubicBezTo>
                    <a:pt x="1240" y="8107"/>
                    <a:pt x="1297" y="8104"/>
                    <a:pt x="1354" y="8097"/>
                  </a:cubicBezTo>
                  <a:cubicBezTo>
                    <a:pt x="1404" y="8097"/>
                    <a:pt x="1454" y="8097"/>
                    <a:pt x="1504" y="8072"/>
                  </a:cubicBezTo>
                  <a:lnTo>
                    <a:pt x="1504" y="8072"/>
                  </a:lnTo>
                  <a:cubicBezTo>
                    <a:pt x="1329" y="8373"/>
                    <a:pt x="1204" y="8699"/>
                    <a:pt x="1153" y="9025"/>
                  </a:cubicBezTo>
                  <a:cubicBezTo>
                    <a:pt x="1078" y="9401"/>
                    <a:pt x="1204" y="9701"/>
                    <a:pt x="1454" y="9802"/>
                  </a:cubicBezTo>
                  <a:cubicBezTo>
                    <a:pt x="1512" y="9821"/>
                    <a:pt x="1570" y="9829"/>
                    <a:pt x="1626" y="9829"/>
                  </a:cubicBezTo>
                  <a:cubicBezTo>
                    <a:pt x="1787" y="9829"/>
                    <a:pt x="1931" y="9764"/>
                    <a:pt x="2006" y="9726"/>
                  </a:cubicBezTo>
                  <a:cubicBezTo>
                    <a:pt x="2206" y="9626"/>
                    <a:pt x="2407" y="9526"/>
                    <a:pt x="2607" y="9401"/>
                  </a:cubicBezTo>
                  <a:lnTo>
                    <a:pt x="2607" y="9401"/>
                  </a:lnTo>
                  <a:cubicBezTo>
                    <a:pt x="2532" y="9626"/>
                    <a:pt x="2457" y="9877"/>
                    <a:pt x="2457" y="10127"/>
                  </a:cubicBezTo>
                  <a:cubicBezTo>
                    <a:pt x="2432" y="10403"/>
                    <a:pt x="2482" y="10604"/>
                    <a:pt x="2632" y="10704"/>
                  </a:cubicBezTo>
                  <a:cubicBezTo>
                    <a:pt x="2710" y="10772"/>
                    <a:pt x="2794" y="10801"/>
                    <a:pt x="2881" y="10801"/>
                  </a:cubicBezTo>
                  <a:cubicBezTo>
                    <a:pt x="3214" y="10801"/>
                    <a:pt x="3603" y="10369"/>
                    <a:pt x="3960" y="9952"/>
                  </a:cubicBezTo>
                  <a:lnTo>
                    <a:pt x="3960" y="9952"/>
                  </a:lnTo>
                  <a:cubicBezTo>
                    <a:pt x="3810" y="10528"/>
                    <a:pt x="3710" y="11030"/>
                    <a:pt x="3885" y="11305"/>
                  </a:cubicBezTo>
                  <a:cubicBezTo>
                    <a:pt x="3935" y="11406"/>
                    <a:pt x="4036" y="11481"/>
                    <a:pt x="4136" y="11481"/>
                  </a:cubicBezTo>
                  <a:cubicBezTo>
                    <a:pt x="4186" y="11506"/>
                    <a:pt x="4211" y="11506"/>
                    <a:pt x="4236" y="11506"/>
                  </a:cubicBezTo>
                  <a:cubicBezTo>
                    <a:pt x="4412" y="11506"/>
                    <a:pt x="4612" y="11381"/>
                    <a:pt x="4787" y="11155"/>
                  </a:cubicBezTo>
                  <a:cubicBezTo>
                    <a:pt x="4988" y="10854"/>
                    <a:pt x="5189" y="10553"/>
                    <a:pt x="5314" y="10203"/>
                  </a:cubicBezTo>
                  <a:cubicBezTo>
                    <a:pt x="5464" y="10553"/>
                    <a:pt x="5665" y="10879"/>
                    <a:pt x="5940" y="11130"/>
                  </a:cubicBezTo>
                  <a:cubicBezTo>
                    <a:pt x="6134" y="11323"/>
                    <a:pt x="6302" y="11381"/>
                    <a:pt x="6438" y="11381"/>
                  </a:cubicBezTo>
                  <a:cubicBezTo>
                    <a:pt x="6495" y="11381"/>
                    <a:pt x="6547" y="11370"/>
                    <a:pt x="6592" y="11355"/>
                  </a:cubicBezTo>
                  <a:cubicBezTo>
                    <a:pt x="6868" y="11280"/>
                    <a:pt x="6943" y="10954"/>
                    <a:pt x="6993" y="10854"/>
                  </a:cubicBezTo>
                  <a:cubicBezTo>
                    <a:pt x="7068" y="10553"/>
                    <a:pt x="7143" y="10253"/>
                    <a:pt x="7194" y="9952"/>
                  </a:cubicBezTo>
                  <a:cubicBezTo>
                    <a:pt x="7244" y="10052"/>
                    <a:pt x="7319" y="10152"/>
                    <a:pt x="7419" y="10253"/>
                  </a:cubicBezTo>
                  <a:cubicBezTo>
                    <a:pt x="7598" y="10432"/>
                    <a:pt x="7892" y="10585"/>
                    <a:pt x="8192" y="10585"/>
                  </a:cubicBezTo>
                  <a:cubicBezTo>
                    <a:pt x="8312" y="10585"/>
                    <a:pt x="8432" y="10561"/>
                    <a:pt x="8547" y="10503"/>
                  </a:cubicBezTo>
                  <a:cubicBezTo>
                    <a:pt x="8973" y="10303"/>
                    <a:pt x="9123" y="9777"/>
                    <a:pt x="9048" y="9350"/>
                  </a:cubicBezTo>
                  <a:cubicBezTo>
                    <a:pt x="9023" y="9150"/>
                    <a:pt x="8973" y="8975"/>
                    <a:pt x="8923" y="8799"/>
                  </a:cubicBezTo>
                  <a:lnTo>
                    <a:pt x="8923" y="8799"/>
                  </a:lnTo>
                  <a:cubicBezTo>
                    <a:pt x="9023" y="8874"/>
                    <a:pt x="9123" y="8899"/>
                    <a:pt x="9224" y="8949"/>
                  </a:cubicBezTo>
                  <a:cubicBezTo>
                    <a:pt x="9336" y="8979"/>
                    <a:pt x="9448" y="8994"/>
                    <a:pt x="9558" y="8994"/>
                  </a:cubicBezTo>
                  <a:cubicBezTo>
                    <a:pt x="9815" y="8994"/>
                    <a:pt x="10058" y="8915"/>
                    <a:pt x="10251" y="8774"/>
                  </a:cubicBezTo>
                  <a:cubicBezTo>
                    <a:pt x="10652" y="8423"/>
                    <a:pt x="10652" y="7822"/>
                    <a:pt x="10452" y="7370"/>
                  </a:cubicBezTo>
                  <a:cubicBezTo>
                    <a:pt x="10326" y="7120"/>
                    <a:pt x="10151" y="6919"/>
                    <a:pt x="9975" y="6744"/>
                  </a:cubicBezTo>
                  <a:cubicBezTo>
                    <a:pt x="10101" y="6744"/>
                    <a:pt x="10226" y="6719"/>
                    <a:pt x="10377" y="6694"/>
                  </a:cubicBezTo>
                  <a:cubicBezTo>
                    <a:pt x="10752" y="6594"/>
                    <a:pt x="11053" y="6343"/>
                    <a:pt x="11179" y="6042"/>
                  </a:cubicBezTo>
                  <a:cubicBezTo>
                    <a:pt x="11379" y="5516"/>
                    <a:pt x="11028" y="4964"/>
                    <a:pt x="10602" y="4714"/>
                  </a:cubicBezTo>
                  <a:cubicBezTo>
                    <a:pt x="10377" y="4589"/>
                    <a:pt x="10151" y="4538"/>
                    <a:pt x="9900" y="4488"/>
                  </a:cubicBezTo>
                  <a:cubicBezTo>
                    <a:pt x="10176" y="4263"/>
                    <a:pt x="10377" y="3987"/>
                    <a:pt x="10527" y="3661"/>
                  </a:cubicBezTo>
                  <a:cubicBezTo>
                    <a:pt x="10652" y="3360"/>
                    <a:pt x="10652" y="3110"/>
                    <a:pt x="10552" y="2909"/>
                  </a:cubicBezTo>
                  <a:cubicBezTo>
                    <a:pt x="10377" y="2609"/>
                    <a:pt x="9975" y="2558"/>
                    <a:pt x="9850" y="2533"/>
                  </a:cubicBezTo>
                  <a:cubicBezTo>
                    <a:pt x="9681" y="2511"/>
                    <a:pt x="9507" y="2498"/>
                    <a:pt x="9330" y="2498"/>
                  </a:cubicBezTo>
                  <a:cubicBezTo>
                    <a:pt x="9114" y="2498"/>
                    <a:pt x="8893" y="2517"/>
                    <a:pt x="8672" y="2558"/>
                  </a:cubicBezTo>
                  <a:cubicBezTo>
                    <a:pt x="8823" y="2333"/>
                    <a:pt x="8948" y="2107"/>
                    <a:pt x="8998" y="1832"/>
                  </a:cubicBezTo>
                  <a:cubicBezTo>
                    <a:pt x="9048" y="1556"/>
                    <a:pt x="8973" y="1230"/>
                    <a:pt x="8798" y="979"/>
                  </a:cubicBezTo>
                  <a:cubicBezTo>
                    <a:pt x="8672" y="804"/>
                    <a:pt x="8497" y="679"/>
                    <a:pt x="8271" y="654"/>
                  </a:cubicBezTo>
                  <a:cubicBezTo>
                    <a:pt x="8222" y="643"/>
                    <a:pt x="8173" y="638"/>
                    <a:pt x="8122" y="638"/>
                  </a:cubicBezTo>
                  <a:cubicBezTo>
                    <a:pt x="7811" y="638"/>
                    <a:pt x="7478" y="835"/>
                    <a:pt x="7219" y="1180"/>
                  </a:cubicBezTo>
                  <a:cubicBezTo>
                    <a:pt x="7143" y="1280"/>
                    <a:pt x="7068" y="1406"/>
                    <a:pt x="7018" y="1506"/>
                  </a:cubicBezTo>
                  <a:cubicBezTo>
                    <a:pt x="6993" y="1506"/>
                    <a:pt x="6993" y="1531"/>
                    <a:pt x="6993" y="1531"/>
                  </a:cubicBezTo>
                  <a:cubicBezTo>
                    <a:pt x="6993" y="1305"/>
                    <a:pt x="6968" y="1105"/>
                    <a:pt x="6893" y="879"/>
                  </a:cubicBezTo>
                  <a:cubicBezTo>
                    <a:pt x="6742" y="478"/>
                    <a:pt x="6366" y="52"/>
                    <a:pt x="5865" y="2"/>
                  </a:cubicBezTo>
                  <a:cubicBezTo>
                    <a:pt x="5849" y="1"/>
                    <a:pt x="5833" y="1"/>
                    <a:pt x="5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3" name="Google Shape;4283;p79"/>
            <p:cNvSpPr/>
            <p:nvPr/>
          </p:nvSpPr>
          <p:spPr>
            <a:xfrm>
              <a:off x="7576603" y="3281480"/>
              <a:ext cx="384405" cy="340905"/>
            </a:xfrm>
            <a:custGeom>
              <a:avLst/>
              <a:gdLst/>
              <a:ahLst/>
              <a:cxnLst/>
              <a:rect l="l" t="t" r="r" b="b"/>
              <a:pathLst>
                <a:path w="8448" h="7492" extrusionOk="0">
                  <a:moveTo>
                    <a:pt x="4225" y="1"/>
                  </a:moveTo>
                  <a:cubicBezTo>
                    <a:pt x="3803" y="1"/>
                    <a:pt x="3376" y="73"/>
                    <a:pt x="2958" y="224"/>
                  </a:cubicBezTo>
                  <a:cubicBezTo>
                    <a:pt x="1003" y="926"/>
                    <a:pt x="1" y="3082"/>
                    <a:pt x="703" y="5036"/>
                  </a:cubicBezTo>
                  <a:cubicBezTo>
                    <a:pt x="1252" y="6548"/>
                    <a:pt x="2694" y="7491"/>
                    <a:pt x="4221" y="7491"/>
                  </a:cubicBezTo>
                  <a:cubicBezTo>
                    <a:pt x="4643" y="7491"/>
                    <a:pt x="5072" y="7419"/>
                    <a:pt x="5490" y="7267"/>
                  </a:cubicBezTo>
                  <a:cubicBezTo>
                    <a:pt x="7445" y="6565"/>
                    <a:pt x="8447" y="4410"/>
                    <a:pt x="7745" y="2480"/>
                  </a:cubicBezTo>
                  <a:cubicBezTo>
                    <a:pt x="7195" y="948"/>
                    <a:pt x="5752" y="1"/>
                    <a:pt x="4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4" name="Google Shape;4284;p79"/>
            <p:cNvSpPr/>
            <p:nvPr/>
          </p:nvSpPr>
          <p:spPr>
            <a:xfrm>
              <a:off x="7566365" y="3273198"/>
              <a:ext cx="386635" cy="358378"/>
            </a:xfrm>
            <a:custGeom>
              <a:avLst/>
              <a:gdLst/>
              <a:ahLst/>
              <a:cxnLst/>
              <a:rect l="l" t="t" r="r" b="b"/>
              <a:pathLst>
                <a:path w="8497" h="7876" extrusionOk="0">
                  <a:moveTo>
                    <a:pt x="4437" y="381"/>
                  </a:moveTo>
                  <a:cubicBezTo>
                    <a:pt x="5890" y="381"/>
                    <a:pt x="7269" y="1284"/>
                    <a:pt x="7795" y="2712"/>
                  </a:cubicBezTo>
                  <a:cubicBezTo>
                    <a:pt x="8121" y="3614"/>
                    <a:pt x="8071" y="4567"/>
                    <a:pt x="7670" y="5444"/>
                  </a:cubicBezTo>
                  <a:cubicBezTo>
                    <a:pt x="7269" y="6296"/>
                    <a:pt x="6542" y="6948"/>
                    <a:pt x="5665" y="7274"/>
                  </a:cubicBezTo>
                  <a:cubicBezTo>
                    <a:pt x="5260" y="7421"/>
                    <a:pt x="4846" y="7491"/>
                    <a:pt x="4441" y="7491"/>
                  </a:cubicBezTo>
                  <a:cubicBezTo>
                    <a:pt x="2988" y="7491"/>
                    <a:pt x="1632" y="6593"/>
                    <a:pt x="1103" y="5143"/>
                  </a:cubicBezTo>
                  <a:cubicBezTo>
                    <a:pt x="426" y="3314"/>
                    <a:pt x="1404" y="1258"/>
                    <a:pt x="3233" y="582"/>
                  </a:cubicBezTo>
                  <a:cubicBezTo>
                    <a:pt x="3634" y="456"/>
                    <a:pt x="4036" y="381"/>
                    <a:pt x="4437" y="381"/>
                  </a:cubicBezTo>
                  <a:close/>
                  <a:moveTo>
                    <a:pt x="4432" y="1"/>
                  </a:moveTo>
                  <a:cubicBezTo>
                    <a:pt x="3991" y="1"/>
                    <a:pt x="3544" y="75"/>
                    <a:pt x="3108" y="231"/>
                  </a:cubicBezTo>
                  <a:cubicBezTo>
                    <a:pt x="1078" y="983"/>
                    <a:pt x="0" y="3238"/>
                    <a:pt x="752" y="5269"/>
                  </a:cubicBezTo>
                  <a:cubicBezTo>
                    <a:pt x="1329" y="6873"/>
                    <a:pt x="2832" y="7875"/>
                    <a:pt x="4462" y="7875"/>
                  </a:cubicBezTo>
                  <a:cubicBezTo>
                    <a:pt x="4888" y="7875"/>
                    <a:pt x="5339" y="7800"/>
                    <a:pt x="5790" y="7624"/>
                  </a:cubicBezTo>
                  <a:cubicBezTo>
                    <a:pt x="6767" y="7274"/>
                    <a:pt x="7569" y="6547"/>
                    <a:pt x="8020" y="5594"/>
                  </a:cubicBezTo>
                  <a:cubicBezTo>
                    <a:pt x="8472" y="4642"/>
                    <a:pt x="8497" y="3589"/>
                    <a:pt x="8146" y="2587"/>
                  </a:cubicBezTo>
                  <a:cubicBezTo>
                    <a:pt x="7575" y="992"/>
                    <a:pt x="6046" y="1"/>
                    <a:pt x="4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5" name="Google Shape;4285;p79"/>
            <p:cNvSpPr/>
            <p:nvPr/>
          </p:nvSpPr>
          <p:spPr>
            <a:xfrm>
              <a:off x="7680394" y="3383269"/>
              <a:ext cx="42226" cy="51008"/>
            </a:xfrm>
            <a:custGeom>
              <a:avLst/>
              <a:gdLst/>
              <a:ahLst/>
              <a:cxnLst/>
              <a:rect l="l" t="t" r="r" b="b"/>
              <a:pathLst>
                <a:path w="928" h="1121" extrusionOk="0">
                  <a:moveTo>
                    <a:pt x="346" y="0"/>
                  </a:moveTo>
                  <a:cubicBezTo>
                    <a:pt x="314" y="0"/>
                    <a:pt x="282" y="6"/>
                    <a:pt x="251" y="17"/>
                  </a:cubicBezTo>
                  <a:cubicBezTo>
                    <a:pt x="51" y="93"/>
                    <a:pt x="1" y="368"/>
                    <a:pt x="101" y="694"/>
                  </a:cubicBezTo>
                  <a:cubicBezTo>
                    <a:pt x="201" y="970"/>
                    <a:pt x="377" y="1120"/>
                    <a:pt x="552" y="1120"/>
                  </a:cubicBezTo>
                  <a:cubicBezTo>
                    <a:pt x="602" y="1120"/>
                    <a:pt x="627" y="1120"/>
                    <a:pt x="652" y="1095"/>
                  </a:cubicBezTo>
                  <a:cubicBezTo>
                    <a:pt x="853" y="1045"/>
                    <a:pt x="928" y="744"/>
                    <a:pt x="803" y="444"/>
                  </a:cubicBezTo>
                  <a:cubicBezTo>
                    <a:pt x="697" y="168"/>
                    <a:pt x="519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6" name="Google Shape;4286;p79"/>
            <p:cNvSpPr/>
            <p:nvPr/>
          </p:nvSpPr>
          <p:spPr>
            <a:xfrm>
              <a:off x="7770490" y="3349051"/>
              <a:ext cx="39951" cy="51008"/>
            </a:xfrm>
            <a:custGeom>
              <a:avLst/>
              <a:gdLst/>
              <a:ahLst/>
              <a:cxnLst/>
              <a:rect l="l" t="t" r="r" b="b"/>
              <a:pathLst>
                <a:path w="878" h="1121" extrusionOk="0">
                  <a:moveTo>
                    <a:pt x="354" y="0"/>
                  </a:moveTo>
                  <a:cubicBezTo>
                    <a:pt x="320" y="0"/>
                    <a:pt x="286" y="6"/>
                    <a:pt x="251" y="18"/>
                  </a:cubicBezTo>
                  <a:cubicBezTo>
                    <a:pt x="51" y="93"/>
                    <a:pt x="1" y="368"/>
                    <a:pt x="101" y="694"/>
                  </a:cubicBezTo>
                  <a:cubicBezTo>
                    <a:pt x="176" y="895"/>
                    <a:pt x="301" y="1045"/>
                    <a:pt x="427" y="1095"/>
                  </a:cubicBezTo>
                  <a:cubicBezTo>
                    <a:pt x="477" y="1120"/>
                    <a:pt x="527" y="1120"/>
                    <a:pt x="552" y="1120"/>
                  </a:cubicBezTo>
                  <a:lnTo>
                    <a:pt x="652" y="1120"/>
                  </a:lnTo>
                  <a:cubicBezTo>
                    <a:pt x="702" y="1095"/>
                    <a:pt x="778" y="1045"/>
                    <a:pt x="828" y="970"/>
                  </a:cubicBezTo>
                  <a:cubicBezTo>
                    <a:pt x="878" y="820"/>
                    <a:pt x="878" y="644"/>
                    <a:pt x="803" y="444"/>
                  </a:cubicBezTo>
                  <a:cubicBezTo>
                    <a:pt x="697" y="168"/>
                    <a:pt x="537" y="0"/>
                    <a:pt x="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7" name="Google Shape;4287;p79"/>
            <p:cNvSpPr/>
            <p:nvPr/>
          </p:nvSpPr>
          <p:spPr>
            <a:xfrm>
              <a:off x="7711200" y="3417942"/>
              <a:ext cx="95828" cy="48233"/>
            </a:xfrm>
            <a:custGeom>
              <a:avLst/>
              <a:gdLst/>
              <a:ahLst/>
              <a:cxnLst/>
              <a:rect l="l" t="t" r="r" b="b"/>
              <a:pathLst>
                <a:path w="2106" h="1060" extrusionOk="0">
                  <a:moveTo>
                    <a:pt x="1927" y="1"/>
                  </a:moveTo>
                  <a:cubicBezTo>
                    <a:pt x="1840" y="1"/>
                    <a:pt x="1750" y="50"/>
                    <a:pt x="1730" y="133"/>
                  </a:cubicBezTo>
                  <a:cubicBezTo>
                    <a:pt x="1730" y="133"/>
                    <a:pt x="1554" y="559"/>
                    <a:pt x="1178" y="659"/>
                  </a:cubicBezTo>
                  <a:cubicBezTo>
                    <a:pt x="1123" y="676"/>
                    <a:pt x="1066" y="684"/>
                    <a:pt x="1008" y="684"/>
                  </a:cubicBezTo>
                  <a:cubicBezTo>
                    <a:pt x="803" y="684"/>
                    <a:pt x="580" y="584"/>
                    <a:pt x="326" y="408"/>
                  </a:cubicBezTo>
                  <a:cubicBezTo>
                    <a:pt x="297" y="379"/>
                    <a:pt x="259" y="365"/>
                    <a:pt x="222" y="365"/>
                  </a:cubicBezTo>
                  <a:cubicBezTo>
                    <a:pt x="164" y="365"/>
                    <a:pt x="106" y="398"/>
                    <a:pt x="76" y="458"/>
                  </a:cubicBezTo>
                  <a:cubicBezTo>
                    <a:pt x="0" y="534"/>
                    <a:pt x="25" y="659"/>
                    <a:pt x="101" y="709"/>
                  </a:cubicBezTo>
                  <a:cubicBezTo>
                    <a:pt x="426" y="935"/>
                    <a:pt x="727" y="1060"/>
                    <a:pt x="1003" y="1060"/>
                  </a:cubicBezTo>
                  <a:cubicBezTo>
                    <a:pt x="1103" y="1060"/>
                    <a:pt x="1203" y="1035"/>
                    <a:pt x="1279" y="1010"/>
                  </a:cubicBezTo>
                  <a:cubicBezTo>
                    <a:pt x="1830" y="859"/>
                    <a:pt x="2056" y="283"/>
                    <a:pt x="2081" y="258"/>
                  </a:cubicBezTo>
                  <a:cubicBezTo>
                    <a:pt x="2106" y="158"/>
                    <a:pt x="2081" y="57"/>
                    <a:pt x="1980" y="7"/>
                  </a:cubicBezTo>
                  <a:cubicBezTo>
                    <a:pt x="1963" y="3"/>
                    <a:pt x="1945" y="1"/>
                    <a:pt x="1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8" name="Google Shape;4288;p79"/>
            <p:cNvSpPr/>
            <p:nvPr/>
          </p:nvSpPr>
          <p:spPr>
            <a:xfrm>
              <a:off x="7597170" y="3441058"/>
              <a:ext cx="323887" cy="181327"/>
            </a:xfrm>
            <a:custGeom>
              <a:avLst/>
              <a:gdLst/>
              <a:ahLst/>
              <a:cxnLst/>
              <a:rect l="l" t="t" r="r" b="b"/>
              <a:pathLst>
                <a:path w="7118" h="3985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502"/>
                    <a:pt x="75" y="1028"/>
                    <a:pt x="251" y="1529"/>
                  </a:cubicBezTo>
                  <a:cubicBezTo>
                    <a:pt x="800" y="3041"/>
                    <a:pt x="2242" y="3984"/>
                    <a:pt x="3769" y="3984"/>
                  </a:cubicBezTo>
                  <a:cubicBezTo>
                    <a:pt x="4191" y="3984"/>
                    <a:pt x="4620" y="3912"/>
                    <a:pt x="5038" y="3760"/>
                  </a:cubicBezTo>
                  <a:cubicBezTo>
                    <a:pt x="5990" y="3434"/>
                    <a:pt x="6717" y="2732"/>
                    <a:pt x="7118" y="1905"/>
                  </a:cubicBezTo>
                  <a:lnTo>
                    <a:pt x="7118" y="1905"/>
                  </a:lnTo>
                  <a:cubicBezTo>
                    <a:pt x="6259" y="2247"/>
                    <a:pt x="5464" y="2396"/>
                    <a:pt x="4729" y="2396"/>
                  </a:cubicBezTo>
                  <a:cubicBezTo>
                    <a:pt x="2718" y="2396"/>
                    <a:pt x="1163" y="1285"/>
                    <a:pt x="25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9" name="Google Shape;4289;p79"/>
            <p:cNvSpPr/>
            <p:nvPr/>
          </p:nvSpPr>
          <p:spPr>
            <a:xfrm>
              <a:off x="7588024" y="3432640"/>
              <a:ext cx="343316" cy="198937"/>
            </a:xfrm>
            <a:custGeom>
              <a:avLst/>
              <a:gdLst/>
              <a:ahLst/>
              <a:cxnLst/>
              <a:rect l="l" t="t" r="r" b="b"/>
              <a:pathLst>
                <a:path w="7545" h="4372" extrusionOk="0">
                  <a:moveTo>
                    <a:pt x="427" y="687"/>
                  </a:moveTo>
                  <a:cubicBezTo>
                    <a:pt x="1782" y="2060"/>
                    <a:pt x="3306" y="2756"/>
                    <a:pt x="4943" y="2756"/>
                  </a:cubicBezTo>
                  <a:cubicBezTo>
                    <a:pt x="5577" y="2756"/>
                    <a:pt x="6228" y="2651"/>
                    <a:pt x="6893" y="2441"/>
                  </a:cubicBezTo>
                  <a:lnTo>
                    <a:pt x="6893" y="2441"/>
                  </a:lnTo>
                  <a:cubicBezTo>
                    <a:pt x="6492" y="3043"/>
                    <a:pt x="5890" y="3519"/>
                    <a:pt x="5189" y="3770"/>
                  </a:cubicBezTo>
                  <a:cubicBezTo>
                    <a:pt x="4784" y="3917"/>
                    <a:pt x="4370" y="3987"/>
                    <a:pt x="3965" y="3987"/>
                  </a:cubicBezTo>
                  <a:cubicBezTo>
                    <a:pt x="2512" y="3987"/>
                    <a:pt x="1156" y="3089"/>
                    <a:pt x="627" y="1639"/>
                  </a:cubicBezTo>
                  <a:cubicBezTo>
                    <a:pt x="527" y="1338"/>
                    <a:pt x="452" y="1013"/>
                    <a:pt x="427" y="687"/>
                  </a:cubicBezTo>
                  <a:close/>
                  <a:moveTo>
                    <a:pt x="236" y="0"/>
                  </a:moveTo>
                  <a:cubicBezTo>
                    <a:pt x="216" y="0"/>
                    <a:pt x="196" y="3"/>
                    <a:pt x="176" y="10"/>
                  </a:cubicBezTo>
                  <a:cubicBezTo>
                    <a:pt x="101" y="35"/>
                    <a:pt x="51" y="110"/>
                    <a:pt x="51" y="186"/>
                  </a:cubicBezTo>
                  <a:cubicBezTo>
                    <a:pt x="1" y="712"/>
                    <a:pt x="76" y="1263"/>
                    <a:pt x="276" y="1765"/>
                  </a:cubicBezTo>
                  <a:cubicBezTo>
                    <a:pt x="853" y="3369"/>
                    <a:pt x="2356" y="4371"/>
                    <a:pt x="3986" y="4371"/>
                  </a:cubicBezTo>
                  <a:cubicBezTo>
                    <a:pt x="4412" y="4371"/>
                    <a:pt x="4863" y="4296"/>
                    <a:pt x="5314" y="4120"/>
                  </a:cubicBezTo>
                  <a:cubicBezTo>
                    <a:pt x="6266" y="3795"/>
                    <a:pt x="7043" y="3093"/>
                    <a:pt x="7494" y="2166"/>
                  </a:cubicBezTo>
                  <a:cubicBezTo>
                    <a:pt x="7544" y="2090"/>
                    <a:pt x="7519" y="2015"/>
                    <a:pt x="7469" y="1965"/>
                  </a:cubicBezTo>
                  <a:cubicBezTo>
                    <a:pt x="7438" y="1917"/>
                    <a:pt x="7386" y="1900"/>
                    <a:pt x="7339" y="1900"/>
                  </a:cubicBezTo>
                  <a:cubicBezTo>
                    <a:pt x="7312" y="1900"/>
                    <a:pt x="7287" y="1906"/>
                    <a:pt x="7269" y="1915"/>
                  </a:cubicBezTo>
                  <a:cubicBezTo>
                    <a:pt x="6457" y="2235"/>
                    <a:pt x="5675" y="2394"/>
                    <a:pt x="4922" y="2394"/>
                  </a:cubicBezTo>
                  <a:cubicBezTo>
                    <a:pt x="3258" y="2394"/>
                    <a:pt x="1740" y="1614"/>
                    <a:pt x="377" y="60"/>
                  </a:cubicBezTo>
                  <a:cubicBezTo>
                    <a:pt x="340" y="24"/>
                    <a:pt x="290" y="0"/>
                    <a:pt x="236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90" name="Google Shape;4290;p79"/>
          <p:cNvGrpSpPr/>
          <p:nvPr/>
        </p:nvGrpSpPr>
        <p:grpSpPr>
          <a:xfrm>
            <a:off x="3025805" y="2520104"/>
            <a:ext cx="454907" cy="790512"/>
            <a:chOff x="3025803" y="1605706"/>
            <a:chExt cx="454907" cy="790512"/>
          </a:xfrm>
        </p:grpSpPr>
        <p:sp>
          <p:nvSpPr>
            <p:cNvPr id="4291" name="Google Shape;4291;p79"/>
            <p:cNvSpPr/>
            <p:nvPr/>
          </p:nvSpPr>
          <p:spPr>
            <a:xfrm>
              <a:off x="3284870" y="2040658"/>
              <a:ext cx="84368" cy="163205"/>
            </a:xfrm>
            <a:custGeom>
              <a:avLst/>
              <a:gdLst/>
              <a:ahLst/>
              <a:cxnLst/>
              <a:rect l="l" t="t" r="r" b="b"/>
              <a:pathLst>
                <a:path w="3340" h="6461" extrusionOk="0">
                  <a:moveTo>
                    <a:pt x="1578" y="1"/>
                  </a:moveTo>
                  <a:lnTo>
                    <a:pt x="0" y="424"/>
                  </a:lnTo>
                  <a:lnTo>
                    <a:pt x="1715" y="6461"/>
                  </a:lnTo>
                  <a:lnTo>
                    <a:pt x="3339" y="5855"/>
                  </a:lnTo>
                  <a:lnTo>
                    <a:pt x="157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2" name="Google Shape;4292;p79"/>
            <p:cNvSpPr/>
            <p:nvPr/>
          </p:nvSpPr>
          <p:spPr>
            <a:xfrm>
              <a:off x="3274463" y="2031337"/>
              <a:ext cx="105157" cy="181771"/>
            </a:xfrm>
            <a:custGeom>
              <a:avLst/>
              <a:gdLst/>
              <a:ahLst/>
              <a:cxnLst/>
              <a:rect l="l" t="t" r="r" b="b"/>
              <a:pathLst>
                <a:path w="4163" h="7196" extrusionOk="0">
                  <a:moveTo>
                    <a:pt x="2000" y="0"/>
                  </a:moveTo>
                  <a:cubicBezTo>
                    <a:pt x="1967" y="0"/>
                    <a:pt x="1933" y="5"/>
                    <a:pt x="1899" y="15"/>
                  </a:cubicBezTo>
                  <a:lnTo>
                    <a:pt x="321" y="427"/>
                  </a:lnTo>
                  <a:cubicBezTo>
                    <a:pt x="115" y="484"/>
                    <a:pt x="1" y="690"/>
                    <a:pt x="58" y="884"/>
                  </a:cubicBezTo>
                  <a:cubicBezTo>
                    <a:pt x="96" y="1046"/>
                    <a:pt x="246" y="1161"/>
                    <a:pt x="408" y="1161"/>
                  </a:cubicBezTo>
                  <a:cubicBezTo>
                    <a:pt x="440" y="1161"/>
                    <a:pt x="472" y="1156"/>
                    <a:pt x="504" y="1147"/>
                  </a:cubicBezTo>
                  <a:lnTo>
                    <a:pt x="1739" y="827"/>
                  </a:lnTo>
                  <a:lnTo>
                    <a:pt x="3294" y="5995"/>
                  </a:lnTo>
                  <a:lnTo>
                    <a:pt x="2002" y="6475"/>
                  </a:lnTo>
                  <a:cubicBezTo>
                    <a:pt x="1807" y="6544"/>
                    <a:pt x="1716" y="6761"/>
                    <a:pt x="1784" y="6955"/>
                  </a:cubicBezTo>
                  <a:cubicBezTo>
                    <a:pt x="1842" y="7104"/>
                    <a:pt x="1979" y="7195"/>
                    <a:pt x="2127" y="7195"/>
                  </a:cubicBezTo>
                  <a:cubicBezTo>
                    <a:pt x="2173" y="7195"/>
                    <a:pt x="2219" y="7184"/>
                    <a:pt x="2265" y="7173"/>
                  </a:cubicBezTo>
                  <a:lnTo>
                    <a:pt x="3888" y="6567"/>
                  </a:lnTo>
                  <a:cubicBezTo>
                    <a:pt x="4071" y="6498"/>
                    <a:pt x="4163" y="6304"/>
                    <a:pt x="4105" y="6109"/>
                  </a:cubicBezTo>
                  <a:lnTo>
                    <a:pt x="2345" y="267"/>
                  </a:lnTo>
                  <a:cubicBezTo>
                    <a:pt x="2298" y="106"/>
                    <a:pt x="2157" y="0"/>
                    <a:pt x="20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3" name="Google Shape;4293;p79"/>
            <p:cNvSpPr/>
            <p:nvPr/>
          </p:nvSpPr>
          <p:spPr>
            <a:xfrm>
              <a:off x="3335415" y="2026512"/>
              <a:ext cx="136050" cy="360182"/>
            </a:xfrm>
            <a:custGeom>
              <a:avLst/>
              <a:gdLst/>
              <a:ahLst/>
              <a:cxnLst/>
              <a:rect l="l" t="t" r="r" b="b"/>
              <a:pathLst>
                <a:path w="5386" h="14259" extrusionOk="0">
                  <a:moveTo>
                    <a:pt x="1578" y="0"/>
                  </a:moveTo>
                  <a:lnTo>
                    <a:pt x="0" y="469"/>
                  </a:lnTo>
                  <a:lnTo>
                    <a:pt x="1384" y="6232"/>
                  </a:lnTo>
                  <a:lnTo>
                    <a:pt x="3568" y="11846"/>
                  </a:lnTo>
                  <a:lnTo>
                    <a:pt x="5386" y="14258"/>
                  </a:lnTo>
                  <a:lnTo>
                    <a:pt x="5340" y="11102"/>
                  </a:lnTo>
                  <a:lnTo>
                    <a:pt x="15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4" name="Google Shape;4294;p79"/>
            <p:cNvSpPr/>
            <p:nvPr/>
          </p:nvSpPr>
          <p:spPr>
            <a:xfrm>
              <a:off x="3324730" y="2017191"/>
              <a:ext cx="155981" cy="379026"/>
            </a:xfrm>
            <a:custGeom>
              <a:avLst/>
              <a:gdLst/>
              <a:ahLst/>
              <a:cxnLst/>
              <a:rect l="l" t="t" r="r" b="b"/>
              <a:pathLst>
                <a:path w="6175" h="15005" extrusionOk="0">
                  <a:moveTo>
                    <a:pt x="1990" y="0"/>
                  </a:moveTo>
                  <a:cubicBezTo>
                    <a:pt x="1956" y="0"/>
                    <a:pt x="1921" y="5"/>
                    <a:pt x="1887" y="15"/>
                  </a:cubicBezTo>
                  <a:lnTo>
                    <a:pt x="309" y="484"/>
                  </a:lnTo>
                  <a:cubicBezTo>
                    <a:pt x="115" y="541"/>
                    <a:pt x="0" y="747"/>
                    <a:pt x="57" y="941"/>
                  </a:cubicBezTo>
                  <a:cubicBezTo>
                    <a:pt x="105" y="1101"/>
                    <a:pt x="261" y="1207"/>
                    <a:pt x="423" y="1207"/>
                  </a:cubicBezTo>
                  <a:cubicBezTo>
                    <a:pt x="458" y="1207"/>
                    <a:pt x="492" y="1203"/>
                    <a:pt x="526" y="1193"/>
                  </a:cubicBezTo>
                  <a:lnTo>
                    <a:pt x="1761" y="827"/>
                  </a:lnTo>
                  <a:lnTo>
                    <a:pt x="5386" y="11540"/>
                  </a:lnTo>
                  <a:lnTo>
                    <a:pt x="5420" y="13495"/>
                  </a:lnTo>
                  <a:lnTo>
                    <a:pt x="4322" y="12032"/>
                  </a:lnTo>
                  <a:lnTo>
                    <a:pt x="2161" y="6463"/>
                  </a:lnTo>
                  <a:cubicBezTo>
                    <a:pt x="2099" y="6312"/>
                    <a:pt x="1954" y="6224"/>
                    <a:pt x="1807" y="6224"/>
                  </a:cubicBezTo>
                  <a:cubicBezTo>
                    <a:pt x="1764" y="6224"/>
                    <a:pt x="1722" y="6231"/>
                    <a:pt x="1681" y="6246"/>
                  </a:cubicBezTo>
                  <a:cubicBezTo>
                    <a:pt x="1487" y="6326"/>
                    <a:pt x="1395" y="6544"/>
                    <a:pt x="1464" y="6726"/>
                  </a:cubicBezTo>
                  <a:lnTo>
                    <a:pt x="3648" y="12352"/>
                  </a:lnTo>
                  <a:cubicBezTo>
                    <a:pt x="3659" y="12375"/>
                    <a:pt x="3670" y="12409"/>
                    <a:pt x="3693" y="12432"/>
                  </a:cubicBezTo>
                  <a:lnTo>
                    <a:pt x="5511" y="14856"/>
                  </a:lnTo>
                  <a:cubicBezTo>
                    <a:pt x="5580" y="14947"/>
                    <a:pt x="5694" y="15004"/>
                    <a:pt x="5809" y="15004"/>
                  </a:cubicBezTo>
                  <a:cubicBezTo>
                    <a:pt x="5843" y="15004"/>
                    <a:pt x="5889" y="14993"/>
                    <a:pt x="5923" y="14982"/>
                  </a:cubicBezTo>
                  <a:cubicBezTo>
                    <a:pt x="6072" y="14924"/>
                    <a:pt x="6174" y="14787"/>
                    <a:pt x="6174" y="14627"/>
                  </a:cubicBezTo>
                  <a:lnTo>
                    <a:pt x="6129" y="11460"/>
                  </a:lnTo>
                  <a:cubicBezTo>
                    <a:pt x="6129" y="11426"/>
                    <a:pt x="6117" y="11391"/>
                    <a:pt x="6106" y="11357"/>
                  </a:cubicBezTo>
                  <a:lnTo>
                    <a:pt x="2344" y="255"/>
                  </a:lnTo>
                  <a:cubicBezTo>
                    <a:pt x="2297" y="104"/>
                    <a:pt x="2149" y="0"/>
                    <a:pt x="1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5" name="Google Shape;4295;p79"/>
            <p:cNvSpPr/>
            <p:nvPr/>
          </p:nvSpPr>
          <p:spPr>
            <a:xfrm>
              <a:off x="3073747" y="1608964"/>
              <a:ext cx="64438" cy="44710"/>
            </a:xfrm>
            <a:custGeom>
              <a:avLst/>
              <a:gdLst/>
              <a:ahLst/>
              <a:cxnLst/>
              <a:rect l="l" t="t" r="r" b="b"/>
              <a:pathLst>
                <a:path w="2551" h="1770" extrusionOk="0">
                  <a:moveTo>
                    <a:pt x="1404" y="0"/>
                  </a:moveTo>
                  <a:cubicBezTo>
                    <a:pt x="1357" y="0"/>
                    <a:pt x="1309" y="3"/>
                    <a:pt x="1258" y="9"/>
                  </a:cubicBezTo>
                  <a:cubicBezTo>
                    <a:pt x="0" y="146"/>
                    <a:pt x="561" y="1769"/>
                    <a:pt x="561" y="1769"/>
                  </a:cubicBezTo>
                  <a:lnTo>
                    <a:pt x="2550" y="1495"/>
                  </a:lnTo>
                  <a:cubicBezTo>
                    <a:pt x="2550" y="1495"/>
                    <a:pt x="2508" y="0"/>
                    <a:pt x="1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6" name="Google Shape;4296;p79"/>
            <p:cNvSpPr/>
            <p:nvPr/>
          </p:nvSpPr>
          <p:spPr>
            <a:xfrm>
              <a:off x="3073747" y="1605706"/>
              <a:ext cx="64438" cy="47969"/>
            </a:xfrm>
            <a:custGeom>
              <a:avLst/>
              <a:gdLst/>
              <a:ahLst/>
              <a:cxnLst/>
              <a:rect l="l" t="t" r="r" b="b"/>
              <a:pathLst>
                <a:path w="2551" h="1899" fill="none" extrusionOk="0">
                  <a:moveTo>
                    <a:pt x="561" y="1898"/>
                  </a:moveTo>
                  <a:cubicBezTo>
                    <a:pt x="561" y="1898"/>
                    <a:pt x="0" y="275"/>
                    <a:pt x="1258" y="138"/>
                  </a:cubicBezTo>
                  <a:cubicBezTo>
                    <a:pt x="2504" y="0"/>
                    <a:pt x="2550" y="1624"/>
                    <a:pt x="2550" y="1624"/>
                  </a:cubicBezTo>
                </a:path>
              </a:pathLst>
            </a:custGeom>
            <a:solidFill>
              <a:schemeClr val="accent1"/>
            </a:solidFill>
            <a:ln w="1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7" name="Google Shape;4297;p79"/>
            <p:cNvSpPr/>
            <p:nvPr/>
          </p:nvSpPr>
          <p:spPr>
            <a:xfrm>
              <a:off x="3082108" y="1696970"/>
              <a:ext cx="44508" cy="566683"/>
            </a:xfrm>
            <a:custGeom>
              <a:avLst/>
              <a:gdLst/>
              <a:ahLst/>
              <a:cxnLst/>
              <a:rect l="l" t="t" r="r" b="b"/>
              <a:pathLst>
                <a:path w="1762" h="22434" extrusionOk="0">
                  <a:moveTo>
                    <a:pt x="1762" y="1"/>
                  </a:moveTo>
                  <a:lnTo>
                    <a:pt x="138" y="103"/>
                  </a:lnTo>
                  <a:lnTo>
                    <a:pt x="1" y="22433"/>
                  </a:lnTo>
                  <a:lnTo>
                    <a:pt x="1670" y="22388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8" name="Google Shape;4298;p79"/>
            <p:cNvSpPr/>
            <p:nvPr/>
          </p:nvSpPr>
          <p:spPr>
            <a:xfrm>
              <a:off x="3072585" y="1687725"/>
              <a:ext cx="63276" cy="585173"/>
            </a:xfrm>
            <a:custGeom>
              <a:avLst/>
              <a:gdLst/>
              <a:ahLst/>
              <a:cxnLst/>
              <a:rect l="l" t="t" r="r" b="b"/>
              <a:pathLst>
                <a:path w="2505" h="23166" extrusionOk="0">
                  <a:moveTo>
                    <a:pt x="1761" y="767"/>
                  </a:moveTo>
                  <a:lnTo>
                    <a:pt x="1670" y="22388"/>
                  </a:lnTo>
                  <a:lnTo>
                    <a:pt x="744" y="22411"/>
                  </a:lnTo>
                  <a:lnTo>
                    <a:pt x="744" y="22411"/>
                  </a:lnTo>
                  <a:lnTo>
                    <a:pt x="881" y="812"/>
                  </a:lnTo>
                  <a:lnTo>
                    <a:pt x="1761" y="767"/>
                  </a:lnTo>
                  <a:close/>
                  <a:moveTo>
                    <a:pt x="2116" y="1"/>
                  </a:moveTo>
                  <a:lnTo>
                    <a:pt x="492" y="92"/>
                  </a:lnTo>
                  <a:cubicBezTo>
                    <a:pt x="298" y="104"/>
                    <a:pt x="138" y="264"/>
                    <a:pt x="138" y="458"/>
                  </a:cubicBezTo>
                  <a:lnTo>
                    <a:pt x="1" y="22799"/>
                  </a:lnTo>
                  <a:cubicBezTo>
                    <a:pt x="1" y="22891"/>
                    <a:pt x="35" y="22994"/>
                    <a:pt x="115" y="23062"/>
                  </a:cubicBezTo>
                  <a:cubicBezTo>
                    <a:pt x="184" y="23131"/>
                    <a:pt x="275" y="23165"/>
                    <a:pt x="378" y="23165"/>
                  </a:cubicBezTo>
                  <a:lnTo>
                    <a:pt x="2059" y="23120"/>
                  </a:lnTo>
                  <a:cubicBezTo>
                    <a:pt x="2253" y="23120"/>
                    <a:pt x="2413" y="22948"/>
                    <a:pt x="2413" y="22754"/>
                  </a:cubicBezTo>
                  <a:lnTo>
                    <a:pt x="2505" y="378"/>
                  </a:lnTo>
                  <a:cubicBezTo>
                    <a:pt x="2505" y="275"/>
                    <a:pt x="2470" y="172"/>
                    <a:pt x="2390" y="104"/>
                  </a:cubicBezTo>
                  <a:cubicBezTo>
                    <a:pt x="2322" y="35"/>
                    <a:pt x="2219" y="1"/>
                    <a:pt x="2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9" name="Google Shape;4299;p79"/>
            <p:cNvSpPr/>
            <p:nvPr/>
          </p:nvSpPr>
          <p:spPr>
            <a:xfrm>
              <a:off x="3035049" y="1950555"/>
              <a:ext cx="142972" cy="146457"/>
            </a:xfrm>
            <a:custGeom>
              <a:avLst/>
              <a:gdLst/>
              <a:ahLst/>
              <a:cxnLst/>
              <a:rect l="l" t="t" r="r" b="b"/>
              <a:pathLst>
                <a:path w="5660" h="5798" extrusionOk="0">
                  <a:moveTo>
                    <a:pt x="2836" y="0"/>
                  </a:moveTo>
                  <a:cubicBezTo>
                    <a:pt x="1269" y="0"/>
                    <a:pt x="0" y="1292"/>
                    <a:pt x="0" y="2893"/>
                  </a:cubicBezTo>
                  <a:cubicBezTo>
                    <a:pt x="0" y="4494"/>
                    <a:pt x="1269" y="5797"/>
                    <a:pt x="2836" y="5797"/>
                  </a:cubicBezTo>
                  <a:cubicBezTo>
                    <a:pt x="4402" y="5797"/>
                    <a:pt x="5660" y="4494"/>
                    <a:pt x="5660" y="2893"/>
                  </a:cubicBezTo>
                  <a:cubicBezTo>
                    <a:pt x="5660" y="1292"/>
                    <a:pt x="4402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0" name="Google Shape;4300;p79"/>
            <p:cNvSpPr/>
            <p:nvPr/>
          </p:nvSpPr>
          <p:spPr>
            <a:xfrm>
              <a:off x="3025803" y="1941007"/>
              <a:ext cx="161765" cy="165529"/>
            </a:xfrm>
            <a:custGeom>
              <a:avLst/>
              <a:gdLst/>
              <a:ahLst/>
              <a:cxnLst/>
              <a:rect l="l" t="t" r="r" b="b"/>
              <a:pathLst>
                <a:path w="6404" h="6553" extrusionOk="0">
                  <a:moveTo>
                    <a:pt x="3202" y="744"/>
                  </a:moveTo>
                  <a:cubicBezTo>
                    <a:pt x="4551" y="744"/>
                    <a:pt x="5660" y="1876"/>
                    <a:pt x="5660" y="3271"/>
                  </a:cubicBezTo>
                  <a:cubicBezTo>
                    <a:pt x="5660" y="4666"/>
                    <a:pt x="4551" y="5809"/>
                    <a:pt x="3202" y="5809"/>
                  </a:cubicBezTo>
                  <a:cubicBezTo>
                    <a:pt x="1841" y="5809"/>
                    <a:pt x="744" y="4666"/>
                    <a:pt x="744" y="3271"/>
                  </a:cubicBezTo>
                  <a:cubicBezTo>
                    <a:pt x="744" y="1876"/>
                    <a:pt x="1841" y="744"/>
                    <a:pt x="3202" y="744"/>
                  </a:cubicBezTo>
                  <a:close/>
                  <a:moveTo>
                    <a:pt x="3202" y="1"/>
                  </a:moveTo>
                  <a:cubicBezTo>
                    <a:pt x="1430" y="1"/>
                    <a:pt x="0" y="1464"/>
                    <a:pt x="0" y="3271"/>
                  </a:cubicBezTo>
                  <a:cubicBezTo>
                    <a:pt x="0" y="5078"/>
                    <a:pt x="1430" y="6552"/>
                    <a:pt x="3202" y="6552"/>
                  </a:cubicBezTo>
                  <a:cubicBezTo>
                    <a:pt x="4963" y="6552"/>
                    <a:pt x="6403" y="5078"/>
                    <a:pt x="6403" y="3271"/>
                  </a:cubicBezTo>
                  <a:cubicBezTo>
                    <a:pt x="6403" y="1464"/>
                    <a:pt x="4963" y="1"/>
                    <a:pt x="3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1" name="Google Shape;4301;p79"/>
            <p:cNvSpPr/>
            <p:nvPr/>
          </p:nvSpPr>
          <p:spPr>
            <a:xfrm>
              <a:off x="3070286" y="1980867"/>
              <a:ext cx="75098" cy="77447"/>
            </a:xfrm>
            <a:custGeom>
              <a:avLst/>
              <a:gdLst/>
              <a:ahLst/>
              <a:cxnLst/>
              <a:rect l="l" t="t" r="r" b="b"/>
              <a:pathLst>
                <a:path w="2973" h="3066" extrusionOk="0">
                  <a:moveTo>
                    <a:pt x="1487" y="744"/>
                  </a:moveTo>
                  <a:cubicBezTo>
                    <a:pt x="1898" y="744"/>
                    <a:pt x="2230" y="1098"/>
                    <a:pt x="2230" y="1533"/>
                  </a:cubicBezTo>
                  <a:cubicBezTo>
                    <a:pt x="2230" y="1967"/>
                    <a:pt x="1898" y="2322"/>
                    <a:pt x="1487" y="2322"/>
                  </a:cubicBezTo>
                  <a:cubicBezTo>
                    <a:pt x="1075" y="2322"/>
                    <a:pt x="743" y="1967"/>
                    <a:pt x="743" y="1533"/>
                  </a:cubicBezTo>
                  <a:cubicBezTo>
                    <a:pt x="743" y="1098"/>
                    <a:pt x="1075" y="744"/>
                    <a:pt x="1487" y="744"/>
                  </a:cubicBezTo>
                  <a:close/>
                  <a:moveTo>
                    <a:pt x="1487" y="1"/>
                  </a:moveTo>
                  <a:cubicBezTo>
                    <a:pt x="663" y="1"/>
                    <a:pt x="0" y="687"/>
                    <a:pt x="0" y="1533"/>
                  </a:cubicBezTo>
                  <a:cubicBezTo>
                    <a:pt x="0" y="2379"/>
                    <a:pt x="663" y="3065"/>
                    <a:pt x="1487" y="3065"/>
                  </a:cubicBezTo>
                  <a:cubicBezTo>
                    <a:pt x="2298" y="3065"/>
                    <a:pt x="2973" y="2379"/>
                    <a:pt x="2973" y="1533"/>
                  </a:cubicBezTo>
                  <a:cubicBezTo>
                    <a:pt x="2973" y="687"/>
                    <a:pt x="2298" y="1"/>
                    <a:pt x="1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2" name="Google Shape;4302;p79"/>
            <p:cNvSpPr/>
            <p:nvPr/>
          </p:nvSpPr>
          <p:spPr>
            <a:xfrm>
              <a:off x="3095976" y="2260117"/>
              <a:ext cx="20259" cy="69086"/>
            </a:xfrm>
            <a:custGeom>
              <a:avLst/>
              <a:gdLst/>
              <a:ahLst/>
              <a:cxnLst/>
              <a:rect l="l" t="t" r="r" b="b"/>
              <a:pathLst>
                <a:path w="802" h="2735" extrusionOk="0">
                  <a:moveTo>
                    <a:pt x="404" y="0"/>
                  </a:moveTo>
                  <a:cubicBezTo>
                    <a:pt x="391" y="0"/>
                    <a:pt x="379" y="1"/>
                    <a:pt x="367" y="2"/>
                  </a:cubicBezTo>
                  <a:cubicBezTo>
                    <a:pt x="161" y="2"/>
                    <a:pt x="1" y="174"/>
                    <a:pt x="1" y="379"/>
                  </a:cubicBezTo>
                  <a:lnTo>
                    <a:pt x="47" y="2369"/>
                  </a:lnTo>
                  <a:cubicBezTo>
                    <a:pt x="58" y="2575"/>
                    <a:pt x="218" y="2735"/>
                    <a:pt x="424" y="2735"/>
                  </a:cubicBezTo>
                  <a:lnTo>
                    <a:pt x="435" y="2735"/>
                  </a:lnTo>
                  <a:cubicBezTo>
                    <a:pt x="630" y="2735"/>
                    <a:pt x="801" y="2563"/>
                    <a:pt x="790" y="2357"/>
                  </a:cubicBezTo>
                  <a:lnTo>
                    <a:pt x="744" y="357"/>
                  </a:lnTo>
                  <a:cubicBezTo>
                    <a:pt x="744" y="163"/>
                    <a:pt x="593" y="0"/>
                    <a:pt x="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3" name="Google Shape;4303;p79"/>
            <p:cNvSpPr/>
            <p:nvPr/>
          </p:nvSpPr>
          <p:spPr>
            <a:xfrm>
              <a:off x="3126591" y="1683103"/>
              <a:ext cx="201625" cy="534628"/>
            </a:xfrm>
            <a:custGeom>
              <a:avLst/>
              <a:gdLst/>
              <a:ahLst/>
              <a:cxnLst/>
              <a:rect l="l" t="t" r="r" b="b"/>
              <a:pathLst>
                <a:path w="7982" h="21165" extrusionOk="0">
                  <a:moveTo>
                    <a:pt x="1396" y="1"/>
                  </a:moveTo>
                  <a:lnTo>
                    <a:pt x="1" y="550"/>
                  </a:lnTo>
                  <a:lnTo>
                    <a:pt x="321" y="1716"/>
                  </a:lnTo>
                  <a:lnTo>
                    <a:pt x="6449" y="21164"/>
                  </a:lnTo>
                  <a:lnTo>
                    <a:pt x="7981" y="20616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4" name="Google Shape;4304;p79"/>
            <p:cNvSpPr/>
            <p:nvPr/>
          </p:nvSpPr>
          <p:spPr>
            <a:xfrm>
              <a:off x="3115906" y="1673681"/>
              <a:ext cx="222717" cy="553573"/>
            </a:xfrm>
            <a:custGeom>
              <a:avLst/>
              <a:gdLst/>
              <a:ahLst/>
              <a:cxnLst/>
              <a:rect l="l" t="t" r="r" b="b"/>
              <a:pathLst>
                <a:path w="8817" h="21915" extrusionOk="0">
                  <a:moveTo>
                    <a:pt x="1814" y="1"/>
                  </a:moveTo>
                  <a:cubicBezTo>
                    <a:pt x="1769" y="1"/>
                    <a:pt x="1724" y="9"/>
                    <a:pt x="1681" y="31"/>
                  </a:cubicBezTo>
                  <a:lnTo>
                    <a:pt x="287" y="580"/>
                  </a:lnTo>
                  <a:cubicBezTo>
                    <a:pt x="92" y="660"/>
                    <a:pt x="1" y="877"/>
                    <a:pt x="81" y="1071"/>
                  </a:cubicBezTo>
                  <a:cubicBezTo>
                    <a:pt x="134" y="1213"/>
                    <a:pt x="276" y="1300"/>
                    <a:pt x="428" y="1300"/>
                  </a:cubicBezTo>
                  <a:cubicBezTo>
                    <a:pt x="472" y="1300"/>
                    <a:pt x="517" y="1292"/>
                    <a:pt x="561" y="1277"/>
                  </a:cubicBezTo>
                  <a:lnTo>
                    <a:pt x="1579" y="865"/>
                  </a:lnTo>
                  <a:lnTo>
                    <a:pt x="7947" y="20760"/>
                  </a:lnTo>
                  <a:lnTo>
                    <a:pt x="7112" y="21057"/>
                  </a:lnTo>
                  <a:lnTo>
                    <a:pt x="1098" y="1974"/>
                  </a:lnTo>
                  <a:cubicBezTo>
                    <a:pt x="1052" y="1816"/>
                    <a:pt x="907" y="1719"/>
                    <a:pt x="743" y="1719"/>
                  </a:cubicBezTo>
                  <a:cubicBezTo>
                    <a:pt x="706" y="1719"/>
                    <a:pt x="668" y="1724"/>
                    <a:pt x="630" y="1734"/>
                  </a:cubicBezTo>
                  <a:cubicBezTo>
                    <a:pt x="435" y="1791"/>
                    <a:pt x="332" y="2009"/>
                    <a:pt x="389" y="2203"/>
                  </a:cubicBezTo>
                  <a:lnTo>
                    <a:pt x="6518" y="21652"/>
                  </a:lnTo>
                  <a:cubicBezTo>
                    <a:pt x="6552" y="21755"/>
                    <a:pt x="6621" y="21835"/>
                    <a:pt x="6712" y="21869"/>
                  </a:cubicBezTo>
                  <a:cubicBezTo>
                    <a:pt x="6758" y="21903"/>
                    <a:pt x="6815" y="21915"/>
                    <a:pt x="6872" y="21915"/>
                  </a:cubicBezTo>
                  <a:cubicBezTo>
                    <a:pt x="6918" y="21915"/>
                    <a:pt x="6964" y="21903"/>
                    <a:pt x="6998" y="21892"/>
                  </a:cubicBezTo>
                  <a:lnTo>
                    <a:pt x="8530" y="21332"/>
                  </a:lnTo>
                  <a:cubicBezTo>
                    <a:pt x="8725" y="21263"/>
                    <a:pt x="8816" y="21057"/>
                    <a:pt x="8759" y="20874"/>
                  </a:cubicBezTo>
                  <a:lnTo>
                    <a:pt x="2173" y="259"/>
                  </a:lnTo>
                  <a:cubicBezTo>
                    <a:pt x="2139" y="156"/>
                    <a:pt x="2070" y="76"/>
                    <a:pt x="1967" y="31"/>
                  </a:cubicBezTo>
                  <a:cubicBezTo>
                    <a:pt x="1918" y="12"/>
                    <a:pt x="1866" y="1"/>
                    <a:pt x="1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5" name="Google Shape;4305;p79"/>
            <p:cNvSpPr/>
            <p:nvPr/>
          </p:nvSpPr>
          <p:spPr>
            <a:xfrm>
              <a:off x="3062481" y="1653371"/>
              <a:ext cx="121324" cy="53450"/>
            </a:xfrm>
            <a:custGeom>
              <a:avLst/>
              <a:gdLst/>
              <a:ahLst/>
              <a:cxnLst/>
              <a:rect l="l" t="t" r="r" b="b"/>
              <a:pathLst>
                <a:path w="4803" h="2116" extrusionOk="0">
                  <a:moveTo>
                    <a:pt x="4597" y="0"/>
                  </a:moveTo>
                  <a:lnTo>
                    <a:pt x="0" y="595"/>
                  </a:lnTo>
                  <a:lnTo>
                    <a:pt x="195" y="2115"/>
                  </a:lnTo>
                  <a:lnTo>
                    <a:pt x="4803" y="1521"/>
                  </a:lnTo>
                  <a:lnTo>
                    <a:pt x="45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6" name="Google Shape;4306;p79"/>
            <p:cNvSpPr/>
            <p:nvPr/>
          </p:nvSpPr>
          <p:spPr>
            <a:xfrm>
              <a:off x="3052655" y="1644000"/>
              <a:ext cx="140673" cy="72345"/>
            </a:xfrm>
            <a:custGeom>
              <a:avLst/>
              <a:gdLst/>
              <a:ahLst/>
              <a:cxnLst/>
              <a:rect l="l" t="t" r="r" b="b"/>
              <a:pathLst>
                <a:path w="5569" h="2864" extrusionOk="0">
                  <a:moveTo>
                    <a:pt x="4666" y="783"/>
                  </a:moveTo>
                  <a:lnTo>
                    <a:pt x="4769" y="1572"/>
                  </a:lnTo>
                  <a:lnTo>
                    <a:pt x="904" y="2075"/>
                  </a:lnTo>
                  <a:lnTo>
                    <a:pt x="801" y="1286"/>
                  </a:lnTo>
                  <a:lnTo>
                    <a:pt x="4666" y="783"/>
                  </a:lnTo>
                  <a:close/>
                  <a:moveTo>
                    <a:pt x="4999" y="0"/>
                  </a:moveTo>
                  <a:cubicBezTo>
                    <a:pt x="4980" y="0"/>
                    <a:pt x="4960" y="2"/>
                    <a:pt x="4940" y="5"/>
                  </a:cubicBezTo>
                  <a:lnTo>
                    <a:pt x="332" y="600"/>
                  </a:lnTo>
                  <a:cubicBezTo>
                    <a:pt x="241" y="611"/>
                    <a:pt x="149" y="668"/>
                    <a:pt x="92" y="748"/>
                  </a:cubicBezTo>
                  <a:cubicBezTo>
                    <a:pt x="35" y="817"/>
                    <a:pt x="1" y="920"/>
                    <a:pt x="12" y="1023"/>
                  </a:cubicBezTo>
                  <a:lnTo>
                    <a:pt x="218" y="2532"/>
                  </a:lnTo>
                  <a:cubicBezTo>
                    <a:pt x="241" y="2726"/>
                    <a:pt x="401" y="2864"/>
                    <a:pt x="584" y="2864"/>
                  </a:cubicBezTo>
                  <a:cubicBezTo>
                    <a:pt x="595" y="2864"/>
                    <a:pt x="618" y="2864"/>
                    <a:pt x="630" y="2852"/>
                  </a:cubicBezTo>
                  <a:lnTo>
                    <a:pt x="5237" y="2258"/>
                  </a:lnTo>
                  <a:cubicBezTo>
                    <a:pt x="5329" y="2246"/>
                    <a:pt x="5420" y="2189"/>
                    <a:pt x="5477" y="2120"/>
                  </a:cubicBezTo>
                  <a:cubicBezTo>
                    <a:pt x="5546" y="2040"/>
                    <a:pt x="5569" y="1937"/>
                    <a:pt x="5557" y="1846"/>
                  </a:cubicBezTo>
                  <a:lnTo>
                    <a:pt x="5352" y="325"/>
                  </a:lnTo>
                  <a:cubicBezTo>
                    <a:pt x="5331" y="139"/>
                    <a:pt x="5180" y="0"/>
                    <a:pt x="4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07" name="Google Shape;4307;p79"/>
          <p:cNvGrpSpPr/>
          <p:nvPr/>
        </p:nvGrpSpPr>
        <p:grpSpPr>
          <a:xfrm>
            <a:off x="1923599" y="5040391"/>
            <a:ext cx="343991" cy="231310"/>
            <a:chOff x="10362613" y="3908268"/>
            <a:chExt cx="203004" cy="136507"/>
          </a:xfrm>
        </p:grpSpPr>
        <p:sp>
          <p:nvSpPr>
            <p:cNvPr id="4308" name="Google Shape;4308;p79"/>
            <p:cNvSpPr/>
            <p:nvPr/>
          </p:nvSpPr>
          <p:spPr>
            <a:xfrm>
              <a:off x="10394510" y="3913520"/>
              <a:ext cx="142297" cy="126016"/>
            </a:xfrm>
            <a:custGeom>
              <a:avLst/>
              <a:gdLst/>
              <a:ahLst/>
              <a:cxnLst/>
              <a:rect l="l" t="t" r="r" b="b"/>
              <a:pathLst>
                <a:path w="10051" h="8901" extrusionOk="0">
                  <a:moveTo>
                    <a:pt x="5082" y="1"/>
                  </a:moveTo>
                  <a:cubicBezTo>
                    <a:pt x="3424" y="1"/>
                    <a:pt x="1828" y="951"/>
                    <a:pt x="1064" y="2570"/>
                  </a:cubicBezTo>
                  <a:cubicBezTo>
                    <a:pt x="0" y="4800"/>
                    <a:pt x="926" y="7441"/>
                    <a:pt x="3110" y="8481"/>
                  </a:cubicBezTo>
                  <a:cubicBezTo>
                    <a:pt x="3711" y="8766"/>
                    <a:pt x="4344" y="8901"/>
                    <a:pt x="4969" y="8901"/>
                  </a:cubicBezTo>
                  <a:cubicBezTo>
                    <a:pt x="6627" y="8901"/>
                    <a:pt x="8223" y="7951"/>
                    <a:pt x="8987" y="6332"/>
                  </a:cubicBezTo>
                  <a:cubicBezTo>
                    <a:pt x="10050" y="4102"/>
                    <a:pt x="9124" y="1461"/>
                    <a:pt x="6940" y="421"/>
                  </a:cubicBezTo>
                  <a:cubicBezTo>
                    <a:pt x="6340" y="136"/>
                    <a:pt x="5706" y="1"/>
                    <a:pt x="5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9" name="Google Shape;4309;p79"/>
            <p:cNvSpPr/>
            <p:nvPr/>
          </p:nvSpPr>
          <p:spPr>
            <a:xfrm>
              <a:off x="10395798" y="3908268"/>
              <a:ext cx="139550" cy="136507"/>
            </a:xfrm>
            <a:custGeom>
              <a:avLst/>
              <a:gdLst/>
              <a:ahLst/>
              <a:cxnLst/>
              <a:rect l="l" t="t" r="r" b="b"/>
              <a:pathLst>
                <a:path w="9857" h="9642" extrusionOk="0">
                  <a:moveTo>
                    <a:pt x="4986" y="746"/>
                  </a:moveTo>
                  <a:cubicBezTo>
                    <a:pt x="5569" y="746"/>
                    <a:pt x="6152" y="872"/>
                    <a:pt x="6689" y="1123"/>
                  </a:cubicBezTo>
                  <a:cubicBezTo>
                    <a:pt x="7650" y="1580"/>
                    <a:pt x="8382" y="2404"/>
                    <a:pt x="8736" y="3421"/>
                  </a:cubicBezTo>
                  <a:cubicBezTo>
                    <a:pt x="9090" y="4450"/>
                    <a:pt x="9033" y="5559"/>
                    <a:pt x="8564" y="6543"/>
                  </a:cubicBezTo>
                  <a:cubicBezTo>
                    <a:pt x="7857" y="8025"/>
                    <a:pt x="6385" y="8900"/>
                    <a:pt x="4864" y="8900"/>
                  </a:cubicBezTo>
                  <a:cubicBezTo>
                    <a:pt x="4297" y="8900"/>
                    <a:pt x="3723" y="8779"/>
                    <a:pt x="3179" y="8521"/>
                  </a:cubicBezTo>
                  <a:cubicBezTo>
                    <a:pt x="2207" y="8063"/>
                    <a:pt x="1487" y="7240"/>
                    <a:pt x="1133" y="6222"/>
                  </a:cubicBezTo>
                  <a:cubicBezTo>
                    <a:pt x="767" y="5193"/>
                    <a:pt x="835" y="4084"/>
                    <a:pt x="1304" y="3101"/>
                  </a:cubicBezTo>
                  <a:cubicBezTo>
                    <a:pt x="1773" y="2106"/>
                    <a:pt x="2585" y="1363"/>
                    <a:pt x="3614" y="986"/>
                  </a:cubicBezTo>
                  <a:cubicBezTo>
                    <a:pt x="4060" y="826"/>
                    <a:pt x="4528" y="746"/>
                    <a:pt x="4986" y="746"/>
                  </a:cubicBezTo>
                  <a:close/>
                  <a:moveTo>
                    <a:pt x="4985" y="0"/>
                  </a:moveTo>
                  <a:cubicBezTo>
                    <a:pt x="4437" y="0"/>
                    <a:pt x="3886" y="96"/>
                    <a:pt x="3351" y="288"/>
                  </a:cubicBezTo>
                  <a:cubicBezTo>
                    <a:pt x="2150" y="734"/>
                    <a:pt x="1178" y="1615"/>
                    <a:pt x="630" y="2781"/>
                  </a:cubicBezTo>
                  <a:cubicBezTo>
                    <a:pt x="81" y="3947"/>
                    <a:pt x="1" y="5251"/>
                    <a:pt x="424" y="6463"/>
                  </a:cubicBezTo>
                  <a:cubicBezTo>
                    <a:pt x="847" y="7675"/>
                    <a:pt x="1716" y="8646"/>
                    <a:pt x="2859" y="9184"/>
                  </a:cubicBezTo>
                  <a:cubicBezTo>
                    <a:pt x="3511" y="9493"/>
                    <a:pt x="4197" y="9641"/>
                    <a:pt x="4871" y="9641"/>
                  </a:cubicBezTo>
                  <a:cubicBezTo>
                    <a:pt x="6666" y="9641"/>
                    <a:pt x="8404" y="8612"/>
                    <a:pt x="9239" y="6863"/>
                  </a:cubicBezTo>
                  <a:cubicBezTo>
                    <a:pt x="9788" y="5697"/>
                    <a:pt x="9856" y="4393"/>
                    <a:pt x="9445" y="3181"/>
                  </a:cubicBezTo>
                  <a:cubicBezTo>
                    <a:pt x="9022" y="1969"/>
                    <a:pt x="8153" y="997"/>
                    <a:pt x="7009" y="460"/>
                  </a:cubicBezTo>
                  <a:cubicBezTo>
                    <a:pt x="6365" y="154"/>
                    <a:pt x="5678" y="0"/>
                    <a:pt x="4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0" name="Google Shape;4310;p79"/>
            <p:cNvSpPr/>
            <p:nvPr/>
          </p:nvSpPr>
          <p:spPr>
            <a:xfrm>
              <a:off x="10362613" y="3943789"/>
              <a:ext cx="203004" cy="78319"/>
            </a:xfrm>
            <a:custGeom>
              <a:avLst/>
              <a:gdLst/>
              <a:ahLst/>
              <a:cxnLst/>
              <a:rect l="l" t="t" r="r" b="b"/>
              <a:pathLst>
                <a:path w="14339" h="5532" extrusionOk="0">
                  <a:moveTo>
                    <a:pt x="2116" y="1"/>
                  </a:moveTo>
                  <a:cubicBezTo>
                    <a:pt x="1815" y="1"/>
                    <a:pt x="1485" y="40"/>
                    <a:pt x="1156" y="169"/>
                  </a:cubicBezTo>
                  <a:cubicBezTo>
                    <a:pt x="710" y="341"/>
                    <a:pt x="344" y="695"/>
                    <a:pt x="161" y="1129"/>
                  </a:cubicBezTo>
                  <a:cubicBezTo>
                    <a:pt x="12" y="1472"/>
                    <a:pt x="1" y="1838"/>
                    <a:pt x="127" y="2159"/>
                  </a:cubicBezTo>
                  <a:cubicBezTo>
                    <a:pt x="355" y="2696"/>
                    <a:pt x="927" y="2982"/>
                    <a:pt x="1224" y="3130"/>
                  </a:cubicBezTo>
                  <a:cubicBezTo>
                    <a:pt x="3728" y="4377"/>
                    <a:pt x="6392" y="5154"/>
                    <a:pt x="9171" y="5451"/>
                  </a:cubicBezTo>
                  <a:cubicBezTo>
                    <a:pt x="9605" y="5497"/>
                    <a:pt x="10085" y="5531"/>
                    <a:pt x="10588" y="5531"/>
                  </a:cubicBezTo>
                  <a:cubicBezTo>
                    <a:pt x="11400" y="5531"/>
                    <a:pt x="12269" y="5429"/>
                    <a:pt x="13069" y="5097"/>
                  </a:cubicBezTo>
                  <a:cubicBezTo>
                    <a:pt x="13698" y="4845"/>
                    <a:pt x="14064" y="4480"/>
                    <a:pt x="14179" y="4022"/>
                  </a:cubicBezTo>
                  <a:cubicBezTo>
                    <a:pt x="14339" y="3325"/>
                    <a:pt x="13824" y="2707"/>
                    <a:pt x="13252" y="2479"/>
                  </a:cubicBezTo>
                  <a:cubicBezTo>
                    <a:pt x="13138" y="2433"/>
                    <a:pt x="13012" y="2364"/>
                    <a:pt x="12886" y="2296"/>
                  </a:cubicBezTo>
                  <a:cubicBezTo>
                    <a:pt x="12726" y="2204"/>
                    <a:pt x="12555" y="2113"/>
                    <a:pt x="12372" y="2044"/>
                  </a:cubicBezTo>
                  <a:cubicBezTo>
                    <a:pt x="12333" y="2030"/>
                    <a:pt x="12293" y="2023"/>
                    <a:pt x="12253" y="2023"/>
                  </a:cubicBezTo>
                  <a:cubicBezTo>
                    <a:pt x="12104" y="2023"/>
                    <a:pt x="11957" y="2117"/>
                    <a:pt x="11903" y="2261"/>
                  </a:cubicBezTo>
                  <a:cubicBezTo>
                    <a:pt x="11823" y="2456"/>
                    <a:pt x="11926" y="2673"/>
                    <a:pt x="12120" y="2742"/>
                  </a:cubicBezTo>
                  <a:cubicBezTo>
                    <a:pt x="12246" y="2799"/>
                    <a:pt x="12383" y="2867"/>
                    <a:pt x="12532" y="2947"/>
                  </a:cubicBezTo>
                  <a:cubicBezTo>
                    <a:pt x="12681" y="3027"/>
                    <a:pt x="12818" y="3108"/>
                    <a:pt x="12978" y="3165"/>
                  </a:cubicBezTo>
                  <a:cubicBezTo>
                    <a:pt x="13252" y="3279"/>
                    <a:pt x="13515" y="3588"/>
                    <a:pt x="13458" y="3851"/>
                  </a:cubicBezTo>
                  <a:cubicBezTo>
                    <a:pt x="13390" y="4125"/>
                    <a:pt x="13058" y="4308"/>
                    <a:pt x="12795" y="4411"/>
                  </a:cubicBezTo>
                  <a:cubicBezTo>
                    <a:pt x="12087" y="4698"/>
                    <a:pt x="11306" y="4788"/>
                    <a:pt x="10567" y="4788"/>
                  </a:cubicBezTo>
                  <a:cubicBezTo>
                    <a:pt x="10102" y="4788"/>
                    <a:pt x="9653" y="4752"/>
                    <a:pt x="9251" y="4708"/>
                  </a:cubicBezTo>
                  <a:cubicBezTo>
                    <a:pt x="6564" y="4422"/>
                    <a:pt x="3980" y="3668"/>
                    <a:pt x="1556" y="2467"/>
                  </a:cubicBezTo>
                  <a:cubicBezTo>
                    <a:pt x="1258" y="2319"/>
                    <a:pt x="927" y="2136"/>
                    <a:pt x="824" y="1873"/>
                  </a:cubicBezTo>
                  <a:cubicBezTo>
                    <a:pt x="744" y="1701"/>
                    <a:pt x="790" y="1530"/>
                    <a:pt x="835" y="1415"/>
                  </a:cubicBezTo>
                  <a:cubicBezTo>
                    <a:pt x="938" y="1175"/>
                    <a:pt x="1167" y="958"/>
                    <a:pt x="1419" y="855"/>
                  </a:cubicBezTo>
                  <a:cubicBezTo>
                    <a:pt x="1622" y="777"/>
                    <a:pt x="1846" y="742"/>
                    <a:pt x="2121" y="742"/>
                  </a:cubicBezTo>
                  <a:cubicBezTo>
                    <a:pt x="2249" y="742"/>
                    <a:pt x="2387" y="749"/>
                    <a:pt x="2539" y="764"/>
                  </a:cubicBezTo>
                  <a:cubicBezTo>
                    <a:pt x="2553" y="765"/>
                    <a:pt x="2567" y="766"/>
                    <a:pt x="2581" y="766"/>
                  </a:cubicBezTo>
                  <a:cubicBezTo>
                    <a:pt x="2769" y="766"/>
                    <a:pt x="2929" y="625"/>
                    <a:pt x="2951" y="443"/>
                  </a:cubicBezTo>
                  <a:cubicBezTo>
                    <a:pt x="2974" y="238"/>
                    <a:pt x="2825" y="55"/>
                    <a:pt x="2619" y="32"/>
                  </a:cubicBezTo>
                  <a:cubicBezTo>
                    <a:pt x="2465" y="15"/>
                    <a:pt x="2296" y="1"/>
                    <a:pt x="2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11" name="Google Shape;4311;p79"/>
          <p:cNvGrpSpPr/>
          <p:nvPr/>
        </p:nvGrpSpPr>
        <p:grpSpPr>
          <a:xfrm>
            <a:off x="5662875" y="2267930"/>
            <a:ext cx="533823" cy="624907"/>
            <a:chOff x="5662873" y="1353530"/>
            <a:chExt cx="533823" cy="624907"/>
          </a:xfrm>
        </p:grpSpPr>
        <p:sp>
          <p:nvSpPr>
            <p:cNvPr id="4312" name="Google Shape;4312;p79"/>
            <p:cNvSpPr/>
            <p:nvPr/>
          </p:nvSpPr>
          <p:spPr>
            <a:xfrm>
              <a:off x="5671462" y="1361104"/>
              <a:ext cx="306034" cy="202461"/>
            </a:xfrm>
            <a:custGeom>
              <a:avLst/>
              <a:gdLst/>
              <a:ahLst/>
              <a:cxnLst/>
              <a:rect l="l" t="t" r="r" b="b"/>
              <a:pathLst>
                <a:path w="15070" h="9971" extrusionOk="0">
                  <a:moveTo>
                    <a:pt x="14704" y="1"/>
                  </a:moveTo>
                  <a:lnTo>
                    <a:pt x="0" y="9971"/>
                  </a:lnTo>
                  <a:lnTo>
                    <a:pt x="0" y="9971"/>
                  </a:lnTo>
                  <a:lnTo>
                    <a:pt x="15070" y="1075"/>
                  </a:lnTo>
                  <a:lnTo>
                    <a:pt x="1470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3" name="Google Shape;4313;p79"/>
            <p:cNvSpPr/>
            <p:nvPr/>
          </p:nvSpPr>
          <p:spPr>
            <a:xfrm>
              <a:off x="5662873" y="1353530"/>
              <a:ext cx="322991" cy="217690"/>
            </a:xfrm>
            <a:custGeom>
              <a:avLst/>
              <a:gdLst/>
              <a:ahLst/>
              <a:cxnLst/>
              <a:rect l="l" t="t" r="r" b="b"/>
              <a:pathLst>
                <a:path w="15905" h="10721" extrusionOk="0">
                  <a:moveTo>
                    <a:pt x="15130" y="0"/>
                  </a:moveTo>
                  <a:cubicBezTo>
                    <a:pt x="15058" y="0"/>
                    <a:pt x="14987" y="21"/>
                    <a:pt x="14921" y="65"/>
                  </a:cubicBezTo>
                  <a:lnTo>
                    <a:pt x="217" y="10046"/>
                  </a:lnTo>
                  <a:cubicBezTo>
                    <a:pt x="46" y="10161"/>
                    <a:pt x="0" y="10389"/>
                    <a:pt x="114" y="10561"/>
                  </a:cubicBezTo>
                  <a:cubicBezTo>
                    <a:pt x="195" y="10664"/>
                    <a:pt x="309" y="10721"/>
                    <a:pt x="423" y="10721"/>
                  </a:cubicBezTo>
                  <a:cubicBezTo>
                    <a:pt x="503" y="10721"/>
                    <a:pt x="572" y="10698"/>
                    <a:pt x="640" y="10652"/>
                  </a:cubicBezTo>
                  <a:lnTo>
                    <a:pt x="14933" y="957"/>
                  </a:lnTo>
                  <a:lnTo>
                    <a:pt x="15138" y="1574"/>
                  </a:lnTo>
                  <a:cubicBezTo>
                    <a:pt x="15193" y="1728"/>
                    <a:pt x="15332" y="1824"/>
                    <a:pt x="15484" y="1824"/>
                  </a:cubicBezTo>
                  <a:cubicBezTo>
                    <a:pt x="15525" y="1824"/>
                    <a:pt x="15566" y="1817"/>
                    <a:pt x="15607" y="1803"/>
                  </a:cubicBezTo>
                  <a:cubicBezTo>
                    <a:pt x="15801" y="1746"/>
                    <a:pt x="15904" y="1528"/>
                    <a:pt x="15847" y="1334"/>
                  </a:cubicBezTo>
                  <a:lnTo>
                    <a:pt x="15481" y="259"/>
                  </a:lnTo>
                  <a:cubicBezTo>
                    <a:pt x="15447" y="145"/>
                    <a:pt x="15367" y="65"/>
                    <a:pt x="15253" y="19"/>
                  </a:cubicBezTo>
                  <a:cubicBezTo>
                    <a:pt x="15212" y="7"/>
                    <a:pt x="15171" y="0"/>
                    <a:pt x="1513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4" name="Google Shape;4314;p79"/>
            <p:cNvSpPr/>
            <p:nvPr/>
          </p:nvSpPr>
          <p:spPr>
            <a:xfrm>
              <a:off x="5685149" y="1379906"/>
              <a:ext cx="503179" cy="433227"/>
            </a:xfrm>
            <a:custGeom>
              <a:avLst/>
              <a:gdLst/>
              <a:ahLst/>
              <a:cxnLst/>
              <a:rect l="l" t="t" r="r" b="b"/>
              <a:pathLst>
                <a:path w="24778" h="21336" extrusionOk="0">
                  <a:moveTo>
                    <a:pt x="15734" y="1"/>
                  </a:moveTo>
                  <a:lnTo>
                    <a:pt x="1" y="8633"/>
                  </a:lnTo>
                  <a:lnTo>
                    <a:pt x="23600" y="21336"/>
                  </a:lnTo>
                  <a:lnTo>
                    <a:pt x="24778" y="20570"/>
                  </a:lnTo>
                  <a:lnTo>
                    <a:pt x="15734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5" name="Google Shape;4315;p79"/>
            <p:cNvSpPr/>
            <p:nvPr/>
          </p:nvSpPr>
          <p:spPr>
            <a:xfrm>
              <a:off x="5676559" y="1372312"/>
              <a:ext cx="520136" cy="448497"/>
            </a:xfrm>
            <a:custGeom>
              <a:avLst/>
              <a:gdLst/>
              <a:ahLst/>
              <a:cxnLst/>
              <a:rect l="l" t="t" r="r" b="b"/>
              <a:pathLst>
                <a:path w="25613" h="22088" extrusionOk="0">
                  <a:moveTo>
                    <a:pt x="16161" y="1"/>
                  </a:moveTo>
                  <a:cubicBezTo>
                    <a:pt x="16097" y="1"/>
                    <a:pt x="16031" y="19"/>
                    <a:pt x="15974" y="55"/>
                  </a:cubicBezTo>
                  <a:lnTo>
                    <a:pt x="241" y="8687"/>
                  </a:lnTo>
                  <a:cubicBezTo>
                    <a:pt x="58" y="8790"/>
                    <a:pt x="1" y="9007"/>
                    <a:pt x="92" y="9190"/>
                  </a:cubicBezTo>
                  <a:cubicBezTo>
                    <a:pt x="163" y="9315"/>
                    <a:pt x="292" y="9387"/>
                    <a:pt x="421" y="9387"/>
                  </a:cubicBezTo>
                  <a:cubicBezTo>
                    <a:pt x="481" y="9387"/>
                    <a:pt x="541" y="9371"/>
                    <a:pt x="595" y="9339"/>
                  </a:cubicBezTo>
                  <a:lnTo>
                    <a:pt x="15974" y="901"/>
                  </a:lnTo>
                  <a:lnTo>
                    <a:pt x="24743" y="20807"/>
                  </a:lnTo>
                  <a:lnTo>
                    <a:pt x="23817" y="21401"/>
                  </a:lnTo>
                  <a:cubicBezTo>
                    <a:pt x="23646" y="21516"/>
                    <a:pt x="23600" y="21744"/>
                    <a:pt x="23714" y="21916"/>
                  </a:cubicBezTo>
                  <a:cubicBezTo>
                    <a:pt x="23783" y="22030"/>
                    <a:pt x="23897" y="22087"/>
                    <a:pt x="24023" y="22087"/>
                  </a:cubicBezTo>
                  <a:cubicBezTo>
                    <a:pt x="24091" y="22087"/>
                    <a:pt x="24160" y="22064"/>
                    <a:pt x="24229" y="22019"/>
                  </a:cubicBezTo>
                  <a:lnTo>
                    <a:pt x="25406" y="21253"/>
                  </a:lnTo>
                  <a:cubicBezTo>
                    <a:pt x="25555" y="21150"/>
                    <a:pt x="25612" y="20955"/>
                    <a:pt x="25544" y="20795"/>
                  </a:cubicBezTo>
                  <a:lnTo>
                    <a:pt x="16500" y="226"/>
                  </a:lnTo>
                  <a:cubicBezTo>
                    <a:pt x="16454" y="135"/>
                    <a:pt x="16374" y="55"/>
                    <a:pt x="16271" y="20"/>
                  </a:cubicBezTo>
                  <a:cubicBezTo>
                    <a:pt x="16237" y="7"/>
                    <a:pt x="16199" y="1"/>
                    <a:pt x="16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6" name="Google Shape;4316;p79"/>
            <p:cNvSpPr/>
            <p:nvPr/>
          </p:nvSpPr>
          <p:spPr>
            <a:xfrm>
              <a:off x="5675646" y="1428903"/>
              <a:ext cx="495036" cy="541880"/>
            </a:xfrm>
            <a:custGeom>
              <a:avLst/>
              <a:gdLst/>
              <a:ahLst/>
              <a:cxnLst/>
              <a:rect l="l" t="t" r="r" b="b"/>
              <a:pathLst>
                <a:path w="24377" h="26687" extrusionOk="0">
                  <a:moveTo>
                    <a:pt x="15733" y="0"/>
                  </a:moveTo>
                  <a:lnTo>
                    <a:pt x="0" y="6689"/>
                  </a:lnTo>
                  <a:lnTo>
                    <a:pt x="8792" y="26686"/>
                  </a:lnTo>
                  <a:lnTo>
                    <a:pt x="24377" y="20421"/>
                  </a:lnTo>
                  <a:lnTo>
                    <a:pt x="157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7" name="Google Shape;4317;p79"/>
            <p:cNvSpPr/>
            <p:nvPr/>
          </p:nvSpPr>
          <p:spPr>
            <a:xfrm>
              <a:off x="5667970" y="1421410"/>
              <a:ext cx="510368" cy="557027"/>
            </a:xfrm>
            <a:custGeom>
              <a:avLst/>
              <a:gdLst/>
              <a:ahLst/>
              <a:cxnLst/>
              <a:rect l="l" t="t" r="r" b="b"/>
              <a:pathLst>
                <a:path w="25132" h="27433" extrusionOk="0">
                  <a:moveTo>
                    <a:pt x="15916" y="861"/>
                  </a:moveTo>
                  <a:lnTo>
                    <a:pt x="24263" y="20584"/>
                  </a:lnTo>
                  <a:lnTo>
                    <a:pt x="9365" y="26575"/>
                  </a:lnTo>
                  <a:lnTo>
                    <a:pt x="870" y="7252"/>
                  </a:lnTo>
                  <a:lnTo>
                    <a:pt x="15916" y="861"/>
                  </a:lnTo>
                  <a:close/>
                  <a:moveTo>
                    <a:pt x="16116" y="0"/>
                  </a:moveTo>
                  <a:cubicBezTo>
                    <a:pt x="16068" y="0"/>
                    <a:pt x="16019" y="9"/>
                    <a:pt x="15974" y="26"/>
                  </a:cubicBezTo>
                  <a:lnTo>
                    <a:pt x="241" y="6715"/>
                  </a:lnTo>
                  <a:cubicBezTo>
                    <a:pt x="149" y="6749"/>
                    <a:pt x="69" y="6829"/>
                    <a:pt x="35" y="6921"/>
                  </a:cubicBezTo>
                  <a:cubicBezTo>
                    <a:pt x="1" y="7012"/>
                    <a:pt x="1" y="7115"/>
                    <a:pt x="46" y="7206"/>
                  </a:cubicBezTo>
                  <a:lnTo>
                    <a:pt x="8839" y="27204"/>
                  </a:lnTo>
                  <a:cubicBezTo>
                    <a:pt x="8896" y="27353"/>
                    <a:pt x="9033" y="27433"/>
                    <a:pt x="9170" y="27433"/>
                  </a:cubicBezTo>
                  <a:cubicBezTo>
                    <a:pt x="9216" y="27433"/>
                    <a:pt x="9262" y="27421"/>
                    <a:pt x="9308" y="27398"/>
                  </a:cubicBezTo>
                  <a:lnTo>
                    <a:pt x="24892" y="21133"/>
                  </a:lnTo>
                  <a:cubicBezTo>
                    <a:pt x="24983" y="21098"/>
                    <a:pt x="25063" y="21018"/>
                    <a:pt x="25098" y="20927"/>
                  </a:cubicBezTo>
                  <a:cubicBezTo>
                    <a:pt x="25132" y="20835"/>
                    <a:pt x="25132" y="20733"/>
                    <a:pt x="25098" y="20641"/>
                  </a:cubicBezTo>
                  <a:lnTo>
                    <a:pt x="16454" y="232"/>
                  </a:lnTo>
                  <a:cubicBezTo>
                    <a:pt x="16419" y="140"/>
                    <a:pt x="16351" y="60"/>
                    <a:pt x="16259" y="26"/>
                  </a:cubicBezTo>
                  <a:cubicBezTo>
                    <a:pt x="16214" y="9"/>
                    <a:pt x="16165" y="0"/>
                    <a:pt x="16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8" name="Google Shape;4318;p79"/>
            <p:cNvSpPr/>
            <p:nvPr/>
          </p:nvSpPr>
          <p:spPr>
            <a:xfrm>
              <a:off x="5867888" y="1457228"/>
              <a:ext cx="109600" cy="133505"/>
            </a:xfrm>
            <a:custGeom>
              <a:avLst/>
              <a:gdLst/>
              <a:ahLst/>
              <a:cxnLst/>
              <a:rect l="l" t="t" r="r" b="b"/>
              <a:pathLst>
                <a:path w="5397" h="6575" extrusionOk="0">
                  <a:moveTo>
                    <a:pt x="3499" y="0"/>
                  </a:moveTo>
                  <a:lnTo>
                    <a:pt x="0" y="1486"/>
                  </a:lnTo>
                  <a:lnTo>
                    <a:pt x="2207" y="6574"/>
                  </a:lnTo>
                  <a:lnTo>
                    <a:pt x="2721" y="3910"/>
                  </a:lnTo>
                  <a:lnTo>
                    <a:pt x="5397" y="5134"/>
                  </a:lnTo>
                  <a:lnTo>
                    <a:pt x="3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9" name="Google Shape;4319;p79"/>
            <p:cNvSpPr/>
            <p:nvPr/>
          </p:nvSpPr>
          <p:spPr>
            <a:xfrm>
              <a:off x="5859989" y="1449553"/>
              <a:ext cx="125622" cy="148836"/>
            </a:xfrm>
            <a:custGeom>
              <a:avLst/>
              <a:gdLst/>
              <a:ahLst/>
              <a:cxnLst/>
              <a:rect l="l" t="t" r="r" b="b"/>
              <a:pathLst>
                <a:path w="6186" h="7330" extrusionOk="0">
                  <a:moveTo>
                    <a:pt x="3671" y="870"/>
                  </a:moveTo>
                  <a:lnTo>
                    <a:pt x="5123" y="4803"/>
                  </a:lnTo>
                  <a:lnTo>
                    <a:pt x="3270" y="3945"/>
                  </a:lnTo>
                  <a:cubicBezTo>
                    <a:pt x="3222" y="3924"/>
                    <a:pt x="3168" y="3912"/>
                    <a:pt x="3114" y="3912"/>
                  </a:cubicBezTo>
                  <a:cubicBezTo>
                    <a:pt x="3054" y="3912"/>
                    <a:pt x="2993" y="3927"/>
                    <a:pt x="2939" y="3957"/>
                  </a:cubicBezTo>
                  <a:cubicBezTo>
                    <a:pt x="2836" y="4003"/>
                    <a:pt x="2767" y="4105"/>
                    <a:pt x="2744" y="4208"/>
                  </a:cubicBezTo>
                  <a:lnTo>
                    <a:pt x="2459" y="5706"/>
                  </a:lnTo>
                  <a:lnTo>
                    <a:pt x="881" y="2059"/>
                  </a:lnTo>
                  <a:lnTo>
                    <a:pt x="3671" y="870"/>
                  </a:lnTo>
                  <a:close/>
                  <a:moveTo>
                    <a:pt x="3882" y="1"/>
                  </a:moveTo>
                  <a:cubicBezTo>
                    <a:pt x="3833" y="1"/>
                    <a:pt x="3785" y="12"/>
                    <a:pt x="3739" y="35"/>
                  </a:cubicBezTo>
                  <a:lnTo>
                    <a:pt x="240" y="1521"/>
                  </a:lnTo>
                  <a:cubicBezTo>
                    <a:pt x="149" y="1567"/>
                    <a:pt x="80" y="1636"/>
                    <a:pt x="46" y="1727"/>
                  </a:cubicBezTo>
                  <a:cubicBezTo>
                    <a:pt x="0" y="1819"/>
                    <a:pt x="12" y="1922"/>
                    <a:pt x="46" y="2013"/>
                  </a:cubicBezTo>
                  <a:lnTo>
                    <a:pt x="2253" y="7101"/>
                  </a:lnTo>
                  <a:cubicBezTo>
                    <a:pt x="2321" y="7238"/>
                    <a:pt x="2447" y="7330"/>
                    <a:pt x="2596" y="7330"/>
                  </a:cubicBezTo>
                  <a:lnTo>
                    <a:pt x="2642" y="7330"/>
                  </a:lnTo>
                  <a:cubicBezTo>
                    <a:pt x="2802" y="7307"/>
                    <a:pt x="2927" y="7193"/>
                    <a:pt x="2962" y="7032"/>
                  </a:cubicBezTo>
                  <a:lnTo>
                    <a:pt x="3385" y="4814"/>
                  </a:lnTo>
                  <a:lnTo>
                    <a:pt x="5626" y="5855"/>
                  </a:lnTo>
                  <a:cubicBezTo>
                    <a:pt x="5675" y="5875"/>
                    <a:pt x="5727" y="5885"/>
                    <a:pt x="5778" y="5885"/>
                  </a:cubicBezTo>
                  <a:cubicBezTo>
                    <a:pt x="5871" y="5885"/>
                    <a:pt x="5964" y="5852"/>
                    <a:pt x="6037" y="5786"/>
                  </a:cubicBezTo>
                  <a:cubicBezTo>
                    <a:pt x="6152" y="5683"/>
                    <a:pt x="6186" y="5535"/>
                    <a:pt x="6129" y="5386"/>
                  </a:cubicBezTo>
                  <a:lnTo>
                    <a:pt x="4231" y="252"/>
                  </a:lnTo>
                  <a:cubicBezTo>
                    <a:pt x="4196" y="149"/>
                    <a:pt x="4128" y="69"/>
                    <a:pt x="4025" y="35"/>
                  </a:cubicBezTo>
                  <a:cubicBezTo>
                    <a:pt x="3979" y="12"/>
                    <a:pt x="3931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0" name="Google Shape;4320;p79"/>
            <p:cNvSpPr/>
            <p:nvPr/>
          </p:nvSpPr>
          <p:spPr>
            <a:xfrm>
              <a:off x="5826788" y="1656442"/>
              <a:ext cx="237537" cy="145424"/>
            </a:xfrm>
            <a:custGeom>
              <a:avLst/>
              <a:gdLst/>
              <a:ahLst/>
              <a:cxnLst/>
              <a:rect l="l" t="t" r="r" b="b"/>
              <a:pathLst>
                <a:path w="11697" h="7162" extrusionOk="0">
                  <a:moveTo>
                    <a:pt x="7735" y="0"/>
                  </a:moveTo>
                  <a:cubicBezTo>
                    <a:pt x="6808" y="0"/>
                    <a:pt x="5774" y="184"/>
                    <a:pt x="4734" y="571"/>
                  </a:cubicBezTo>
                  <a:cubicBezTo>
                    <a:pt x="1853" y="1634"/>
                    <a:pt x="0" y="3852"/>
                    <a:pt x="618" y="5510"/>
                  </a:cubicBezTo>
                  <a:cubicBezTo>
                    <a:pt x="1013" y="6580"/>
                    <a:pt x="2320" y="7161"/>
                    <a:pt x="3968" y="7161"/>
                  </a:cubicBezTo>
                  <a:cubicBezTo>
                    <a:pt x="4892" y="7161"/>
                    <a:pt x="5924" y="6978"/>
                    <a:pt x="6963" y="6596"/>
                  </a:cubicBezTo>
                  <a:cubicBezTo>
                    <a:pt x="9856" y="5533"/>
                    <a:pt x="11697" y="3315"/>
                    <a:pt x="11080" y="1646"/>
                  </a:cubicBezTo>
                  <a:cubicBezTo>
                    <a:pt x="10691" y="584"/>
                    <a:pt x="9384" y="0"/>
                    <a:pt x="7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1" name="Google Shape;4321;p79"/>
            <p:cNvSpPr/>
            <p:nvPr/>
          </p:nvSpPr>
          <p:spPr>
            <a:xfrm>
              <a:off x="5829346" y="1652747"/>
              <a:ext cx="232663" cy="152958"/>
            </a:xfrm>
            <a:custGeom>
              <a:avLst/>
              <a:gdLst/>
              <a:ahLst/>
              <a:cxnLst/>
              <a:rect l="l" t="t" r="r" b="b"/>
              <a:pathLst>
                <a:path w="11457" h="7533" extrusionOk="0">
                  <a:moveTo>
                    <a:pt x="7626" y="364"/>
                  </a:moveTo>
                  <a:cubicBezTo>
                    <a:pt x="9181" y="364"/>
                    <a:pt x="10416" y="901"/>
                    <a:pt x="10782" y="1896"/>
                  </a:cubicBezTo>
                  <a:cubicBezTo>
                    <a:pt x="11056" y="2639"/>
                    <a:pt x="10805" y="3531"/>
                    <a:pt x="10073" y="4412"/>
                  </a:cubicBezTo>
                  <a:cubicBezTo>
                    <a:pt x="9319" y="5315"/>
                    <a:pt x="8141" y="6092"/>
                    <a:pt x="6780" y="6607"/>
                  </a:cubicBezTo>
                  <a:cubicBezTo>
                    <a:pt x="5789" y="6970"/>
                    <a:pt x="4785" y="7161"/>
                    <a:pt x="3865" y="7161"/>
                  </a:cubicBezTo>
                  <a:cubicBezTo>
                    <a:pt x="3512" y="7161"/>
                    <a:pt x="3171" y="7133"/>
                    <a:pt x="2847" y="7076"/>
                  </a:cubicBezTo>
                  <a:cubicBezTo>
                    <a:pt x="1715" y="6881"/>
                    <a:pt x="938" y="6367"/>
                    <a:pt x="663" y="5635"/>
                  </a:cubicBezTo>
                  <a:cubicBezTo>
                    <a:pt x="389" y="4892"/>
                    <a:pt x="652" y="4000"/>
                    <a:pt x="1384" y="3120"/>
                  </a:cubicBezTo>
                  <a:cubicBezTo>
                    <a:pt x="2138" y="2205"/>
                    <a:pt x="3304" y="1427"/>
                    <a:pt x="4676" y="924"/>
                  </a:cubicBezTo>
                  <a:cubicBezTo>
                    <a:pt x="5694" y="547"/>
                    <a:pt x="6712" y="364"/>
                    <a:pt x="7626" y="364"/>
                  </a:cubicBezTo>
                  <a:close/>
                  <a:moveTo>
                    <a:pt x="7584" y="1"/>
                  </a:moveTo>
                  <a:cubicBezTo>
                    <a:pt x="6642" y="1"/>
                    <a:pt x="5599" y="184"/>
                    <a:pt x="4551" y="570"/>
                  </a:cubicBezTo>
                  <a:cubicBezTo>
                    <a:pt x="3121" y="1107"/>
                    <a:pt x="1898" y="1919"/>
                    <a:pt x="1098" y="2879"/>
                  </a:cubicBezTo>
                  <a:cubicBezTo>
                    <a:pt x="275" y="3863"/>
                    <a:pt x="0" y="4892"/>
                    <a:pt x="320" y="5761"/>
                  </a:cubicBezTo>
                  <a:cubicBezTo>
                    <a:pt x="640" y="6630"/>
                    <a:pt x="1509" y="7224"/>
                    <a:pt x="2778" y="7442"/>
                  </a:cubicBezTo>
                  <a:cubicBezTo>
                    <a:pt x="3121" y="7499"/>
                    <a:pt x="3476" y="7533"/>
                    <a:pt x="3842" y="7533"/>
                  </a:cubicBezTo>
                  <a:cubicBezTo>
                    <a:pt x="4814" y="7533"/>
                    <a:pt x="5866" y="7339"/>
                    <a:pt x="6906" y="6950"/>
                  </a:cubicBezTo>
                  <a:cubicBezTo>
                    <a:pt x="8335" y="6424"/>
                    <a:pt x="9559" y="5601"/>
                    <a:pt x="10359" y="4640"/>
                  </a:cubicBezTo>
                  <a:cubicBezTo>
                    <a:pt x="11182" y="3657"/>
                    <a:pt x="11457" y="2639"/>
                    <a:pt x="11136" y="1770"/>
                  </a:cubicBezTo>
                  <a:cubicBezTo>
                    <a:pt x="10714" y="628"/>
                    <a:pt x="9323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2" name="Google Shape;4322;p79"/>
            <p:cNvSpPr/>
            <p:nvPr/>
          </p:nvSpPr>
          <p:spPr>
            <a:xfrm>
              <a:off x="5898754" y="1697256"/>
              <a:ext cx="31131" cy="39047"/>
            </a:xfrm>
            <a:custGeom>
              <a:avLst/>
              <a:gdLst/>
              <a:ahLst/>
              <a:cxnLst/>
              <a:rect l="l" t="t" r="r" b="b"/>
              <a:pathLst>
                <a:path w="1533" h="1923" extrusionOk="0">
                  <a:moveTo>
                    <a:pt x="621" y="0"/>
                  </a:moveTo>
                  <a:cubicBezTo>
                    <a:pt x="554" y="0"/>
                    <a:pt x="488" y="12"/>
                    <a:pt x="424" y="36"/>
                  </a:cubicBezTo>
                  <a:cubicBezTo>
                    <a:pt x="207" y="116"/>
                    <a:pt x="69" y="310"/>
                    <a:pt x="24" y="585"/>
                  </a:cubicBezTo>
                  <a:cubicBezTo>
                    <a:pt x="1" y="768"/>
                    <a:pt x="24" y="996"/>
                    <a:pt x="104" y="1202"/>
                  </a:cubicBezTo>
                  <a:cubicBezTo>
                    <a:pt x="184" y="1419"/>
                    <a:pt x="309" y="1602"/>
                    <a:pt x="447" y="1728"/>
                  </a:cubicBezTo>
                  <a:cubicBezTo>
                    <a:pt x="595" y="1854"/>
                    <a:pt x="755" y="1922"/>
                    <a:pt x="915" y="1922"/>
                  </a:cubicBezTo>
                  <a:cubicBezTo>
                    <a:pt x="984" y="1922"/>
                    <a:pt x="1041" y="1911"/>
                    <a:pt x="1110" y="1888"/>
                  </a:cubicBezTo>
                  <a:cubicBezTo>
                    <a:pt x="1327" y="1808"/>
                    <a:pt x="1464" y="1614"/>
                    <a:pt x="1510" y="1339"/>
                  </a:cubicBezTo>
                  <a:cubicBezTo>
                    <a:pt x="1533" y="1145"/>
                    <a:pt x="1510" y="928"/>
                    <a:pt x="1430" y="722"/>
                  </a:cubicBezTo>
                  <a:cubicBezTo>
                    <a:pt x="1350" y="505"/>
                    <a:pt x="1224" y="322"/>
                    <a:pt x="1087" y="196"/>
                  </a:cubicBezTo>
                  <a:cubicBezTo>
                    <a:pt x="942" y="67"/>
                    <a:pt x="780" y="0"/>
                    <a:pt x="6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3" name="Google Shape;4323;p79"/>
            <p:cNvSpPr/>
            <p:nvPr/>
          </p:nvSpPr>
          <p:spPr>
            <a:xfrm>
              <a:off x="5947754" y="1679144"/>
              <a:ext cx="31355" cy="39047"/>
            </a:xfrm>
            <a:custGeom>
              <a:avLst/>
              <a:gdLst/>
              <a:ahLst/>
              <a:cxnLst/>
              <a:rect l="l" t="t" r="r" b="b"/>
              <a:pathLst>
                <a:path w="1544" h="1923" extrusionOk="0">
                  <a:moveTo>
                    <a:pt x="620" y="1"/>
                  </a:moveTo>
                  <a:cubicBezTo>
                    <a:pt x="554" y="1"/>
                    <a:pt x="487" y="12"/>
                    <a:pt x="423" y="36"/>
                  </a:cubicBezTo>
                  <a:cubicBezTo>
                    <a:pt x="206" y="116"/>
                    <a:pt x="69" y="310"/>
                    <a:pt x="23" y="585"/>
                  </a:cubicBezTo>
                  <a:cubicBezTo>
                    <a:pt x="0" y="779"/>
                    <a:pt x="23" y="996"/>
                    <a:pt x="103" y="1202"/>
                  </a:cubicBezTo>
                  <a:cubicBezTo>
                    <a:pt x="183" y="1419"/>
                    <a:pt x="309" y="1602"/>
                    <a:pt x="446" y="1728"/>
                  </a:cubicBezTo>
                  <a:cubicBezTo>
                    <a:pt x="595" y="1854"/>
                    <a:pt x="755" y="1923"/>
                    <a:pt x="915" y="1923"/>
                  </a:cubicBezTo>
                  <a:cubicBezTo>
                    <a:pt x="984" y="1923"/>
                    <a:pt x="1041" y="1911"/>
                    <a:pt x="1109" y="1888"/>
                  </a:cubicBezTo>
                  <a:cubicBezTo>
                    <a:pt x="1258" y="1831"/>
                    <a:pt x="1372" y="1728"/>
                    <a:pt x="1441" y="1568"/>
                  </a:cubicBezTo>
                  <a:cubicBezTo>
                    <a:pt x="1544" y="1339"/>
                    <a:pt x="1544" y="1031"/>
                    <a:pt x="1429" y="722"/>
                  </a:cubicBezTo>
                  <a:cubicBezTo>
                    <a:pt x="1349" y="505"/>
                    <a:pt x="1224" y="322"/>
                    <a:pt x="1086" y="196"/>
                  </a:cubicBezTo>
                  <a:cubicBezTo>
                    <a:pt x="941" y="67"/>
                    <a:pt x="779" y="1"/>
                    <a:pt x="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4" name="Google Shape;4324;p79"/>
            <p:cNvSpPr/>
            <p:nvPr/>
          </p:nvSpPr>
          <p:spPr>
            <a:xfrm>
              <a:off x="5882509" y="1691042"/>
              <a:ext cx="131897" cy="74966"/>
            </a:xfrm>
            <a:custGeom>
              <a:avLst/>
              <a:gdLst/>
              <a:ahLst/>
              <a:cxnLst/>
              <a:rect l="l" t="t" r="r" b="b"/>
              <a:pathLst>
                <a:path w="6495" h="3692" extrusionOk="0">
                  <a:moveTo>
                    <a:pt x="5487" y="0"/>
                  </a:moveTo>
                  <a:cubicBezTo>
                    <a:pt x="5446" y="0"/>
                    <a:pt x="5404" y="7"/>
                    <a:pt x="5363" y="22"/>
                  </a:cubicBezTo>
                  <a:cubicBezTo>
                    <a:pt x="5168" y="79"/>
                    <a:pt x="5066" y="296"/>
                    <a:pt x="5134" y="490"/>
                  </a:cubicBezTo>
                  <a:cubicBezTo>
                    <a:pt x="5146" y="548"/>
                    <a:pt x="5569" y="1874"/>
                    <a:pt x="3591" y="2697"/>
                  </a:cubicBezTo>
                  <a:cubicBezTo>
                    <a:pt x="3177" y="2869"/>
                    <a:pt x="2816" y="2939"/>
                    <a:pt x="2503" y="2939"/>
                  </a:cubicBezTo>
                  <a:cubicBezTo>
                    <a:pt x="1322" y="2939"/>
                    <a:pt x="830" y="1952"/>
                    <a:pt x="766" y="1817"/>
                  </a:cubicBezTo>
                  <a:cubicBezTo>
                    <a:pt x="707" y="1673"/>
                    <a:pt x="566" y="1592"/>
                    <a:pt x="423" y="1592"/>
                  </a:cubicBezTo>
                  <a:cubicBezTo>
                    <a:pt x="373" y="1592"/>
                    <a:pt x="322" y="1602"/>
                    <a:pt x="275" y="1622"/>
                  </a:cubicBezTo>
                  <a:cubicBezTo>
                    <a:pt x="92" y="1702"/>
                    <a:pt x="0" y="1931"/>
                    <a:pt x="92" y="2114"/>
                  </a:cubicBezTo>
                  <a:cubicBezTo>
                    <a:pt x="92" y="2137"/>
                    <a:pt x="812" y="3692"/>
                    <a:pt x="2504" y="3692"/>
                  </a:cubicBezTo>
                  <a:cubicBezTo>
                    <a:pt x="2905" y="3692"/>
                    <a:pt x="3362" y="3600"/>
                    <a:pt x="3876" y="3383"/>
                  </a:cubicBezTo>
                  <a:cubicBezTo>
                    <a:pt x="6495" y="2297"/>
                    <a:pt x="5843" y="273"/>
                    <a:pt x="5832" y="250"/>
                  </a:cubicBezTo>
                  <a:cubicBezTo>
                    <a:pt x="5786" y="97"/>
                    <a:pt x="5641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25" name="Google Shape;4325;p79"/>
          <p:cNvGrpSpPr/>
          <p:nvPr/>
        </p:nvGrpSpPr>
        <p:grpSpPr>
          <a:xfrm>
            <a:off x="7726050" y="2784931"/>
            <a:ext cx="684708" cy="675263"/>
            <a:chOff x="7726050" y="1870531"/>
            <a:chExt cx="684708" cy="675263"/>
          </a:xfrm>
        </p:grpSpPr>
        <p:sp>
          <p:nvSpPr>
            <p:cNvPr id="4326" name="Google Shape;4326;p79"/>
            <p:cNvSpPr/>
            <p:nvPr/>
          </p:nvSpPr>
          <p:spPr>
            <a:xfrm>
              <a:off x="7732673" y="1878056"/>
              <a:ext cx="670560" cy="661115"/>
            </a:xfrm>
            <a:custGeom>
              <a:avLst/>
              <a:gdLst/>
              <a:ahLst/>
              <a:cxnLst/>
              <a:rect l="l" t="t" r="r" b="b"/>
              <a:pathLst>
                <a:path w="17821" h="17570" extrusionOk="0">
                  <a:moveTo>
                    <a:pt x="7168" y="1"/>
                  </a:moveTo>
                  <a:lnTo>
                    <a:pt x="6116" y="2031"/>
                  </a:lnTo>
                  <a:cubicBezTo>
                    <a:pt x="6116" y="2031"/>
                    <a:pt x="3985" y="1555"/>
                    <a:pt x="3910" y="1530"/>
                  </a:cubicBezTo>
                  <a:cubicBezTo>
                    <a:pt x="3910" y="1529"/>
                    <a:pt x="3909" y="1529"/>
                    <a:pt x="3908" y="1529"/>
                  </a:cubicBezTo>
                  <a:cubicBezTo>
                    <a:pt x="3808" y="1529"/>
                    <a:pt x="3660" y="3735"/>
                    <a:pt x="3660" y="3735"/>
                  </a:cubicBezTo>
                  <a:lnTo>
                    <a:pt x="1203" y="4337"/>
                  </a:lnTo>
                  <a:lnTo>
                    <a:pt x="2206" y="5790"/>
                  </a:lnTo>
                  <a:lnTo>
                    <a:pt x="0" y="7595"/>
                  </a:lnTo>
                  <a:lnTo>
                    <a:pt x="1755" y="8898"/>
                  </a:lnTo>
                  <a:lnTo>
                    <a:pt x="76" y="10778"/>
                  </a:lnTo>
                  <a:lnTo>
                    <a:pt x="2056" y="11329"/>
                  </a:lnTo>
                  <a:lnTo>
                    <a:pt x="1228" y="13485"/>
                  </a:lnTo>
                  <a:lnTo>
                    <a:pt x="1228" y="13485"/>
                  </a:lnTo>
                  <a:lnTo>
                    <a:pt x="3459" y="13459"/>
                  </a:lnTo>
                  <a:lnTo>
                    <a:pt x="3158" y="15891"/>
                  </a:lnTo>
                  <a:lnTo>
                    <a:pt x="5865" y="15389"/>
                  </a:lnTo>
                  <a:lnTo>
                    <a:pt x="7168" y="17570"/>
                  </a:lnTo>
                  <a:lnTo>
                    <a:pt x="8547" y="15916"/>
                  </a:lnTo>
                  <a:lnTo>
                    <a:pt x="10677" y="17294"/>
                  </a:lnTo>
                  <a:lnTo>
                    <a:pt x="12005" y="15289"/>
                  </a:lnTo>
                  <a:lnTo>
                    <a:pt x="13960" y="15765"/>
                  </a:lnTo>
                  <a:lnTo>
                    <a:pt x="14261" y="13735"/>
                  </a:lnTo>
                  <a:lnTo>
                    <a:pt x="16016" y="13535"/>
                  </a:lnTo>
                  <a:lnTo>
                    <a:pt x="15690" y="11755"/>
                  </a:lnTo>
                  <a:lnTo>
                    <a:pt x="17519" y="10452"/>
                  </a:lnTo>
                  <a:lnTo>
                    <a:pt x="16241" y="9299"/>
                  </a:lnTo>
                  <a:lnTo>
                    <a:pt x="17820" y="7645"/>
                  </a:lnTo>
                  <a:lnTo>
                    <a:pt x="15765" y="6442"/>
                  </a:lnTo>
                  <a:lnTo>
                    <a:pt x="16442" y="4061"/>
                  </a:lnTo>
                  <a:lnTo>
                    <a:pt x="14336" y="3835"/>
                  </a:lnTo>
                  <a:lnTo>
                    <a:pt x="13860" y="1755"/>
                  </a:lnTo>
                  <a:lnTo>
                    <a:pt x="11955" y="2131"/>
                  </a:lnTo>
                  <a:lnTo>
                    <a:pt x="10752" y="402"/>
                  </a:lnTo>
                  <a:lnTo>
                    <a:pt x="8998" y="1479"/>
                  </a:lnTo>
                  <a:lnTo>
                    <a:pt x="7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7" name="Google Shape;4327;p79"/>
            <p:cNvSpPr/>
            <p:nvPr/>
          </p:nvSpPr>
          <p:spPr>
            <a:xfrm>
              <a:off x="7726050" y="1870531"/>
              <a:ext cx="684708" cy="675263"/>
            </a:xfrm>
            <a:custGeom>
              <a:avLst/>
              <a:gdLst/>
              <a:ahLst/>
              <a:cxnLst/>
              <a:rect l="l" t="t" r="r" b="b"/>
              <a:pathLst>
                <a:path w="18197" h="17946" extrusionOk="0">
                  <a:moveTo>
                    <a:pt x="7420" y="502"/>
                  </a:moveTo>
                  <a:lnTo>
                    <a:pt x="9049" y="1830"/>
                  </a:lnTo>
                  <a:cubicBezTo>
                    <a:pt x="9078" y="1859"/>
                    <a:pt x="9125" y="1871"/>
                    <a:pt x="9168" y="1871"/>
                  </a:cubicBezTo>
                  <a:cubicBezTo>
                    <a:pt x="9199" y="1871"/>
                    <a:pt x="9228" y="1865"/>
                    <a:pt x="9249" y="1855"/>
                  </a:cubicBezTo>
                  <a:lnTo>
                    <a:pt x="10878" y="852"/>
                  </a:lnTo>
                  <a:lnTo>
                    <a:pt x="11981" y="2431"/>
                  </a:lnTo>
                  <a:cubicBezTo>
                    <a:pt x="12019" y="2488"/>
                    <a:pt x="12070" y="2516"/>
                    <a:pt x="12125" y="2516"/>
                  </a:cubicBezTo>
                  <a:cubicBezTo>
                    <a:pt x="12144" y="2516"/>
                    <a:pt x="12163" y="2513"/>
                    <a:pt x="12181" y="2507"/>
                  </a:cubicBezTo>
                  <a:lnTo>
                    <a:pt x="13911" y="2181"/>
                  </a:lnTo>
                  <a:lnTo>
                    <a:pt x="14312" y="4086"/>
                  </a:lnTo>
                  <a:cubicBezTo>
                    <a:pt x="14337" y="4161"/>
                    <a:pt x="14412" y="4236"/>
                    <a:pt x="14487" y="4236"/>
                  </a:cubicBezTo>
                  <a:lnTo>
                    <a:pt x="16367" y="4436"/>
                  </a:lnTo>
                  <a:lnTo>
                    <a:pt x="15740" y="6592"/>
                  </a:lnTo>
                  <a:cubicBezTo>
                    <a:pt x="15715" y="6667"/>
                    <a:pt x="15765" y="6767"/>
                    <a:pt x="15841" y="6817"/>
                  </a:cubicBezTo>
                  <a:lnTo>
                    <a:pt x="17695" y="7870"/>
                  </a:lnTo>
                  <a:lnTo>
                    <a:pt x="16292" y="9349"/>
                  </a:lnTo>
                  <a:cubicBezTo>
                    <a:pt x="16242" y="9399"/>
                    <a:pt x="16217" y="9449"/>
                    <a:pt x="16242" y="9499"/>
                  </a:cubicBezTo>
                  <a:cubicBezTo>
                    <a:pt x="16242" y="9549"/>
                    <a:pt x="16267" y="9599"/>
                    <a:pt x="16292" y="9624"/>
                  </a:cubicBezTo>
                  <a:lnTo>
                    <a:pt x="17395" y="10627"/>
                  </a:lnTo>
                  <a:lnTo>
                    <a:pt x="15740" y="11805"/>
                  </a:lnTo>
                  <a:cubicBezTo>
                    <a:pt x="15690" y="11855"/>
                    <a:pt x="15665" y="11930"/>
                    <a:pt x="15665" y="12005"/>
                  </a:cubicBezTo>
                  <a:lnTo>
                    <a:pt x="15966" y="13559"/>
                  </a:lnTo>
                  <a:lnTo>
                    <a:pt x="14412" y="13760"/>
                  </a:lnTo>
                  <a:cubicBezTo>
                    <a:pt x="14312" y="13760"/>
                    <a:pt x="14262" y="13835"/>
                    <a:pt x="14237" y="13910"/>
                  </a:cubicBezTo>
                  <a:lnTo>
                    <a:pt x="13961" y="15715"/>
                  </a:lnTo>
                  <a:lnTo>
                    <a:pt x="12232" y="15289"/>
                  </a:lnTo>
                  <a:cubicBezTo>
                    <a:pt x="12156" y="15289"/>
                    <a:pt x="12081" y="15314"/>
                    <a:pt x="12031" y="15389"/>
                  </a:cubicBezTo>
                  <a:lnTo>
                    <a:pt x="10803" y="17218"/>
                  </a:lnTo>
                  <a:lnTo>
                    <a:pt x="8823" y="15965"/>
                  </a:lnTo>
                  <a:cubicBezTo>
                    <a:pt x="8794" y="15946"/>
                    <a:pt x="8762" y="15938"/>
                    <a:pt x="8729" y="15938"/>
                  </a:cubicBezTo>
                  <a:cubicBezTo>
                    <a:pt x="8675" y="15938"/>
                    <a:pt x="8619" y="15959"/>
                    <a:pt x="8572" y="15990"/>
                  </a:cubicBezTo>
                  <a:lnTo>
                    <a:pt x="7369" y="17444"/>
                  </a:lnTo>
                  <a:lnTo>
                    <a:pt x="6217" y="15489"/>
                  </a:lnTo>
                  <a:cubicBezTo>
                    <a:pt x="6191" y="15414"/>
                    <a:pt x="6116" y="15389"/>
                    <a:pt x="6041" y="15389"/>
                  </a:cubicBezTo>
                  <a:lnTo>
                    <a:pt x="6016" y="15389"/>
                  </a:lnTo>
                  <a:lnTo>
                    <a:pt x="3560" y="15865"/>
                  </a:lnTo>
                  <a:lnTo>
                    <a:pt x="3560" y="15865"/>
                  </a:lnTo>
                  <a:lnTo>
                    <a:pt x="3810" y="13685"/>
                  </a:lnTo>
                  <a:cubicBezTo>
                    <a:pt x="3836" y="13634"/>
                    <a:pt x="3810" y="13584"/>
                    <a:pt x="3760" y="13534"/>
                  </a:cubicBezTo>
                  <a:cubicBezTo>
                    <a:pt x="3735" y="13484"/>
                    <a:pt x="3685" y="13459"/>
                    <a:pt x="3635" y="13459"/>
                  </a:cubicBezTo>
                  <a:lnTo>
                    <a:pt x="1680" y="13484"/>
                  </a:lnTo>
                  <a:lnTo>
                    <a:pt x="2407" y="11579"/>
                  </a:lnTo>
                  <a:cubicBezTo>
                    <a:pt x="2432" y="11529"/>
                    <a:pt x="2432" y="11479"/>
                    <a:pt x="2407" y="11429"/>
                  </a:cubicBezTo>
                  <a:cubicBezTo>
                    <a:pt x="2382" y="11379"/>
                    <a:pt x="2332" y="11354"/>
                    <a:pt x="2282" y="11329"/>
                  </a:cubicBezTo>
                  <a:lnTo>
                    <a:pt x="602" y="10878"/>
                  </a:lnTo>
                  <a:lnTo>
                    <a:pt x="2081" y="9248"/>
                  </a:lnTo>
                  <a:cubicBezTo>
                    <a:pt x="2106" y="9198"/>
                    <a:pt x="2131" y="9148"/>
                    <a:pt x="2131" y="9098"/>
                  </a:cubicBezTo>
                  <a:cubicBezTo>
                    <a:pt x="2131" y="9048"/>
                    <a:pt x="2081" y="8998"/>
                    <a:pt x="2056" y="8948"/>
                  </a:cubicBezTo>
                  <a:lnTo>
                    <a:pt x="502" y="7795"/>
                  </a:lnTo>
                  <a:lnTo>
                    <a:pt x="2507" y="6141"/>
                  </a:lnTo>
                  <a:cubicBezTo>
                    <a:pt x="2582" y="6065"/>
                    <a:pt x="2607" y="5965"/>
                    <a:pt x="2557" y="5890"/>
                  </a:cubicBezTo>
                  <a:lnTo>
                    <a:pt x="1705" y="4637"/>
                  </a:lnTo>
                  <a:lnTo>
                    <a:pt x="3886" y="4136"/>
                  </a:lnTo>
                  <a:cubicBezTo>
                    <a:pt x="3961" y="4111"/>
                    <a:pt x="4011" y="4035"/>
                    <a:pt x="4011" y="3960"/>
                  </a:cubicBezTo>
                  <a:cubicBezTo>
                    <a:pt x="4086" y="3158"/>
                    <a:pt x="4161" y="2281"/>
                    <a:pt x="4211" y="1955"/>
                  </a:cubicBezTo>
                  <a:lnTo>
                    <a:pt x="6267" y="2431"/>
                  </a:lnTo>
                  <a:cubicBezTo>
                    <a:pt x="6342" y="2431"/>
                    <a:pt x="6442" y="2406"/>
                    <a:pt x="6467" y="2331"/>
                  </a:cubicBezTo>
                  <a:lnTo>
                    <a:pt x="7420" y="502"/>
                  </a:lnTo>
                  <a:close/>
                  <a:moveTo>
                    <a:pt x="7319" y="0"/>
                  </a:moveTo>
                  <a:cubicBezTo>
                    <a:pt x="7269" y="25"/>
                    <a:pt x="7219" y="50"/>
                    <a:pt x="7194" y="101"/>
                  </a:cubicBezTo>
                  <a:lnTo>
                    <a:pt x="6191" y="2005"/>
                  </a:lnTo>
                  <a:lnTo>
                    <a:pt x="4111" y="1529"/>
                  </a:lnTo>
                  <a:cubicBezTo>
                    <a:pt x="4061" y="1529"/>
                    <a:pt x="4011" y="1554"/>
                    <a:pt x="3961" y="1579"/>
                  </a:cubicBezTo>
                  <a:cubicBezTo>
                    <a:pt x="3886" y="1629"/>
                    <a:pt x="3810" y="1705"/>
                    <a:pt x="3660" y="3785"/>
                  </a:cubicBezTo>
                  <a:lnTo>
                    <a:pt x="1354" y="4336"/>
                  </a:lnTo>
                  <a:cubicBezTo>
                    <a:pt x="1279" y="4361"/>
                    <a:pt x="1229" y="4411"/>
                    <a:pt x="1204" y="4461"/>
                  </a:cubicBezTo>
                  <a:cubicBezTo>
                    <a:pt x="1179" y="4512"/>
                    <a:pt x="1204" y="4587"/>
                    <a:pt x="1229" y="4637"/>
                  </a:cubicBezTo>
                  <a:lnTo>
                    <a:pt x="2131" y="5965"/>
                  </a:lnTo>
                  <a:lnTo>
                    <a:pt x="76" y="7644"/>
                  </a:lnTo>
                  <a:cubicBezTo>
                    <a:pt x="26" y="7695"/>
                    <a:pt x="1" y="7745"/>
                    <a:pt x="1" y="7795"/>
                  </a:cubicBezTo>
                  <a:cubicBezTo>
                    <a:pt x="1" y="7870"/>
                    <a:pt x="26" y="7920"/>
                    <a:pt x="76" y="7945"/>
                  </a:cubicBezTo>
                  <a:lnTo>
                    <a:pt x="1655" y="9148"/>
                  </a:lnTo>
                  <a:lnTo>
                    <a:pt x="101" y="10827"/>
                  </a:lnTo>
                  <a:cubicBezTo>
                    <a:pt x="51" y="10878"/>
                    <a:pt x="51" y="10953"/>
                    <a:pt x="51" y="11028"/>
                  </a:cubicBezTo>
                  <a:cubicBezTo>
                    <a:pt x="76" y="11078"/>
                    <a:pt x="126" y="11128"/>
                    <a:pt x="201" y="11153"/>
                  </a:cubicBezTo>
                  <a:lnTo>
                    <a:pt x="1981" y="11654"/>
                  </a:lnTo>
                  <a:lnTo>
                    <a:pt x="1229" y="13609"/>
                  </a:lnTo>
                  <a:cubicBezTo>
                    <a:pt x="1204" y="13659"/>
                    <a:pt x="1229" y="13735"/>
                    <a:pt x="1254" y="13785"/>
                  </a:cubicBezTo>
                  <a:cubicBezTo>
                    <a:pt x="1304" y="13835"/>
                    <a:pt x="1354" y="13860"/>
                    <a:pt x="1404" y="13860"/>
                  </a:cubicBezTo>
                  <a:lnTo>
                    <a:pt x="3409" y="13860"/>
                  </a:lnTo>
                  <a:lnTo>
                    <a:pt x="3134" y="16066"/>
                  </a:lnTo>
                  <a:cubicBezTo>
                    <a:pt x="3134" y="16141"/>
                    <a:pt x="3159" y="16191"/>
                    <a:pt x="3209" y="16241"/>
                  </a:cubicBezTo>
                  <a:cubicBezTo>
                    <a:pt x="3234" y="16266"/>
                    <a:pt x="3309" y="16291"/>
                    <a:pt x="3359" y="16291"/>
                  </a:cubicBezTo>
                  <a:lnTo>
                    <a:pt x="5966" y="15790"/>
                  </a:lnTo>
                  <a:lnTo>
                    <a:pt x="7169" y="17870"/>
                  </a:lnTo>
                  <a:cubicBezTo>
                    <a:pt x="7219" y="17920"/>
                    <a:pt x="7269" y="17945"/>
                    <a:pt x="7319" y="17945"/>
                  </a:cubicBezTo>
                  <a:lnTo>
                    <a:pt x="7344" y="17945"/>
                  </a:lnTo>
                  <a:cubicBezTo>
                    <a:pt x="7394" y="17945"/>
                    <a:pt x="7445" y="17920"/>
                    <a:pt x="7495" y="17895"/>
                  </a:cubicBezTo>
                  <a:lnTo>
                    <a:pt x="8773" y="16366"/>
                  </a:lnTo>
                  <a:lnTo>
                    <a:pt x="10753" y="17644"/>
                  </a:lnTo>
                  <a:cubicBezTo>
                    <a:pt x="10780" y="17662"/>
                    <a:pt x="10812" y="17671"/>
                    <a:pt x="10846" y="17671"/>
                  </a:cubicBezTo>
                  <a:cubicBezTo>
                    <a:pt x="10907" y="17671"/>
                    <a:pt x="10971" y="17643"/>
                    <a:pt x="11004" y="17594"/>
                  </a:cubicBezTo>
                  <a:lnTo>
                    <a:pt x="12282" y="15690"/>
                  </a:lnTo>
                  <a:lnTo>
                    <a:pt x="14086" y="16141"/>
                  </a:lnTo>
                  <a:cubicBezTo>
                    <a:pt x="14101" y="16148"/>
                    <a:pt x="14116" y="16151"/>
                    <a:pt x="14130" y="16151"/>
                  </a:cubicBezTo>
                  <a:cubicBezTo>
                    <a:pt x="14166" y="16151"/>
                    <a:pt x="14201" y="16133"/>
                    <a:pt x="14237" y="16116"/>
                  </a:cubicBezTo>
                  <a:cubicBezTo>
                    <a:pt x="14287" y="16091"/>
                    <a:pt x="14312" y="16040"/>
                    <a:pt x="14312" y="15990"/>
                  </a:cubicBezTo>
                  <a:lnTo>
                    <a:pt x="14587" y="14111"/>
                  </a:lnTo>
                  <a:lnTo>
                    <a:pt x="16217" y="13935"/>
                  </a:lnTo>
                  <a:cubicBezTo>
                    <a:pt x="16267" y="13910"/>
                    <a:pt x="16317" y="13885"/>
                    <a:pt x="16342" y="13835"/>
                  </a:cubicBezTo>
                  <a:cubicBezTo>
                    <a:pt x="16392" y="13810"/>
                    <a:pt x="16392" y="13760"/>
                    <a:pt x="16392" y="13710"/>
                  </a:cubicBezTo>
                  <a:lnTo>
                    <a:pt x="16066" y="12055"/>
                  </a:lnTo>
                  <a:lnTo>
                    <a:pt x="17796" y="10802"/>
                  </a:lnTo>
                  <a:cubicBezTo>
                    <a:pt x="17846" y="10777"/>
                    <a:pt x="17871" y="10727"/>
                    <a:pt x="17871" y="10677"/>
                  </a:cubicBezTo>
                  <a:cubicBezTo>
                    <a:pt x="17871" y="10602"/>
                    <a:pt x="17846" y="10552"/>
                    <a:pt x="17821" y="10527"/>
                  </a:cubicBezTo>
                  <a:lnTo>
                    <a:pt x="16693" y="9474"/>
                  </a:lnTo>
                  <a:lnTo>
                    <a:pt x="18146" y="7970"/>
                  </a:lnTo>
                  <a:cubicBezTo>
                    <a:pt x="18171" y="7920"/>
                    <a:pt x="18197" y="7870"/>
                    <a:pt x="18197" y="7820"/>
                  </a:cubicBezTo>
                  <a:cubicBezTo>
                    <a:pt x="18171" y="7745"/>
                    <a:pt x="18146" y="7695"/>
                    <a:pt x="18096" y="7669"/>
                  </a:cubicBezTo>
                  <a:lnTo>
                    <a:pt x="16166" y="6567"/>
                  </a:lnTo>
                  <a:lnTo>
                    <a:pt x="16793" y="4311"/>
                  </a:lnTo>
                  <a:cubicBezTo>
                    <a:pt x="16793" y="4261"/>
                    <a:pt x="16793" y="4211"/>
                    <a:pt x="16768" y="4161"/>
                  </a:cubicBezTo>
                  <a:cubicBezTo>
                    <a:pt x="16743" y="4111"/>
                    <a:pt x="16693" y="4086"/>
                    <a:pt x="16618" y="4086"/>
                  </a:cubicBezTo>
                  <a:lnTo>
                    <a:pt x="14663" y="3860"/>
                  </a:lnTo>
                  <a:lnTo>
                    <a:pt x="14237" y="1905"/>
                  </a:lnTo>
                  <a:cubicBezTo>
                    <a:pt x="14216" y="1822"/>
                    <a:pt x="14143" y="1773"/>
                    <a:pt x="14062" y="1773"/>
                  </a:cubicBezTo>
                  <a:cubicBezTo>
                    <a:pt x="14045" y="1773"/>
                    <a:pt x="14028" y="1775"/>
                    <a:pt x="14011" y="1780"/>
                  </a:cubicBezTo>
                  <a:lnTo>
                    <a:pt x="12232" y="2131"/>
                  </a:lnTo>
                  <a:lnTo>
                    <a:pt x="11104" y="476"/>
                  </a:lnTo>
                  <a:cubicBezTo>
                    <a:pt x="11055" y="428"/>
                    <a:pt x="10996" y="400"/>
                    <a:pt x="10933" y="400"/>
                  </a:cubicBezTo>
                  <a:cubicBezTo>
                    <a:pt x="10899" y="400"/>
                    <a:pt x="10864" y="409"/>
                    <a:pt x="10828" y="426"/>
                  </a:cubicBezTo>
                  <a:lnTo>
                    <a:pt x="9174" y="1454"/>
                  </a:lnTo>
                  <a:lnTo>
                    <a:pt x="7470" y="50"/>
                  </a:lnTo>
                  <a:cubicBezTo>
                    <a:pt x="7420" y="25"/>
                    <a:pt x="7369" y="0"/>
                    <a:pt x="7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8" name="Google Shape;4328;p79"/>
            <p:cNvSpPr/>
            <p:nvPr/>
          </p:nvSpPr>
          <p:spPr>
            <a:xfrm>
              <a:off x="7775117" y="1936343"/>
              <a:ext cx="593198" cy="540745"/>
            </a:xfrm>
            <a:custGeom>
              <a:avLst/>
              <a:gdLst/>
              <a:ahLst/>
              <a:cxnLst/>
              <a:rect l="l" t="t" r="r" b="b"/>
              <a:pathLst>
                <a:path w="15765" h="14371" extrusionOk="0">
                  <a:moveTo>
                    <a:pt x="7873" y="1"/>
                  </a:moveTo>
                  <a:cubicBezTo>
                    <a:pt x="4599" y="1"/>
                    <a:pt x="1633" y="2246"/>
                    <a:pt x="877" y="5570"/>
                  </a:cubicBezTo>
                  <a:cubicBezTo>
                    <a:pt x="0" y="9454"/>
                    <a:pt x="2406" y="13289"/>
                    <a:pt x="6291" y="14191"/>
                  </a:cubicBezTo>
                  <a:cubicBezTo>
                    <a:pt x="6824" y="14312"/>
                    <a:pt x="7356" y="14370"/>
                    <a:pt x="7880" y="14370"/>
                  </a:cubicBezTo>
                  <a:cubicBezTo>
                    <a:pt x="11153" y="14370"/>
                    <a:pt x="14110" y="12105"/>
                    <a:pt x="14888" y="8778"/>
                  </a:cubicBezTo>
                  <a:cubicBezTo>
                    <a:pt x="15765" y="4918"/>
                    <a:pt x="13334" y="1058"/>
                    <a:pt x="9474" y="181"/>
                  </a:cubicBezTo>
                  <a:cubicBezTo>
                    <a:pt x="8938" y="59"/>
                    <a:pt x="8401" y="1"/>
                    <a:pt x="7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9" name="Google Shape;4329;p79"/>
            <p:cNvSpPr/>
            <p:nvPr/>
          </p:nvSpPr>
          <p:spPr>
            <a:xfrm>
              <a:off x="7784524" y="1928666"/>
              <a:ext cx="574384" cy="554893"/>
            </a:xfrm>
            <a:custGeom>
              <a:avLst/>
              <a:gdLst/>
              <a:ahLst/>
              <a:cxnLst/>
              <a:rect l="l" t="t" r="r" b="b"/>
              <a:pathLst>
                <a:path w="15265" h="14747" extrusionOk="0">
                  <a:moveTo>
                    <a:pt x="7620" y="385"/>
                  </a:moveTo>
                  <a:cubicBezTo>
                    <a:pt x="8146" y="385"/>
                    <a:pt x="8673" y="435"/>
                    <a:pt x="9174" y="561"/>
                  </a:cubicBezTo>
                  <a:cubicBezTo>
                    <a:pt x="11003" y="987"/>
                    <a:pt x="12557" y="2089"/>
                    <a:pt x="13560" y="3668"/>
                  </a:cubicBezTo>
                  <a:cubicBezTo>
                    <a:pt x="14537" y="5247"/>
                    <a:pt x="14863" y="7127"/>
                    <a:pt x="14437" y="8932"/>
                  </a:cubicBezTo>
                  <a:cubicBezTo>
                    <a:pt x="14036" y="10761"/>
                    <a:pt x="12933" y="12315"/>
                    <a:pt x="11354" y="13292"/>
                  </a:cubicBezTo>
                  <a:cubicBezTo>
                    <a:pt x="10229" y="14007"/>
                    <a:pt x="8951" y="14378"/>
                    <a:pt x="7648" y="14378"/>
                  </a:cubicBezTo>
                  <a:cubicBezTo>
                    <a:pt x="7122" y="14378"/>
                    <a:pt x="6592" y="14317"/>
                    <a:pt x="6066" y="14195"/>
                  </a:cubicBezTo>
                  <a:cubicBezTo>
                    <a:pt x="4262" y="13794"/>
                    <a:pt x="2708" y="12691"/>
                    <a:pt x="1705" y="11112"/>
                  </a:cubicBezTo>
                  <a:cubicBezTo>
                    <a:pt x="703" y="9508"/>
                    <a:pt x="402" y="7653"/>
                    <a:pt x="803" y="5824"/>
                  </a:cubicBezTo>
                  <a:cubicBezTo>
                    <a:pt x="1555" y="2591"/>
                    <a:pt x="4437" y="385"/>
                    <a:pt x="7620" y="385"/>
                  </a:cubicBezTo>
                  <a:close/>
                  <a:moveTo>
                    <a:pt x="7645" y="1"/>
                  </a:moveTo>
                  <a:cubicBezTo>
                    <a:pt x="4281" y="1"/>
                    <a:pt x="1230" y="2334"/>
                    <a:pt x="452" y="5749"/>
                  </a:cubicBezTo>
                  <a:cubicBezTo>
                    <a:pt x="1" y="7653"/>
                    <a:pt x="327" y="9633"/>
                    <a:pt x="1379" y="11312"/>
                  </a:cubicBezTo>
                  <a:cubicBezTo>
                    <a:pt x="2432" y="12967"/>
                    <a:pt x="4061" y="14120"/>
                    <a:pt x="5991" y="14571"/>
                  </a:cubicBezTo>
                  <a:cubicBezTo>
                    <a:pt x="6542" y="14696"/>
                    <a:pt x="7094" y="14746"/>
                    <a:pt x="7645" y="14746"/>
                  </a:cubicBezTo>
                  <a:cubicBezTo>
                    <a:pt x="9023" y="14746"/>
                    <a:pt x="10352" y="14370"/>
                    <a:pt x="11555" y="13618"/>
                  </a:cubicBezTo>
                  <a:cubicBezTo>
                    <a:pt x="13209" y="12566"/>
                    <a:pt x="14387" y="10937"/>
                    <a:pt x="14813" y="9032"/>
                  </a:cubicBezTo>
                  <a:cubicBezTo>
                    <a:pt x="15264" y="7102"/>
                    <a:pt x="14913" y="5122"/>
                    <a:pt x="13861" y="3468"/>
                  </a:cubicBezTo>
                  <a:cubicBezTo>
                    <a:pt x="12833" y="1789"/>
                    <a:pt x="11179" y="636"/>
                    <a:pt x="9274" y="185"/>
                  </a:cubicBezTo>
                  <a:cubicBezTo>
                    <a:pt x="8728" y="60"/>
                    <a:pt x="8183" y="1"/>
                    <a:pt x="7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0" name="Google Shape;4330;p79"/>
            <p:cNvSpPr/>
            <p:nvPr/>
          </p:nvSpPr>
          <p:spPr>
            <a:xfrm>
              <a:off x="7984480" y="2075717"/>
              <a:ext cx="38681" cy="60994"/>
            </a:xfrm>
            <a:custGeom>
              <a:avLst/>
              <a:gdLst/>
              <a:ahLst/>
              <a:cxnLst/>
              <a:rect l="l" t="t" r="r" b="b"/>
              <a:pathLst>
                <a:path w="1028" h="1621" extrusionOk="0">
                  <a:moveTo>
                    <a:pt x="635" y="0"/>
                  </a:moveTo>
                  <a:cubicBezTo>
                    <a:pt x="425" y="0"/>
                    <a:pt x="191" y="305"/>
                    <a:pt x="100" y="713"/>
                  </a:cubicBezTo>
                  <a:cubicBezTo>
                    <a:pt x="0" y="1164"/>
                    <a:pt x="100" y="1565"/>
                    <a:pt x="326" y="1615"/>
                  </a:cubicBezTo>
                  <a:cubicBezTo>
                    <a:pt x="341" y="1618"/>
                    <a:pt x="357" y="1620"/>
                    <a:pt x="373" y="1620"/>
                  </a:cubicBezTo>
                  <a:cubicBezTo>
                    <a:pt x="588" y="1620"/>
                    <a:pt x="834" y="1309"/>
                    <a:pt x="927" y="888"/>
                  </a:cubicBezTo>
                  <a:cubicBezTo>
                    <a:pt x="1028" y="462"/>
                    <a:pt x="927" y="61"/>
                    <a:pt x="702" y="11"/>
                  </a:cubicBezTo>
                  <a:cubicBezTo>
                    <a:pt x="680" y="4"/>
                    <a:pt x="658" y="0"/>
                    <a:pt x="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1" name="Google Shape;4331;p79"/>
            <p:cNvSpPr/>
            <p:nvPr/>
          </p:nvSpPr>
          <p:spPr>
            <a:xfrm>
              <a:off x="8166488" y="2118350"/>
              <a:ext cx="38681" cy="60768"/>
            </a:xfrm>
            <a:custGeom>
              <a:avLst/>
              <a:gdLst/>
              <a:ahLst/>
              <a:cxnLst/>
              <a:rect l="l" t="t" r="r" b="b"/>
              <a:pathLst>
                <a:path w="1028" h="1615" extrusionOk="0">
                  <a:moveTo>
                    <a:pt x="652" y="0"/>
                  </a:moveTo>
                  <a:cubicBezTo>
                    <a:pt x="437" y="0"/>
                    <a:pt x="193" y="289"/>
                    <a:pt x="101" y="708"/>
                  </a:cubicBezTo>
                  <a:cubicBezTo>
                    <a:pt x="0" y="1159"/>
                    <a:pt x="101" y="1560"/>
                    <a:pt x="326" y="1610"/>
                  </a:cubicBezTo>
                  <a:cubicBezTo>
                    <a:pt x="342" y="1613"/>
                    <a:pt x="357" y="1615"/>
                    <a:pt x="373" y="1615"/>
                  </a:cubicBezTo>
                  <a:cubicBezTo>
                    <a:pt x="589" y="1615"/>
                    <a:pt x="834" y="1305"/>
                    <a:pt x="928" y="908"/>
                  </a:cubicBezTo>
                  <a:cubicBezTo>
                    <a:pt x="1028" y="457"/>
                    <a:pt x="928" y="56"/>
                    <a:pt x="702" y="6"/>
                  </a:cubicBezTo>
                  <a:cubicBezTo>
                    <a:pt x="686" y="2"/>
                    <a:pt x="669" y="0"/>
                    <a:pt x="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2" name="Google Shape;4332;p79"/>
            <p:cNvSpPr/>
            <p:nvPr/>
          </p:nvSpPr>
          <p:spPr>
            <a:xfrm>
              <a:off x="7817562" y="2265664"/>
              <a:ext cx="517754" cy="211429"/>
            </a:xfrm>
            <a:custGeom>
              <a:avLst/>
              <a:gdLst/>
              <a:ahLst/>
              <a:cxnLst/>
              <a:rect l="l" t="t" r="r" b="b"/>
              <a:pathLst>
                <a:path w="13760" h="5619" extrusionOk="0">
                  <a:moveTo>
                    <a:pt x="13760" y="1"/>
                  </a:moveTo>
                  <a:cubicBezTo>
                    <a:pt x="11387" y="2588"/>
                    <a:pt x="8979" y="3501"/>
                    <a:pt x="6766" y="3501"/>
                  </a:cubicBezTo>
                  <a:cubicBezTo>
                    <a:pt x="4091" y="3501"/>
                    <a:pt x="1700" y="2169"/>
                    <a:pt x="0" y="853"/>
                  </a:cubicBezTo>
                  <a:lnTo>
                    <a:pt x="0" y="853"/>
                  </a:lnTo>
                  <a:cubicBezTo>
                    <a:pt x="802" y="3083"/>
                    <a:pt x="2682" y="4863"/>
                    <a:pt x="5163" y="5439"/>
                  </a:cubicBezTo>
                  <a:cubicBezTo>
                    <a:pt x="5696" y="5560"/>
                    <a:pt x="6228" y="5618"/>
                    <a:pt x="6752" y="5618"/>
                  </a:cubicBezTo>
                  <a:cubicBezTo>
                    <a:pt x="10025" y="5618"/>
                    <a:pt x="12982" y="3353"/>
                    <a:pt x="13760" y="26"/>
                  </a:cubicBezTo>
                  <a:cubicBezTo>
                    <a:pt x="13760" y="26"/>
                    <a:pt x="13760" y="1"/>
                    <a:pt x="13760" y="1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3" name="Google Shape;4333;p79"/>
            <p:cNvSpPr/>
            <p:nvPr/>
          </p:nvSpPr>
          <p:spPr>
            <a:xfrm>
              <a:off x="7809058" y="2258101"/>
              <a:ext cx="533784" cy="225464"/>
            </a:xfrm>
            <a:custGeom>
              <a:avLst/>
              <a:gdLst/>
              <a:ahLst/>
              <a:cxnLst/>
              <a:rect l="l" t="t" r="r" b="b"/>
              <a:pathLst>
                <a:path w="14186" h="5992" extrusionOk="0">
                  <a:moveTo>
                    <a:pt x="13610" y="878"/>
                  </a:moveTo>
                  <a:lnTo>
                    <a:pt x="13610" y="878"/>
                  </a:lnTo>
                  <a:cubicBezTo>
                    <a:pt x="13083" y="2382"/>
                    <a:pt x="12081" y="3685"/>
                    <a:pt x="10702" y="4537"/>
                  </a:cubicBezTo>
                  <a:cubicBezTo>
                    <a:pt x="9577" y="5252"/>
                    <a:pt x="8299" y="5623"/>
                    <a:pt x="6996" y="5623"/>
                  </a:cubicBezTo>
                  <a:cubicBezTo>
                    <a:pt x="6470" y="5623"/>
                    <a:pt x="5940" y="5562"/>
                    <a:pt x="5414" y="5440"/>
                  </a:cubicBezTo>
                  <a:cubicBezTo>
                    <a:pt x="3309" y="4964"/>
                    <a:pt x="1554" y="3560"/>
                    <a:pt x="652" y="1605"/>
                  </a:cubicBezTo>
                  <a:lnTo>
                    <a:pt x="652" y="1605"/>
                  </a:lnTo>
                  <a:cubicBezTo>
                    <a:pt x="2257" y="2730"/>
                    <a:pt x="4500" y="3870"/>
                    <a:pt x="7016" y="3870"/>
                  </a:cubicBezTo>
                  <a:cubicBezTo>
                    <a:pt x="9097" y="3870"/>
                    <a:pt x="11363" y="3090"/>
                    <a:pt x="13610" y="878"/>
                  </a:cubicBezTo>
                  <a:close/>
                  <a:moveTo>
                    <a:pt x="13981" y="0"/>
                  </a:moveTo>
                  <a:cubicBezTo>
                    <a:pt x="13932" y="0"/>
                    <a:pt x="13884" y="28"/>
                    <a:pt x="13835" y="76"/>
                  </a:cubicBezTo>
                  <a:cubicBezTo>
                    <a:pt x="11526" y="2607"/>
                    <a:pt x="9185" y="3531"/>
                    <a:pt x="6995" y="3531"/>
                  </a:cubicBezTo>
                  <a:cubicBezTo>
                    <a:pt x="4478" y="3531"/>
                    <a:pt x="2162" y="2310"/>
                    <a:pt x="326" y="903"/>
                  </a:cubicBezTo>
                  <a:cubicBezTo>
                    <a:pt x="301" y="878"/>
                    <a:pt x="264" y="866"/>
                    <a:pt x="223" y="866"/>
                  </a:cubicBezTo>
                  <a:cubicBezTo>
                    <a:pt x="182" y="866"/>
                    <a:pt x="138" y="878"/>
                    <a:pt x="101" y="903"/>
                  </a:cubicBezTo>
                  <a:cubicBezTo>
                    <a:pt x="26" y="953"/>
                    <a:pt x="0" y="1029"/>
                    <a:pt x="51" y="1129"/>
                  </a:cubicBezTo>
                  <a:cubicBezTo>
                    <a:pt x="903" y="3485"/>
                    <a:pt x="2883" y="5264"/>
                    <a:pt x="5339" y="5816"/>
                  </a:cubicBezTo>
                  <a:cubicBezTo>
                    <a:pt x="5890" y="5941"/>
                    <a:pt x="6442" y="5991"/>
                    <a:pt x="6993" y="5991"/>
                  </a:cubicBezTo>
                  <a:cubicBezTo>
                    <a:pt x="8371" y="5991"/>
                    <a:pt x="9700" y="5615"/>
                    <a:pt x="10903" y="4863"/>
                  </a:cubicBezTo>
                  <a:cubicBezTo>
                    <a:pt x="12557" y="3811"/>
                    <a:pt x="13735" y="2182"/>
                    <a:pt x="14161" y="277"/>
                  </a:cubicBezTo>
                  <a:lnTo>
                    <a:pt x="14161" y="227"/>
                  </a:lnTo>
                  <a:cubicBezTo>
                    <a:pt x="14186" y="151"/>
                    <a:pt x="14161" y="51"/>
                    <a:pt x="14061" y="26"/>
                  </a:cubicBezTo>
                  <a:cubicBezTo>
                    <a:pt x="14034" y="8"/>
                    <a:pt x="14007" y="0"/>
                    <a:pt x="13981" y="0"/>
                  </a:cubicBezTo>
                  <a:close/>
                </a:path>
              </a:pathLst>
            </a:custGeom>
            <a:solidFill>
              <a:srgbClr val="DCB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4" name="Google Shape;4334;p79"/>
            <p:cNvSpPr/>
            <p:nvPr/>
          </p:nvSpPr>
          <p:spPr>
            <a:xfrm>
              <a:off x="7975976" y="2068192"/>
              <a:ext cx="55689" cy="75857"/>
            </a:xfrm>
            <a:custGeom>
              <a:avLst/>
              <a:gdLst/>
              <a:ahLst/>
              <a:cxnLst/>
              <a:rect l="l" t="t" r="r" b="b"/>
              <a:pathLst>
                <a:path w="1480" h="2016" extrusionOk="0">
                  <a:moveTo>
                    <a:pt x="878" y="386"/>
                  </a:moveTo>
                  <a:cubicBezTo>
                    <a:pt x="953" y="411"/>
                    <a:pt x="1053" y="687"/>
                    <a:pt x="978" y="1063"/>
                  </a:cubicBezTo>
                  <a:cubicBezTo>
                    <a:pt x="883" y="1418"/>
                    <a:pt x="699" y="1617"/>
                    <a:pt x="616" y="1617"/>
                  </a:cubicBezTo>
                  <a:cubicBezTo>
                    <a:pt x="611" y="1617"/>
                    <a:pt x="606" y="1616"/>
                    <a:pt x="602" y="1614"/>
                  </a:cubicBezTo>
                  <a:cubicBezTo>
                    <a:pt x="527" y="1614"/>
                    <a:pt x="427" y="1339"/>
                    <a:pt x="502" y="963"/>
                  </a:cubicBezTo>
                  <a:cubicBezTo>
                    <a:pt x="602" y="587"/>
                    <a:pt x="778" y="386"/>
                    <a:pt x="878" y="386"/>
                  </a:cubicBezTo>
                  <a:close/>
                  <a:moveTo>
                    <a:pt x="888" y="1"/>
                  </a:moveTo>
                  <a:cubicBezTo>
                    <a:pt x="569" y="1"/>
                    <a:pt x="266" y="358"/>
                    <a:pt x="151" y="863"/>
                  </a:cubicBezTo>
                  <a:cubicBezTo>
                    <a:pt x="1" y="1439"/>
                    <a:pt x="176" y="1915"/>
                    <a:pt x="527" y="1990"/>
                  </a:cubicBezTo>
                  <a:cubicBezTo>
                    <a:pt x="552" y="2015"/>
                    <a:pt x="577" y="2015"/>
                    <a:pt x="602" y="2015"/>
                  </a:cubicBezTo>
                  <a:cubicBezTo>
                    <a:pt x="928" y="2015"/>
                    <a:pt x="1229" y="1665"/>
                    <a:pt x="1354" y="1138"/>
                  </a:cubicBezTo>
                  <a:cubicBezTo>
                    <a:pt x="1479" y="587"/>
                    <a:pt x="1304" y="86"/>
                    <a:pt x="978" y="10"/>
                  </a:cubicBezTo>
                  <a:cubicBezTo>
                    <a:pt x="948" y="4"/>
                    <a:pt x="918" y="1"/>
                    <a:pt x="8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5" name="Google Shape;4335;p79"/>
            <p:cNvSpPr/>
            <p:nvPr/>
          </p:nvSpPr>
          <p:spPr>
            <a:xfrm>
              <a:off x="8157984" y="2110636"/>
              <a:ext cx="52867" cy="75857"/>
            </a:xfrm>
            <a:custGeom>
              <a:avLst/>
              <a:gdLst/>
              <a:ahLst/>
              <a:cxnLst/>
              <a:rect l="l" t="t" r="r" b="b"/>
              <a:pathLst>
                <a:path w="1405" h="2016" extrusionOk="0">
                  <a:moveTo>
                    <a:pt x="878" y="386"/>
                  </a:moveTo>
                  <a:cubicBezTo>
                    <a:pt x="903" y="386"/>
                    <a:pt x="953" y="436"/>
                    <a:pt x="978" y="562"/>
                  </a:cubicBezTo>
                  <a:cubicBezTo>
                    <a:pt x="1003" y="687"/>
                    <a:pt x="1003" y="887"/>
                    <a:pt x="978" y="1063"/>
                  </a:cubicBezTo>
                  <a:cubicBezTo>
                    <a:pt x="928" y="1238"/>
                    <a:pt x="853" y="1414"/>
                    <a:pt x="753" y="1514"/>
                  </a:cubicBezTo>
                  <a:cubicBezTo>
                    <a:pt x="677" y="1614"/>
                    <a:pt x="627" y="1639"/>
                    <a:pt x="602" y="1639"/>
                  </a:cubicBezTo>
                  <a:cubicBezTo>
                    <a:pt x="527" y="1614"/>
                    <a:pt x="427" y="1339"/>
                    <a:pt x="502" y="963"/>
                  </a:cubicBezTo>
                  <a:cubicBezTo>
                    <a:pt x="577" y="587"/>
                    <a:pt x="778" y="386"/>
                    <a:pt x="878" y="386"/>
                  </a:cubicBezTo>
                  <a:close/>
                  <a:moveTo>
                    <a:pt x="869" y="1"/>
                  </a:moveTo>
                  <a:cubicBezTo>
                    <a:pt x="569" y="1"/>
                    <a:pt x="264" y="358"/>
                    <a:pt x="126" y="862"/>
                  </a:cubicBezTo>
                  <a:cubicBezTo>
                    <a:pt x="1" y="1439"/>
                    <a:pt x="176" y="1915"/>
                    <a:pt x="502" y="1990"/>
                  </a:cubicBezTo>
                  <a:cubicBezTo>
                    <a:pt x="552" y="2015"/>
                    <a:pt x="577" y="2015"/>
                    <a:pt x="602" y="2015"/>
                  </a:cubicBezTo>
                  <a:cubicBezTo>
                    <a:pt x="753" y="2015"/>
                    <a:pt x="903" y="1915"/>
                    <a:pt x="1053" y="1765"/>
                  </a:cubicBezTo>
                  <a:cubicBezTo>
                    <a:pt x="1179" y="1614"/>
                    <a:pt x="1279" y="1389"/>
                    <a:pt x="1329" y="1138"/>
                  </a:cubicBezTo>
                  <a:cubicBezTo>
                    <a:pt x="1404" y="913"/>
                    <a:pt x="1404" y="662"/>
                    <a:pt x="1354" y="461"/>
                  </a:cubicBezTo>
                  <a:cubicBezTo>
                    <a:pt x="1279" y="211"/>
                    <a:pt x="1154" y="60"/>
                    <a:pt x="953" y="10"/>
                  </a:cubicBezTo>
                  <a:cubicBezTo>
                    <a:pt x="925" y="4"/>
                    <a:pt x="897" y="1"/>
                    <a:pt x="8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6" name="Google Shape;4336;p79"/>
            <p:cNvSpPr/>
            <p:nvPr/>
          </p:nvSpPr>
          <p:spPr>
            <a:xfrm>
              <a:off x="7935413" y="2135508"/>
              <a:ext cx="297107" cy="166991"/>
            </a:xfrm>
            <a:custGeom>
              <a:avLst/>
              <a:gdLst/>
              <a:ahLst/>
              <a:cxnLst/>
              <a:rect l="l" t="t" r="r" b="b"/>
              <a:pathLst>
                <a:path w="7896" h="4438" extrusionOk="0">
                  <a:moveTo>
                    <a:pt x="226" y="1"/>
                  </a:moveTo>
                  <a:cubicBezTo>
                    <a:pt x="126" y="1"/>
                    <a:pt x="26" y="101"/>
                    <a:pt x="26" y="201"/>
                  </a:cubicBezTo>
                  <a:cubicBezTo>
                    <a:pt x="1" y="2056"/>
                    <a:pt x="1329" y="3810"/>
                    <a:pt x="3109" y="4287"/>
                  </a:cubicBezTo>
                  <a:cubicBezTo>
                    <a:pt x="3460" y="4387"/>
                    <a:pt x="3810" y="4437"/>
                    <a:pt x="4161" y="4437"/>
                  </a:cubicBezTo>
                  <a:cubicBezTo>
                    <a:pt x="5640" y="4437"/>
                    <a:pt x="7119" y="3635"/>
                    <a:pt x="7846" y="2332"/>
                  </a:cubicBezTo>
                  <a:cubicBezTo>
                    <a:pt x="7896" y="2232"/>
                    <a:pt x="7871" y="2131"/>
                    <a:pt x="7770" y="2081"/>
                  </a:cubicBezTo>
                  <a:cubicBezTo>
                    <a:pt x="7745" y="2064"/>
                    <a:pt x="7715" y="2056"/>
                    <a:pt x="7683" y="2056"/>
                  </a:cubicBezTo>
                  <a:cubicBezTo>
                    <a:pt x="7620" y="2056"/>
                    <a:pt x="7553" y="2089"/>
                    <a:pt x="7520" y="2156"/>
                  </a:cubicBezTo>
                  <a:cubicBezTo>
                    <a:pt x="6848" y="3337"/>
                    <a:pt x="5499" y="4054"/>
                    <a:pt x="4143" y="4054"/>
                  </a:cubicBezTo>
                  <a:cubicBezTo>
                    <a:pt x="3829" y="4054"/>
                    <a:pt x="3515" y="4016"/>
                    <a:pt x="3209" y="3936"/>
                  </a:cubicBezTo>
                  <a:cubicBezTo>
                    <a:pt x="1605" y="3485"/>
                    <a:pt x="402" y="1881"/>
                    <a:pt x="427" y="201"/>
                  </a:cubicBezTo>
                  <a:cubicBezTo>
                    <a:pt x="427" y="101"/>
                    <a:pt x="327" y="1"/>
                    <a:pt x="2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7" name="Google Shape;4337;p79"/>
            <p:cNvSpPr/>
            <p:nvPr/>
          </p:nvSpPr>
          <p:spPr>
            <a:xfrm>
              <a:off x="7912799" y="2129751"/>
              <a:ext cx="58511" cy="26565"/>
            </a:xfrm>
            <a:custGeom>
              <a:avLst/>
              <a:gdLst/>
              <a:ahLst/>
              <a:cxnLst/>
              <a:rect l="l" t="t" r="r" b="b"/>
              <a:pathLst>
                <a:path w="1555" h="706" extrusionOk="0">
                  <a:moveTo>
                    <a:pt x="1266" y="0"/>
                  </a:moveTo>
                  <a:cubicBezTo>
                    <a:pt x="853" y="0"/>
                    <a:pt x="447" y="127"/>
                    <a:pt x="126" y="379"/>
                  </a:cubicBezTo>
                  <a:cubicBezTo>
                    <a:pt x="25" y="430"/>
                    <a:pt x="0" y="555"/>
                    <a:pt x="76" y="630"/>
                  </a:cubicBezTo>
                  <a:cubicBezTo>
                    <a:pt x="101" y="680"/>
                    <a:pt x="176" y="705"/>
                    <a:pt x="226" y="705"/>
                  </a:cubicBezTo>
                  <a:cubicBezTo>
                    <a:pt x="251" y="705"/>
                    <a:pt x="301" y="705"/>
                    <a:pt x="326" y="680"/>
                  </a:cubicBezTo>
                  <a:cubicBezTo>
                    <a:pt x="627" y="480"/>
                    <a:pt x="1003" y="379"/>
                    <a:pt x="1354" y="379"/>
                  </a:cubicBezTo>
                  <a:cubicBezTo>
                    <a:pt x="1454" y="379"/>
                    <a:pt x="1554" y="304"/>
                    <a:pt x="1554" y="204"/>
                  </a:cubicBezTo>
                  <a:cubicBezTo>
                    <a:pt x="1554" y="104"/>
                    <a:pt x="1479" y="4"/>
                    <a:pt x="1379" y="4"/>
                  </a:cubicBezTo>
                  <a:cubicBezTo>
                    <a:pt x="1341" y="1"/>
                    <a:pt x="1304" y="0"/>
                    <a:pt x="1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8" name="Google Shape;4338;p79"/>
            <p:cNvSpPr/>
            <p:nvPr/>
          </p:nvSpPr>
          <p:spPr>
            <a:xfrm>
              <a:off x="8204191" y="2201282"/>
              <a:ext cx="50985" cy="35182"/>
            </a:xfrm>
            <a:custGeom>
              <a:avLst/>
              <a:gdLst/>
              <a:ahLst/>
              <a:cxnLst/>
              <a:rect l="l" t="t" r="r" b="b"/>
              <a:pathLst>
                <a:path w="1355" h="935" extrusionOk="0">
                  <a:moveTo>
                    <a:pt x="225" y="1"/>
                  </a:moveTo>
                  <a:cubicBezTo>
                    <a:pt x="144" y="1"/>
                    <a:pt x="72" y="50"/>
                    <a:pt x="51" y="133"/>
                  </a:cubicBezTo>
                  <a:cubicBezTo>
                    <a:pt x="1" y="233"/>
                    <a:pt x="51" y="333"/>
                    <a:pt x="151" y="383"/>
                  </a:cubicBezTo>
                  <a:cubicBezTo>
                    <a:pt x="477" y="484"/>
                    <a:pt x="778" y="634"/>
                    <a:pt x="1003" y="859"/>
                  </a:cubicBezTo>
                  <a:cubicBezTo>
                    <a:pt x="1028" y="910"/>
                    <a:pt x="1078" y="935"/>
                    <a:pt x="1129" y="935"/>
                  </a:cubicBezTo>
                  <a:cubicBezTo>
                    <a:pt x="1179" y="935"/>
                    <a:pt x="1229" y="910"/>
                    <a:pt x="1279" y="859"/>
                  </a:cubicBezTo>
                  <a:cubicBezTo>
                    <a:pt x="1354" y="784"/>
                    <a:pt x="1354" y="659"/>
                    <a:pt x="1254" y="584"/>
                  </a:cubicBezTo>
                  <a:cubicBezTo>
                    <a:pt x="978" y="333"/>
                    <a:pt x="652" y="133"/>
                    <a:pt x="276" y="7"/>
                  </a:cubicBezTo>
                  <a:cubicBezTo>
                    <a:pt x="259" y="3"/>
                    <a:pt x="242" y="1"/>
                    <a:pt x="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39" name="Google Shape;4339;p79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40" name="Google Shape;4340;p79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41" name="Google Shape;4341;p79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42" name="Google Shape;4342;p79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343" name="Google Shape;4343;p79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344" name="Google Shape;4344;p79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4345" name="Google Shape;4345;p79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8018C0-E9C1-4CA3-9E91-D07F026B93F9}"/>
              </a:ext>
            </a:extLst>
          </p:cNvPr>
          <p:cNvSpPr/>
          <p:nvPr/>
        </p:nvSpPr>
        <p:spPr>
          <a:xfrm>
            <a:off x="1624323" y="646186"/>
            <a:ext cx="6743992" cy="810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sinh hoạt, học tập của bạn An có hợp lí không?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5963CDF-BF57-4FA4-A28A-EE015E4B2DA4}"/>
              </a:ext>
            </a:extLst>
          </p:cNvPr>
          <p:cNvSpPr/>
          <p:nvPr/>
        </p:nvSpPr>
        <p:spPr>
          <a:xfrm>
            <a:off x="2088209" y="348640"/>
            <a:ext cx="5673358" cy="13884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chia sẻ cho cô và các bạn thời gian biểu của con nhé!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56954782-B7E5-468B-92BF-866E4D71B36C}"/>
              </a:ext>
            </a:extLst>
          </p:cNvPr>
          <p:cNvSpPr/>
          <p:nvPr/>
        </p:nvSpPr>
        <p:spPr>
          <a:xfrm>
            <a:off x="1304815" y="780766"/>
            <a:ext cx="7312502" cy="766777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Thời gian rất quý báu, chúng ta phải sử dụng hợp lí, tiết kiệm để công việc đạt hiệu quả cao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FD61-BCF1-484D-999C-D211D4ED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9" name="Text Box 5">
            <a:extLst>
              <a:ext uri="{FF2B5EF4-FFF2-40B4-BE49-F238E27FC236}">
                <a16:creationId xmlns:a16="http://schemas.microsoft.com/office/drawing/2014/main" id="{6649D93F-2FF3-4868-ADC0-9D1EA712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25" y="0"/>
            <a:ext cx="784688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Vào buổi chiều hoặc buổi tối hai đồng hồ nào chỉ cùng thời gian?</a:t>
            </a:r>
          </a:p>
        </p:txBody>
      </p:sp>
      <p:grpSp>
        <p:nvGrpSpPr>
          <p:cNvPr id="230" name="Group 51">
            <a:extLst>
              <a:ext uri="{FF2B5EF4-FFF2-40B4-BE49-F238E27FC236}">
                <a16:creationId xmlns:a16="http://schemas.microsoft.com/office/drawing/2014/main" id="{34F27980-8581-4D7A-B88F-86BB848F2884}"/>
              </a:ext>
            </a:extLst>
          </p:cNvPr>
          <p:cNvGrpSpPr/>
          <p:nvPr/>
        </p:nvGrpSpPr>
        <p:grpSpPr>
          <a:xfrm>
            <a:off x="4502015" y="1204912"/>
            <a:ext cx="1314450" cy="635318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31" name="Group 24">
              <a:extLst>
                <a:ext uri="{FF2B5EF4-FFF2-40B4-BE49-F238E27FC236}">
                  <a16:creationId xmlns:a16="http://schemas.microsoft.com/office/drawing/2014/main" id="{452FA852-091A-4C08-B5A3-1C3C97DDB388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40" name="AutoShape 25">
                <a:extLst>
                  <a:ext uri="{FF2B5EF4-FFF2-40B4-BE49-F238E27FC236}">
                    <a16:creationId xmlns:a16="http://schemas.microsoft.com/office/drawing/2014/main" id="{D0752358-8E9A-402A-B159-2EF0EF5F2D3F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AutoShape 26">
                <a:extLst>
                  <a:ext uri="{FF2B5EF4-FFF2-40B4-BE49-F238E27FC236}">
                    <a16:creationId xmlns:a16="http://schemas.microsoft.com/office/drawing/2014/main" id="{1EE2FF3D-3C38-4CBC-A779-1876C384F55E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232" name="Group 29">
              <a:extLst>
                <a:ext uri="{FF2B5EF4-FFF2-40B4-BE49-F238E27FC236}">
                  <a16:creationId xmlns:a16="http://schemas.microsoft.com/office/drawing/2014/main" id="{DF4F89F1-8525-4147-9D13-5385C0EA95B1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38" name="Rectangle 27">
                <a:extLst>
                  <a:ext uri="{FF2B5EF4-FFF2-40B4-BE49-F238E27FC236}">
                    <a16:creationId xmlns:a16="http://schemas.microsoft.com/office/drawing/2014/main" id="{C634B849-1983-487F-A69B-7D6FC5A88A54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39" name="Rectangle 28">
                <a:extLst>
                  <a:ext uri="{FF2B5EF4-FFF2-40B4-BE49-F238E27FC236}">
                    <a16:creationId xmlns:a16="http://schemas.microsoft.com/office/drawing/2014/main" id="{43A3E55D-6472-4F83-B6EE-DE1B5E2CFB20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233" name="Rectangle 30">
              <a:extLst>
                <a:ext uri="{FF2B5EF4-FFF2-40B4-BE49-F238E27FC236}">
                  <a16:creationId xmlns:a16="http://schemas.microsoft.com/office/drawing/2014/main" id="{F7F133EE-FD78-4781-A4C6-252FFCA6F7E7}"/>
                </a:ext>
              </a:extLst>
            </p:cNvPr>
            <p:cNvSpPr/>
            <p:nvPr/>
          </p:nvSpPr>
          <p:spPr>
            <a:xfrm>
              <a:off x="3021" y="1328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13:25</a:t>
              </a:r>
            </a:p>
          </p:txBody>
        </p:sp>
        <p:grpSp>
          <p:nvGrpSpPr>
            <p:cNvPr id="234" name="Group 31">
              <a:extLst>
                <a:ext uri="{FF2B5EF4-FFF2-40B4-BE49-F238E27FC236}">
                  <a16:creationId xmlns:a16="http://schemas.microsoft.com/office/drawing/2014/main" id="{69F8EA2E-3D8D-4728-877F-E2A4354B29C5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35" name="Oval 32">
                <a:extLst>
                  <a:ext uri="{FF2B5EF4-FFF2-40B4-BE49-F238E27FC236}">
                    <a16:creationId xmlns:a16="http://schemas.microsoft.com/office/drawing/2014/main" id="{9559F642-5680-4F37-B193-ABCE6264DD82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36" name="Oval 33">
                <a:extLst>
                  <a:ext uri="{FF2B5EF4-FFF2-40B4-BE49-F238E27FC236}">
                    <a16:creationId xmlns:a16="http://schemas.microsoft.com/office/drawing/2014/main" id="{47FEE66B-6C5A-4532-9173-556D8A802921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37" name="Oval 34">
                <a:extLst>
                  <a:ext uri="{FF2B5EF4-FFF2-40B4-BE49-F238E27FC236}">
                    <a16:creationId xmlns:a16="http://schemas.microsoft.com/office/drawing/2014/main" id="{2C03B5F0-C1AF-4C5F-82C0-CE386C871B94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242" name="Group 52">
            <a:extLst>
              <a:ext uri="{FF2B5EF4-FFF2-40B4-BE49-F238E27FC236}">
                <a16:creationId xmlns:a16="http://schemas.microsoft.com/office/drawing/2014/main" id="{F684FBE0-2090-4DFD-9D3C-B15BCC92C3BF}"/>
              </a:ext>
            </a:extLst>
          </p:cNvPr>
          <p:cNvGrpSpPr>
            <a:grpSpLocks/>
          </p:cNvGrpSpPr>
          <p:nvPr/>
        </p:nvGrpSpPr>
        <p:grpSpPr bwMode="auto">
          <a:xfrm>
            <a:off x="-49078" y="-28809"/>
            <a:ext cx="563166" cy="554831"/>
            <a:chOff x="1244" y="2356"/>
            <a:chExt cx="473" cy="466"/>
          </a:xfrm>
        </p:grpSpPr>
        <p:sp>
          <p:nvSpPr>
            <p:cNvPr id="243" name="AutoShape 53">
              <a:extLst>
                <a:ext uri="{FF2B5EF4-FFF2-40B4-BE49-F238E27FC236}">
                  <a16:creationId xmlns:a16="http://schemas.microsoft.com/office/drawing/2014/main" id="{C4318752-E0D2-470C-98CE-D3A3F0489A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4" name="Text Box 54">
              <a:extLst>
                <a:ext uri="{FF2B5EF4-FFF2-40B4-BE49-F238E27FC236}">
                  <a16:creationId xmlns:a16="http://schemas.microsoft.com/office/drawing/2014/main" id="{0E23CAEE-4139-4130-9EC7-C127BBED3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10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245" name="Group 55">
            <a:extLst>
              <a:ext uri="{FF2B5EF4-FFF2-40B4-BE49-F238E27FC236}">
                <a16:creationId xmlns:a16="http://schemas.microsoft.com/office/drawing/2014/main" id="{1627B424-7E5D-455B-A0F4-FA85FE601F62}"/>
              </a:ext>
            </a:extLst>
          </p:cNvPr>
          <p:cNvGrpSpPr/>
          <p:nvPr/>
        </p:nvGrpSpPr>
        <p:grpSpPr>
          <a:xfrm>
            <a:off x="4502015" y="397669"/>
            <a:ext cx="1314450" cy="59817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46" name="Group 56">
              <a:extLst>
                <a:ext uri="{FF2B5EF4-FFF2-40B4-BE49-F238E27FC236}">
                  <a16:creationId xmlns:a16="http://schemas.microsoft.com/office/drawing/2014/main" id="{5943FE25-52BF-402B-96BC-4CE2D5BD8F79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55" name="AutoShape 57">
                <a:extLst>
                  <a:ext uri="{FF2B5EF4-FFF2-40B4-BE49-F238E27FC236}">
                    <a16:creationId xmlns:a16="http://schemas.microsoft.com/office/drawing/2014/main" id="{ACC5E2D1-6FCE-4D8C-B6D2-BA734383B370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256" name="AutoShape 58">
                <a:extLst>
                  <a:ext uri="{FF2B5EF4-FFF2-40B4-BE49-F238E27FC236}">
                    <a16:creationId xmlns:a16="http://schemas.microsoft.com/office/drawing/2014/main" id="{8D850B24-3D3B-4B2B-B480-F60E85A3D864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  <p:grpSp>
          <p:nvGrpSpPr>
            <p:cNvPr id="247" name="Group 59">
              <a:extLst>
                <a:ext uri="{FF2B5EF4-FFF2-40B4-BE49-F238E27FC236}">
                  <a16:creationId xmlns:a16="http://schemas.microsoft.com/office/drawing/2014/main" id="{A077D253-26A9-45C6-A4B9-DB7BCC275862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53" name="Rectangle 61">
                <a:extLst>
                  <a:ext uri="{FF2B5EF4-FFF2-40B4-BE49-F238E27FC236}">
                    <a16:creationId xmlns:a16="http://schemas.microsoft.com/office/drawing/2014/main" id="{D061E7D2-A793-4018-93EE-B86B8CBFD82E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54" name="Rectangle 62">
                <a:extLst>
                  <a:ext uri="{FF2B5EF4-FFF2-40B4-BE49-F238E27FC236}">
                    <a16:creationId xmlns:a16="http://schemas.microsoft.com/office/drawing/2014/main" id="{C261F58F-F08F-4CB9-AAF9-F3F12A7B1E61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  <p:sp>
          <p:nvSpPr>
            <p:cNvPr id="248" name="Rectangle 63">
              <a:extLst>
                <a:ext uri="{FF2B5EF4-FFF2-40B4-BE49-F238E27FC236}">
                  <a16:creationId xmlns:a16="http://schemas.microsoft.com/office/drawing/2014/main" id="{FFC623D4-EF30-4922-AA06-881D92ACD45D}"/>
                </a:ext>
              </a:extLst>
            </p:cNvPr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19:03</a:t>
              </a:r>
            </a:p>
          </p:txBody>
        </p:sp>
        <p:grpSp>
          <p:nvGrpSpPr>
            <p:cNvPr id="249" name="Group 64">
              <a:extLst>
                <a:ext uri="{FF2B5EF4-FFF2-40B4-BE49-F238E27FC236}">
                  <a16:creationId xmlns:a16="http://schemas.microsoft.com/office/drawing/2014/main" id="{425EE5FF-7B4D-4CC7-BD7B-589360274707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50" name="Oval 65">
                <a:extLst>
                  <a:ext uri="{FF2B5EF4-FFF2-40B4-BE49-F238E27FC236}">
                    <a16:creationId xmlns:a16="http://schemas.microsoft.com/office/drawing/2014/main" id="{B9677452-B329-4554-8618-3CF8F5AE1C1B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51" name="Oval 66">
                <a:extLst>
                  <a:ext uri="{FF2B5EF4-FFF2-40B4-BE49-F238E27FC236}">
                    <a16:creationId xmlns:a16="http://schemas.microsoft.com/office/drawing/2014/main" id="{70B94594-EE6D-4674-8FD2-B1785059614F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52" name="Oval 67">
                <a:extLst>
                  <a:ext uri="{FF2B5EF4-FFF2-40B4-BE49-F238E27FC236}">
                    <a16:creationId xmlns:a16="http://schemas.microsoft.com/office/drawing/2014/main" id="{58C4DAA3-73C1-4F7F-8D0B-046AE8F7F7EA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</p:grpSp>
      <p:grpSp>
        <p:nvGrpSpPr>
          <p:cNvPr id="257" name="Group 68">
            <a:extLst>
              <a:ext uri="{FF2B5EF4-FFF2-40B4-BE49-F238E27FC236}">
                <a16:creationId xmlns:a16="http://schemas.microsoft.com/office/drawing/2014/main" id="{E7A21187-F6E7-47CA-9021-DBBCC7012525}"/>
              </a:ext>
            </a:extLst>
          </p:cNvPr>
          <p:cNvGrpSpPr/>
          <p:nvPr/>
        </p:nvGrpSpPr>
        <p:grpSpPr>
          <a:xfrm>
            <a:off x="4562967" y="1988344"/>
            <a:ext cx="1314450" cy="64770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58" name="Group 69">
              <a:extLst>
                <a:ext uri="{FF2B5EF4-FFF2-40B4-BE49-F238E27FC236}">
                  <a16:creationId xmlns:a16="http://schemas.microsoft.com/office/drawing/2014/main" id="{9B8D3681-46D3-4AD6-B468-18546F3DE04D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67" name="AutoShape 70">
                <a:extLst>
                  <a:ext uri="{FF2B5EF4-FFF2-40B4-BE49-F238E27FC236}">
                    <a16:creationId xmlns:a16="http://schemas.microsoft.com/office/drawing/2014/main" id="{9658A96A-E36B-43FA-8B59-AEEE9F6479E6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8" name="AutoShape 71">
                <a:extLst>
                  <a:ext uri="{FF2B5EF4-FFF2-40B4-BE49-F238E27FC236}">
                    <a16:creationId xmlns:a16="http://schemas.microsoft.com/office/drawing/2014/main" id="{0E3732CC-39FD-4134-8E00-EEAF5E2437A1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259" name="Group 72">
              <a:extLst>
                <a:ext uri="{FF2B5EF4-FFF2-40B4-BE49-F238E27FC236}">
                  <a16:creationId xmlns:a16="http://schemas.microsoft.com/office/drawing/2014/main" id="{B19EA4CA-C8F5-4A7B-A660-6B18AB9AC0D6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65" name="Rectangle 74">
                <a:extLst>
                  <a:ext uri="{FF2B5EF4-FFF2-40B4-BE49-F238E27FC236}">
                    <a16:creationId xmlns:a16="http://schemas.microsoft.com/office/drawing/2014/main" id="{03F82364-3A31-4C98-86F2-7EB957EE5221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66" name="Rectangle 75">
                <a:extLst>
                  <a:ext uri="{FF2B5EF4-FFF2-40B4-BE49-F238E27FC236}">
                    <a16:creationId xmlns:a16="http://schemas.microsoft.com/office/drawing/2014/main" id="{C630B32F-B70F-4F1F-BC84-9750451CE0E3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260" name="Rectangle 76">
              <a:extLst>
                <a:ext uri="{FF2B5EF4-FFF2-40B4-BE49-F238E27FC236}">
                  <a16:creationId xmlns:a16="http://schemas.microsoft.com/office/drawing/2014/main" id="{46AEB36F-F6AF-472D-9552-E1ACEE76BD5A}"/>
                </a:ext>
              </a:extLst>
            </p:cNvPr>
            <p:cNvSpPr/>
            <p:nvPr/>
          </p:nvSpPr>
          <p:spPr>
            <a:xfrm>
              <a:off x="3012" y="133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20:17</a:t>
              </a:r>
            </a:p>
          </p:txBody>
        </p:sp>
        <p:grpSp>
          <p:nvGrpSpPr>
            <p:cNvPr id="261" name="Group 77">
              <a:extLst>
                <a:ext uri="{FF2B5EF4-FFF2-40B4-BE49-F238E27FC236}">
                  <a16:creationId xmlns:a16="http://schemas.microsoft.com/office/drawing/2014/main" id="{57A916A2-734F-4571-94B5-C7E0183A6D69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62" name="Oval 78">
                <a:extLst>
                  <a:ext uri="{FF2B5EF4-FFF2-40B4-BE49-F238E27FC236}">
                    <a16:creationId xmlns:a16="http://schemas.microsoft.com/office/drawing/2014/main" id="{CC01A593-8A8F-4F8D-8E22-145CFD08C0EA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63" name="Oval 79">
                <a:extLst>
                  <a:ext uri="{FF2B5EF4-FFF2-40B4-BE49-F238E27FC236}">
                    <a16:creationId xmlns:a16="http://schemas.microsoft.com/office/drawing/2014/main" id="{54B240A7-2C88-45EB-AE82-F2D8499AEBF9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64" name="Oval 80">
                <a:extLst>
                  <a:ext uri="{FF2B5EF4-FFF2-40B4-BE49-F238E27FC236}">
                    <a16:creationId xmlns:a16="http://schemas.microsoft.com/office/drawing/2014/main" id="{974875B3-3279-49AA-A61F-9BFE2A1628E6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269" name="Group 81">
            <a:extLst>
              <a:ext uri="{FF2B5EF4-FFF2-40B4-BE49-F238E27FC236}">
                <a16:creationId xmlns:a16="http://schemas.microsoft.com/office/drawing/2014/main" id="{B2D5BDFB-7313-4C4D-AAA5-9601395732F6}"/>
              </a:ext>
            </a:extLst>
          </p:cNvPr>
          <p:cNvGrpSpPr/>
          <p:nvPr/>
        </p:nvGrpSpPr>
        <p:grpSpPr>
          <a:xfrm>
            <a:off x="4559165" y="3589496"/>
            <a:ext cx="1314450" cy="60579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70" name="Group 82">
              <a:extLst>
                <a:ext uri="{FF2B5EF4-FFF2-40B4-BE49-F238E27FC236}">
                  <a16:creationId xmlns:a16="http://schemas.microsoft.com/office/drawing/2014/main" id="{E9A10BAA-4B66-47DE-8082-60970189BE70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79" name="AutoShape 83">
                <a:extLst>
                  <a:ext uri="{FF2B5EF4-FFF2-40B4-BE49-F238E27FC236}">
                    <a16:creationId xmlns:a16="http://schemas.microsoft.com/office/drawing/2014/main" id="{045605DB-2A8B-4373-B9B2-2BF1EC242B0C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AutoShape 84">
                <a:extLst>
                  <a:ext uri="{FF2B5EF4-FFF2-40B4-BE49-F238E27FC236}">
                    <a16:creationId xmlns:a16="http://schemas.microsoft.com/office/drawing/2014/main" id="{6EB84EBA-E184-42CF-B7F9-97D775644EF8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271" name="Group 85">
              <a:extLst>
                <a:ext uri="{FF2B5EF4-FFF2-40B4-BE49-F238E27FC236}">
                  <a16:creationId xmlns:a16="http://schemas.microsoft.com/office/drawing/2014/main" id="{3CD79B02-A6D9-4B9E-BF6F-3F08F86EFBE1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77" name="Rectangle 87">
                <a:extLst>
                  <a:ext uri="{FF2B5EF4-FFF2-40B4-BE49-F238E27FC236}">
                    <a16:creationId xmlns:a16="http://schemas.microsoft.com/office/drawing/2014/main" id="{00D8F295-DEC7-40D8-9BF4-FA2049CD500A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78" name="Rectangle 88">
                <a:extLst>
                  <a:ext uri="{FF2B5EF4-FFF2-40B4-BE49-F238E27FC236}">
                    <a16:creationId xmlns:a16="http://schemas.microsoft.com/office/drawing/2014/main" id="{24D58405-8E5C-458C-B32A-3D9F979B9519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272" name="Rectangle 89">
              <a:extLst>
                <a:ext uri="{FF2B5EF4-FFF2-40B4-BE49-F238E27FC236}">
                  <a16:creationId xmlns:a16="http://schemas.microsoft.com/office/drawing/2014/main" id="{40AE3BCC-9140-4420-9BBA-A6C359E5C868}"/>
                </a:ext>
              </a:extLst>
            </p:cNvPr>
            <p:cNvSpPr/>
            <p:nvPr/>
          </p:nvSpPr>
          <p:spPr>
            <a:xfrm>
              <a:off x="3006" y="134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17:50</a:t>
              </a:r>
            </a:p>
          </p:txBody>
        </p:sp>
        <p:grpSp>
          <p:nvGrpSpPr>
            <p:cNvPr id="273" name="Group 90">
              <a:extLst>
                <a:ext uri="{FF2B5EF4-FFF2-40B4-BE49-F238E27FC236}">
                  <a16:creationId xmlns:a16="http://schemas.microsoft.com/office/drawing/2014/main" id="{04E9E5EB-05B3-446B-ACAE-EAADFD59129A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74" name="Oval 91">
                <a:extLst>
                  <a:ext uri="{FF2B5EF4-FFF2-40B4-BE49-F238E27FC236}">
                    <a16:creationId xmlns:a16="http://schemas.microsoft.com/office/drawing/2014/main" id="{208C49C8-BD79-4343-9C39-848E9783E6C1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75" name="Oval 92">
                <a:extLst>
                  <a:ext uri="{FF2B5EF4-FFF2-40B4-BE49-F238E27FC236}">
                    <a16:creationId xmlns:a16="http://schemas.microsoft.com/office/drawing/2014/main" id="{7D9D5900-CBED-47E9-83C3-BAF10139BEEA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76" name="Oval 93">
                <a:extLst>
                  <a:ext uri="{FF2B5EF4-FFF2-40B4-BE49-F238E27FC236}">
                    <a16:creationId xmlns:a16="http://schemas.microsoft.com/office/drawing/2014/main" id="{2C3A0839-94AD-44AF-8A08-887D7B3A5AA6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281" name="Group 94">
            <a:extLst>
              <a:ext uri="{FF2B5EF4-FFF2-40B4-BE49-F238E27FC236}">
                <a16:creationId xmlns:a16="http://schemas.microsoft.com/office/drawing/2014/main" id="{4F4F6129-9C07-4290-BF1F-9270097E0A4F}"/>
              </a:ext>
            </a:extLst>
          </p:cNvPr>
          <p:cNvGrpSpPr/>
          <p:nvPr/>
        </p:nvGrpSpPr>
        <p:grpSpPr>
          <a:xfrm>
            <a:off x="4605830" y="2789865"/>
            <a:ext cx="1314450" cy="619125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82" name="Group 95">
              <a:extLst>
                <a:ext uri="{FF2B5EF4-FFF2-40B4-BE49-F238E27FC236}">
                  <a16:creationId xmlns:a16="http://schemas.microsoft.com/office/drawing/2014/main" id="{F00D285E-1C77-436B-9448-82F8E61D9336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91" name="AutoShape 96">
                <a:extLst>
                  <a:ext uri="{FF2B5EF4-FFF2-40B4-BE49-F238E27FC236}">
                    <a16:creationId xmlns:a16="http://schemas.microsoft.com/office/drawing/2014/main" id="{2A3CD9BD-D797-401A-ADA6-376A87603406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2" name="AutoShape 97">
                <a:extLst>
                  <a:ext uri="{FF2B5EF4-FFF2-40B4-BE49-F238E27FC236}">
                    <a16:creationId xmlns:a16="http://schemas.microsoft.com/office/drawing/2014/main" id="{C45A505D-2B51-438F-B2DC-F7DAD8228449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83" name="Group 98">
              <a:extLst>
                <a:ext uri="{FF2B5EF4-FFF2-40B4-BE49-F238E27FC236}">
                  <a16:creationId xmlns:a16="http://schemas.microsoft.com/office/drawing/2014/main" id="{8D5BECDE-A59F-4565-82DA-9595C39C4D30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89" name="Rectangle 100">
                <a:extLst>
                  <a:ext uri="{FF2B5EF4-FFF2-40B4-BE49-F238E27FC236}">
                    <a16:creationId xmlns:a16="http://schemas.microsoft.com/office/drawing/2014/main" id="{AB81D9CB-28D0-4712-931E-481A834F70EA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90" name="Rectangle 101">
                <a:extLst>
                  <a:ext uri="{FF2B5EF4-FFF2-40B4-BE49-F238E27FC236}">
                    <a16:creationId xmlns:a16="http://schemas.microsoft.com/office/drawing/2014/main" id="{E3247496-8CF4-4DFF-ADFE-9EC7896756F5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284" name="Rectangle 102">
              <a:extLst>
                <a:ext uri="{FF2B5EF4-FFF2-40B4-BE49-F238E27FC236}">
                  <a16:creationId xmlns:a16="http://schemas.microsoft.com/office/drawing/2014/main" id="{09C6A581-DBA3-42F7-AC13-790AA61E4795}"/>
                </a:ext>
              </a:extLst>
            </p:cNvPr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21:05</a:t>
              </a:r>
            </a:p>
          </p:txBody>
        </p:sp>
        <p:grpSp>
          <p:nvGrpSpPr>
            <p:cNvPr id="285" name="Group 103">
              <a:extLst>
                <a:ext uri="{FF2B5EF4-FFF2-40B4-BE49-F238E27FC236}">
                  <a16:creationId xmlns:a16="http://schemas.microsoft.com/office/drawing/2014/main" id="{10E1445A-0A3A-41D3-A87F-E039B3CC9612}"/>
                </a:ext>
              </a:extLst>
            </p:cNvPr>
            <p:cNvGrpSpPr/>
            <p:nvPr/>
          </p:nvGrpSpPr>
          <p:grpSpPr>
            <a:xfrm>
              <a:off x="3264" y="1599"/>
              <a:ext cx="240" cy="54"/>
              <a:chOff x="1152" y="2346"/>
              <a:chExt cx="240" cy="54"/>
            </a:xfrm>
            <a:grpFill/>
          </p:grpSpPr>
          <p:sp>
            <p:nvSpPr>
              <p:cNvPr id="286" name="Oval 104">
                <a:extLst>
                  <a:ext uri="{FF2B5EF4-FFF2-40B4-BE49-F238E27FC236}">
                    <a16:creationId xmlns:a16="http://schemas.microsoft.com/office/drawing/2014/main" id="{3DD08EDB-8A83-4218-890B-BD4713968CAD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87" name="Oval 105">
                <a:extLst>
                  <a:ext uri="{FF2B5EF4-FFF2-40B4-BE49-F238E27FC236}">
                    <a16:creationId xmlns:a16="http://schemas.microsoft.com/office/drawing/2014/main" id="{392E8686-59A5-476C-B7D1-1D70C515074D}"/>
                  </a:ext>
                </a:extLst>
              </p:cNvPr>
              <p:cNvSpPr/>
              <p:nvPr/>
            </p:nvSpPr>
            <p:spPr>
              <a:xfrm>
                <a:off x="1248" y="2346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88" name="Oval 106">
                <a:extLst>
                  <a:ext uri="{FF2B5EF4-FFF2-40B4-BE49-F238E27FC236}">
                    <a16:creationId xmlns:a16="http://schemas.microsoft.com/office/drawing/2014/main" id="{C2894725-55DE-478A-AA4A-AD25F9C80FD0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293" name="Group 107">
            <a:extLst>
              <a:ext uri="{FF2B5EF4-FFF2-40B4-BE49-F238E27FC236}">
                <a16:creationId xmlns:a16="http://schemas.microsoft.com/office/drawing/2014/main" id="{172ACD6E-C352-4A01-9AFB-D25939131815}"/>
              </a:ext>
            </a:extLst>
          </p:cNvPr>
          <p:cNvGrpSpPr/>
          <p:nvPr/>
        </p:nvGrpSpPr>
        <p:grpSpPr>
          <a:xfrm>
            <a:off x="4605830" y="4379119"/>
            <a:ext cx="1314450" cy="621983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94" name="Group 108">
              <a:extLst>
                <a:ext uri="{FF2B5EF4-FFF2-40B4-BE49-F238E27FC236}">
                  <a16:creationId xmlns:a16="http://schemas.microsoft.com/office/drawing/2014/main" id="{D6DAB21C-0D2F-46B0-B821-F43A78010847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303" name="AutoShape 109">
                <a:extLst>
                  <a:ext uri="{FF2B5EF4-FFF2-40B4-BE49-F238E27FC236}">
                    <a16:creationId xmlns:a16="http://schemas.microsoft.com/office/drawing/2014/main" id="{2A92E1F9-3B0A-42F7-A6CF-39F916EEF42E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4" name="AutoShape 110">
                <a:extLst>
                  <a:ext uri="{FF2B5EF4-FFF2-40B4-BE49-F238E27FC236}">
                    <a16:creationId xmlns:a16="http://schemas.microsoft.com/office/drawing/2014/main" id="{3C80BB80-F705-4C57-BC69-FE2091BF943A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295" name="Group 111">
              <a:extLst>
                <a:ext uri="{FF2B5EF4-FFF2-40B4-BE49-F238E27FC236}">
                  <a16:creationId xmlns:a16="http://schemas.microsoft.com/office/drawing/2014/main" id="{81563397-8124-42F0-9C30-6DFDF7FE5AFD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301" name="Rectangle 113">
                <a:extLst>
                  <a:ext uri="{FF2B5EF4-FFF2-40B4-BE49-F238E27FC236}">
                    <a16:creationId xmlns:a16="http://schemas.microsoft.com/office/drawing/2014/main" id="{2EEA88A3-29F7-4BD9-BBEF-36275B01DF3D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302" name="Rectangle 114">
                <a:extLst>
                  <a:ext uri="{FF2B5EF4-FFF2-40B4-BE49-F238E27FC236}">
                    <a16:creationId xmlns:a16="http://schemas.microsoft.com/office/drawing/2014/main" id="{9FFBCC6A-FA06-4EB2-B886-E0E932BFEF7B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296" name="Rectangle 115">
              <a:extLst>
                <a:ext uri="{FF2B5EF4-FFF2-40B4-BE49-F238E27FC236}">
                  <a16:creationId xmlns:a16="http://schemas.microsoft.com/office/drawing/2014/main" id="{5981F994-98C6-4056-A060-12CEB35BD2EF}"/>
                </a:ext>
              </a:extLst>
            </p:cNvPr>
            <p:cNvSpPr/>
            <p:nvPr/>
          </p:nvSpPr>
          <p:spPr>
            <a:xfrm>
              <a:off x="3021" y="133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14:41</a:t>
              </a:r>
            </a:p>
          </p:txBody>
        </p:sp>
        <p:grpSp>
          <p:nvGrpSpPr>
            <p:cNvPr id="297" name="Group 116">
              <a:extLst>
                <a:ext uri="{FF2B5EF4-FFF2-40B4-BE49-F238E27FC236}">
                  <a16:creationId xmlns:a16="http://schemas.microsoft.com/office/drawing/2014/main" id="{079DB526-9D7E-483B-A6F3-3F23655C7E38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98" name="Oval 117">
                <a:extLst>
                  <a:ext uri="{FF2B5EF4-FFF2-40B4-BE49-F238E27FC236}">
                    <a16:creationId xmlns:a16="http://schemas.microsoft.com/office/drawing/2014/main" id="{F94E3DE0-3AAA-49A6-B482-5EE08BD742FA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299" name="Oval 118">
                <a:extLst>
                  <a:ext uri="{FF2B5EF4-FFF2-40B4-BE49-F238E27FC236}">
                    <a16:creationId xmlns:a16="http://schemas.microsoft.com/office/drawing/2014/main" id="{E24E4B22-F15A-4750-BA4C-AFC0E063BA6C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300" name="Oval 119">
                <a:extLst>
                  <a:ext uri="{FF2B5EF4-FFF2-40B4-BE49-F238E27FC236}">
                    <a16:creationId xmlns:a16="http://schemas.microsoft.com/office/drawing/2014/main" id="{366C0F72-9A39-4540-811B-C3AFF870D3BA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305" name="Group 189">
            <a:extLst>
              <a:ext uri="{FF2B5EF4-FFF2-40B4-BE49-F238E27FC236}">
                <a16:creationId xmlns:a16="http://schemas.microsoft.com/office/drawing/2014/main" id="{D9DE0210-8654-4197-8B57-8F545C2DC601}"/>
              </a:ext>
            </a:extLst>
          </p:cNvPr>
          <p:cNvGrpSpPr>
            <a:grpSpLocks/>
          </p:cNvGrpSpPr>
          <p:nvPr/>
        </p:nvGrpSpPr>
        <p:grpSpPr bwMode="auto">
          <a:xfrm>
            <a:off x="1915977" y="2114550"/>
            <a:ext cx="1657350" cy="1543050"/>
            <a:chOff x="192" y="1776"/>
            <a:chExt cx="1392" cy="1296"/>
          </a:xfrm>
        </p:grpSpPr>
        <p:grpSp>
          <p:nvGrpSpPr>
            <p:cNvPr id="306" name="Group 121">
              <a:extLst>
                <a:ext uri="{FF2B5EF4-FFF2-40B4-BE49-F238E27FC236}">
                  <a16:creationId xmlns:a16="http://schemas.microsoft.com/office/drawing/2014/main" id="{91BD7FA3-3FA5-4DF4-82EA-962592D614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776"/>
              <a:ext cx="1392" cy="1296"/>
              <a:chOff x="2025" y="1824"/>
              <a:chExt cx="1392" cy="1296"/>
            </a:xfrm>
          </p:grpSpPr>
          <p:grpSp>
            <p:nvGrpSpPr>
              <p:cNvPr id="311" name="Group 122">
                <a:extLst>
                  <a:ext uri="{FF2B5EF4-FFF2-40B4-BE49-F238E27FC236}">
                    <a16:creationId xmlns:a16="http://schemas.microsoft.com/office/drawing/2014/main" id="{8EB70510-8345-4301-A0C6-2A6264732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325" name="Oval 123">
                  <a:extLst>
                    <a:ext uri="{FF2B5EF4-FFF2-40B4-BE49-F238E27FC236}">
                      <a16:creationId xmlns:a16="http://schemas.microsoft.com/office/drawing/2014/main" id="{5DA3739F-5D6E-415B-B939-587A82EBF0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Oval 124">
                  <a:extLst>
                    <a:ext uri="{FF2B5EF4-FFF2-40B4-BE49-F238E27FC236}">
                      <a16:creationId xmlns:a16="http://schemas.microsoft.com/office/drawing/2014/main" id="{6B97D734-889B-4A1D-93DC-B3BE32F07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2" name="Group 125">
                <a:extLst>
                  <a:ext uri="{FF2B5EF4-FFF2-40B4-BE49-F238E27FC236}">
                    <a16:creationId xmlns:a16="http://schemas.microsoft.com/office/drawing/2014/main" id="{F6B52E10-64A9-426F-95D7-30E40D558E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313" name="Text Box 126">
                  <a:extLst>
                    <a:ext uri="{FF2B5EF4-FFF2-40B4-BE49-F238E27FC236}">
                      <a16:creationId xmlns:a16="http://schemas.microsoft.com/office/drawing/2014/main" id="{9221E812-2750-42BA-8DDD-95FEE0B7ED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4" name="Text Box 127">
                  <a:extLst>
                    <a:ext uri="{FF2B5EF4-FFF2-40B4-BE49-F238E27FC236}">
                      <a16:creationId xmlns:a16="http://schemas.microsoft.com/office/drawing/2014/main" id="{5BDE5436-9509-4E61-AB22-97803A9B73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5" name="Text Box 128">
                  <a:extLst>
                    <a:ext uri="{FF2B5EF4-FFF2-40B4-BE49-F238E27FC236}">
                      <a16:creationId xmlns:a16="http://schemas.microsoft.com/office/drawing/2014/main" id="{F5C3CE5C-10B7-4FBE-B799-9E7BD4DAD1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6" name="Text Box 129">
                  <a:extLst>
                    <a:ext uri="{FF2B5EF4-FFF2-40B4-BE49-F238E27FC236}">
                      <a16:creationId xmlns:a16="http://schemas.microsoft.com/office/drawing/2014/main" id="{0F52C699-3C8F-4839-9223-B57CC7004C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7" name="Text Box 130">
                  <a:extLst>
                    <a:ext uri="{FF2B5EF4-FFF2-40B4-BE49-F238E27FC236}">
                      <a16:creationId xmlns:a16="http://schemas.microsoft.com/office/drawing/2014/main" id="{E130E883-85C6-4219-85A7-F7AE8CDBD3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8" name="Text Box 131">
                  <a:extLst>
                    <a:ext uri="{FF2B5EF4-FFF2-40B4-BE49-F238E27FC236}">
                      <a16:creationId xmlns:a16="http://schemas.microsoft.com/office/drawing/2014/main" id="{1C6F12D4-C135-4BB9-A73C-A9EA84924D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19" name="Text Box 132">
                  <a:extLst>
                    <a:ext uri="{FF2B5EF4-FFF2-40B4-BE49-F238E27FC236}">
                      <a16:creationId xmlns:a16="http://schemas.microsoft.com/office/drawing/2014/main" id="{7B91FE5B-BDA1-41AC-9C76-4D9E5E75D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0" name="Text Box 133">
                  <a:extLst>
                    <a:ext uri="{FF2B5EF4-FFF2-40B4-BE49-F238E27FC236}">
                      <a16:creationId xmlns:a16="http://schemas.microsoft.com/office/drawing/2014/main" id="{BD7C429E-2C55-41F6-AE10-D7DA8F133C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1" name="Text Box 134">
                  <a:extLst>
                    <a:ext uri="{FF2B5EF4-FFF2-40B4-BE49-F238E27FC236}">
                      <a16:creationId xmlns:a16="http://schemas.microsoft.com/office/drawing/2014/main" id="{C5604DAD-C8D4-4321-A203-83CD556C4C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2" name="Text Box 135">
                  <a:extLst>
                    <a:ext uri="{FF2B5EF4-FFF2-40B4-BE49-F238E27FC236}">
                      <a16:creationId xmlns:a16="http://schemas.microsoft.com/office/drawing/2014/main" id="{1366405B-4FDE-4F9C-8238-FA7914C949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3" name="Text Box 136">
                  <a:extLst>
                    <a:ext uri="{FF2B5EF4-FFF2-40B4-BE49-F238E27FC236}">
                      <a16:creationId xmlns:a16="http://schemas.microsoft.com/office/drawing/2014/main" id="{7F8D08F0-F789-472E-BF3B-22841E73F3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24" name="Text Box 137">
                  <a:extLst>
                    <a:ext uri="{FF2B5EF4-FFF2-40B4-BE49-F238E27FC236}">
                      <a16:creationId xmlns:a16="http://schemas.microsoft.com/office/drawing/2014/main" id="{6D1FEBD8-4694-4E92-9986-28FC70ED16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307" name="Group 188">
              <a:extLst>
                <a:ext uri="{FF2B5EF4-FFF2-40B4-BE49-F238E27FC236}">
                  <a16:creationId xmlns:a16="http://schemas.microsoft.com/office/drawing/2014/main" id="{074E2A6B-748F-412D-BD16-D442769B6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" y="2045"/>
              <a:ext cx="255" cy="661"/>
              <a:chOff x="705" y="2045"/>
              <a:chExt cx="255" cy="661"/>
            </a:xfrm>
          </p:grpSpPr>
          <p:sp>
            <p:nvSpPr>
              <p:cNvPr id="308" name="AutoShape 139">
                <a:extLst>
                  <a:ext uri="{FF2B5EF4-FFF2-40B4-BE49-F238E27FC236}">
                    <a16:creationId xmlns:a16="http://schemas.microsoft.com/office/drawing/2014/main" id="{8D39858C-EDBB-4E84-AD31-5B9453A78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7871">
                <a:off x="714" y="220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AutoShape 140">
                <a:extLst>
                  <a:ext uri="{FF2B5EF4-FFF2-40B4-BE49-F238E27FC236}">
                    <a16:creationId xmlns:a16="http://schemas.microsoft.com/office/drawing/2014/main" id="{C2EEEBF8-C8EC-411B-A6CC-2225DE756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94789">
                <a:off x="581" y="2470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Oval 141">
                <a:extLst>
                  <a:ext uri="{FF2B5EF4-FFF2-40B4-BE49-F238E27FC236}">
                    <a16:creationId xmlns:a16="http://schemas.microsoft.com/office/drawing/2014/main" id="{5ABEBEDA-7261-48AF-9938-0EC165E7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778" y="236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27" name="Group 187">
            <a:extLst>
              <a:ext uri="{FF2B5EF4-FFF2-40B4-BE49-F238E27FC236}">
                <a16:creationId xmlns:a16="http://schemas.microsoft.com/office/drawing/2014/main" id="{E82D1229-46C2-49AE-B6AC-BCD44F11C15C}"/>
              </a:ext>
            </a:extLst>
          </p:cNvPr>
          <p:cNvGrpSpPr>
            <a:grpSpLocks/>
          </p:cNvGrpSpPr>
          <p:nvPr/>
        </p:nvGrpSpPr>
        <p:grpSpPr bwMode="auto">
          <a:xfrm>
            <a:off x="2487477" y="628650"/>
            <a:ext cx="1657350" cy="1543050"/>
            <a:chOff x="672" y="576"/>
            <a:chExt cx="1392" cy="1296"/>
          </a:xfrm>
        </p:grpSpPr>
        <p:grpSp>
          <p:nvGrpSpPr>
            <p:cNvPr id="328" name="Group 143">
              <a:extLst>
                <a:ext uri="{FF2B5EF4-FFF2-40B4-BE49-F238E27FC236}">
                  <a16:creationId xmlns:a16="http://schemas.microsoft.com/office/drawing/2014/main" id="{DA9E9B8F-646E-44E5-94B9-F39715B49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576"/>
              <a:ext cx="1392" cy="1296"/>
              <a:chOff x="2025" y="1824"/>
              <a:chExt cx="1392" cy="1296"/>
            </a:xfrm>
          </p:grpSpPr>
          <p:grpSp>
            <p:nvGrpSpPr>
              <p:cNvPr id="333" name="Group 144">
                <a:extLst>
                  <a:ext uri="{FF2B5EF4-FFF2-40B4-BE49-F238E27FC236}">
                    <a16:creationId xmlns:a16="http://schemas.microsoft.com/office/drawing/2014/main" id="{08844AA0-21B2-4364-BB07-C057E19064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347" name="Oval 145">
                  <a:extLst>
                    <a:ext uri="{FF2B5EF4-FFF2-40B4-BE49-F238E27FC236}">
                      <a16:creationId xmlns:a16="http://schemas.microsoft.com/office/drawing/2014/main" id="{FD2BE1BC-4A09-43D9-BFED-66E102BAE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Oval 146">
                  <a:extLst>
                    <a:ext uri="{FF2B5EF4-FFF2-40B4-BE49-F238E27FC236}">
                      <a16:creationId xmlns:a16="http://schemas.microsoft.com/office/drawing/2014/main" id="{AD99606F-242A-4054-9C79-60D53DE445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34" name="Group 147">
                <a:extLst>
                  <a:ext uri="{FF2B5EF4-FFF2-40B4-BE49-F238E27FC236}">
                    <a16:creationId xmlns:a16="http://schemas.microsoft.com/office/drawing/2014/main" id="{3401F76C-D65A-4AED-A8E6-15A55B5AB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335" name="Text Box 148">
                  <a:extLst>
                    <a:ext uri="{FF2B5EF4-FFF2-40B4-BE49-F238E27FC236}">
                      <a16:creationId xmlns:a16="http://schemas.microsoft.com/office/drawing/2014/main" id="{679DD951-1C17-45D1-A894-44FB6A8345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6" name="Text Box 149">
                  <a:extLst>
                    <a:ext uri="{FF2B5EF4-FFF2-40B4-BE49-F238E27FC236}">
                      <a16:creationId xmlns:a16="http://schemas.microsoft.com/office/drawing/2014/main" id="{131B1E3C-AD73-4616-ACF2-E85F040320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7" name="Text Box 150">
                  <a:extLst>
                    <a:ext uri="{FF2B5EF4-FFF2-40B4-BE49-F238E27FC236}">
                      <a16:creationId xmlns:a16="http://schemas.microsoft.com/office/drawing/2014/main" id="{29B4B03F-8B75-4005-9ED7-E844FD714C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8" name="Text Box 151">
                  <a:extLst>
                    <a:ext uri="{FF2B5EF4-FFF2-40B4-BE49-F238E27FC236}">
                      <a16:creationId xmlns:a16="http://schemas.microsoft.com/office/drawing/2014/main" id="{C6912050-9170-4115-8D21-894D65268E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39" name="Text Box 152">
                  <a:extLst>
                    <a:ext uri="{FF2B5EF4-FFF2-40B4-BE49-F238E27FC236}">
                      <a16:creationId xmlns:a16="http://schemas.microsoft.com/office/drawing/2014/main" id="{9E3DBEF9-F69D-49B5-8BC7-3E3DD31AA8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0" name="Text Box 153">
                  <a:extLst>
                    <a:ext uri="{FF2B5EF4-FFF2-40B4-BE49-F238E27FC236}">
                      <a16:creationId xmlns:a16="http://schemas.microsoft.com/office/drawing/2014/main" id="{48CA5C50-3575-4492-A06D-32CD4F875B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1" name="Text Box 154">
                  <a:extLst>
                    <a:ext uri="{FF2B5EF4-FFF2-40B4-BE49-F238E27FC236}">
                      <a16:creationId xmlns:a16="http://schemas.microsoft.com/office/drawing/2014/main" id="{3054B20A-7F81-4199-AF49-A6D0C2B33A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2" name="Text Box 155">
                  <a:extLst>
                    <a:ext uri="{FF2B5EF4-FFF2-40B4-BE49-F238E27FC236}">
                      <a16:creationId xmlns:a16="http://schemas.microsoft.com/office/drawing/2014/main" id="{059EF595-FA8A-4BB1-BB21-E71BABFA39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3" name="Text Box 156">
                  <a:extLst>
                    <a:ext uri="{FF2B5EF4-FFF2-40B4-BE49-F238E27FC236}">
                      <a16:creationId xmlns:a16="http://schemas.microsoft.com/office/drawing/2014/main" id="{371A6387-1118-4A41-A9D9-7763306773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4" name="Text Box 157">
                  <a:extLst>
                    <a:ext uri="{FF2B5EF4-FFF2-40B4-BE49-F238E27FC236}">
                      <a16:creationId xmlns:a16="http://schemas.microsoft.com/office/drawing/2014/main" id="{F1B924F5-73CF-484E-A98F-D93727FC06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5" name="Text Box 158">
                  <a:extLst>
                    <a:ext uri="{FF2B5EF4-FFF2-40B4-BE49-F238E27FC236}">
                      <a16:creationId xmlns:a16="http://schemas.microsoft.com/office/drawing/2014/main" id="{6CDB7417-9167-4919-A88E-A3F5573FA4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46" name="Text Box 159">
                  <a:extLst>
                    <a:ext uri="{FF2B5EF4-FFF2-40B4-BE49-F238E27FC236}">
                      <a16:creationId xmlns:a16="http://schemas.microsoft.com/office/drawing/2014/main" id="{5DB881A1-EBFB-4E1E-91D9-EEE464773B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329" name="Group 186">
              <a:extLst>
                <a:ext uri="{FF2B5EF4-FFF2-40B4-BE49-F238E27FC236}">
                  <a16:creationId xmlns:a16="http://schemas.microsoft.com/office/drawing/2014/main" id="{3D4889EA-B065-474C-8D56-3225D0DC5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4" y="943"/>
              <a:ext cx="194" cy="636"/>
              <a:chOff x="1314" y="943"/>
              <a:chExt cx="194" cy="636"/>
            </a:xfrm>
          </p:grpSpPr>
          <p:sp>
            <p:nvSpPr>
              <p:cNvPr id="330" name="AutoShape 161">
                <a:extLst>
                  <a:ext uri="{FF2B5EF4-FFF2-40B4-BE49-F238E27FC236}">
                    <a16:creationId xmlns:a16="http://schemas.microsoft.com/office/drawing/2014/main" id="{BB08BDFA-632D-43B0-9DF2-A3117AB61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28934">
                <a:off x="1262" y="1333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AutoShape 162">
                <a:extLst>
                  <a:ext uri="{FF2B5EF4-FFF2-40B4-BE49-F238E27FC236}">
                    <a16:creationId xmlns:a16="http://schemas.microsoft.com/office/drawing/2014/main" id="{B3B5B869-FD64-4C07-A34C-E498C2B55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117326">
                <a:off x="1267" y="104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Oval 163">
                <a:extLst>
                  <a:ext uri="{FF2B5EF4-FFF2-40B4-BE49-F238E27FC236}">
                    <a16:creationId xmlns:a16="http://schemas.microsoft.com/office/drawing/2014/main" id="{C2B99BEF-BBBA-49B8-996D-D0833B41C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1314" y="118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9" name="Group 191">
            <a:extLst>
              <a:ext uri="{FF2B5EF4-FFF2-40B4-BE49-F238E27FC236}">
                <a16:creationId xmlns:a16="http://schemas.microsoft.com/office/drawing/2014/main" id="{6CC7ABAB-C304-43A6-98F7-14D6CACCC09E}"/>
              </a:ext>
            </a:extLst>
          </p:cNvPr>
          <p:cNvGrpSpPr>
            <a:grpSpLocks/>
          </p:cNvGrpSpPr>
          <p:nvPr/>
        </p:nvGrpSpPr>
        <p:grpSpPr bwMode="auto">
          <a:xfrm>
            <a:off x="2773227" y="3486150"/>
            <a:ext cx="1657350" cy="1543050"/>
            <a:chOff x="624" y="3024"/>
            <a:chExt cx="1392" cy="1296"/>
          </a:xfrm>
        </p:grpSpPr>
        <p:grpSp>
          <p:nvGrpSpPr>
            <p:cNvPr id="350" name="Group 165">
              <a:extLst>
                <a:ext uri="{FF2B5EF4-FFF2-40B4-BE49-F238E27FC236}">
                  <a16:creationId xmlns:a16="http://schemas.microsoft.com/office/drawing/2014/main" id="{A3C437BE-C5AB-4A31-9DBB-CAC17E848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024"/>
              <a:ext cx="1392" cy="1296"/>
              <a:chOff x="2025" y="1824"/>
              <a:chExt cx="1392" cy="1296"/>
            </a:xfrm>
          </p:grpSpPr>
          <p:grpSp>
            <p:nvGrpSpPr>
              <p:cNvPr id="355" name="Group 166">
                <a:extLst>
                  <a:ext uri="{FF2B5EF4-FFF2-40B4-BE49-F238E27FC236}">
                    <a16:creationId xmlns:a16="http://schemas.microsoft.com/office/drawing/2014/main" id="{968F983F-647C-4242-8470-481E8C0341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369" name="Oval 167">
                  <a:extLst>
                    <a:ext uri="{FF2B5EF4-FFF2-40B4-BE49-F238E27FC236}">
                      <a16:creationId xmlns:a16="http://schemas.microsoft.com/office/drawing/2014/main" id="{F999B99B-7E6C-40B1-9547-6B19590E18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Oval 168">
                  <a:extLst>
                    <a:ext uri="{FF2B5EF4-FFF2-40B4-BE49-F238E27FC236}">
                      <a16:creationId xmlns:a16="http://schemas.microsoft.com/office/drawing/2014/main" id="{6CE766CC-3928-4D8E-9418-DE009A9796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56" name="Group 169">
                <a:extLst>
                  <a:ext uri="{FF2B5EF4-FFF2-40B4-BE49-F238E27FC236}">
                    <a16:creationId xmlns:a16="http://schemas.microsoft.com/office/drawing/2014/main" id="{64749286-9ED4-4178-B825-5A4F8D2EAA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357" name="Text Box 170">
                  <a:extLst>
                    <a:ext uri="{FF2B5EF4-FFF2-40B4-BE49-F238E27FC236}">
                      <a16:creationId xmlns:a16="http://schemas.microsoft.com/office/drawing/2014/main" id="{1AA140C9-8BAB-4FC6-ACEC-390CA0F531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58" name="Text Box 171">
                  <a:extLst>
                    <a:ext uri="{FF2B5EF4-FFF2-40B4-BE49-F238E27FC236}">
                      <a16:creationId xmlns:a16="http://schemas.microsoft.com/office/drawing/2014/main" id="{124EC55B-2D4B-4F96-9B91-9918DCBF4C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59" name="Text Box 172">
                  <a:extLst>
                    <a:ext uri="{FF2B5EF4-FFF2-40B4-BE49-F238E27FC236}">
                      <a16:creationId xmlns:a16="http://schemas.microsoft.com/office/drawing/2014/main" id="{0B251EFD-4CF4-4EA5-B049-9E6D78E94E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0" name="Text Box 173">
                  <a:extLst>
                    <a:ext uri="{FF2B5EF4-FFF2-40B4-BE49-F238E27FC236}">
                      <a16:creationId xmlns:a16="http://schemas.microsoft.com/office/drawing/2014/main" id="{A757A9C2-32EA-4F94-A779-DDBCBEC88F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1" name="Text Box 174">
                  <a:extLst>
                    <a:ext uri="{FF2B5EF4-FFF2-40B4-BE49-F238E27FC236}">
                      <a16:creationId xmlns:a16="http://schemas.microsoft.com/office/drawing/2014/main" id="{D52A20E1-5F28-44E7-B2BA-6EEB621197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2" name="Text Box 175">
                  <a:extLst>
                    <a:ext uri="{FF2B5EF4-FFF2-40B4-BE49-F238E27FC236}">
                      <a16:creationId xmlns:a16="http://schemas.microsoft.com/office/drawing/2014/main" id="{B692D61B-F2C0-4B52-8F67-67A332AEE0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3" name="Text Box 176">
                  <a:extLst>
                    <a:ext uri="{FF2B5EF4-FFF2-40B4-BE49-F238E27FC236}">
                      <a16:creationId xmlns:a16="http://schemas.microsoft.com/office/drawing/2014/main" id="{7E3612D3-C468-4060-899E-7903A91760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4" name="Text Box 177">
                  <a:extLst>
                    <a:ext uri="{FF2B5EF4-FFF2-40B4-BE49-F238E27FC236}">
                      <a16:creationId xmlns:a16="http://schemas.microsoft.com/office/drawing/2014/main" id="{1FBAF6B1-47FB-4D6C-A685-7FBC6B342B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5" name="Text Box 178">
                  <a:extLst>
                    <a:ext uri="{FF2B5EF4-FFF2-40B4-BE49-F238E27FC236}">
                      <a16:creationId xmlns:a16="http://schemas.microsoft.com/office/drawing/2014/main" id="{452EAF3D-130C-450C-9E8D-11D0832645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6" name="Text Box 179">
                  <a:extLst>
                    <a:ext uri="{FF2B5EF4-FFF2-40B4-BE49-F238E27FC236}">
                      <a16:creationId xmlns:a16="http://schemas.microsoft.com/office/drawing/2014/main" id="{DD98477A-AFF5-4E85-BB30-33608FD770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7" name="Text Box 180">
                  <a:extLst>
                    <a:ext uri="{FF2B5EF4-FFF2-40B4-BE49-F238E27FC236}">
                      <a16:creationId xmlns:a16="http://schemas.microsoft.com/office/drawing/2014/main" id="{76879148-0AA3-49A4-9DEF-A55F447BC4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68" name="Text Box 181">
                  <a:extLst>
                    <a:ext uri="{FF2B5EF4-FFF2-40B4-BE49-F238E27FC236}">
                      <a16:creationId xmlns:a16="http://schemas.microsoft.com/office/drawing/2014/main" id="{69B4C56F-1D0A-4732-9F53-FD361561B0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351" name="Group 190">
              <a:extLst>
                <a:ext uri="{FF2B5EF4-FFF2-40B4-BE49-F238E27FC236}">
                  <a16:creationId xmlns:a16="http://schemas.microsoft.com/office/drawing/2014/main" id="{EBFE28D9-3CB1-405F-82E7-3913E0CEF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0" y="3639"/>
              <a:ext cx="668" cy="138"/>
              <a:chOff x="1030" y="3639"/>
              <a:chExt cx="668" cy="138"/>
            </a:xfrm>
          </p:grpSpPr>
          <p:sp>
            <p:nvSpPr>
              <p:cNvPr id="352" name="AutoShape 183">
                <a:extLst>
                  <a:ext uri="{FF2B5EF4-FFF2-40B4-BE49-F238E27FC236}">
                    <a16:creationId xmlns:a16="http://schemas.microsoft.com/office/drawing/2014/main" id="{22D05A11-5E5D-46CD-B40A-7B330E830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2351">
                <a:off x="1292" y="3670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AutoShape 184">
                <a:extLst>
                  <a:ext uri="{FF2B5EF4-FFF2-40B4-BE49-F238E27FC236}">
                    <a16:creationId xmlns:a16="http://schemas.microsoft.com/office/drawing/2014/main" id="{609DC396-607E-428B-BC99-EF1102553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39464">
                <a:off x="1030" y="3666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Oval 185">
                <a:extLst>
                  <a:ext uri="{FF2B5EF4-FFF2-40B4-BE49-F238E27FC236}">
                    <a16:creationId xmlns:a16="http://schemas.microsoft.com/office/drawing/2014/main" id="{4CF0BEAA-DED8-4882-94C4-B646AABA7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1270" y="363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71" name="Group 259">
            <a:extLst>
              <a:ext uri="{FF2B5EF4-FFF2-40B4-BE49-F238E27FC236}">
                <a16:creationId xmlns:a16="http://schemas.microsoft.com/office/drawing/2014/main" id="{F4A07527-C31E-4082-84B3-D47A1BA36CD9}"/>
              </a:ext>
            </a:extLst>
          </p:cNvPr>
          <p:cNvGrpSpPr>
            <a:grpSpLocks/>
          </p:cNvGrpSpPr>
          <p:nvPr/>
        </p:nvGrpSpPr>
        <p:grpSpPr bwMode="auto">
          <a:xfrm>
            <a:off x="6178415" y="553641"/>
            <a:ext cx="1657350" cy="1543050"/>
            <a:chOff x="3552" y="336"/>
            <a:chExt cx="1392" cy="1296"/>
          </a:xfrm>
        </p:grpSpPr>
        <p:grpSp>
          <p:nvGrpSpPr>
            <p:cNvPr id="372" name="Group 193">
              <a:extLst>
                <a:ext uri="{FF2B5EF4-FFF2-40B4-BE49-F238E27FC236}">
                  <a16:creationId xmlns:a16="http://schemas.microsoft.com/office/drawing/2014/main" id="{D8E34F26-8764-4085-9F72-B2C18C7B0E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6"/>
              <a:ext cx="1392" cy="1296"/>
              <a:chOff x="2025" y="1824"/>
              <a:chExt cx="1392" cy="1296"/>
            </a:xfrm>
          </p:grpSpPr>
          <p:grpSp>
            <p:nvGrpSpPr>
              <p:cNvPr id="377" name="Group 194">
                <a:extLst>
                  <a:ext uri="{FF2B5EF4-FFF2-40B4-BE49-F238E27FC236}">
                    <a16:creationId xmlns:a16="http://schemas.microsoft.com/office/drawing/2014/main" id="{452E8F49-01A4-4F39-AB8E-C57BC6CC6C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391" name="Oval 195">
                  <a:extLst>
                    <a:ext uri="{FF2B5EF4-FFF2-40B4-BE49-F238E27FC236}">
                      <a16:creationId xmlns:a16="http://schemas.microsoft.com/office/drawing/2014/main" id="{AA5ED078-0D74-4CEA-A3A9-17C65C3BFD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2" name="Oval 196">
                  <a:extLst>
                    <a:ext uri="{FF2B5EF4-FFF2-40B4-BE49-F238E27FC236}">
                      <a16:creationId xmlns:a16="http://schemas.microsoft.com/office/drawing/2014/main" id="{9B26561F-CB25-4BF9-B575-2E50F9233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78" name="Group 197">
                <a:extLst>
                  <a:ext uri="{FF2B5EF4-FFF2-40B4-BE49-F238E27FC236}">
                    <a16:creationId xmlns:a16="http://schemas.microsoft.com/office/drawing/2014/main" id="{28930FA5-DB52-48E5-9753-7571921FBF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379" name="Text Box 198">
                  <a:extLst>
                    <a:ext uri="{FF2B5EF4-FFF2-40B4-BE49-F238E27FC236}">
                      <a16:creationId xmlns:a16="http://schemas.microsoft.com/office/drawing/2014/main" id="{D1BE8192-4F35-46AD-8B2E-83CC9E3D6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0" name="Text Box 199">
                  <a:extLst>
                    <a:ext uri="{FF2B5EF4-FFF2-40B4-BE49-F238E27FC236}">
                      <a16:creationId xmlns:a16="http://schemas.microsoft.com/office/drawing/2014/main" id="{CB1A7791-6BA0-41CB-BE5A-03ED6D3BD6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1" name="Text Box 200">
                  <a:extLst>
                    <a:ext uri="{FF2B5EF4-FFF2-40B4-BE49-F238E27FC236}">
                      <a16:creationId xmlns:a16="http://schemas.microsoft.com/office/drawing/2014/main" id="{ACFE0739-625C-4288-B228-C716A129F1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2" name="Text Box 201">
                  <a:extLst>
                    <a:ext uri="{FF2B5EF4-FFF2-40B4-BE49-F238E27FC236}">
                      <a16:creationId xmlns:a16="http://schemas.microsoft.com/office/drawing/2014/main" id="{3895FB43-E2FA-4AB0-83A9-1B6C786ADE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3" name="Text Box 202">
                  <a:extLst>
                    <a:ext uri="{FF2B5EF4-FFF2-40B4-BE49-F238E27FC236}">
                      <a16:creationId xmlns:a16="http://schemas.microsoft.com/office/drawing/2014/main" id="{9D732493-51C0-4EC6-BE78-91686C3348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4" name="Text Box 203">
                  <a:extLst>
                    <a:ext uri="{FF2B5EF4-FFF2-40B4-BE49-F238E27FC236}">
                      <a16:creationId xmlns:a16="http://schemas.microsoft.com/office/drawing/2014/main" id="{107D4CB9-3068-46CC-8F3A-26DC31A397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5" name="Text Box 204">
                  <a:extLst>
                    <a:ext uri="{FF2B5EF4-FFF2-40B4-BE49-F238E27FC236}">
                      <a16:creationId xmlns:a16="http://schemas.microsoft.com/office/drawing/2014/main" id="{786BF597-05E1-4534-AE51-2AA58DB574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6" name="Text Box 205">
                  <a:extLst>
                    <a:ext uri="{FF2B5EF4-FFF2-40B4-BE49-F238E27FC236}">
                      <a16:creationId xmlns:a16="http://schemas.microsoft.com/office/drawing/2014/main" id="{AECE70CA-FD59-4790-A031-3E5AB74FE7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7" name="Text Box 206">
                  <a:extLst>
                    <a:ext uri="{FF2B5EF4-FFF2-40B4-BE49-F238E27FC236}">
                      <a16:creationId xmlns:a16="http://schemas.microsoft.com/office/drawing/2014/main" id="{606B9511-EAC7-419F-95D5-6EA3F75F2D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8" name="Text Box 207">
                  <a:extLst>
                    <a:ext uri="{FF2B5EF4-FFF2-40B4-BE49-F238E27FC236}">
                      <a16:creationId xmlns:a16="http://schemas.microsoft.com/office/drawing/2014/main" id="{0C31E675-B1FC-4939-A91C-7246DFD512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89" name="Text Box 208">
                  <a:extLst>
                    <a:ext uri="{FF2B5EF4-FFF2-40B4-BE49-F238E27FC236}">
                      <a16:creationId xmlns:a16="http://schemas.microsoft.com/office/drawing/2014/main" id="{E0758BD8-2B78-4B76-A11D-83BEB18845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390" name="Text Box 209">
                  <a:extLst>
                    <a:ext uri="{FF2B5EF4-FFF2-40B4-BE49-F238E27FC236}">
                      <a16:creationId xmlns:a16="http://schemas.microsoft.com/office/drawing/2014/main" id="{864B4332-96BF-4454-AC71-4FDAA85D57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373" name="Group 258">
              <a:extLst>
                <a:ext uri="{FF2B5EF4-FFF2-40B4-BE49-F238E27FC236}">
                  <a16:creationId xmlns:a16="http://schemas.microsoft.com/office/drawing/2014/main" id="{6A1D72C5-0FA4-4893-B052-3DD417BA1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6" y="847"/>
              <a:ext cx="466" cy="451"/>
              <a:chOff x="3866" y="847"/>
              <a:chExt cx="466" cy="451"/>
            </a:xfrm>
          </p:grpSpPr>
          <p:sp>
            <p:nvSpPr>
              <p:cNvPr id="374" name="AutoShape 211">
                <a:extLst>
                  <a:ext uri="{FF2B5EF4-FFF2-40B4-BE49-F238E27FC236}">
                    <a16:creationId xmlns:a16="http://schemas.microsoft.com/office/drawing/2014/main" id="{F5AD783E-45FC-45C2-80B9-FC769A90D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852596">
                <a:off x="3866" y="847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AutoShape 212">
                <a:extLst>
                  <a:ext uri="{FF2B5EF4-FFF2-40B4-BE49-F238E27FC236}">
                    <a16:creationId xmlns:a16="http://schemas.microsoft.com/office/drawing/2014/main" id="{CDFBB3D2-1175-4CA3-BA3F-50F505680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713501">
                <a:off x="4097" y="1062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Oval 213">
                <a:extLst>
                  <a:ext uri="{FF2B5EF4-FFF2-40B4-BE49-F238E27FC236}">
                    <a16:creationId xmlns:a16="http://schemas.microsoft.com/office/drawing/2014/main" id="{023C06C5-1E09-4D23-9DB2-61B11AF5E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194" y="94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93" name="Group 261">
            <a:extLst>
              <a:ext uri="{FF2B5EF4-FFF2-40B4-BE49-F238E27FC236}">
                <a16:creationId xmlns:a16="http://schemas.microsoft.com/office/drawing/2014/main" id="{E36CA557-0F86-4521-A179-9405339603A8}"/>
              </a:ext>
            </a:extLst>
          </p:cNvPr>
          <p:cNvGrpSpPr>
            <a:grpSpLocks/>
          </p:cNvGrpSpPr>
          <p:nvPr/>
        </p:nvGrpSpPr>
        <p:grpSpPr bwMode="auto">
          <a:xfrm>
            <a:off x="6929699" y="1868091"/>
            <a:ext cx="1657350" cy="1543050"/>
            <a:chOff x="4224" y="1680"/>
            <a:chExt cx="1392" cy="1296"/>
          </a:xfrm>
        </p:grpSpPr>
        <p:grpSp>
          <p:nvGrpSpPr>
            <p:cNvPr id="394" name="Group 215">
              <a:extLst>
                <a:ext uri="{FF2B5EF4-FFF2-40B4-BE49-F238E27FC236}">
                  <a16:creationId xmlns:a16="http://schemas.microsoft.com/office/drawing/2014/main" id="{288CCD05-B909-4822-B193-70752B2C9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1680"/>
              <a:ext cx="1392" cy="1296"/>
              <a:chOff x="2025" y="1824"/>
              <a:chExt cx="1392" cy="1296"/>
            </a:xfrm>
          </p:grpSpPr>
          <p:grpSp>
            <p:nvGrpSpPr>
              <p:cNvPr id="399" name="Group 216">
                <a:extLst>
                  <a:ext uri="{FF2B5EF4-FFF2-40B4-BE49-F238E27FC236}">
                    <a16:creationId xmlns:a16="http://schemas.microsoft.com/office/drawing/2014/main" id="{29D6FD54-2889-4F0A-919A-2264FF2A1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413" name="Oval 217">
                  <a:extLst>
                    <a:ext uri="{FF2B5EF4-FFF2-40B4-BE49-F238E27FC236}">
                      <a16:creationId xmlns:a16="http://schemas.microsoft.com/office/drawing/2014/main" id="{34870C23-8DF6-4DF1-9303-7133BD3E8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" name="Oval 218">
                  <a:extLst>
                    <a:ext uri="{FF2B5EF4-FFF2-40B4-BE49-F238E27FC236}">
                      <a16:creationId xmlns:a16="http://schemas.microsoft.com/office/drawing/2014/main" id="{9743FB92-21DD-4DEF-939C-D294EB062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00" name="Group 219">
                <a:extLst>
                  <a:ext uri="{FF2B5EF4-FFF2-40B4-BE49-F238E27FC236}">
                    <a16:creationId xmlns:a16="http://schemas.microsoft.com/office/drawing/2014/main" id="{C33E4B18-399A-448B-900B-D035082982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401" name="Text Box 220">
                  <a:extLst>
                    <a:ext uri="{FF2B5EF4-FFF2-40B4-BE49-F238E27FC236}">
                      <a16:creationId xmlns:a16="http://schemas.microsoft.com/office/drawing/2014/main" id="{F36AE164-AC24-4A65-916F-302EC9766C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2" name="Text Box 221">
                  <a:extLst>
                    <a:ext uri="{FF2B5EF4-FFF2-40B4-BE49-F238E27FC236}">
                      <a16:creationId xmlns:a16="http://schemas.microsoft.com/office/drawing/2014/main" id="{19901AAA-498C-4304-84CD-6FFA94453A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3" name="Text Box 222">
                  <a:extLst>
                    <a:ext uri="{FF2B5EF4-FFF2-40B4-BE49-F238E27FC236}">
                      <a16:creationId xmlns:a16="http://schemas.microsoft.com/office/drawing/2014/main" id="{D6BB2107-8EF6-4EB3-90A5-C5C03D96710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4" name="Text Box 223">
                  <a:extLst>
                    <a:ext uri="{FF2B5EF4-FFF2-40B4-BE49-F238E27FC236}">
                      <a16:creationId xmlns:a16="http://schemas.microsoft.com/office/drawing/2014/main" id="{FD415533-37CE-4F6D-AE96-D4C229FBFE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5" name="Text Box 224">
                  <a:extLst>
                    <a:ext uri="{FF2B5EF4-FFF2-40B4-BE49-F238E27FC236}">
                      <a16:creationId xmlns:a16="http://schemas.microsoft.com/office/drawing/2014/main" id="{FBAC64FC-4A8F-4C9D-BD4D-DF33CFAA23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6" name="Text Box 225">
                  <a:extLst>
                    <a:ext uri="{FF2B5EF4-FFF2-40B4-BE49-F238E27FC236}">
                      <a16:creationId xmlns:a16="http://schemas.microsoft.com/office/drawing/2014/main" id="{73F69D67-6875-447C-BE2C-B4BBA625E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7" name="Text Box 226">
                  <a:extLst>
                    <a:ext uri="{FF2B5EF4-FFF2-40B4-BE49-F238E27FC236}">
                      <a16:creationId xmlns:a16="http://schemas.microsoft.com/office/drawing/2014/main" id="{B4FB26AC-235D-42FE-A454-B83F4CA792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8" name="Text Box 227">
                  <a:extLst>
                    <a:ext uri="{FF2B5EF4-FFF2-40B4-BE49-F238E27FC236}">
                      <a16:creationId xmlns:a16="http://schemas.microsoft.com/office/drawing/2014/main" id="{E3668E17-962D-4808-B89B-E969A6B2A2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09" name="Text Box 228">
                  <a:extLst>
                    <a:ext uri="{FF2B5EF4-FFF2-40B4-BE49-F238E27FC236}">
                      <a16:creationId xmlns:a16="http://schemas.microsoft.com/office/drawing/2014/main" id="{D2DE5853-2F0B-4F7A-B6BC-6C745D1710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10" name="Text Box 229">
                  <a:extLst>
                    <a:ext uri="{FF2B5EF4-FFF2-40B4-BE49-F238E27FC236}">
                      <a16:creationId xmlns:a16="http://schemas.microsoft.com/office/drawing/2014/main" id="{3F2B6467-FF38-4A85-8DD2-8A73304E8A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11" name="Text Box 230">
                  <a:extLst>
                    <a:ext uri="{FF2B5EF4-FFF2-40B4-BE49-F238E27FC236}">
                      <a16:creationId xmlns:a16="http://schemas.microsoft.com/office/drawing/2014/main" id="{789FD79C-AEB0-446E-B70B-C99622A9D9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12" name="Text Box 231">
                  <a:extLst>
                    <a:ext uri="{FF2B5EF4-FFF2-40B4-BE49-F238E27FC236}">
                      <a16:creationId xmlns:a16="http://schemas.microsoft.com/office/drawing/2014/main" id="{9697CAD4-3258-4417-9648-2A64A45821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395" name="Group 260">
              <a:extLst>
                <a:ext uri="{FF2B5EF4-FFF2-40B4-BE49-F238E27FC236}">
                  <a16:creationId xmlns:a16="http://schemas.microsoft.com/office/drawing/2014/main" id="{5F326B0E-EED1-429A-8A7B-0150CF7F3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4" y="2244"/>
              <a:ext cx="688" cy="198"/>
              <a:chOff x="4544" y="2244"/>
              <a:chExt cx="688" cy="198"/>
            </a:xfrm>
          </p:grpSpPr>
          <p:sp>
            <p:nvSpPr>
              <p:cNvPr id="396" name="AutoShape 233">
                <a:extLst>
                  <a:ext uri="{FF2B5EF4-FFF2-40B4-BE49-F238E27FC236}">
                    <a16:creationId xmlns:a16="http://schemas.microsoft.com/office/drawing/2014/main" id="{84A16A07-EB94-4B9B-97B8-1DC16BB14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4806">
                <a:off x="4544" y="2356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97" name="AutoShape 234">
                <a:extLst>
                  <a:ext uri="{FF2B5EF4-FFF2-40B4-BE49-F238E27FC236}">
                    <a16:creationId xmlns:a16="http://schemas.microsoft.com/office/drawing/2014/main" id="{AA55A9CD-DCE1-4A15-B55C-B2618E310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69882">
                <a:off x="4894" y="2244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Oval 235">
                <a:extLst>
                  <a:ext uri="{FF2B5EF4-FFF2-40B4-BE49-F238E27FC236}">
                    <a16:creationId xmlns:a16="http://schemas.microsoft.com/office/drawing/2014/main" id="{E23A29F0-C3F0-43F3-A38F-22C25E797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866" y="2293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15" name="Group 263">
            <a:extLst>
              <a:ext uri="{FF2B5EF4-FFF2-40B4-BE49-F238E27FC236}">
                <a16:creationId xmlns:a16="http://schemas.microsoft.com/office/drawing/2014/main" id="{59E15E49-0434-4A06-BB53-EC7B8CBC9113}"/>
              </a:ext>
            </a:extLst>
          </p:cNvPr>
          <p:cNvGrpSpPr>
            <a:grpSpLocks/>
          </p:cNvGrpSpPr>
          <p:nvPr/>
        </p:nvGrpSpPr>
        <p:grpSpPr bwMode="auto">
          <a:xfrm>
            <a:off x="6373677" y="3543300"/>
            <a:ext cx="1657350" cy="1543050"/>
            <a:chOff x="3522" y="3006"/>
            <a:chExt cx="1392" cy="1296"/>
          </a:xfrm>
        </p:grpSpPr>
        <p:grpSp>
          <p:nvGrpSpPr>
            <p:cNvPr id="416" name="Group 237">
              <a:extLst>
                <a:ext uri="{FF2B5EF4-FFF2-40B4-BE49-F238E27FC236}">
                  <a16:creationId xmlns:a16="http://schemas.microsoft.com/office/drawing/2014/main" id="{4F145E15-8CC0-4C35-86E7-38416A6D9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2" y="3006"/>
              <a:ext cx="1392" cy="1296"/>
              <a:chOff x="2025" y="1824"/>
              <a:chExt cx="1392" cy="1296"/>
            </a:xfrm>
          </p:grpSpPr>
          <p:grpSp>
            <p:nvGrpSpPr>
              <p:cNvPr id="421" name="Group 238">
                <a:extLst>
                  <a:ext uri="{FF2B5EF4-FFF2-40B4-BE49-F238E27FC236}">
                    <a16:creationId xmlns:a16="http://schemas.microsoft.com/office/drawing/2014/main" id="{409EA1FE-F566-4D9F-A959-024A63A92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435" name="Oval 239">
                  <a:extLst>
                    <a:ext uri="{FF2B5EF4-FFF2-40B4-BE49-F238E27FC236}">
                      <a16:creationId xmlns:a16="http://schemas.microsoft.com/office/drawing/2014/main" id="{8342D880-BFE4-43BA-BB49-B86C43C5C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6" name="Oval 240">
                  <a:extLst>
                    <a:ext uri="{FF2B5EF4-FFF2-40B4-BE49-F238E27FC236}">
                      <a16:creationId xmlns:a16="http://schemas.microsoft.com/office/drawing/2014/main" id="{A9EABEE4-C878-4CCB-8787-B48115EDE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22" name="Group 241">
                <a:extLst>
                  <a:ext uri="{FF2B5EF4-FFF2-40B4-BE49-F238E27FC236}">
                    <a16:creationId xmlns:a16="http://schemas.microsoft.com/office/drawing/2014/main" id="{3D5C8041-D251-4B4A-A554-7338523B56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423" name="Text Box 242">
                  <a:extLst>
                    <a:ext uri="{FF2B5EF4-FFF2-40B4-BE49-F238E27FC236}">
                      <a16:creationId xmlns:a16="http://schemas.microsoft.com/office/drawing/2014/main" id="{CC9DD280-B50F-406F-8CF9-92C12B248F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4" name="Text Box 243">
                  <a:extLst>
                    <a:ext uri="{FF2B5EF4-FFF2-40B4-BE49-F238E27FC236}">
                      <a16:creationId xmlns:a16="http://schemas.microsoft.com/office/drawing/2014/main" id="{D1004505-0B41-41CE-B938-379241B5BA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5" name="Text Box 244">
                  <a:extLst>
                    <a:ext uri="{FF2B5EF4-FFF2-40B4-BE49-F238E27FC236}">
                      <a16:creationId xmlns:a16="http://schemas.microsoft.com/office/drawing/2014/main" id="{043520D8-C9D3-4315-8A66-355EA2A3FC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6" name="Text Box 245">
                  <a:extLst>
                    <a:ext uri="{FF2B5EF4-FFF2-40B4-BE49-F238E27FC236}">
                      <a16:creationId xmlns:a16="http://schemas.microsoft.com/office/drawing/2014/main" id="{785F6E2D-06C5-4851-BF26-3C7D07ED6C2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7" name="Text Box 246">
                  <a:extLst>
                    <a:ext uri="{FF2B5EF4-FFF2-40B4-BE49-F238E27FC236}">
                      <a16:creationId xmlns:a16="http://schemas.microsoft.com/office/drawing/2014/main" id="{401ACD1C-9F37-4609-8907-4BB9148951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8" name="Text Box 247">
                  <a:extLst>
                    <a:ext uri="{FF2B5EF4-FFF2-40B4-BE49-F238E27FC236}">
                      <a16:creationId xmlns:a16="http://schemas.microsoft.com/office/drawing/2014/main" id="{5CE6E515-2436-4330-8193-0A18E86B83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29" name="Text Box 248">
                  <a:extLst>
                    <a:ext uri="{FF2B5EF4-FFF2-40B4-BE49-F238E27FC236}">
                      <a16:creationId xmlns:a16="http://schemas.microsoft.com/office/drawing/2014/main" id="{EF313905-8E9F-49C6-A9ED-7F789065A6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30" name="Text Box 249">
                  <a:extLst>
                    <a:ext uri="{FF2B5EF4-FFF2-40B4-BE49-F238E27FC236}">
                      <a16:creationId xmlns:a16="http://schemas.microsoft.com/office/drawing/2014/main" id="{BF4F7CBB-4F43-4C30-B961-8435805F27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31" name="Text Box 250">
                  <a:extLst>
                    <a:ext uri="{FF2B5EF4-FFF2-40B4-BE49-F238E27FC236}">
                      <a16:creationId xmlns:a16="http://schemas.microsoft.com/office/drawing/2014/main" id="{58203FD4-1C5F-45A9-9915-0C2D22868E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32" name="Text Box 251">
                  <a:extLst>
                    <a:ext uri="{FF2B5EF4-FFF2-40B4-BE49-F238E27FC236}">
                      <a16:creationId xmlns:a16="http://schemas.microsoft.com/office/drawing/2014/main" id="{3B14C06E-C297-4C47-914D-85E7CACA00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33" name="Text Box 252">
                  <a:extLst>
                    <a:ext uri="{FF2B5EF4-FFF2-40B4-BE49-F238E27FC236}">
                      <a16:creationId xmlns:a16="http://schemas.microsoft.com/office/drawing/2014/main" id="{DB6F1FE2-0A42-4193-BC77-3C979D285C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434" name="Text Box 253">
                  <a:extLst>
                    <a:ext uri="{FF2B5EF4-FFF2-40B4-BE49-F238E27FC236}">
                      <a16:creationId xmlns:a16="http://schemas.microsoft.com/office/drawing/2014/main" id="{89E4C4D2-3A4D-470E-9E6B-61E1083C54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417" name="Group 262">
              <a:extLst>
                <a:ext uri="{FF2B5EF4-FFF2-40B4-BE49-F238E27FC236}">
                  <a16:creationId xmlns:a16="http://schemas.microsoft.com/office/drawing/2014/main" id="{447889F0-2CE0-4867-BD69-386F05A36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7" y="3285"/>
              <a:ext cx="472" cy="411"/>
              <a:chOff x="3907" y="3285"/>
              <a:chExt cx="472" cy="411"/>
            </a:xfrm>
          </p:grpSpPr>
          <p:sp>
            <p:nvSpPr>
              <p:cNvPr id="418" name="AutoShape 255">
                <a:extLst>
                  <a:ext uri="{FF2B5EF4-FFF2-40B4-BE49-F238E27FC236}">
                    <a16:creationId xmlns:a16="http://schemas.microsoft.com/office/drawing/2014/main" id="{41429AAD-7D2E-44FE-B225-7415CE696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91010">
                <a:off x="4133" y="344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AutoShape 256">
                <a:extLst>
                  <a:ext uri="{FF2B5EF4-FFF2-40B4-BE49-F238E27FC236}">
                    <a16:creationId xmlns:a16="http://schemas.microsoft.com/office/drawing/2014/main" id="{3423A189-6DE0-44A1-B348-7870A1243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907" y="358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Oval 257">
                <a:extLst>
                  <a:ext uri="{FF2B5EF4-FFF2-40B4-BE49-F238E27FC236}">
                    <a16:creationId xmlns:a16="http://schemas.microsoft.com/office/drawing/2014/main" id="{CEDACC24-B8B4-498C-9CCC-363F1F8CC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183" y="359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37" name="Text Box 264">
            <a:extLst>
              <a:ext uri="{FF2B5EF4-FFF2-40B4-BE49-F238E27FC236}">
                <a16:creationId xmlns:a16="http://schemas.microsoft.com/office/drawing/2014/main" id="{CFFBEFC4-ACA0-4FEB-AB6B-F17700D9950E}"/>
              </a:ext>
            </a:extLst>
          </p:cNvPr>
          <p:cNvSpPr txBox="1"/>
          <p:nvPr/>
        </p:nvSpPr>
        <p:spPr>
          <a:xfrm>
            <a:off x="5816465" y="621506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438" name="Text Box 265">
            <a:extLst>
              <a:ext uri="{FF2B5EF4-FFF2-40B4-BE49-F238E27FC236}">
                <a16:creationId xmlns:a16="http://schemas.microsoft.com/office/drawing/2014/main" id="{2C031676-874E-42BC-81D8-6E5078C59617}"/>
              </a:ext>
            </a:extLst>
          </p:cNvPr>
          <p:cNvSpPr txBox="1"/>
          <p:nvPr/>
        </p:nvSpPr>
        <p:spPr>
          <a:xfrm>
            <a:off x="5841461" y="1410884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439" name="Text Box 266">
            <a:extLst>
              <a:ext uri="{FF2B5EF4-FFF2-40B4-BE49-F238E27FC236}">
                <a16:creationId xmlns:a16="http://schemas.microsoft.com/office/drawing/2014/main" id="{51D65F01-8E78-44E0-BB4E-C93C3021D5D8}"/>
              </a:ext>
            </a:extLst>
          </p:cNvPr>
          <p:cNvSpPr txBox="1"/>
          <p:nvPr/>
        </p:nvSpPr>
        <p:spPr>
          <a:xfrm>
            <a:off x="5877179" y="2182409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440" name="Text Box 267">
            <a:extLst>
              <a:ext uri="{FF2B5EF4-FFF2-40B4-BE49-F238E27FC236}">
                <a16:creationId xmlns:a16="http://schemas.microsoft.com/office/drawing/2014/main" id="{F3323FCE-156A-4CBD-A888-D2FCD309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052" y="29718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</a:p>
        </p:txBody>
      </p:sp>
      <p:sp>
        <p:nvSpPr>
          <p:cNvPr id="441" name="Text Box 268">
            <a:extLst>
              <a:ext uri="{FF2B5EF4-FFF2-40B4-BE49-F238E27FC236}">
                <a16:creationId xmlns:a16="http://schemas.microsoft.com/office/drawing/2014/main" id="{8E213EDC-262E-4C94-A410-9D6081BF5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627" y="4607719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</a:p>
        </p:txBody>
      </p:sp>
      <p:sp>
        <p:nvSpPr>
          <p:cNvPr id="442" name="Text Box 269">
            <a:extLst>
              <a:ext uri="{FF2B5EF4-FFF2-40B4-BE49-F238E27FC236}">
                <a16:creationId xmlns:a16="http://schemas.microsoft.com/office/drawing/2014/main" id="{E2F34601-9667-4271-8648-9A24D6083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046" y="3821906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</a:p>
        </p:txBody>
      </p:sp>
      <p:sp>
        <p:nvSpPr>
          <p:cNvPr id="443" name="Text Box 270">
            <a:extLst>
              <a:ext uri="{FF2B5EF4-FFF2-40B4-BE49-F238E27FC236}">
                <a16:creationId xmlns:a16="http://schemas.microsoft.com/office/drawing/2014/main" id="{D34B8244-F622-4FD6-848B-34723F9CE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577" y="1028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444" name="Text Box 271">
            <a:extLst>
              <a:ext uri="{FF2B5EF4-FFF2-40B4-BE49-F238E27FC236}">
                <a16:creationId xmlns:a16="http://schemas.microsoft.com/office/drawing/2014/main" id="{0CF75BA5-6B7E-4BDB-80F4-7B8488D79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427" y="35433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445" name="Text Box 272">
            <a:extLst>
              <a:ext uri="{FF2B5EF4-FFF2-40B4-BE49-F238E27FC236}">
                <a16:creationId xmlns:a16="http://schemas.microsoft.com/office/drawing/2014/main" id="{43B7302B-894A-447B-B4D6-B99BAD05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927" y="46863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446" name="Text Box 273">
            <a:extLst>
              <a:ext uri="{FF2B5EF4-FFF2-40B4-BE49-F238E27FC236}">
                <a16:creationId xmlns:a16="http://schemas.microsoft.com/office/drawing/2014/main" id="{7427E646-6431-48FC-A0A3-CFFC58B82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577" y="1028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</a:p>
        </p:txBody>
      </p:sp>
      <p:sp>
        <p:nvSpPr>
          <p:cNvPr id="447" name="Text Box 274">
            <a:extLst>
              <a:ext uri="{FF2B5EF4-FFF2-40B4-BE49-F238E27FC236}">
                <a16:creationId xmlns:a16="http://schemas.microsoft.com/office/drawing/2014/main" id="{994D0177-9AAA-487F-AF9D-EE73DF9A6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327" y="3314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</a:t>
            </a:r>
          </a:p>
        </p:txBody>
      </p:sp>
      <p:sp>
        <p:nvSpPr>
          <p:cNvPr id="448" name="Rectangle 281">
            <a:extLst>
              <a:ext uri="{FF2B5EF4-FFF2-40B4-BE49-F238E27FC236}">
                <a16:creationId xmlns:a16="http://schemas.microsoft.com/office/drawing/2014/main" id="{6A73BEBB-FB4D-46A4-853A-EC6335AE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3877" y="4686300"/>
            <a:ext cx="22860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</a:t>
            </a:r>
          </a:p>
        </p:txBody>
      </p:sp>
      <p:sp>
        <p:nvSpPr>
          <p:cNvPr id="455" name="Rectangle: Rounded Corners 454">
            <a:extLst>
              <a:ext uri="{FF2B5EF4-FFF2-40B4-BE49-F238E27FC236}">
                <a16:creationId xmlns:a16="http://schemas.microsoft.com/office/drawing/2014/main" id="{5FABB4D7-32EB-4CB7-94C2-31E2735586A5}"/>
              </a:ext>
            </a:extLst>
          </p:cNvPr>
          <p:cNvSpPr/>
          <p:nvPr/>
        </p:nvSpPr>
        <p:spPr>
          <a:xfrm>
            <a:off x="-77591" y="4524831"/>
            <a:ext cx="2744985" cy="561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đồng hồ có trong bài 2? </a:t>
            </a:r>
          </a:p>
        </p:txBody>
      </p:sp>
      <p:pic>
        <p:nvPicPr>
          <p:cNvPr id="459" name="btnInknoeActivity">
            <a:extLst>
              <a:ext uri="{FF2B5EF4-FFF2-40B4-BE49-F238E27FC236}">
                <a16:creationId xmlns:a16="http://schemas.microsoft.com/office/drawing/2014/main" id="{5AD10174-2654-4125-A569-7ADCA1CDA7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379702" y="4557117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 animBg="1"/>
      <p:bldP spid="4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108E7-9DB9-464E-B479-3041FBC7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8D7A482-00D8-4E89-B420-CD4B0127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25" y="0"/>
            <a:ext cx="7846887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>
                <a:solidFill>
                  <a:schemeClr val="bg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Vào buổi chiều hoặc buổi tối hai đồng hồ nào chỉ cùng thời gian?</a:t>
            </a:r>
          </a:p>
        </p:txBody>
      </p:sp>
      <p:grpSp>
        <p:nvGrpSpPr>
          <p:cNvPr id="4" name="Group 51">
            <a:extLst>
              <a:ext uri="{FF2B5EF4-FFF2-40B4-BE49-F238E27FC236}">
                <a16:creationId xmlns:a16="http://schemas.microsoft.com/office/drawing/2014/main" id="{9890ECE6-0125-40A2-83A5-F8C4118019E5}"/>
              </a:ext>
            </a:extLst>
          </p:cNvPr>
          <p:cNvGrpSpPr/>
          <p:nvPr/>
        </p:nvGrpSpPr>
        <p:grpSpPr>
          <a:xfrm>
            <a:off x="5160692" y="1204912"/>
            <a:ext cx="1314450" cy="635318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5" name="Group 24">
              <a:extLst>
                <a:ext uri="{FF2B5EF4-FFF2-40B4-BE49-F238E27FC236}">
                  <a16:creationId xmlns:a16="http://schemas.microsoft.com/office/drawing/2014/main" id="{C2EDB47B-C89D-4FF5-A351-CDBD0294131C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14" name="AutoShape 25">
                <a:extLst>
                  <a:ext uri="{FF2B5EF4-FFF2-40B4-BE49-F238E27FC236}">
                    <a16:creationId xmlns:a16="http://schemas.microsoft.com/office/drawing/2014/main" id="{7861E477-FF1B-4AAB-943B-2C6381CBE607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AutoShape 26">
                <a:extLst>
                  <a:ext uri="{FF2B5EF4-FFF2-40B4-BE49-F238E27FC236}">
                    <a16:creationId xmlns:a16="http://schemas.microsoft.com/office/drawing/2014/main" id="{3BE72E18-9801-45A7-8CE9-431E236B9819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6" name="Group 29">
              <a:extLst>
                <a:ext uri="{FF2B5EF4-FFF2-40B4-BE49-F238E27FC236}">
                  <a16:creationId xmlns:a16="http://schemas.microsoft.com/office/drawing/2014/main" id="{4901CF49-393E-49AD-A57E-E60C76577AE1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66B6B95B-AA46-4A0E-B9F8-8796A5FB3DF1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13" name="Rectangle 28">
                <a:extLst>
                  <a:ext uri="{FF2B5EF4-FFF2-40B4-BE49-F238E27FC236}">
                    <a16:creationId xmlns:a16="http://schemas.microsoft.com/office/drawing/2014/main" id="{A665A7F5-4D3F-4D8F-8943-14EE7BF2D76F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7" name="Rectangle 30">
              <a:extLst>
                <a:ext uri="{FF2B5EF4-FFF2-40B4-BE49-F238E27FC236}">
                  <a16:creationId xmlns:a16="http://schemas.microsoft.com/office/drawing/2014/main" id="{8124D742-CBDB-45D0-AA32-B817489789E3}"/>
                </a:ext>
              </a:extLst>
            </p:cNvPr>
            <p:cNvSpPr/>
            <p:nvPr/>
          </p:nvSpPr>
          <p:spPr>
            <a:xfrm>
              <a:off x="3021" y="1328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13:25</a:t>
              </a:r>
            </a:p>
          </p:txBody>
        </p: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71C9BF89-F5BB-4FCA-80D0-AB3384817613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9" name="Oval 32">
                <a:extLst>
                  <a:ext uri="{FF2B5EF4-FFF2-40B4-BE49-F238E27FC236}">
                    <a16:creationId xmlns:a16="http://schemas.microsoft.com/office/drawing/2014/main" id="{42D62298-0FE5-484A-86D4-0BC4AD735895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10" name="Oval 33">
                <a:extLst>
                  <a:ext uri="{FF2B5EF4-FFF2-40B4-BE49-F238E27FC236}">
                    <a16:creationId xmlns:a16="http://schemas.microsoft.com/office/drawing/2014/main" id="{56E54993-6F2D-4056-8824-43891FD0B338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11" name="Oval 34">
                <a:extLst>
                  <a:ext uri="{FF2B5EF4-FFF2-40B4-BE49-F238E27FC236}">
                    <a16:creationId xmlns:a16="http://schemas.microsoft.com/office/drawing/2014/main" id="{9B3E5A18-4664-42DD-B0A9-56CD7B7B60A5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16" name="Group 52">
            <a:extLst>
              <a:ext uri="{FF2B5EF4-FFF2-40B4-BE49-F238E27FC236}">
                <a16:creationId xmlns:a16="http://schemas.microsoft.com/office/drawing/2014/main" id="{B3DD571A-8971-4E91-8DAF-9D3EFE9C9658}"/>
              </a:ext>
            </a:extLst>
          </p:cNvPr>
          <p:cNvGrpSpPr>
            <a:grpSpLocks/>
          </p:cNvGrpSpPr>
          <p:nvPr/>
        </p:nvGrpSpPr>
        <p:grpSpPr bwMode="auto">
          <a:xfrm>
            <a:off x="-49078" y="-28809"/>
            <a:ext cx="563166" cy="554831"/>
            <a:chOff x="1244" y="2356"/>
            <a:chExt cx="473" cy="466"/>
          </a:xfrm>
        </p:grpSpPr>
        <p:sp>
          <p:nvSpPr>
            <p:cNvPr id="17" name="AutoShape 53">
              <a:extLst>
                <a:ext uri="{FF2B5EF4-FFF2-40B4-BE49-F238E27FC236}">
                  <a16:creationId xmlns:a16="http://schemas.microsoft.com/office/drawing/2014/main" id="{11E01B02-57EF-433F-9B21-5DD4659EF6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48308">
              <a:off x="1244" y="2356"/>
              <a:ext cx="473" cy="466"/>
            </a:xfrm>
            <a:prstGeom prst="diamond">
              <a:avLst/>
            </a:prstGeom>
            <a:solidFill>
              <a:srgbClr val="35BBE5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8" name="Text Box 54">
              <a:extLst>
                <a:ext uri="{FF2B5EF4-FFF2-40B4-BE49-F238E27FC236}">
                  <a16:creationId xmlns:a16="http://schemas.microsoft.com/office/drawing/2014/main" id="{16F3B08A-61B6-4BE3-8576-46F798DF4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439"/>
              <a:ext cx="14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572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572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572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572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572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57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100" b="1">
                  <a:solidFill>
                    <a:srgbClr val="8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55">
            <a:extLst>
              <a:ext uri="{FF2B5EF4-FFF2-40B4-BE49-F238E27FC236}">
                <a16:creationId xmlns:a16="http://schemas.microsoft.com/office/drawing/2014/main" id="{D9AE14B1-2F28-41E4-B471-4B0987FC0809}"/>
              </a:ext>
            </a:extLst>
          </p:cNvPr>
          <p:cNvGrpSpPr/>
          <p:nvPr/>
        </p:nvGrpSpPr>
        <p:grpSpPr>
          <a:xfrm>
            <a:off x="5160692" y="397669"/>
            <a:ext cx="1314450" cy="59817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20" name="Group 56">
              <a:extLst>
                <a:ext uri="{FF2B5EF4-FFF2-40B4-BE49-F238E27FC236}">
                  <a16:creationId xmlns:a16="http://schemas.microsoft.com/office/drawing/2014/main" id="{08FBC403-4396-4001-A5A7-AE8CC331FD68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29" name="AutoShape 57">
                <a:extLst>
                  <a:ext uri="{FF2B5EF4-FFF2-40B4-BE49-F238E27FC236}">
                    <a16:creationId xmlns:a16="http://schemas.microsoft.com/office/drawing/2014/main" id="{1E4C0B49-8194-4FE1-946C-3DD7A538E68F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AutoShape 58">
                <a:extLst>
                  <a:ext uri="{FF2B5EF4-FFF2-40B4-BE49-F238E27FC236}">
                    <a16:creationId xmlns:a16="http://schemas.microsoft.com/office/drawing/2014/main" id="{4CDF59ED-F66E-4609-BCD8-4BA8B91F9454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  <p:grpSp>
          <p:nvGrpSpPr>
            <p:cNvPr id="21" name="Group 59">
              <a:extLst>
                <a:ext uri="{FF2B5EF4-FFF2-40B4-BE49-F238E27FC236}">
                  <a16:creationId xmlns:a16="http://schemas.microsoft.com/office/drawing/2014/main" id="{57369FA2-D20D-4C80-8DCB-3042F549B987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27" name="Rectangle 61">
                <a:extLst>
                  <a:ext uri="{FF2B5EF4-FFF2-40B4-BE49-F238E27FC236}">
                    <a16:creationId xmlns:a16="http://schemas.microsoft.com/office/drawing/2014/main" id="{0A331418-B6B1-4EB9-90D6-9EFD53412740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8" name="Rectangle 62">
                <a:extLst>
                  <a:ext uri="{FF2B5EF4-FFF2-40B4-BE49-F238E27FC236}">
                    <a16:creationId xmlns:a16="http://schemas.microsoft.com/office/drawing/2014/main" id="{1CDBB2EF-AE9B-435A-8882-7E19214CE410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  <p:sp>
          <p:nvSpPr>
            <p:cNvPr id="22" name="Rectangle 63">
              <a:extLst>
                <a:ext uri="{FF2B5EF4-FFF2-40B4-BE49-F238E27FC236}">
                  <a16:creationId xmlns:a16="http://schemas.microsoft.com/office/drawing/2014/main" id="{6C4F170C-BEC4-4E0D-A24C-59976CD8F72C}"/>
                </a:ext>
              </a:extLst>
            </p:cNvPr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19:03</a:t>
              </a:r>
            </a:p>
          </p:txBody>
        </p:sp>
        <p:grpSp>
          <p:nvGrpSpPr>
            <p:cNvPr id="23" name="Group 64">
              <a:extLst>
                <a:ext uri="{FF2B5EF4-FFF2-40B4-BE49-F238E27FC236}">
                  <a16:creationId xmlns:a16="http://schemas.microsoft.com/office/drawing/2014/main" id="{D15DF7A9-53FD-4C45-B6B4-ACC0DE361359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24" name="Oval 65">
                <a:extLst>
                  <a:ext uri="{FF2B5EF4-FFF2-40B4-BE49-F238E27FC236}">
                    <a16:creationId xmlns:a16="http://schemas.microsoft.com/office/drawing/2014/main" id="{D152D30E-5666-4335-A173-70C264A37104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5" name="Oval 66">
                <a:extLst>
                  <a:ext uri="{FF2B5EF4-FFF2-40B4-BE49-F238E27FC236}">
                    <a16:creationId xmlns:a16="http://schemas.microsoft.com/office/drawing/2014/main" id="{943D85FA-E923-4EA9-8FF9-1C2AC2DB6F36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26" name="Oval 67">
                <a:extLst>
                  <a:ext uri="{FF2B5EF4-FFF2-40B4-BE49-F238E27FC236}">
                    <a16:creationId xmlns:a16="http://schemas.microsoft.com/office/drawing/2014/main" id="{1BDA46FF-4BCB-41A4-B800-B8BD7F25E69E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</p:grpSp>
      </p:grpSp>
      <p:grpSp>
        <p:nvGrpSpPr>
          <p:cNvPr id="31" name="Group 68">
            <a:extLst>
              <a:ext uri="{FF2B5EF4-FFF2-40B4-BE49-F238E27FC236}">
                <a16:creationId xmlns:a16="http://schemas.microsoft.com/office/drawing/2014/main" id="{C66D6724-0B01-4844-8177-B2891A6B4311}"/>
              </a:ext>
            </a:extLst>
          </p:cNvPr>
          <p:cNvGrpSpPr/>
          <p:nvPr/>
        </p:nvGrpSpPr>
        <p:grpSpPr>
          <a:xfrm>
            <a:off x="5221644" y="1988344"/>
            <a:ext cx="1314450" cy="64770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32" name="Group 69">
              <a:extLst>
                <a:ext uri="{FF2B5EF4-FFF2-40B4-BE49-F238E27FC236}">
                  <a16:creationId xmlns:a16="http://schemas.microsoft.com/office/drawing/2014/main" id="{5C525FFF-C90A-480C-9346-31346C517CAD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41" name="AutoShape 70">
                <a:extLst>
                  <a:ext uri="{FF2B5EF4-FFF2-40B4-BE49-F238E27FC236}">
                    <a16:creationId xmlns:a16="http://schemas.microsoft.com/office/drawing/2014/main" id="{0C5B332D-8522-473A-AC01-78233E47F0FD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AutoShape 71">
                <a:extLst>
                  <a:ext uri="{FF2B5EF4-FFF2-40B4-BE49-F238E27FC236}">
                    <a16:creationId xmlns:a16="http://schemas.microsoft.com/office/drawing/2014/main" id="{1E3BEC5D-57A6-4639-9E36-227FF0FD6C05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33" name="Group 72">
              <a:extLst>
                <a:ext uri="{FF2B5EF4-FFF2-40B4-BE49-F238E27FC236}">
                  <a16:creationId xmlns:a16="http://schemas.microsoft.com/office/drawing/2014/main" id="{2E1573C3-C9AB-4EEC-B34D-2DC9FBE1BA93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39" name="Rectangle 74">
                <a:extLst>
                  <a:ext uri="{FF2B5EF4-FFF2-40B4-BE49-F238E27FC236}">
                    <a16:creationId xmlns:a16="http://schemas.microsoft.com/office/drawing/2014/main" id="{D1B9255B-85E3-4E0C-A843-52691C1A9291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40" name="Rectangle 75">
                <a:extLst>
                  <a:ext uri="{FF2B5EF4-FFF2-40B4-BE49-F238E27FC236}">
                    <a16:creationId xmlns:a16="http://schemas.microsoft.com/office/drawing/2014/main" id="{99CF73E3-0E92-4946-B473-A656219E4E5A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34" name="Rectangle 76">
              <a:extLst>
                <a:ext uri="{FF2B5EF4-FFF2-40B4-BE49-F238E27FC236}">
                  <a16:creationId xmlns:a16="http://schemas.microsoft.com/office/drawing/2014/main" id="{55FDFA3E-C3E1-4C73-B658-C2CE4D44CAB6}"/>
                </a:ext>
              </a:extLst>
            </p:cNvPr>
            <p:cNvSpPr/>
            <p:nvPr/>
          </p:nvSpPr>
          <p:spPr>
            <a:xfrm>
              <a:off x="3012" y="133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20:17</a:t>
              </a:r>
            </a:p>
          </p:txBody>
        </p:sp>
        <p:grpSp>
          <p:nvGrpSpPr>
            <p:cNvPr id="35" name="Group 77">
              <a:extLst>
                <a:ext uri="{FF2B5EF4-FFF2-40B4-BE49-F238E27FC236}">
                  <a16:creationId xmlns:a16="http://schemas.microsoft.com/office/drawing/2014/main" id="{6CD2CE25-B4F4-4488-A3D3-4A37C0A6BB7C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36" name="Oval 78">
                <a:extLst>
                  <a:ext uri="{FF2B5EF4-FFF2-40B4-BE49-F238E27FC236}">
                    <a16:creationId xmlns:a16="http://schemas.microsoft.com/office/drawing/2014/main" id="{DC95FAA8-DE65-4836-A42C-7ACA89D79F31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37" name="Oval 79">
                <a:extLst>
                  <a:ext uri="{FF2B5EF4-FFF2-40B4-BE49-F238E27FC236}">
                    <a16:creationId xmlns:a16="http://schemas.microsoft.com/office/drawing/2014/main" id="{E93654CB-7365-4B5F-8E56-BD685AC0AADF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38" name="Oval 80">
                <a:extLst>
                  <a:ext uri="{FF2B5EF4-FFF2-40B4-BE49-F238E27FC236}">
                    <a16:creationId xmlns:a16="http://schemas.microsoft.com/office/drawing/2014/main" id="{2875E9F7-FF18-4276-B802-E862CD90584D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43" name="Group 81">
            <a:extLst>
              <a:ext uri="{FF2B5EF4-FFF2-40B4-BE49-F238E27FC236}">
                <a16:creationId xmlns:a16="http://schemas.microsoft.com/office/drawing/2014/main" id="{473E4181-2C49-429D-834D-2733E04B336D}"/>
              </a:ext>
            </a:extLst>
          </p:cNvPr>
          <p:cNvGrpSpPr/>
          <p:nvPr/>
        </p:nvGrpSpPr>
        <p:grpSpPr>
          <a:xfrm>
            <a:off x="5217842" y="3589496"/>
            <a:ext cx="1314450" cy="605790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44" name="Group 82">
              <a:extLst>
                <a:ext uri="{FF2B5EF4-FFF2-40B4-BE49-F238E27FC236}">
                  <a16:creationId xmlns:a16="http://schemas.microsoft.com/office/drawing/2014/main" id="{A192727E-3820-46ED-B4B8-A56A37E63E4D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53" name="AutoShape 83">
                <a:extLst>
                  <a:ext uri="{FF2B5EF4-FFF2-40B4-BE49-F238E27FC236}">
                    <a16:creationId xmlns:a16="http://schemas.microsoft.com/office/drawing/2014/main" id="{BD6F666D-AC2D-4214-A713-7A975093664E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AutoShape 84">
                <a:extLst>
                  <a:ext uri="{FF2B5EF4-FFF2-40B4-BE49-F238E27FC236}">
                    <a16:creationId xmlns:a16="http://schemas.microsoft.com/office/drawing/2014/main" id="{B3E62C9B-5B5A-4BBB-8A46-E3BF2B3F1F80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45" name="Group 85">
              <a:extLst>
                <a:ext uri="{FF2B5EF4-FFF2-40B4-BE49-F238E27FC236}">
                  <a16:creationId xmlns:a16="http://schemas.microsoft.com/office/drawing/2014/main" id="{999C889A-8B03-4991-ABD9-2CD23AD1A8FF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51" name="Rectangle 87">
                <a:extLst>
                  <a:ext uri="{FF2B5EF4-FFF2-40B4-BE49-F238E27FC236}">
                    <a16:creationId xmlns:a16="http://schemas.microsoft.com/office/drawing/2014/main" id="{357348AA-BF3C-4EB3-8DAA-EAF372D41F2F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52" name="Rectangle 88">
                <a:extLst>
                  <a:ext uri="{FF2B5EF4-FFF2-40B4-BE49-F238E27FC236}">
                    <a16:creationId xmlns:a16="http://schemas.microsoft.com/office/drawing/2014/main" id="{949C82BC-4E72-4C6B-9AFF-D85FD4A6C8C5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46" name="Rectangle 89">
              <a:extLst>
                <a:ext uri="{FF2B5EF4-FFF2-40B4-BE49-F238E27FC236}">
                  <a16:creationId xmlns:a16="http://schemas.microsoft.com/office/drawing/2014/main" id="{11B4B6C5-385F-485E-83F3-086CB51ADDF1}"/>
                </a:ext>
              </a:extLst>
            </p:cNvPr>
            <p:cNvSpPr/>
            <p:nvPr/>
          </p:nvSpPr>
          <p:spPr>
            <a:xfrm>
              <a:off x="3006" y="134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17:50</a:t>
              </a:r>
            </a:p>
          </p:txBody>
        </p:sp>
        <p:grpSp>
          <p:nvGrpSpPr>
            <p:cNvPr id="47" name="Group 90">
              <a:extLst>
                <a:ext uri="{FF2B5EF4-FFF2-40B4-BE49-F238E27FC236}">
                  <a16:creationId xmlns:a16="http://schemas.microsoft.com/office/drawing/2014/main" id="{304724D4-A788-4D70-8BAD-4742493A69E3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48" name="Oval 91">
                <a:extLst>
                  <a:ext uri="{FF2B5EF4-FFF2-40B4-BE49-F238E27FC236}">
                    <a16:creationId xmlns:a16="http://schemas.microsoft.com/office/drawing/2014/main" id="{4CC7145A-E145-4415-85A6-A9D93253C747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49" name="Oval 92">
                <a:extLst>
                  <a:ext uri="{FF2B5EF4-FFF2-40B4-BE49-F238E27FC236}">
                    <a16:creationId xmlns:a16="http://schemas.microsoft.com/office/drawing/2014/main" id="{F2CF836D-8255-47F8-852E-1BF5C11C3807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50" name="Oval 93">
                <a:extLst>
                  <a:ext uri="{FF2B5EF4-FFF2-40B4-BE49-F238E27FC236}">
                    <a16:creationId xmlns:a16="http://schemas.microsoft.com/office/drawing/2014/main" id="{3E60A831-45C4-4B3C-9A0B-F2BBCD4D57E3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55" name="Group 94">
            <a:extLst>
              <a:ext uri="{FF2B5EF4-FFF2-40B4-BE49-F238E27FC236}">
                <a16:creationId xmlns:a16="http://schemas.microsoft.com/office/drawing/2014/main" id="{AEDCEF42-85AC-444A-B1EC-52C608716087}"/>
              </a:ext>
            </a:extLst>
          </p:cNvPr>
          <p:cNvGrpSpPr/>
          <p:nvPr/>
        </p:nvGrpSpPr>
        <p:grpSpPr>
          <a:xfrm>
            <a:off x="5264507" y="2789865"/>
            <a:ext cx="1314450" cy="619125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56" name="Group 95">
              <a:extLst>
                <a:ext uri="{FF2B5EF4-FFF2-40B4-BE49-F238E27FC236}">
                  <a16:creationId xmlns:a16="http://schemas.microsoft.com/office/drawing/2014/main" id="{89CFC87D-38E1-45FE-9E2D-3BE5F26061E5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65" name="AutoShape 96">
                <a:extLst>
                  <a:ext uri="{FF2B5EF4-FFF2-40B4-BE49-F238E27FC236}">
                    <a16:creationId xmlns:a16="http://schemas.microsoft.com/office/drawing/2014/main" id="{09067153-5005-4817-A840-A6D73291F6C6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AutoShape 97">
                <a:extLst>
                  <a:ext uri="{FF2B5EF4-FFF2-40B4-BE49-F238E27FC236}">
                    <a16:creationId xmlns:a16="http://schemas.microsoft.com/office/drawing/2014/main" id="{32CF8D29-7994-4B48-B067-30091D195EF7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7" name="Group 98">
              <a:extLst>
                <a:ext uri="{FF2B5EF4-FFF2-40B4-BE49-F238E27FC236}">
                  <a16:creationId xmlns:a16="http://schemas.microsoft.com/office/drawing/2014/main" id="{A57A325B-0264-4900-B119-0151621FBB0F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63" name="Rectangle 100">
                <a:extLst>
                  <a:ext uri="{FF2B5EF4-FFF2-40B4-BE49-F238E27FC236}">
                    <a16:creationId xmlns:a16="http://schemas.microsoft.com/office/drawing/2014/main" id="{92AD9A1D-21F2-4689-9C20-E6A549599F5A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64" name="Rectangle 101">
                <a:extLst>
                  <a:ext uri="{FF2B5EF4-FFF2-40B4-BE49-F238E27FC236}">
                    <a16:creationId xmlns:a16="http://schemas.microsoft.com/office/drawing/2014/main" id="{42C97C4D-68E6-4486-A2E5-52299617FEC7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58" name="Rectangle 102">
              <a:extLst>
                <a:ext uri="{FF2B5EF4-FFF2-40B4-BE49-F238E27FC236}">
                  <a16:creationId xmlns:a16="http://schemas.microsoft.com/office/drawing/2014/main" id="{FCF5FCB4-12F4-4602-9CF2-DFAF55B653E5}"/>
                </a:ext>
              </a:extLst>
            </p:cNvPr>
            <p:cNvSpPr/>
            <p:nvPr/>
          </p:nvSpPr>
          <p:spPr>
            <a:xfrm>
              <a:off x="3009" y="1326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21:05</a:t>
              </a:r>
            </a:p>
          </p:txBody>
        </p:sp>
        <p:grpSp>
          <p:nvGrpSpPr>
            <p:cNvPr id="59" name="Group 103">
              <a:extLst>
                <a:ext uri="{FF2B5EF4-FFF2-40B4-BE49-F238E27FC236}">
                  <a16:creationId xmlns:a16="http://schemas.microsoft.com/office/drawing/2014/main" id="{76ED18B8-2233-43FF-857F-E1EC9588C7D4}"/>
                </a:ext>
              </a:extLst>
            </p:cNvPr>
            <p:cNvGrpSpPr/>
            <p:nvPr/>
          </p:nvGrpSpPr>
          <p:grpSpPr>
            <a:xfrm>
              <a:off x="3264" y="1599"/>
              <a:ext cx="240" cy="54"/>
              <a:chOff x="1152" y="2346"/>
              <a:chExt cx="240" cy="54"/>
            </a:xfrm>
            <a:grpFill/>
          </p:grpSpPr>
          <p:sp>
            <p:nvSpPr>
              <p:cNvPr id="60" name="Oval 104">
                <a:extLst>
                  <a:ext uri="{FF2B5EF4-FFF2-40B4-BE49-F238E27FC236}">
                    <a16:creationId xmlns:a16="http://schemas.microsoft.com/office/drawing/2014/main" id="{5D1DF430-4FB7-400C-A825-CA7337AB21D5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61" name="Oval 105">
                <a:extLst>
                  <a:ext uri="{FF2B5EF4-FFF2-40B4-BE49-F238E27FC236}">
                    <a16:creationId xmlns:a16="http://schemas.microsoft.com/office/drawing/2014/main" id="{4A608E05-CC93-49CE-9492-F54A6546FBEC}"/>
                  </a:ext>
                </a:extLst>
              </p:cNvPr>
              <p:cNvSpPr/>
              <p:nvPr/>
            </p:nvSpPr>
            <p:spPr>
              <a:xfrm>
                <a:off x="1248" y="2346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ln>
                    <a:solidFill>
                      <a:srgbClr val="00B0F0"/>
                    </a:solidFill>
                  </a:ln>
                </a:endParaRPr>
              </a:p>
            </p:txBody>
          </p:sp>
          <p:sp>
            <p:nvSpPr>
              <p:cNvPr id="62" name="Oval 106">
                <a:extLst>
                  <a:ext uri="{FF2B5EF4-FFF2-40B4-BE49-F238E27FC236}">
                    <a16:creationId xmlns:a16="http://schemas.microsoft.com/office/drawing/2014/main" id="{C089F599-F399-4CAB-8CE8-9BE3E7FC986B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id="{F7CFEC47-C7B2-4D02-93A5-05F5817393DF}"/>
              </a:ext>
            </a:extLst>
          </p:cNvPr>
          <p:cNvGrpSpPr/>
          <p:nvPr/>
        </p:nvGrpSpPr>
        <p:grpSpPr>
          <a:xfrm>
            <a:off x="5264507" y="4379119"/>
            <a:ext cx="1314450" cy="621983"/>
            <a:chOff x="2832" y="1104"/>
            <a:chExt cx="1104" cy="624"/>
          </a:xfrm>
          <a:solidFill>
            <a:schemeClr val="bg1"/>
          </a:solidFill>
        </p:grpSpPr>
        <p:grpSp>
          <p:nvGrpSpPr>
            <p:cNvPr id="68" name="Group 108">
              <a:extLst>
                <a:ext uri="{FF2B5EF4-FFF2-40B4-BE49-F238E27FC236}">
                  <a16:creationId xmlns:a16="http://schemas.microsoft.com/office/drawing/2014/main" id="{B760E112-69B8-461A-946C-51CDE292B186}"/>
                </a:ext>
              </a:extLst>
            </p:cNvPr>
            <p:cNvGrpSpPr/>
            <p:nvPr/>
          </p:nvGrpSpPr>
          <p:grpSpPr>
            <a:xfrm>
              <a:off x="2832" y="1104"/>
              <a:ext cx="1104" cy="624"/>
              <a:chOff x="480" y="864"/>
              <a:chExt cx="1104" cy="912"/>
            </a:xfrm>
            <a:grpFill/>
          </p:grpSpPr>
          <p:sp>
            <p:nvSpPr>
              <p:cNvPr id="77" name="AutoShape 109">
                <a:extLst>
                  <a:ext uri="{FF2B5EF4-FFF2-40B4-BE49-F238E27FC236}">
                    <a16:creationId xmlns:a16="http://schemas.microsoft.com/office/drawing/2014/main" id="{CD360795-2951-4717-B54C-21307561B895}"/>
                  </a:ext>
                </a:extLst>
              </p:cNvPr>
              <p:cNvSpPr/>
              <p:nvPr/>
            </p:nvSpPr>
            <p:spPr>
              <a:xfrm>
                <a:off x="480" y="864"/>
                <a:ext cx="1104" cy="912"/>
              </a:xfrm>
              <a:prstGeom prst="roundRect">
                <a:avLst>
                  <a:gd name="adj" fmla="val 3303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AutoShape 110">
                <a:extLst>
                  <a:ext uri="{FF2B5EF4-FFF2-40B4-BE49-F238E27FC236}">
                    <a16:creationId xmlns:a16="http://schemas.microsoft.com/office/drawing/2014/main" id="{DE2CECE6-D764-4B24-BE79-81F70FFA14C4}"/>
                  </a:ext>
                </a:extLst>
              </p:cNvPr>
              <p:cNvSpPr/>
              <p:nvPr/>
            </p:nvSpPr>
            <p:spPr>
              <a:xfrm>
                <a:off x="528" y="912"/>
                <a:ext cx="1008" cy="816"/>
              </a:xfrm>
              <a:prstGeom prst="roundRect">
                <a:avLst>
                  <a:gd name="adj" fmla="val 33037"/>
                </a:avLst>
              </a:prstGeom>
              <a:grpFill/>
              <a:ln w="28575" cap="flat" cmpd="sng">
                <a:solidFill>
                  <a:srgbClr val="99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grpSp>
          <p:nvGrpSpPr>
            <p:cNvPr id="69" name="Group 111">
              <a:extLst>
                <a:ext uri="{FF2B5EF4-FFF2-40B4-BE49-F238E27FC236}">
                  <a16:creationId xmlns:a16="http://schemas.microsoft.com/office/drawing/2014/main" id="{5D46EE7D-BFCB-44EC-A7D1-F9424B9897A9}"/>
                </a:ext>
              </a:extLst>
            </p:cNvPr>
            <p:cNvGrpSpPr/>
            <p:nvPr/>
          </p:nvGrpSpPr>
          <p:grpSpPr>
            <a:xfrm>
              <a:off x="3006" y="1248"/>
              <a:ext cx="192" cy="96"/>
              <a:chOff x="912" y="2592"/>
              <a:chExt cx="192" cy="96"/>
            </a:xfrm>
            <a:grpFill/>
          </p:grpSpPr>
          <p:sp>
            <p:nvSpPr>
              <p:cNvPr id="75" name="Rectangle 113">
                <a:extLst>
                  <a:ext uri="{FF2B5EF4-FFF2-40B4-BE49-F238E27FC236}">
                    <a16:creationId xmlns:a16="http://schemas.microsoft.com/office/drawing/2014/main" id="{57797D55-A1F7-4E8D-9661-92ACE62416CC}"/>
                  </a:ext>
                </a:extLst>
              </p:cNvPr>
              <p:cNvSpPr/>
              <p:nvPr/>
            </p:nvSpPr>
            <p:spPr>
              <a:xfrm>
                <a:off x="912" y="2592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76" name="Rectangle 114">
                <a:extLst>
                  <a:ext uri="{FF2B5EF4-FFF2-40B4-BE49-F238E27FC236}">
                    <a16:creationId xmlns:a16="http://schemas.microsoft.com/office/drawing/2014/main" id="{DC782196-4E50-4112-81EC-2E2749F24CD2}"/>
                  </a:ext>
                </a:extLst>
              </p:cNvPr>
              <p:cNvSpPr/>
              <p:nvPr/>
            </p:nvSpPr>
            <p:spPr>
              <a:xfrm>
                <a:off x="912" y="2640"/>
                <a:ext cx="192" cy="48"/>
              </a:xfrm>
              <a:prstGeom prst="rect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  <p:sp>
          <p:nvSpPr>
            <p:cNvPr id="70" name="Rectangle 115">
              <a:extLst>
                <a:ext uri="{FF2B5EF4-FFF2-40B4-BE49-F238E27FC236}">
                  <a16:creationId xmlns:a16="http://schemas.microsoft.com/office/drawing/2014/main" id="{FC275780-98AB-40F9-8113-865C76A5356A}"/>
                </a:ext>
              </a:extLst>
            </p:cNvPr>
            <p:cNvSpPr/>
            <p:nvPr/>
          </p:nvSpPr>
          <p:spPr>
            <a:xfrm>
              <a:off x="3021" y="1333"/>
              <a:ext cx="720" cy="240"/>
            </a:xfrm>
            <a:prstGeom prst="rect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sz="2400" b="1" noProof="1">
                  <a:ln>
                    <a:solidFill>
                      <a:srgbClr val="00B0F0"/>
                    </a:solidFill>
                  </a:ln>
                  <a:latin typeface=".VnAvantH" panose="020B7200000000000000" pitchFamily="34" charset="0"/>
                </a:rPr>
                <a:t>14:41</a:t>
              </a:r>
            </a:p>
          </p:txBody>
        </p:sp>
        <p:grpSp>
          <p:nvGrpSpPr>
            <p:cNvPr id="71" name="Group 116">
              <a:extLst>
                <a:ext uri="{FF2B5EF4-FFF2-40B4-BE49-F238E27FC236}">
                  <a16:creationId xmlns:a16="http://schemas.microsoft.com/office/drawing/2014/main" id="{E21E2EAF-5466-4073-B3C9-695AA0B7F1E4}"/>
                </a:ext>
              </a:extLst>
            </p:cNvPr>
            <p:cNvGrpSpPr/>
            <p:nvPr/>
          </p:nvGrpSpPr>
          <p:grpSpPr>
            <a:xfrm>
              <a:off x="3264" y="1605"/>
              <a:ext cx="240" cy="48"/>
              <a:chOff x="1152" y="2352"/>
              <a:chExt cx="240" cy="48"/>
            </a:xfrm>
            <a:grpFill/>
          </p:grpSpPr>
          <p:sp>
            <p:nvSpPr>
              <p:cNvPr id="72" name="Oval 117">
                <a:extLst>
                  <a:ext uri="{FF2B5EF4-FFF2-40B4-BE49-F238E27FC236}">
                    <a16:creationId xmlns:a16="http://schemas.microsoft.com/office/drawing/2014/main" id="{62A67083-C9A2-402F-BA14-77A20CEA0612}"/>
                  </a:ext>
                </a:extLst>
              </p:cNvPr>
              <p:cNvSpPr/>
              <p:nvPr/>
            </p:nvSpPr>
            <p:spPr>
              <a:xfrm>
                <a:off x="1152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73" name="Oval 118">
                <a:extLst>
                  <a:ext uri="{FF2B5EF4-FFF2-40B4-BE49-F238E27FC236}">
                    <a16:creationId xmlns:a16="http://schemas.microsoft.com/office/drawing/2014/main" id="{E3EE9525-4A5D-4827-9388-5D2D3A60D7B4}"/>
                  </a:ext>
                </a:extLst>
              </p:cNvPr>
              <p:cNvSpPr/>
              <p:nvPr/>
            </p:nvSpPr>
            <p:spPr>
              <a:xfrm>
                <a:off x="1248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  <p:sp>
            <p:nvSpPr>
              <p:cNvPr id="74" name="Oval 119">
                <a:extLst>
                  <a:ext uri="{FF2B5EF4-FFF2-40B4-BE49-F238E27FC236}">
                    <a16:creationId xmlns:a16="http://schemas.microsoft.com/office/drawing/2014/main" id="{CA0440CC-E03F-4227-B429-8959E019AB70}"/>
                  </a:ext>
                </a:extLst>
              </p:cNvPr>
              <p:cNvSpPr/>
              <p:nvPr/>
            </p:nvSpPr>
            <p:spPr>
              <a:xfrm>
                <a:off x="1344" y="2352"/>
                <a:ext cx="48" cy="48"/>
              </a:xfrm>
              <a:prstGeom prst="ellipse">
                <a:avLst/>
              </a:prstGeom>
              <a:grpFill/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vi-VN" altLang="x-none" sz="1350" noProof="1"/>
              </a:p>
            </p:txBody>
          </p:sp>
        </p:grpSp>
      </p:grpSp>
      <p:grpSp>
        <p:nvGrpSpPr>
          <p:cNvPr id="79" name="Group 189">
            <a:extLst>
              <a:ext uri="{FF2B5EF4-FFF2-40B4-BE49-F238E27FC236}">
                <a16:creationId xmlns:a16="http://schemas.microsoft.com/office/drawing/2014/main" id="{F004E088-447E-4D20-A60B-537E77EC735C}"/>
              </a:ext>
            </a:extLst>
          </p:cNvPr>
          <p:cNvGrpSpPr>
            <a:grpSpLocks/>
          </p:cNvGrpSpPr>
          <p:nvPr/>
        </p:nvGrpSpPr>
        <p:grpSpPr bwMode="auto">
          <a:xfrm>
            <a:off x="2574654" y="2114550"/>
            <a:ext cx="1657350" cy="1543050"/>
            <a:chOff x="192" y="1776"/>
            <a:chExt cx="1392" cy="1296"/>
          </a:xfrm>
        </p:grpSpPr>
        <p:grpSp>
          <p:nvGrpSpPr>
            <p:cNvPr id="80" name="Group 121">
              <a:extLst>
                <a:ext uri="{FF2B5EF4-FFF2-40B4-BE49-F238E27FC236}">
                  <a16:creationId xmlns:a16="http://schemas.microsoft.com/office/drawing/2014/main" id="{65B42C62-87E8-464B-8095-D7EBEFCD1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776"/>
              <a:ext cx="1392" cy="1296"/>
              <a:chOff x="2025" y="1824"/>
              <a:chExt cx="1392" cy="1296"/>
            </a:xfrm>
          </p:grpSpPr>
          <p:grpSp>
            <p:nvGrpSpPr>
              <p:cNvPr id="85" name="Group 122">
                <a:extLst>
                  <a:ext uri="{FF2B5EF4-FFF2-40B4-BE49-F238E27FC236}">
                    <a16:creationId xmlns:a16="http://schemas.microsoft.com/office/drawing/2014/main" id="{126BB93E-26ED-46DE-89BD-901EAC42D3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99" name="Oval 123">
                  <a:extLst>
                    <a:ext uri="{FF2B5EF4-FFF2-40B4-BE49-F238E27FC236}">
                      <a16:creationId xmlns:a16="http://schemas.microsoft.com/office/drawing/2014/main" id="{862936B0-2CDA-4EC4-AF49-CA03F66BB4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Oval 124">
                  <a:extLst>
                    <a:ext uri="{FF2B5EF4-FFF2-40B4-BE49-F238E27FC236}">
                      <a16:creationId xmlns:a16="http://schemas.microsoft.com/office/drawing/2014/main" id="{89849797-A16A-4198-BB99-A91C2F2FA2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6" name="Group 125">
                <a:extLst>
                  <a:ext uri="{FF2B5EF4-FFF2-40B4-BE49-F238E27FC236}">
                    <a16:creationId xmlns:a16="http://schemas.microsoft.com/office/drawing/2014/main" id="{CEE2E6B8-3EF0-4A99-9C44-4AC2A949C6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87" name="Text Box 126">
                  <a:extLst>
                    <a:ext uri="{FF2B5EF4-FFF2-40B4-BE49-F238E27FC236}">
                      <a16:creationId xmlns:a16="http://schemas.microsoft.com/office/drawing/2014/main" id="{A756E730-60D2-424E-9332-4E97E9536F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88" name="Text Box 127">
                  <a:extLst>
                    <a:ext uri="{FF2B5EF4-FFF2-40B4-BE49-F238E27FC236}">
                      <a16:creationId xmlns:a16="http://schemas.microsoft.com/office/drawing/2014/main" id="{015FAF7B-C621-4D08-A074-98E8AF811A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89" name="Text Box 128">
                  <a:extLst>
                    <a:ext uri="{FF2B5EF4-FFF2-40B4-BE49-F238E27FC236}">
                      <a16:creationId xmlns:a16="http://schemas.microsoft.com/office/drawing/2014/main" id="{7EADEC1E-6D11-4FFD-995C-3DD8FD5484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0" name="Text Box 129">
                  <a:extLst>
                    <a:ext uri="{FF2B5EF4-FFF2-40B4-BE49-F238E27FC236}">
                      <a16:creationId xmlns:a16="http://schemas.microsoft.com/office/drawing/2014/main" id="{7544EE0F-2CE1-4742-8BDC-A8454D9243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1" name="Text Box 130">
                  <a:extLst>
                    <a:ext uri="{FF2B5EF4-FFF2-40B4-BE49-F238E27FC236}">
                      <a16:creationId xmlns:a16="http://schemas.microsoft.com/office/drawing/2014/main" id="{21E56C8C-C508-4412-BBA3-4517715B5D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2" name="Text Box 131">
                  <a:extLst>
                    <a:ext uri="{FF2B5EF4-FFF2-40B4-BE49-F238E27FC236}">
                      <a16:creationId xmlns:a16="http://schemas.microsoft.com/office/drawing/2014/main" id="{B9632B5E-907C-4775-BFC8-63FE032CF54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3" name="Text Box 132">
                  <a:extLst>
                    <a:ext uri="{FF2B5EF4-FFF2-40B4-BE49-F238E27FC236}">
                      <a16:creationId xmlns:a16="http://schemas.microsoft.com/office/drawing/2014/main" id="{157A209F-5AF3-453E-A8CE-6397135ED7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4" name="Text Box 133">
                  <a:extLst>
                    <a:ext uri="{FF2B5EF4-FFF2-40B4-BE49-F238E27FC236}">
                      <a16:creationId xmlns:a16="http://schemas.microsoft.com/office/drawing/2014/main" id="{E3E1C384-2BE2-4E35-B8D6-EE505A065C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5" name="Text Box 134">
                  <a:extLst>
                    <a:ext uri="{FF2B5EF4-FFF2-40B4-BE49-F238E27FC236}">
                      <a16:creationId xmlns:a16="http://schemas.microsoft.com/office/drawing/2014/main" id="{39761A3D-92DB-44E8-BEF1-DD43983838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6" name="Text Box 135">
                  <a:extLst>
                    <a:ext uri="{FF2B5EF4-FFF2-40B4-BE49-F238E27FC236}">
                      <a16:creationId xmlns:a16="http://schemas.microsoft.com/office/drawing/2014/main" id="{46BC473B-5E64-4922-86EE-C1A23D37C4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7" name="Text Box 136">
                  <a:extLst>
                    <a:ext uri="{FF2B5EF4-FFF2-40B4-BE49-F238E27FC236}">
                      <a16:creationId xmlns:a16="http://schemas.microsoft.com/office/drawing/2014/main" id="{636B48D9-05F1-409C-BA54-D35505720E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98" name="Text Box 137">
                  <a:extLst>
                    <a:ext uri="{FF2B5EF4-FFF2-40B4-BE49-F238E27FC236}">
                      <a16:creationId xmlns:a16="http://schemas.microsoft.com/office/drawing/2014/main" id="{CE4C654C-62FB-41FA-8ECA-D009AB4C850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81" name="Group 188">
              <a:extLst>
                <a:ext uri="{FF2B5EF4-FFF2-40B4-BE49-F238E27FC236}">
                  <a16:creationId xmlns:a16="http://schemas.microsoft.com/office/drawing/2014/main" id="{D6B8EBC7-B829-48B4-8C82-380C2161A5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" y="2045"/>
              <a:ext cx="255" cy="661"/>
              <a:chOff x="705" y="2045"/>
              <a:chExt cx="255" cy="661"/>
            </a:xfrm>
          </p:grpSpPr>
          <p:sp>
            <p:nvSpPr>
              <p:cNvPr id="82" name="AutoShape 139">
                <a:extLst>
                  <a:ext uri="{FF2B5EF4-FFF2-40B4-BE49-F238E27FC236}">
                    <a16:creationId xmlns:a16="http://schemas.microsoft.com/office/drawing/2014/main" id="{2307B5C1-4843-4584-A285-CF01F8432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707871">
                <a:off x="714" y="220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AutoShape 140">
                <a:extLst>
                  <a:ext uri="{FF2B5EF4-FFF2-40B4-BE49-F238E27FC236}">
                    <a16:creationId xmlns:a16="http://schemas.microsoft.com/office/drawing/2014/main" id="{2A92E1B0-ABB2-44C4-9DD9-C590163FD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94789">
                <a:off x="581" y="2470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141">
                <a:extLst>
                  <a:ext uri="{FF2B5EF4-FFF2-40B4-BE49-F238E27FC236}">
                    <a16:creationId xmlns:a16="http://schemas.microsoft.com/office/drawing/2014/main" id="{E08E214B-E3E0-4153-88B4-623C3C08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778" y="236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1" name="Group 187">
            <a:extLst>
              <a:ext uri="{FF2B5EF4-FFF2-40B4-BE49-F238E27FC236}">
                <a16:creationId xmlns:a16="http://schemas.microsoft.com/office/drawing/2014/main" id="{93C8475C-31C3-4416-8356-D4116BA931FA}"/>
              </a:ext>
            </a:extLst>
          </p:cNvPr>
          <p:cNvGrpSpPr>
            <a:grpSpLocks/>
          </p:cNvGrpSpPr>
          <p:nvPr/>
        </p:nvGrpSpPr>
        <p:grpSpPr bwMode="auto">
          <a:xfrm>
            <a:off x="3146154" y="628650"/>
            <a:ext cx="1657350" cy="1543050"/>
            <a:chOff x="672" y="576"/>
            <a:chExt cx="1392" cy="1296"/>
          </a:xfrm>
        </p:grpSpPr>
        <p:grpSp>
          <p:nvGrpSpPr>
            <p:cNvPr id="102" name="Group 143">
              <a:extLst>
                <a:ext uri="{FF2B5EF4-FFF2-40B4-BE49-F238E27FC236}">
                  <a16:creationId xmlns:a16="http://schemas.microsoft.com/office/drawing/2014/main" id="{5E450E59-2B3D-4EDA-AB97-CE0DCE85C5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576"/>
              <a:ext cx="1392" cy="1296"/>
              <a:chOff x="2025" y="1824"/>
              <a:chExt cx="1392" cy="1296"/>
            </a:xfrm>
          </p:grpSpPr>
          <p:grpSp>
            <p:nvGrpSpPr>
              <p:cNvPr id="107" name="Group 144">
                <a:extLst>
                  <a:ext uri="{FF2B5EF4-FFF2-40B4-BE49-F238E27FC236}">
                    <a16:creationId xmlns:a16="http://schemas.microsoft.com/office/drawing/2014/main" id="{3C47FFB6-BEBB-4746-9E35-0352077438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21" name="Oval 145">
                  <a:extLst>
                    <a:ext uri="{FF2B5EF4-FFF2-40B4-BE49-F238E27FC236}">
                      <a16:creationId xmlns:a16="http://schemas.microsoft.com/office/drawing/2014/main" id="{A35464A4-4E96-490A-9251-23E9D7BD1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Oval 146">
                  <a:extLst>
                    <a:ext uri="{FF2B5EF4-FFF2-40B4-BE49-F238E27FC236}">
                      <a16:creationId xmlns:a16="http://schemas.microsoft.com/office/drawing/2014/main" id="{0504ECF5-8002-4E04-B351-CE6F878F3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8" name="Group 147">
                <a:extLst>
                  <a:ext uri="{FF2B5EF4-FFF2-40B4-BE49-F238E27FC236}">
                    <a16:creationId xmlns:a16="http://schemas.microsoft.com/office/drawing/2014/main" id="{6D539DD7-3429-4D76-8A4D-311F806676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09" name="Text Box 148">
                  <a:extLst>
                    <a:ext uri="{FF2B5EF4-FFF2-40B4-BE49-F238E27FC236}">
                      <a16:creationId xmlns:a16="http://schemas.microsoft.com/office/drawing/2014/main" id="{AFF11BE1-ABDE-425A-879D-2754312841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0" name="Text Box 149">
                  <a:extLst>
                    <a:ext uri="{FF2B5EF4-FFF2-40B4-BE49-F238E27FC236}">
                      <a16:creationId xmlns:a16="http://schemas.microsoft.com/office/drawing/2014/main" id="{A9DAE0E3-58E5-4928-B71E-CC687DC9CC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1" name="Text Box 150">
                  <a:extLst>
                    <a:ext uri="{FF2B5EF4-FFF2-40B4-BE49-F238E27FC236}">
                      <a16:creationId xmlns:a16="http://schemas.microsoft.com/office/drawing/2014/main" id="{377721E7-EACA-421A-84E1-78EE317EA2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2" name="Text Box 151">
                  <a:extLst>
                    <a:ext uri="{FF2B5EF4-FFF2-40B4-BE49-F238E27FC236}">
                      <a16:creationId xmlns:a16="http://schemas.microsoft.com/office/drawing/2014/main" id="{D63723E9-7A31-4D72-95FA-7029210828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3" name="Text Box 152">
                  <a:extLst>
                    <a:ext uri="{FF2B5EF4-FFF2-40B4-BE49-F238E27FC236}">
                      <a16:creationId xmlns:a16="http://schemas.microsoft.com/office/drawing/2014/main" id="{F841BC69-566C-4BBA-BD56-4673AFBF61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4" name="Text Box 153">
                  <a:extLst>
                    <a:ext uri="{FF2B5EF4-FFF2-40B4-BE49-F238E27FC236}">
                      <a16:creationId xmlns:a16="http://schemas.microsoft.com/office/drawing/2014/main" id="{D6F7051E-0E68-4C1B-9EEC-5C8F7FE231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5" name="Text Box 154">
                  <a:extLst>
                    <a:ext uri="{FF2B5EF4-FFF2-40B4-BE49-F238E27FC236}">
                      <a16:creationId xmlns:a16="http://schemas.microsoft.com/office/drawing/2014/main" id="{26ADA321-2424-4BA8-B8C4-17311BE744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6" name="Text Box 155">
                  <a:extLst>
                    <a:ext uri="{FF2B5EF4-FFF2-40B4-BE49-F238E27FC236}">
                      <a16:creationId xmlns:a16="http://schemas.microsoft.com/office/drawing/2014/main" id="{75FF726A-599F-40C9-A80A-A5F415550B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7" name="Text Box 156">
                  <a:extLst>
                    <a:ext uri="{FF2B5EF4-FFF2-40B4-BE49-F238E27FC236}">
                      <a16:creationId xmlns:a16="http://schemas.microsoft.com/office/drawing/2014/main" id="{F4F72832-773F-4C29-AB5E-4B464043CA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8" name="Text Box 157">
                  <a:extLst>
                    <a:ext uri="{FF2B5EF4-FFF2-40B4-BE49-F238E27FC236}">
                      <a16:creationId xmlns:a16="http://schemas.microsoft.com/office/drawing/2014/main" id="{F4593B58-7D30-468B-B413-BA7D520DD8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19" name="Text Box 158">
                  <a:extLst>
                    <a:ext uri="{FF2B5EF4-FFF2-40B4-BE49-F238E27FC236}">
                      <a16:creationId xmlns:a16="http://schemas.microsoft.com/office/drawing/2014/main" id="{C5425A22-08F6-42B9-8E8E-BD7AA8EA8F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20" name="Text Box 159">
                  <a:extLst>
                    <a:ext uri="{FF2B5EF4-FFF2-40B4-BE49-F238E27FC236}">
                      <a16:creationId xmlns:a16="http://schemas.microsoft.com/office/drawing/2014/main" id="{189434D4-E252-45C5-8E31-65F9432BEF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03" name="Group 186">
              <a:extLst>
                <a:ext uri="{FF2B5EF4-FFF2-40B4-BE49-F238E27FC236}">
                  <a16:creationId xmlns:a16="http://schemas.microsoft.com/office/drawing/2014/main" id="{2A0653F4-FFFB-4D4A-B389-FCDC73AAD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4" y="943"/>
              <a:ext cx="194" cy="636"/>
              <a:chOff x="1314" y="943"/>
              <a:chExt cx="194" cy="636"/>
            </a:xfrm>
          </p:grpSpPr>
          <p:sp>
            <p:nvSpPr>
              <p:cNvPr id="104" name="AutoShape 161">
                <a:extLst>
                  <a:ext uri="{FF2B5EF4-FFF2-40B4-BE49-F238E27FC236}">
                    <a16:creationId xmlns:a16="http://schemas.microsoft.com/office/drawing/2014/main" id="{E1B37862-BC22-4FDB-8BDC-58F63EFFD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328934">
                <a:off x="1262" y="1333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AutoShape 162">
                <a:extLst>
                  <a:ext uri="{FF2B5EF4-FFF2-40B4-BE49-F238E27FC236}">
                    <a16:creationId xmlns:a16="http://schemas.microsoft.com/office/drawing/2014/main" id="{506F249C-A9D6-4308-9299-0F96D5A07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117326">
                <a:off x="1267" y="104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Oval 163">
                <a:extLst>
                  <a:ext uri="{FF2B5EF4-FFF2-40B4-BE49-F238E27FC236}">
                    <a16:creationId xmlns:a16="http://schemas.microsoft.com/office/drawing/2014/main" id="{617F704A-6311-49FA-953A-BA2B33CEA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1314" y="118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3" name="Group 191">
            <a:extLst>
              <a:ext uri="{FF2B5EF4-FFF2-40B4-BE49-F238E27FC236}">
                <a16:creationId xmlns:a16="http://schemas.microsoft.com/office/drawing/2014/main" id="{E11E33A2-0DF8-45F1-8D59-9BFBEBF4F077}"/>
              </a:ext>
            </a:extLst>
          </p:cNvPr>
          <p:cNvGrpSpPr>
            <a:grpSpLocks/>
          </p:cNvGrpSpPr>
          <p:nvPr/>
        </p:nvGrpSpPr>
        <p:grpSpPr bwMode="auto">
          <a:xfrm>
            <a:off x="3431904" y="3486150"/>
            <a:ext cx="1657350" cy="1543050"/>
            <a:chOff x="624" y="3024"/>
            <a:chExt cx="1392" cy="1296"/>
          </a:xfrm>
        </p:grpSpPr>
        <p:grpSp>
          <p:nvGrpSpPr>
            <p:cNvPr id="124" name="Group 165">
              <a:extLst>
                <a:ext uri="{FF2B5EF4-FFF2-40B4-BE49-F238E27FC236}">
                  <a16:creationId xmlns:a16="http://schemas.microsoft.com/office/drawing/2014/main" id="{29D1E601-6CDE-47F8-9510-57CCBA0750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3024"/>
              <a:ext cx="1392" cy="1296"/>
              <a:chOff x="2025" y="1824"/>
              <a:chExt cx="1392" cy="1296"/>
            </a:xfrm>
          </p:grpSpPr>
          <p:grpSp>
            <p:nvGrpSpPr>
              <p:cNvPr id="129" name="Group 166">
                <a:extLst>
                  <a:ext uri="{FF2B5EF4-FFF2-40B4-BE49-F238E27FC236}">
                    <a16:creationId xmlns:a16="http://schemas.microsoft.com/office/drawing/2014/main" id="{27FB9B7C-F4B7-4E26-A5D8-0FAA0F7102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43" name="Oval 167">
                  <a:extLst>
                    <a:ext uri="{FF2B5EF4-FFF2-40B4-BE49-F238E27FC236}">
                      <a16:creationId xmlns:a16="http://schemas.microsoft.com/office/drawing/2014/main" id="{41C73F40-F148-415A-A012-11E2E527B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" name="Oval 168">
                  <a:extLst>
                    <a:ext uri="{FF2B5EF4-FFF2-40B4-BE49-F238E27FC236}">
                      <a16:creationId xmlns:a16="http://schemas.microsoft.com/office/drawing/2014/main" id="{37FDAD5E-BBF7-44FF-8F3E-0CF78812E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0" name="Group 169">
                <a:extLst>
                  <a:ext uri="{FF2B5EF4-FFF2-40B4-BE49-F238E27FC236}">
                    <a16:creationId xmlns:a16="http://schemas.microsoft.com/office/drawing/2014/main" id="{945C8337-FBB7-46BB-9193-25FE25CF12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31" name="Text Box 170">
                  <a:extLst>
                    <a:ext uri="{FF2B5EF4-FFF2-40B4-BE49-F238E27FC236}">
                      <a16:creationId xmlns:a16="http://schemas.microsoft.com/office/drawing/2014/main" id="{A08F230D-2C7D-46F8-8345-56F9B2031F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2" name="Text Box 171">
                  <a:extLst>
                    <a:ext uri="{FF2B5EF4-FFF2-40B4-BE49-F238E27FC236}">
                      <a16:creationId xmlns:a16="http://schemas.microsoft.com/office/drawing/2014/main" id="{30B031AC-B2E1-4D9A-BC73-D5BB0FA30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3" name="Text Box 172">
                  <a:extLst>
                    <a:ext uri="{FF2B5EF4-FFF2-40B4-BE49-F238E27FC236}">
                      <a16:creationId xmlns:a16="http://schemas.microsoft.com/office/drawing/2014/main" id="{4F5C96B4-39FF-42F7-BC54-05D4515236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4" name="Text Box 173">
                  <a:extLst>
                    <a:ext uri="{FF2B5EF4-FFF2-40B4-BE49-F238E27FC236}">
                      <a16:creationId xmlns:a16="http://schemas.microsoft.com/office/drawing/2014/main" id="{1F22BF3C-B0AE-4C86-A2FD-2E041DF70A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5" name="Text Box 174">
                  <a:extLst>
                    <a:ext uri="{FF2B5EF4-FFF2-40B4-BE49-F238E27FC236}">
                      <a16:creationId xmlns:a16="http://schemas.microsoft.com/office/drawing/2014/main" id="{5CF1A134-1F20-4E12-92DE-46A4128DD3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6" name="Text Box 175">
                  <a:extLst>
                    <a:ext uri="{FF2B5EF4-FFF2-40B4-BE49-F238E27FC236}">
                      <a16:creationId xmlns:a16="http://schemas.microsoft.com/office/drawing/2014/main" id="{1410F24F-113F-4C38-8E28-76E107B807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7" name="Text Box 176">
                  <a:extLst>
                    <a:ext uri="{FF2B5EF4-FFF2-40B4-BE49-F238E27FC236}">
                      <a16:creationId xmlns:a16="http://schemas.microsoft.com/office/drawing/2014/main" id="{672F5B1F-D60B-4C3B-A069-53A274BBAA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8" name="Text Box 177">
                  <a:extLst>
                    <a:ext uri="{FF2B5EF4-FFF2-40B4-BE49-F238E27FC236}">
                      <a16:creationId xmlns:a16="http://schemas.microsoft.com/office/drawing/2014/main" id="{6AB0DC9A-C984-475C-8D10-61F2C9DF99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39" name="Text Box 178">
                  <a:extLst>
                    <a:ext uri="{FF2B5EF4-FFF2-40B4-BE49-F238E27FC236}">
                      <a16:creationId xmlns:a16="http://schemas.microsoft.com/office/drawing/2014/main" id="{956A6DA5-57F8-4933-817D-A4B6603410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0" name="Text Box 179">
                  <a:extLst>
                    <a:ext uri="{FF2B5EF4-FFF2-40B4-BE49-F238E27FC236}">
                      <a16:creationId xmlns:a16="http://schemas.microsoft.com/office/drawing/2014/main" id="{C913A591-395E-48ED-A9F0-527D30001B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1" name="Text Box 180">
                  <a:extLst>
                    <a:ext uri="{FF2B5EF4-FFF2-40B4-BE49-F238E27FC236}">
                      <a16:creationId xmlns:a16="http://schemas.microsoft.com/office/drawing/2014/main" id="{32EB1F08-6261-4335-87C2-B1368994A5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42" name="Text Box 181">
                  <a:extLst>
                    <a:ext uri="{FF2B5EF4-FFF2-40B4-BE49-F238E27FC236}">
                      <a16:creationId xmlns:a16="http://schemas.microsoft.com/office/drawing/2014/main" id="{70EDC048-5A64-4E5A-AA5A-D06BD0DB06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25" name="Group 190">
              <a:extLst>
                <a:ext uri="{FF2B5EF4-FFF2-40B4-BE49-F238E27FC236}">
                  <a16:creationId xmlns:a16="http://schemas.microsoft.com/office/drawing/2014/main" id="{EA9B7ADC-C511-4BD8-940D-DCCDBD77E8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0" y="3639"/>
              <a:ext cx="668" cy="138"/>
              <a:chOff x="1030" y="3639"/>
              <a:chExt cx="668" cy="138"/>
            </a:xfrm>
          </p:grpSpPr>
          <p:sp>
            <p:nvSpPr>
              <p:cNvPr id="126" name="AutoShape 183">
                <a:extLst>
                  <a:ext uri="{FF2B5EF4-FFF2-40B4-BE49-F238E27FC236}">
                    <a16:creationId xmlns:a16="http://schemas.microsoft.com/office/drawing/2014/main" id="{6E72E954-7183-48F9-8197-436AD789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32351">
                <a:off x="1292" y="3670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AutoShape 184">
                <a:extLst>
                  <a:ext uri="{FF2B5EF4-FFF2-40B4-BE49-F238E27FC236}">
                    <a16:creationId xmlns:a16="http://schemas.microsoft.com/office/drawing/2014/main" id="{457ACF32-98AE-4865-A2D1-6683D37B0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239464">
                <a:off x="1030" y="3666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Oval 185">
                <a:extLst>
                  <a:ext uri="{FF2B5EF4-FFF2-40B4-BE49-F238E27FC236}">
                    <a16:creationId xmlns:a16="http://schemas.microsoft.com/office/drawing/2014/main" id="{D9E521B8-AE50-4918-98B2-B06E8A451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1270" y="363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5" name="Group 259">
            <a:extLst>
              <a:ext uri="{FF2B5EF4-FFF2-40B4-BE49-F238E27FC236}">
                <a16:creationId xmlns:a16="http://schemas.microsoft.com/office/drawing/2014/main" id="{D07598BF-A524-4CF7-ADA0-2AD7CCE7BE8A}"/>
              </a:ext>
            </a:extLst>
          </p:cNvPr>
          <p:cNvGrpSpPr>
            <a:grpSpLocks/>
          </p:cNvGrpSpPr>
          <p:nvPr/>
        </p:nvGrpSpPr>
        <p:grpSpPr bwMode="auto">
          <a:xfrm>
            <a:off x="6837092" y="553641"/>
            <a:ext cx="1657350" cy="1543050"/>
            <a:chOff x="3552" y="336"/>
            <a:chExt cx="1392" cy="1296"/>
          </a:xfrm>
        </p:grpSpPr>
        <p:grpSp>
          <p:nvGrpSpPr>
            <p:cNvPr id="146" name="Group 193">
              <a:extLst>
                <a:ext uri="{FF2B5EF4-FFF2-40B4-BE49-F238E27FC236}">
                  <a16:creationId xmlns:a16="http://schemas.microsoft.com/office/drawing/2014/main" id="{9933BDDF-D245-4D28-9097-8C81AC48E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6"/>
              <a:ext cx="1392" cy="1296"/>
              <a:chOff x="2025" y="1824"/>
              <a:chExt cx="1392" cy="1296"/>
            </a:xfrm>
          </p:grpSpPr>
          <p:grpSp>
            <p:nvGrpSpPr>
              <p:cNvPr id="151" name="Group 194">
                <a:extLst>
                  <a:ext uri="{FF2B5EF4-FFF2-40B4-BE49-F238E27FC236}">
                    <a16:creationId xmlns:a16="http://schemas.microsoft.com/office/drawing/2014/main" id="{F6B49861-5B14-4CFE-8A75-223AE5BB9F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65" name="Oval 195">
                  <a:extLst>
                    <a:ext uri="{FF2B5EF4-FFF2-40B4-BE49-F238E27FC236}">
                      <a16:creationId xmlns:a16="http://schemas.microsoft.com/office/drawing/2014/main" id="{ABB9FC8C-6E59-4268-BFFD-CDD9EC31D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Oval 196">
                  <a:extLst>
                    <a:ext uri="{FF2B5EF4-FFF2-40B4-BE49-F238E27FC236}">
                      <a16:creationId xmlns:a16="http://schemas.microsoft.com/office/drawing/2014/main" id="{A1DD69B6-92F1-412B-90B7-CFB88A517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2" name="Group 197">
                <a:extLst>
                  <a:ext uri="{FF2B5EF4-FFF2-40B4-BE49-F238E27FC236}">
                    <a16:creationId xmlns:a16="http://schemas.microsoft.com/office/drawing/2014/main" id="{00A21299-313E-4EEB-A9A1-6545B14689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53" name="Text Box 198">
                  <a:extLst>
                    <a:ext uri="{FF2B5EF4-FFF2-40B4-BE49-F238E27FC236}">
                      <a16:creationId xmlns:a16="http://schemas.microsoft.com/office/drawing/2014/main" id="{960487D3-F142-481D-9701-D81BDCA31A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4" name="Text Box 199">
                  <a:extLst>
                    <a:ext uri="{FF2B5EF4-FFF2-40B4-BE49-F238E27FC236}">
                      <a16:creationId xmlns:a16="http://schemas.microsoft.com/office/drawing/2014/main" id="{F5ADEB0F-57ED-4766-A527-AB4BBD29ED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5" name="Text Box 200">
                  <a:extLst>
                    <a:ext uri="{FF2B5EF4-FFF2-40B4-BE49-F238E27FC236}">
                      <a16:creationId xmlns:a16="http://schemas.microsoft.com/office/drawing/2014/main" id="{85273556-781B-40F0-80CF-1E3765BDE8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6" name="Text Box 201">
                  <a:extLst>
                    <a:ext uri="{FF2B5EF4-FFF2-40B4-BE49-F238E27FC236}">
                      <a16:creationId xmlns:a16="http://schemas.microsoft.com/office/drawing/2014/main" id="{9F03E1A2-0B9B-4137-88A1-3E453648FE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7" name="Text Box 202">
                  <a:extLst>
                    <a:ext uri="{FF2B5EF4-FFF2-40B4-BE49-F238E27FC236}">
                      <a16:creationId xmlns:a16="http://schemas.microsoft.com/office/drawing/2014/main" id="{FC6EA73C-D136-46AF-A4F9-36C751C1DA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8" name="Text Box 203">
                  <a:extLst>
                    <a:ext uri="{FF2B5EF4-FFF2-40B4-BE49-F238E27FC236}">
                      <a16:creationId xmlns:a16="http://schemas.microsoft.com/office/drawing/2014/main" id="{63CDF2EE-CBA2-4F62-B0B6-D6DB22B068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59" name="Text Box 204">
                  <a:extLst>
                    <a:ext uri="{FF2B5EF4-FFF2-40B4-BE49-F238E27FC236}">
                      <a16:creationId xmlns:a16="http://schemas.microsoft.com/office/drawing/2014/main" id="{CDE13487-9DBF-459B-9384-F74B4D1C75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60" name="Text Box 205">
                  <a:extLst>
                    <a:ext uri="{FF2B5EF4-FFF2-40B4-BE49-F238E27FC236}">
                      <a16:creationId xmlns:a16="http://schemas.microsoft.com/office/drawing/2014/main" id="{55A4A207-DBA5-43D4-A6F4-B075CAA4EA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61" name="Text Box 206">
                  <a:extLst>
                    <a:ext uri="{FF2B5EF4-FFF2-40B4-BE49-F238E27FC236}">
                      <a16:creationId xmlns:a16="http://schemas.microsoft.com/office/drawing/2014/main" id="{4E008D3E-94A5-41D3-AE61-C898E2AB05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62" name="Text Box 207">
                  <a:extLst>
                    <a:ext uri="{FF2B5EF4-FFF2-40B4-BE49-F238E27FC236}">
                      <a16:creationId xmlns:a16="http://schemas.microsoft.com/office/drawing/2014/main" id="{D9C12C14-E275-454B-809A-C94BA03EF0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63" name="Text Box 208">
                  <a:extLst>
                    <a:ext uri="{FF2B5EF4-FFF2-40B4-BE49-F238E27FC236}">
                      <a16:creationId xmlns:a16="http://schemas.microsoft.com/office/drawing/2014/main" id="{84F0455D-4F17-4D88-97FA-64DEE025BEE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64" name="Text Box 209">
                  <a:extLst>
                    <a:ext uri="{FF2B5EF4-FFF2-40B4-BE49-F238E27FC236}">
                      <a16:creationId xmlns:a16="http://schemas.microsoft.com/office/drawing/2014/main" id="{82C3F53B-C3DB-447C-9AE5-6945B70A5B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47" name="Group 258">
              <a:extLst>
                <a:ext uri="{FF2B5EF4-FFF2-40B4-BE49-F238E27FC236}">
                  <a16:creationId xmlns:a16="http://schemas.microsoft.com/office/drawing/2014/main" id="{1F66C65C-9B4F-4AFF-8E86-6414C6A489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6" y="847"/>
              <a:ext cx="466" cy="451"/>
              <a:chOff x="3866" y="847"/>
              <a:chExt cx="466" cy="451"/>
            </a:xfrm>
          </p:grpSpPr>
          <p:sp>
            <p:nvSpPr>
              <p:cNvPr id="148" name="AutoShape 211">
                <a:extLst>
                  <a:ext uri="{FF2B5EF4-FFF2-40B4-BE49-F238E27FC236}">
                    <a16:creationId xmlns:a16="http://schemas.microsoft.com/office/drawing/2014/main" id="{9672B903-762C-4373-999D-F69B8A79F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852596">
                <a:off x="3866" y="847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AutoShape 212">
                <a:extLst>
                  <a:ext uri="{FF2B5EF4-FFF2-40B4-BE49-F238E27FC236}">
                    <a16:creationId xmlns:a16="http://schemas.microsoft.com/office/drawing/2014/main" id="{A59353E1-F238-4704-A8C0-9EC06FA1C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713501">
                <a:off x="4097" y="1062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Oval 213">
                <a:extLst>
                  <a:ext uri="{FF2B5EF4-FFF2-40B4-BE49-F238E27FC236}">
                    <a16:creationId xmlns:a16="http://schemas.microsoft.com/office/drawing/2014/main" id="{1C1CE0A8-D394-4E98-A19C-06AC34C7C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194" y="949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7" name="Group 261">
            <a:extLst>
              <a:ext uri="{FF2B5EF4-FFF2-40B4-BE49-F238E27FC236}">
                <a16:creationId xmlns:a16="http://schemas.microsoft.com/office/drawing/2014/main" id="{24491D25-B380-4FED-A189-67B5D36CA147}"/>
              </a:ext>
            </a:extLst>
          </p:cNvPr>
          <p:cNvGrpSpPr>
            <a:grpSpLocks/>
          </p:cNvGrpSpPr>
          <p:nvPr/>
        </p:nvGrpSpPr>
        <p:grpSpPr bwMode="auto">
          <a:xfrm>
            <a:off x="7588376" y="1868091"/>
            <a:ext cx="1657350" cy="1543050"/>
            <a:chOff x="4224" y="1680"/>
            <a:chExt cx="1392" cy="1296"/>
          </a:xfrm>
        </p:grpSpPr>
        <p:grpSp>
          <p:nvGrpSpPr>
            <p:cNvPr id="168" name="Group 215">
              <a:extLst>
                <a:ext uri="{FF2B5EF4-FFF2-40B4-BE49-F238E27FC236}">
                  <a16:creationId xmlns:a16="http://schemas.microsoft.com/office/drawing/2014/main" id="{03B30FC9-AACB-482F-9565-A2F9C9DC10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1680"/>
              <a:ext cx="1392" cy="1296"/>
              <a:chOff x="2025" y="1824"/>
              <a:chExt cx="1392" cy="1296"/>
            </a:xfrm>
          </p:grpSpPr>
          <p:grpSp>
            <p:nvGrpSpPr>
              <p:cNvPr id="173" name="Group 216">
                <a:extLst>
                  <a:ext uri="{FF2B5EF4-FFF2-40B4-BE49-F238E27FC236}">
                    <a16:creationId xmlns:a16="http://schemas.microsoft.com/office/drawing/2014/main" id="{B683D00A-BD07-4980-928C-15DBA4AEA6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187" name="Oval 217">
                  <a:extLst>
                    <a:ext uri="{FF2B5EF4-FFF2-40B4-BE49-F238E27FC236}">
                      <a16:creationId xmlns:a16="http://schemas.microsoft.com/office/drawing/2014/main" id="{AECDD09E-B651-46F9-A03A-6406BE901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Oval 218">
                  <a:extLst>
                    <a:ext uri="{FF2B5EF4-FFF2-40B4-BE49-F238E27FC236}">
                      <a16:creationId xmlns:a16="http://schemas.microsoft.com/office/drawing/2014/main" id="{CA5821B3-8551-440D-86E2-0FA141C25E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4" name="Group 219">
                <a:extLst>
                  <a:ext uri="{FF2B5EF4-FFF2-40B4-BE49-F238E27FC236}">
                    <a16:creationId xmlns:a16="http://schemas.microsoft.com/office/drawing/2014/main" id="{AAE2205A-A43A-4E16-966C-4C87A6DDBA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75" name="Text Box 220">
                  <a:extLst>
                    <a:ext uri="{FF2B5EF4-FFF2-40B4-BE49-F238E27FC236}">
                      <a16:creationId xmlns:a16="http://schemas.microsoft.com/office/drawing/2014/main" id="{184731C5-AF05-4334-95B3-283C3AD85B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76" name="Text Box 221">
                  <a:extLst>
                    <a:ext uri="{FF2B5EF4-FFF2-40B4-BE49-F238E27FC236}">
                      <a16:creationId xmlns:a16="http://schemas.microsoft.com/office/drawing/2014/main" id="{304ADB60-1661-4AB4-8380-4C208C8DF7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77" name="Text Box 222">
                  <a:extLst>
                    <a:ext uri="{FF2B5EF4-FFF2-40B4-BE49-F238E27FC236}">
                      <a16:creationId xmlns:a16="http://schemas.microsoft.com/office/drawing/2014/main" id="{EF7111B3-AD86-4171-94FF-1232751281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78" name="Text Box 223">
                  <a:extLst>
                    <a:ext uri="{FF2B5EF4-FFF2-40B4-BE49-F238E27FC236}">
                      <a16:creationId xmlns:a16="http://schemas.microsoft.com/office/drawing/2014/main" id="{4C7EDF4E-36BB-4634-9973-FC31F542F6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79" name="Text Box 224">
                  <a:extLst>
                    <a:ext uri="{FF2B5EF4-FFF2-40B4-BE49-F238E27FC236}">
                      <a16:creationId xmlns:a16="http://schemas.microsoft.com/office/drawing/2014/main" id="{A7C90B2F-8ED1-4E69-8138-7C9D75809F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0" name="Text Box 225">
                  <a:extLst>
                    <a:ext uri="{FF2B5EF4-FFF2-40B4-BE49-F238E27FC236}">
                      <a16:creationId xmlns:a16="http://schemas.microsoft.com/office/drawing/2014/main" id="{170B9E25-5A54-4BF4-A11C-363AD05422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1" name="Text Box 226">
                  <a:extLst>
                    <a:ext uri="{FF2B5EF4-FFF2-40B4-BE49-F238E27FC236}">
                      <a16:creationId xmlns:a16="http://schemas.microsoft.com/office/drawing/2014/main" id="{602488C5-A57F-4B18-97A5-74CDEBF17F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2" name="Text Box 227">
                  <a:extLst>
                    <a:ext uri="{FF2B5EF4-FFF2-40B4-BE49-F238E27FC236}">
                      <a16:creationId xmlns:a16="http://schemas.microsoft.com/office/drawing/2014/main" id="{52D8C5DD-F20E-4C36-911D-372376C271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3" name="Text Box 228">
                  <a:extLst>
                    <a:ext uri="{FF2B5EF4-FFF2-40B4-BE49-F238E27FC236}">
                      <a16:creationId xmlns:a16="http://schemas.microsoft.com/office/drawing/2014/main" id="{51867AFB-9505-47C3-B641-1F6FC72736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4" name="Text Box 229">
                  <a:extLst>
                    <a:ext uri="{FF2B5EF4-FFF2-40B4-BE49-F238E27FC236}">
                      <a16:creationId xmlns:a16="http://schemas.microsoft.com/office/drawing/2014/main" id="{04FED702-8DC0-4ED8-A618-ED6A9FEB763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5" name="Text Box 230">
                  <a:extLst>
                    <a:ext uri="{FF2B5EF4-FFF2-40B4-BE49-F238E27FC236}">
                      <a16:creationId xmlns:a16="http://schemas.microsoft.com/office/drawing/2014/main" id="{DCDB3514-C411-4583-80DD-A6CF1F193FC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86" name="Text Box 231">
                  <a:extLst>
                    <a:ext uri="{FF2B5EF4-FFF2-40B4-BE49-F238E27FC236}">
                      <a16:creationId xmlns:a16="http://schemas.microsoft.com/office/drawing/2014/main" id="{3F6EDA58-9D3D-4494-B4A7-8EC7971A7B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69" name="Group 260">
              <a:extLst>
                <a:ext uri="{FF2B5EF4-FFF2-40B4-BE49-F238E27FC236}">
                  <a16:creationId xmlns:a16="http://schemas.microsoft.com/office/drawing/2014/main" id="{40506885-FF98-496C-9507-DEC0EACDBA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4" y="2244"/>
              <a:ext cx="688" cy="198"/>
              <a:chOff x="4544" y="2244"/>
              <a:chExt cx="688" cy="198"/>
            </a:xfrm>
          </p:grpSpPr>
          <p:sp>
            <p:nvSpPr>
              <p:cNvPr id="170" name="AutoShape 233">
                <a:extLst>
                  <a:ext uri="{FF2B5EF4-FFF2-40B4-BE49-F238E27FC236}">
                    <a16:creationId xmlns:a16="http://schemas.microsoft.com/office/drawing/2014/main" id="{EDC600DD-AC70-4904-B774-BE2337D94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824806">
                <a:off x="4544" y="2356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AutoShape 234">
                <a:extLst>
                  <a:ext uri="{FF2B5EF4-FFF2-40B4-BE49-F238E27FC236}">
                    <a16:creationId xmlns:a16="http://schemas.microsoft.com/office/drawing/2014/main" id="{BB737530-5F18-4FF5-A05C-ED0021531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069882">
                <a:off x="4894" y="2244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Oval 235">
                <a:extLst>
                  <a:ext uri="{FF2B5EF4-FFF2-40B4-BE49-F238E27FC236}">
                    <a16:creationId xmlns:a16="http://schemas.microsoft.com/office/drawing/2014/main" id="{CEADD4E6-01FE-404A-9E88-342CA6AAE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866" y="2293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89" name="Group 263">
            <a:extLst>
              <a:ext uri="{FF2B5EF4-FFF2-40B4-BE49-F238E27FC236}">
                <a16:creationId xmlns:a16="http://schemas.microsoft.com/office/drawing/2014/main" id="{7E34B4AB-C099-430F-BAF4-9B3856E90618}"/>
              </a:ext>
            </a:extLst>
          </p:cNvPr>
          <p:cNvGrpSpPr>
            <a:grpSpLocks/>
          </p:cNvGrpSpPr>
          <p:nvPr/>
        </p:nvGrpSpPr>
        <p:grpSpPr bwMode="auto">
          <a:xfrm>
            <a:off x="7032354" y="3543300"/>
            <a:ext cx="1657350" cy="1543050"/>
            <a:chOff x="3522" y="3006"/>
            <a:chExt cx="1392" cy="1296"/>
          </a:xfrm>
        </p:grpSpPr>
        <p:grpSp>
          <p:nvGrpSpPr>
            <p:cNvPr id="190" name="Group 237">
              <a:extLst>
                <a:ext uri="{FF2B5EF4-FFF2-40B4-BE49-F238E27FC236}">
                  <a16:creationId xmlns:a16="http://schemas.microsoft.com/office/drawing/2014/main" id="{81342940-E209-492C-A2B7-5B926059B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2" y="3006"/>
              <a:ext cx="1392" cy="1296"/>
              <a:chOff x="2025" y="1824"/>
              <a:chExt cx="1392" cy="1296"/>
            </a:xfrm>
          </p:grpSpPr>
          <p:grpSp>
            <p:nvGrpSpPr>
              <p:cNvPr id="195" name="Group 238">
                <a:extLst>
                  <a:ext uri="{FF2B5EF4-FFF2-40B4-BE49-F238E27FC236}">
                    <a16:creationId xmlns:a16="http://schemas.microsoft.com/office/drawing/2014/main" id="{6B0773F1-DFBC-454A-AC73-277E69D61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25" y="1824"/>
                <a:ext cx="1392" cy="1296"/>
                <a:chOff x="384" y="624"/>
                <a:chExt cx="1296" cy="1296"/>
              </a:xfrm>
            </p:grpSpPr>
            <p:sp>
              <p:nvSpPr>
                <p:cNvPr id="209" name="Oval 239">
                  <a:extLst>
                    <a:ext uri="{FF2B5EF4-FFF2-40B4-BE49-F238E27FC236}">
                      <a16:creationId xmlns:a16="http://schemas.microsoft.com/office/drawing/2014/main" id="{C9298694-4E77-4A2C-9BA1-713805C52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624"/>
                  <a:ext cx="1296" cy="129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Oval 240">
                  <a:extLst>
                    <a:ext uri="{FF2B5EF4-FFF2-40B4-BE49-F238E27FC236}">
                      <a16:creationId xmlns:a16="http://schemas.microsoft.com/office/drawing/2014/main" id="{3637022C-F94A-4BED-B2A5-E1EBD13563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720"/>
                  <a:ext cx="1104" cy="1104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FF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vi-VN" altLang="en-US" sz="135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96" name="Group 241">
                <a:extLst>
                  <a:ext uri="{FF2B5EF4-FFF2-40B4-BE49-F238E27FC236}">
                    <a16:creationId xmlns:a16="http://schemas.microsoft.com/office/drawing/2014/main" id="{80A1124F-1C44-46D0-951B-6A13889842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2" y="1983"/>
                <a:ext cx="1263" cy="1072"/>
                <a:chOff x="264" y="2112"/>
                <a:chExt cx="1263" cy="1072"/>
              </a:xfrm>
            </p:grpSpPr>
            <p:sp>
              <p:nvSpPr>
                <p:cNvPr id="197" name="Text Box 242">
                  <a:extLst>
                    <a:ext uri="{FF2B5EF4-FFF2-40B4-BE49-F238E27FC236}">
                      <a16:creationId xmlns:a16="http://schemas.microsoft.com/office/drawing/2014/main" id="{D112E3E8-45D7-445D-9BAB-615C91F1F59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1" y="2166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98" name="Text Box 243">
                  <a:extLst>
                    <a:ext uri="{FF2B5EF4-FFF2-40B4-BE49-F238E27FC236}">
                      <a16:creationId xmlns:a16="http://schemas.microsoft.com/office/drawing/2014/main" id="{844B885E-20AD-4C6D-AEE1-2D1CD401AE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" y="296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199" name="Text Box 244">
                  <a:extLst>
                    <a:ext uri="{FF2B5EF4-FFF2-40B4-BE49-F238E27FC236}">
                      <a16:creationId xmlns:a16="http://schemas.microsoft.com/office/drawing/2014/main" id="{CE92E853-4FF9-4892-B595-3E5E8E69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0" name="Text Box 245">
                  <a:extLst>
                    <a:ext uri="{FF2B5EF4-FFF2-40B4-BE49-F238E27FC236}">
                      <a16:creationId xmlns:a16="http://schemas.microsoft.com/office/drawing/2014/main" id="{A4C90F7D-D73D-4CCF-AFEE-6F5A3C73AC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" y="254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IX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1" name="Text Box 246">
                  <a:extLst>
                    <a:ext uri="{FF2B5EF4-FFF2-40B4-BE49-F238E27FC236}">
                      <a16:creationId xmlns:a16="http://schemas.microsoft.com/office/drawing/2014/main" id="{2B0D3437-88CF-44AE-B41C-B11B57437C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7" y="3024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2" name="Text Box 247">
                  <a:extLst>
                    <a:ext uri="{FF2B5EF4-FFF2-40B4-BE49-F238E27FC236}">
                      <a16:creationId xmlns:a16="http://schemas.microsoft.com/office/drawing/2014/main" id="{1D07997A-0794-4B4E-9608-C88716EF28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74" y="2960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3" name="Text Box 248">
                  <a:extLst>
                    <a:ext uri="{FF2B5EF4-FFF2-40B4-BE49-F238E27FC236}">
                      <a16:creationId xmlns:a16="http://schemas.microsoft.com/office/drawing/2014/main" id="{3B52B65D-8EBF-461F-9609-CB6D4444E0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2" y="2772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IV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4" name="Text Box 249">
                  <a:extLst>
                    <a:ext uri="{FF2B5EF4-FFF2-40B4-BE49-F238E27FC236}">
                      <a16:creationId xmlns:a16="http://schemas.microsoft.com/office/drawing/2014/main" id="{4E902157-3F80-4F6C-8267-8C2CB38476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9" y="2535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5" name="Text Box 250">
                  <a:extLst>
                    <a:ext uri="{FF2B5EF4-FFF2-40B4-BE49-F238E27FC236}">
                      <a16:creationId xmlns:a16="http://schemas.microsoft.com/office/drawing/2014/main" id="{857F346D-09A8-444D-9183-F5F24FD7F2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97" y="2304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6" name="Text Box 251">
                  <a:extLst>
                    <a:ext uri="{FF2B5EF4-FFF2-40B4-BE49-F238E27FC236}">
                      <a16:creationId xmlns:a16="http://schemas.microsoft.com/office/drawing/2014/main" id="{7563E9A5-6609-49EC-8F80-2181CD83C1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8" y="2112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XII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7" name="Text Box 252">
                  <a:extLst>
                    <a:ext uri="{FF2B5EF4-FFF2-40B4-BE49-F238E27FC236}">
                      <a16:creationId xmlns:a16="http://schemas.microsoft.com/office/drawing/2014/main" id="{DAF908BD-EEAA-44A3-AEF7-C326289351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8" y="2751"/>
                  <a:ext cx="258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VIII</a:t>
                  </a:r>
                  <a:endParaRPr lang="en-US" altLang="zh-CN" sz="135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  <p:sp>
              <p:nvSpPr>
                <p:cNvPr id="208" name="Text Box 253">
                  <a:extLst>
                    <a:ext uri="{FF2B5EF4-FFF2-40B4-BE49-F238E27FC236}">
                      <a16:creationId xmlns:a16="http://schemas.microsoft.com/office/drawing/2014/main" id="{61FD3D8B-F461-4233-8040-B0DF72802C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17" y="2148"/>
                  <a:ext cx="258" cy="1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9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SimSun" panose="02010600030101010101" pitchFamily="2" charset="-122"/>
                    </a:rPr>
                    <a:t>I</a:t>
                  </a:r>
                  <a:endParaRPr lang="en-US" altLang="zh-CN" sz="1350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endParaRPr>
                </a:p>
              </p:txBody>
            </p:sp>
          </p:grpSp>
        </p:grpSp>
        <p:grpSp>
          <p:nvGrpSpPr>
            <p:cNvPr id="191" name="Group 262">
              <a:extLst>
                <a:ext uri="{FF2B5EF4-FFF2-40B4-BE49-F238E27FC236}">
                  <a16:creationId xmlns:a16="http://schemas.microsoft.com/office/drawing/2014/main" id="{50DA34CB-6F79-4547-A290-C0470AFE2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7" y="3285"/>
              <a:ext cx="472" cy="411"/>
              <a:chOff x="3907" y="3285"/>
              <a:chExt cx="472" cy="411"/>
            </a:xfrm>
          </p:grpSpPr>
          <p:sp>
            <p:nvSpPr>
              <p:cNvPr id="192" name="AutoShape 255">
                <a:extLst>
                  <a:ext uri="{FF2B5EF4-FFF2-40B4-BE49-F238E27FC236}">
                    <a16:creationId xmlns:a16="http://schemas.microsoft.com/office/drawing/2014/main" id="{7B41F199-4A92-4C63-B42E-9FEBABBBE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91010">
                <a:off x="4133" y="3445"/>
                <a:ext cx="406" cy="86"/>
              </a:xfrm>
              <a:prstGeom prst="rightArrow">
                <a:avLst>
                  <a:gd name="adj1" fmla="val 50000"/>
                  <a:gd name="adj2" fmla="val 117783"/>
                </a:avLst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AutoShape 256">
                <a:extLst>
                  <a:ext uri="{FF2B5EF4-FFF2-40B4-BE49-F238E27FC236}">
                    <a16:creationId xmlns:a16="http://schemas.microsoft.com/office/drawing/2014/main" id="{3D118B99-07F0-4996-A38F-400AEFD14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907" y="3585"/>
                <a:ext cx="338" cy="111"/>
              </a:xfrm>
              <a:prstGeom prst="rightArrow">
                <a:avLst>
                  <a:gd name="adj1" fmla="val 50000"/>
                  <a:gd name="adj2" fmla="val 75971"/>
                </a:avLst>
              </a:prstGeom>
              <a:solidFill>
                <a:srgbClr val="FF006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Oval 257">
                <a:extLst>
                  <a:ext uri="{FF2B5EF4-FFF2-40B4-BE49-F238E27FC236}">
                    <a16:creationId xmlns:a16="http://schemas.microsoft.com/office/drawing/2014/main" id="{782F66FD-17BB-4CFC-9440-735FEED06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43630">
                <a:off x="4183" y="3594"/>
                <a:ext cx="103" cy="89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135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1" name="Text Box 264">
            <a:extLst>
              <a:ext uri="{FF2B5EF4-FFF2-40B4-BE49-F238E27FC236}">
                <a16:creationId xmlns:a16="http://schemas.microsoft.com/office/drawing/2014/main" id="{749ED849-E04C-422E-9D49-0FA22E8C4DA1}"/>
              </a:ext>
            </a:extLst>
          </p:cNvPr>
          <p:cNvSpPr txBox="1"/>
          <p:nvPr/>
        </p:nvSpPr>
        <p:spPr>
          <a:xfrm>
            <a:off x="6475142" y="621506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212" name="Text Box 265">
            <a:extLst>
              <a:ext uri="{FF2B5EF4-FFF2-40B4-BE49-F238E27FC236}">
                <a16:creationId xmlns:a16="http://schemas.microsoft.com/office/drawing/2014/main" id="{F0502CC6-5266-4FB0-91E7-7607A02EE39B}"/>
              </a:ext>
            </a:extLst>
          </p:cNvPr>
          <p:cNvSpPr txBox="1"/>
          <p:nvPr/>
        </p:nvSpPr>
        <p:spPr>
          <a:xfrm>
            <a:off x="6500138" y="1410884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213" name="Text Box 266">
            <a:extLst>
              <a:ext uri="{FF2B5EF4-FFF2-40B4-BE49-F238E27FC236}">
                <a16:creationId xmlns:a16="http://schemas.microsoft.com/office/drawing/2014/main" id="{ABBCAE46-1A08-438F-B0EC-CE0B1182DDC9}"/>
              </a:ext>
            </a:extLst>
          </p:cNvPr>
          <p:cNvSpPr txBox="1"/>
          <p:nvPr/>
        </p:nvSpPr>
        <p:spPr>
          <a:xfrm>
            <a:off x="6535856" y="2182409"/>
            <a:ext cx="342900" cy="25391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18185">
              <a:spcBef>
                <a:spcPct val="50000"/>
              </a:spcBef>
              <a:defRPr/>
            </a:pPr>
            <a:r>
              <a:rPr sz="1050" b="1" noProof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214" name="Text Box 267">
            <a:extLst>
              <a:ext uri="{FF2B5EF4-FFF2-40B4-BE49-F238E27FC236}">
                <a16:creationId xmlns:a16="http://schemas.microsoft.com/office/drawing/2014/main" id="{CAA84AAC-B57C-46F0-89F9-C642344AF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729" y="29718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</a:p>
        </p:txBody>
      </p:sp>
      <p:sp>
        <p:nvSpPr>
          <p:cNvPr id="215" name="Text Box 268">
            <a:extLst>
              <a:ext uri="{FF2B5EF4-FFF2-40B4-BE49-F238E27FC236}">
                <a16:creationId xmlns:a16="http://schemas.microsoft.com/office/drawing/2014/main" id="{476B552F-9B96-496D-97E2-6EEF646E7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304" y="4607719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</a:p>
        </p:txBody>
      </p:sp>
      <p:sp>
        <p:nvSpPr>
          <p:cNvPr id="216" name="Text Box 269">
            <a:extLst>
              <a:ext uri="{FF2B5EF4-FFF2-40B4-BE49-F238E27FC236}">
                <a16:creationId xmlns:a16="http://schemas.microsoft.com/office/drawing/2014/main" id="{211D04EC-1C81-43AF-8CF6-0C853AEDE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723" y="3821906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</a:p>
        </p:txBody>
      </p:sp>
      <p:sp>
        <p:nvSpPr>
          <p:cNvPr id="217" name="Text Box 270">
            <a:extLst>
              <a:ext uri="{FF2B5EF4-FFF2-40B4-BE49-F238E27FC236}">
                <a16:creationId xmlns:a16="http://schemas.microsoft.com/office/drawing/2014/main" id="{C1AE1792-72D9-4E56-90B7-5F0F0ACA1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254" y="1028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218" name="Text Box 271">
            <a:extLst>
              <a:ext uri="{FF2B5EF4-FFF2-40B4-BE49-F238E27FC236}">
                <a16:creationId xmlns:a16="http://schemas.microsoft.com/office/drawing/2014/main" id="{BBFB088C-5784-4255-BF85-184C852D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104" y="35433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219" name="Text Box 272">
            <a:extLst>
              <a:ext uri="{FF2B5EF4-FFF2-40B4-BE49-F238E27FC236}">
                <a16:creationId xmlns:a16="http://schemas.microsoft.com/office/drawing/2014/main" id="{5CCD69D1-5AF2-40FF-ADA1-E1AD4A24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604" y="46863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220" name="Text Box 273">
            <a:extLst>
              <a:ext uri="{FF2B5EF4-FFF2-40B4-BE49-F238E27FC236}">
                <a16:creationId xmlns:a16="http://schemas.microsoft.com/office/drawing/2014/main" id="{36970E0E-10F9-45D2-9461-8EDB63BA0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254" y="1028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</a:p>
        </p:txBody>
      </p:sp>
      <p:sp>
        <p:nvSpPr>
          <p:cNvPr id="221" name="Text Box 274">
            <a:extLst>
              <a:ext uri="{FF2B5EF4-FFF2-40B4-BE49-F238E27FC236}">
                <a16:creationId xmlns:a16="http://schemas.microsoft.com/office/drawing/2014/main" id="{1D7A46DE-FB0C-4228-A779-98E9594C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04" y="3314700"/>
            <a:ext cx="342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</a:t>
            </a:r>
          </a:p>
        </p:txBody>
      </p:sp>
      <p:sp>
        <p:nvSpPr>
          <p:cNvPr id="222" name="Rectangle 281">
            <a:extLst>
              <a:ext uri="{FF2B5EF4-FFF2-40B4-BE49-F238E27FC236}">
                <a16:creationId xmlns:a16="http://schemas.microsoft.com/office/drawing/2014/main" id="{5E4E7854-950A-497E-843A-63176E49A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554" y="4686300"/>
            <a:ext cx="22860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957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7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7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7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7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</a:t>
            </a:r>
          </a:p>
        </p:txBody>
      </p: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50A1A21E-CB31-46A0-9BCD-7C052AC05D98}"/>
              </a:ext>
            </a:extLst>
          </p:cNvPr>
          <p:cNvCxnSpPr/>
          <p:nvPr/>
        </p:nvCxnSpPr>
        <p:spPr>
          <a:xfrm flipV="1">
            <a:off x="4803504" y="1410892"/>
            <a:ext cx="357188" cy="6786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EBAEDD81-6E3E-4D4B-BC80-5EE722A5EAE7}"/>
              </a:ext>
            </a:extLst>
          </p:cNvPr>
          <p:cNvCxnSpPr>
            <a:stCxn id="99" idx="6"/>
          </p:cNvCxnSpPr>
          <p:nvPr/>
        </p:nvCxnSpPr>
        <p:spPr>
          <a:xfrm flipV="1">
            <a:off x="4232004" y="928687"/>
            <a:ext cx="962025" cy="195738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D29A9183-932D-4CBA-94A1-F13F147A4408}"/>
              </a:ext>
            </a:extLst>
          </p:cNvPr>
          <p:cNvCxnSpPr>
            <a:stCxn id="99" idx="6"/>
          </p:cNvCxnSpPr>
          <p:nvPr/>
        </p:nvCxnSpPr>
        <p:spPr>
          <a:xfrm flipV="1">
            <a:off x="4464177" y="2508648"/>
            <a:ext cx="831056" cy="1021556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D32BFB57-9DF6-4674-AF9F-397799142280}"/>
              </a:ext>
            </a:extLst>
          </p:cNvPr>
          <p:cNvCxnSpPr>
            <a:stCxn id="99" idx="6"/>
          </p:cNvCxnSpPr>
          <p:nvPr/>
        </p:nvCxnSpPr>
        <p:spPr>
          <a:xfrm flipH="1">
            <a:off x="6518005" y="2075260"/>
            <a:ext cx="889397" cy="175379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B36EDC49-2DF4-49C2-9676-8C0D063BEA20}"/>
              </a:ext>
            </a:extLst>
          </p:cNvPr>
          <p:cNvCxnSpPr>
            <a:stCxn id="99" idx="6"/>
          </p:cNvCxnSpPr>
          <p:nvPr/>
        </p:nvCxnSpPr>
        <p:spPr>
          <a:xfrm flipH="1">
            <a:off x="6575154" y="2962275"/>
            <a:ext cx="1092994" cy="1552575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36C4C744-CFF4-4DFD-A055-A6F6B4DAF192}"/>
              </a:ext>
            </a:extLst>
          </p:cNvPr>
          <p:cNvCxnSpPr>
            <a:stCxn id="99" idx="6"/>
          </p:cNvCxnSpPr>
          <p:nvPr/>
        </p:nvCxnSpPr>
        <p:spPr>
          <a:xfrm flipH="1" flipV="1">
            <a:off x="6518005" y="3200400"/>
            <a:ext cx="794147" cy="525066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F82A0105-A36B-4048-80E0-56356DC24ECF}"/>
              </a:ext>
            </a:extLst>
          </p:cNvPr>
          <p:cNvSpPr/>
          <p:nvPr/>
        </p:nvSpPr>
        <p:spPr>
          <a:xfrm>
            <a:off x="14885" y="3952331"/>
            <a:ext cx="2428874" cy="8280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Nêu cách xem giờ của 2 loại đồng hồ? </a:t>
            </a:r>
          </a:p>
        </p:txBody>
      </p:sp>
    </p:spTree>
    <p:extLst>
      <p:ext uri="{BB962C8B-B14F-4D97-AF65-F5344CB8AC3E}">
        <p14:creationId xmlns:p14="http://schemas.microsoft.com/office/powerpoint/2010/main" val="33841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51"/>
          <p:cNvSpPr txBox="1">
            <a:spLocks noGrp="1"/>
          </p:cNvSpPr>
          <p:nvPr>
            <p:ph type="title"/>
          </p:nvPr>
        </p:nvSpPr>
        <p:spPr>
          <a:xfrm>
            <a:off x="3532160" y="1844558"/>
            <a:ext cx="55266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VẬN DỤNG </a:t>
            </a:r>
            <a:endParaRPr/>
          </a:p>
        </p:txBody>
      </p:sp>
      <p:sp>
        <p:nvSpPr>
          <p:cNvPr id="2074" name="Google Shape;2074;p51"/>
          <p:cNvSpPr/>
          <p:nvPr/>
        </p:nvSpPr>
        <p:spPr>
          <a:xfrm>
            <a:off x="2173800" y="1727100"/>
            <a:ext cx="1002000" cy="100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075" name="Google Shape;2075;p51"/>
          <p:cNvSpPr txBox="1">
            <a:spLocks noGrp="1"/>
          </p:cNvSpPr>
          <p:nvPr>
            <p:ph type="title" idx="2"/>
          </p:nvPr>
        </p:nvSpPr>
        <p:spPr>
          <a:xfrm>
            <a:off x="2244588" y="1944900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7" name="Google Shape;2077;p51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8" name="Google Shape;2078;p51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79" name="Google Shape;2079;p51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0" name="Google Shape;2080;p51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081" name="Google Shape;2081;p51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082" name="Google Shape;2082;p51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083" name="Google Shape;2083;p51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9">
            <a:hlinkClick r:id="rId3" action="ppaction://hlinksldjump"/>
          </p:cNvPr>
          <p:cNvSpPr/>
          <p:nvPr/>
        </p:nvSpPr>
        <p:spPr>
          <a:xfrm>
            <a:off x="6320050" y="2926475"/>
            <a:ext cx="537300" cy="537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376" name="Google Shape;1376;p39">
            <a:hlinkClick r:id="rId4" action="ppaction://hlinksldjump"/>
          </p:cNvPr>
          <p:cNvSpPr/>
          <p:nvPr/>
        </p:nvSpPr>
        <p:spPr>
          <a:xfrm>
            <a:off x="2914100" y="2926475"/>
            <a:ext cx="537300" cy="537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377" name="Google Shape;1377;p39">
            <a:hlinkClick r:id="rId5" action="ppaction://hlinksldjump"/>
          </p:cNvPr>
          <p:cNvSpPr/>
          <p:nvPr/>
        </p:nvSpPr>
        <p:spPr>
          <a:xfrm>
            <a:off x="6320050" y="1246775"/>
            <a:ext cx="537300" cy="53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378" name="Google Shape;1378;p39">
            <a:hlinkClick r:id="rId6" action="ppaction://hlinksldjump"/>
          </p:cNvPr>
          <p:cNvSpPr/>
          <p:nvPr/>
        </p:nvSpPr>
        <p:spPr>
          <a:xfrm>
            <a:off x="2914100" y="1246775"/>
            <a:ext cx="537300" cy="537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379" name="Google Shape;1379;p39"/>
          <p:cNvSpPr txBox="1">
            <a:spLocks noGrp="1"/>
          </p:cNvSpPr>
          <p:nvPr>
            <p:ph type="title"/>
          </p:nvPr>
        </p:nvSpPr>
        <p:spPr>
          <a:xfrm>
            <a:off x="1410575" y="540000"/>
            <a:ext cx="6950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CÁC HOẠT ĐỘNG </a:t>
            </a:r>
            <a:endParaRPr/>
          </a:p>
        </p:txBody>
      </p:sp>
      <p:sp>
        <p:nvSpPr>
          <p:cNvPr id="1380" name="Google Shape;1380;p39">
            <a:hlinkClick r:id="rId4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000838" y="3523775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-US"/>
              <a:t>VẬN DỤNG </a:t>
            </a:r>
            <a:endParaRPr/>
          </a:p>
        </p:txBody>
      </p:sp>
      <p:sp>
        <p:nvSpPr>
          <p:cNvPr id="1382" name="Google Shape;1382;p39">
            <a:hlinkClick r:id="rId4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914175" y="3008071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3" name="Google Shape;1383;p39">
            <a:hlinkClick r:id="rId3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5406713" y="3523779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"/>
              <a:t>HOẠT ĐỘNG TIẾP NỐI </a:t>
            </a:r>
            <a:endParaRPr/>
          </a:p>
        </p:txBody>
      </p:sp>
      <p:sp>
        <p:nvSpPr>
          <p:cNvPr id="1385" name="Google Shape;1385;p39">
            <a:hlinkClick r:id="rId3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6320050" y="3008071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6" name="Google Shape;1386;p39">
            <a:hlinkClick r:id="rId6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2000838" y="1844175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"/>
              <a:t>KHỞI ĐỘNG </a:t>
            </a:r>
            <a:endParaRPr/>
          </a:p>
        </p:txBody>
      </p:sp>
      <p:sp>
        <p:nvSpPr>
          <p:cNvPr id="1388" name="Google Shape;1388;p39">
            <a:hlinkClick r:id="rId6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2914175" y="1328275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9" name="Google Shape;1389;p39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406713" y="1844197"/>
            <a:ext cx="2364000" cy="4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"/>
              <a:t>LUYỆN TẬP </a:t>
            </a:r>
            <a:endParaRPr/>
          </a:p>
        </p:txBody>
      </p:sp>
      <p:sp>
        <p:nvSpPr>
          <p:cNvPr id="1391" name="Google Shape;1391;p39">
            <a:hlinkClick r:id="rId5" action="ppaction://hlinksldjump"/>
          </p:cNvPr>
          <p:cNvSpPr txBox="1">
            <a:spLocks noGrp="1"/>
          </p:cNvSpPr>
          <p:nvPr>
            <p:ph type="title" idx="15"/>
          </p:nvPr>
        </p:nvSpPr>
        <p:spPr>
          <a:xfrm>
            <a:off x="6320050" y="1328275"/>
            <a:ext cx="537300" cy="3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2" name="Google Shape;1392;p39">
            <a:hlinkClick r:id="rId7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3" name="Google Shape;1393;p39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4" name="Google Shape;1394;p39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5" name="Google Shape;1395;p39">
            <a:hlinkClick r:id="rId3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96" name="Google Shape;1396;p39">
            <a:hlinkClick r:id="rId6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97" name="Google Shape;1397;p39">
            <a:hlinkClick r:id="rId5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98" name="Google Shape;1398;p39">
            <a:hlinkClick r:id="rId4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" grpId="0" animBg="1"/>
      <p:bldP spid="1376" grpId="1" animBg="1"/>
      <p:bldP spid="1378" grpId="0" animBg="1"/>
      <p:bldP spid="1378" grpId="1" animBg="1"/>
      <p:bldP spid="1379" grpId="0"/>
      <p:bldP spid="1380" grpId="0" build="p"/>
      <p:bldP spid="1380" grpId="1" build="p"/>
      <p:bldP spid="1383" grpId="0" build="p"/>
      <p:bldP spid="1383" grpId="1" build="p"/>
      <p:bldP spid="1385" grpId="0"/>
      <p:bldP spid="1385" grpId="1"/>
      <p:bldP spid="1386" grpId="0" build="p"/>
      <p:bldP spid="1386" grpId="1" build="p"/>
      <p:bldP spid="1389" grpId="0" build="p"/>
      <p:bldP spid="1389" grpId="1" build="p"/>
      <p:bldP spid="1391" grpId="0"/>
      <p:bldP spid="139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A014-F110-4F7B-81CF-B92BCC44B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A1488-1798-434D-A7B6-274EA4EFC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C3773-1A43-4C99-AB00-3895D5EA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75" y="513337"/>
            <a:ext cx="6991709" cy="307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4100EF-097C-466C-84B9-B9B8CF3D3F40}"/>
              </a:ext>
            </a:extLst>
          </p:cNvPr>
          <p:cNvSpPr/>
          <p:nvPr/>
        </p:nvSpPr>
        <p:spPr>
          <a:xfrm>
            <a:off x="1666068" y="3882325"/>
            <a:ext cx="6424047" cy="550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 nhà </a:t>
            </a:r>
            <a:r>
              <a:rPr lang="en-US" sz="24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Xem đá bóng  Nấu bữa tối   </a:t>
            </a:r>
            <a:endParaRPr lang="en-US" sz="2400" b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1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5910-CE47-4046-A5BB-F3429665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FBB8D-D347-4082-8550-4DDE8677D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oogle Shape;1973;p48">
            <a:extLst>
              <a:ext uri="{FF2B5EF4-FFF2-40B4-BE49-F238E27FC236}">
                <a16:creationId xmlns:a16="http://schemas.microsoft.com/office/drawing/2014/main" id="{8C3C2FFF-BBA6-4F66-ACEF-21DCD0FE8F66}"/>
              </a:ext>
            </a:extLst>
          </p:cNvPr>
          <p:cNvGrpSpPr/>
          <p:nvPr/>
        </p:nvGrpSpPr>
        <p:grpSpPr>
          <a:xfrm>
            <a:off x="1817452" y="1694323"/>
            <a:ext cx="6543523" cy="2643841"/>
            <a:chOff x="1436574" y="1773274"/>
            <a:chExt cx="4875213" cy="2471110"/>
          </a:xfrm>
        </p:grpSpPr>
        <p:sp>
          <p:nvSpPr>
            <p:cNvPr id="5" name="Google Shape;1974;p48">
              <a:extLst>
                <a:ext uri="{FF2B5EF4-FFF2-40B4-BE49-F238E27FC236}">
                  <a16:creationId xmlns:a16="http://schemas.microsoft.com/office/drawing/2014/main" id="{EF718ABC-B4F4-497E-BF76-E6F3BD517D60}"/>
                </a:ext>
              </a:extLst>
            </p:cNvPr>
            <p:cNvSpPr/>
            <p:nvPr/>
          </p:nvSpPr>
          <p:spPr>
            <a:xfrm>
              <a:off x="1436574" y="1773274"/>
              <a:ext cx="1911059" cy="2471110"/>
            </a:xfrm>
            <a:prstGeom prst="roundRect">
              <a:avLst>
                <a:gd name="adj" fmla="val 79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976;p48">
              <a:extLst>
                <a:ext uri="{FF2B5EF4-FFF2-40B4-BE49-F238E27FC236}">
                  <a16:creationId xmlns:a16="http://schemas.microsoft.com/office/drawing/2014/main" id="{4A4AD905-10EE-4906-AE37-54834A3B58E5}"/>
                </a:ext>
              </a:extLst>
            </p:cNvPr>
            <p:cNvSpPr/>
            <p:nvPr/>
          </p:nvSpPr>
          <p:spPr>
            <a:xfrm>
              <a:off x="4216674" y="1773275"/>
              <a:ext cx="2095113" cy="2471109"/>
            </a:xfrm>
            <a:prstGeom prst="roundRect">
              <a:avLst>
                <a:gd name="adj" fmla="val 790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aphicFrame>
        <p:nvGraphicFramePr>
          <p:cNvPr id="7" name="Google Shape;1979;p48">
            <a:extLst>
              <a:ext uri="{FF2B5EF4-FFF2-40B4-BE49-F238E27FC236}">
                <a16:creationId xmlns:a16="http://schemas.microsoft.com/office/drawing/2014/main" id="{F60CAA03-723B-4247-8703-85DF97A78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413069"/>
              </p:ext>
            </p:extLst>
          </p:nvPr>
        </p:nvGraphicFramePr>
        <p:xfrm>
          <a:off x="2362874" y="1017600"/>
          <a:ext cx="5998100" cy="1371570"/>
        </p:xfrm>
        <a:graphic>
          <a:graphicData uri="http://schemas.openxmlformats.org/drawingml/2006/table">
            <a:tbl>
              <a:tblPr>
                <a:noFill/>
                <a:tableStyleId>{B1CAAE20-0BE4-4303-B699-243925F863C1}</a:tableStyleId>
              </a:tblPr>
              <a:tblGrid>
                <a:gridCol w="119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9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2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1</a:t>
                      </a: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solidFill>
                            <a:schemeClr val="lt2"/>
                          </a:solidFill>
                          <a:latin typeface="Luckiest Guy"/>
                          <a:ea typeface="Luckiest Guy"/>
                          <a:cs typeface="Luckiest Guy"/>
                          <a:sym typeface="Luckiest Guy"/>
                        </a:rPr>
                        <a:t>    2</a:t>
                      </a:r>
                      <a:endParaRPr sz="3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lt2"/>
                        </a:solidFill>
                        <a:latin typeface="Luckiest Guy"/>
                        <a:ea typeface="Luckiest Guy"/>
                        <a:cs typeface="Luckiest Guy"/>
                        <a:sym typeface="Luckiest Gu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Baloo 2"/>
                        <a:ea typeface="Baloo 2"/>
                        <a:cs typeface="Baloo 2"/>
                        <a:sym typeface="Baloo 2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Google Shape;1980;p48">
            <a:extLst>
              <a:ext uri="{FF2B5EF4-FFF2-40B4-BE49-F238E27FC236}">
                <a16:creationId xmlns:a16="http://schemas.microsoft.com/office/drawing/2014/main" id="{908E72A8-4F21-4B7D-B28C-15FD7D8555A8}"/>
              </a:ext>
            </a:extLst>
          </p:cNvPr>
          <p:cNvSpPr txBox="1">
            <a:spLocks/>
          </p:cNvSpPr>
          <p:nvPr/>
        </p:nvSpPr>
        <p:spPr>
          <a:xfrm>
            <a:off x="1410575" y="540000"/>
            <a:ext cx="69504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l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YÊU CẦU CẦN ĐẠT </a:t>
            </a:r>
          </a:p>
        </p:txBody>
      </p:sp>
      <p:sp>
        <p:nvSpPr>
          <p:cNvPr id="9" name="Google Shape;1982;p48">
            <a:hlinkClick r:id="rId2" action="ppaction://hlinksldjump"/>
            <a:extLst>
              <a:ext uri="{FF2B5EF4-FFF2-40B4-BE49-F238E27FC236}">
                <a16:creationId xmlns:a16="http://schemas.microsoft.com/office/drawing/2014/main" id="{D2ACEA2E-D158-4FE2-BE33-F60236845549}"/>
              </a:ext>
            </a:extLst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983;p4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61D668-2315-4D63-B225-1474FAE4F51A}"/>
              </a:ext>
            </a:extLst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984;p4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3AEF8DA-2A86-48CB-B15A-D0B8C4A68EC3}"/>
              </a:ext>
            </a:extLst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985;p48">
            <a:hlinkClick r:id="rId3" action="ppaction://hlinksldjump"/>
            <a:extLst>
              <a:ext uri="{FF2B5EF4-FFF2-40B4-BE49-F238E27FC236}">
                <a16:creationId xmlns:a16="http://schemas.microsoft.com/office/drawing/2014/main" id="{168CBCA7-5765-4944-83A6-44F9B65E81F9}"/>
              </a:ext>
            </a:extLst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" name="Google Shape;1986;p48">
            <a:hlinkClick r:id="rId4" action="ppaction://hlinksldjump"/>
            <a:extLst>
              <a:ext uri="{FF2B5EF4-FFF2-40B4-BE49-F238E27FC236}">
                <a16:creationId xmlns:a16="http://schemas.microsoft.com/office/drawing/2014/main" id="{EF79ECC0-A361-4027-A58F-C2D07EB335BA}"/>
              </a:ext>
            </a:extLst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4" name="Google Shape;1987;p48">
            <a:hlinkClick r:id="rId5" action="ppaction://hlinksldjump"/>
            <a:extLst>
              <a:ext uri="{FF2B5EF4-FFF2-40B4-BE49-F238E27FC236}">
                <a16:creationId xmlns:a16="http://schemas.microsoft.com/office/drawing/2014/main" id="{006AD304-73E9-4163-A0E8-5D675946D479}"/>
              </a:ext>
            </a:extLst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5" name="Google Shape;1988;p48">
            <a:hlinkClick r:id="rId6" action="ppaction://hlinksldjump"/>
            <a:extLst>
              <a:ext uri="{FF2B5EF4-FFF2-40B4-BE49-F238E27FC236}">
                <a16:creationId xmlns:a16="http://schemas.microsoft.com/office/drawing/2014/main" id="{2A613122-42D0-4480-A771-B5C5DB285A97}"/>
              </a:ext>
            </a:extLst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517F8F-6BE8-47F0-8834-A2C0E1FC5D13}"/>
              </a:ext>
            </a:extLst>
          </p:cNvPr>
          <p:cNvSpPr txBox="1"/>
          <p:nvPr/>
        </p:nvSpPr>
        <p:spPr>
          <a:xfrm>
            <a:off x="1951204" y="1759463"/>
            <a:ext cx="22975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hận biết được về thời gian (thời điểm). Nắm chắc cách xem mặt đồng hồ có ghi số La Mã 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44A4FD-5CA4-4E08-9CE9-0AF711C5383D}"/>
              </a:ext>
            </a:extLst>
          </p:cNvPr>
          <p:cNvSpPr txBox="1"/>
          <p:nvPr/>
        </p:nvSpPr>
        <p:spPr>
          <a:xfrm>
            <a:off x="5651133" y="1824127"/>
            <a:ext cx="25299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ận dụng xem đồng hồ, chính xác đến từng phút </a:t>
            </a:r>
            <a:r>
              <a:rPr lang="en-US" sz="2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thời điểm làm công việc hằng ngày của học sinh.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62"/>
          <p:cNvSpPr/>
          <p:nvPr/>
        </p:nvSpPr>
        <p:spPr>
          <a:xfrm>
            <a:off x="4384763" y="473107"/>
            <a:ext cx="1002000" cy="100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505" name="Google Shape;2505;p62">
            <a:hlinkClick r:id="" action="ppaction://noaction"/>
          </p:cNvPr>
          <p:cNvSpPr/>
          <p:nvPr/>
        </p:nvSpPr>
        <p:spPr>
          <a:xfrm>
            <a:off x="4107375" y="4223243"/>
            <a:ext cx="1339800" cy="458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2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rPr>
              <a:t>GO!</a:t>
            </a:r>
            <a:endParaRPr sz="2200">
              <a:solidFill>
                <a:schemeClr val="accent3"/>
              </a:solidFill>
            </a:endParaRPr>
          </a:p>
        </p:txBody>
      </p:sp>
      <p:sp>
        <p:nvSpPr>
          <p:cNvPr id="2506" name="Google Shape;2506;p62"/>
          <p:cNvSpPr txBox="1">
            <a:spLocks noGrp="1"/>
          </p:cNvSpPr>
          <p:nvPr>
            <p:ph type="title"/>
          </p:nvPr>
        </p:nvSpPr>
        <p:spPr>
          <a:xfrm>
            <a:off x="1823901" y="1581675"/>
            <a:ext cx="630496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4000"/>
              <a:t>HOẠT ĐỘNG TIẾP NỐI  </a:t>
            </a:r>
            <a:endParaRPr sz="4000"/>
          </a:p>
        </p:txBody>
      </p:sp>
      <p:sp>
        <p:nvSpPr>
          <p:cNvPr id="2508" name="Google Shape;2508;p62"/>
          <p:cNvSpPr txBox="1">
            <a:spLocks noGrp="1"/>
          </p:cNvSpPr>
          <p:nvPr>
            <p:ph type="title" idx="2"/>
          </p:nvPr>
        </p:nvSpPr>
        <p:spPr>
          <a:xfrm>
            <a:off x="4455575" y="690907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09" name="Google Shape;2509;p62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0" name="Google Shape;2510;p62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1" name="Google Shape;2511;p62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2" name="Google Shape;2512;p62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513" name="Google Shape;2513;p62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514" name="Google Shape;2514;p62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515" name="Google Shape;2515;p62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29FB-EC9C-4416-ABEB-D81EBF93B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617" y="2941609"/>
            <a:ext cx="7617417" cy="342600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Ôn lại cách xem đồng hồ.</a:t>
            </a:r>
          </a:p>
          <a:p>
            <a:pPr algn="l">
              <a:buFontTx/>
              <a:buChar char="-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Chuẩn bị bài sau : Bài toán liên quan đến rút về đơn vị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38"/>
          <p:cNvSpPr txBox="1">
            <a:spLocks noGrp="1"/>
          </p:cNvSpPr>
          <p:nvPr>
            <p:ph type="title"/>
          </p:nvPr>
        </p:nvSpPr>
        <p:spPr>
          <a:xfrm>
            <a:off x="1881249" y="1809246"/>
            <a:ext cx="5805910" cy="114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CHÀO TẠM BIỆT CÁC CON!</a:t>
            </a:r>
            <a:endParaRPr/>
          </a:p>
        </p:txBody>
      </p:sp>
      <p:sp>
        <p:nvSpPr>
          <p:cNvPr id="1364" name="Google Shape;1364;p38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5" name="Google Shape;1365;p38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6" name="Google Shape;1366;p38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7" name="Google Shape;1367;p38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68" name="Google Shape;1368;p38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69" name="Google Shape;1369;p38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70" name="Google Shape;1370;p38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1"/>
          <p:cNvSpPr/>
          <p:nvPr/>
        </p:nvSpPr>
        <p:spPr>
          <a:xfrm>
            <a:off x="2173788" y="1727063"/>
            <a:ext cx="1002000" cy="100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417" name="Google Shape;1417;p41"/>
          <p:cNvSpPr txBox="1">
            <a:spLocks noGrp="1"/>
          </p:cNvSpPr>
          <p:nvPr>
            <p:ph type="title"/>
          </p:nvPr>
        </p:nvSpPr>
        <p:spPr>
          <a:xfrm>
            <a:off x="3563157" y="1918734"/>
            <a:ext cx="3224100" cy="76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/>
              <a:t>KHỞI ĐỘNG </a:t>
            </a:r>
          </a:p>
        </p:txBody>
      </p:sp>
      <p:sp>
        <p:nvSpPr>
          <p:cNvPr id="1419" name="Google Shape;1419;p41"/>
          <p:cNvSpPr txBox="1">
            <a:spLocks noGrp="1"/>
          </p:cNvSpPr>
          <p:nvPr>
            <p:ph type="title" idx="2"/>
          </p:nvPr>
        </p:nvSpPr>
        <p:spPr>
          <a:xfrm>
            <a:off x="2244588" y="1944900"/>
            <a:ext cx="860400" cy="56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20" name="Google Shape;1420;p41">
            <a:hlinkClick r:id="" action="ppaction://noaction"/>
          </p:cNvPr>
          <p:cNvSpPr/>
          <p:nvPr/>
        </p:nvSpPr>
        <p:spPr>
          <a:xfrm>
            <a:off x="4215863" y="3625600"/>
            <a:ext cx="1339800" cy="458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2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rPr>
              <a:t>GO!</a:t>
            </a:r>
            <a:endParaRPr sz="2200">
              <a:solidFill>
                <a:schemeClr val="accent3"/>
              </a:solidFill>
            </a:endParaRPr>
          </a:p>
        </p:txBody>
      </p:sp>
      <p:sp>
        <p:nvSpPr>
          <p:cNvPr id="1421" name="Google Shape;1421;p41">
            <a:hlinkClick r:id="rId3" action="ppaction://hlinksldjump"/>
          </p:cNvPr>
          <p:cNvSpPr/>
          <p:nvPr/>
        </p:nvSpPr>
        <p:spPr>
          <a:xfrm>
            <a:off x="365670" y="646186"/>
            <a:ext cx="295910" cy="291219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2" name="Google Shape;1422;p41">
            <a:hlinkClick r:id="" action="ppaction://hlinkshowjump?jump=nextslide"/>
          </p:cNvPr>
          <p:cNvSpPr/>
          <p:nvPr/>
        </p:nvSpPr>
        <p:spPr>
          <a:xfrm rot="-5400000">
            <a:off x="386440" y="1277187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3" name="Google Shape;1423;p41">
            <a:hlinkClick r:id="" action="ppaction://hlinkshowjump?jump=previousslide"/>
          </p:cNvPr>
          <p:cNvSpPr/>
          <p:nvPr/>
        </p:nvSpPr>
        <p:spPr>
          <a:xfrm rot="5400000" flipH="1">
            <a:off x="386440" y="4298875"/>
            <a:ext cx="254368" cy="142511"/>
          </a:xfrm>
          <a:custGeom>
            <a:avLst/>
            <a:gdLst/>
            <a:ahLst/>
            <a:cxnLst/>
            <a:rect l="l" t="t" r="r" b="b"/>
            <a:pathLst>
              <a:path w="215110" h="120517" extrusionOk="0">
                <a:moveTo>
                  <a:pt x="31259" y="1"/>
                </a:moveTo>
                <a:cubicBezTo>
                  <a:pt x="23406" y="1"/>
                  <a:pt x="15583" y="3398"/>
                  <a:pt x="10006" y="9905"/>
                </a:cubicBezTo>
                <a:cubicBezTo>
                  <a:pt x="1" y="21578"/>
                  <a:pt x="1668" y="38808"/>
                  <a:pt x="13341" y="48814"/>
                </a:cubicBezTo>
                <a:lnTo>
                  <a:pt x="89491" y="113846"/>
                </a:lnTo>
                <a:cubicBezTo>
                  <a:pt x="95049" y="118293"/>
                  <a:pt x="101163" y="120516"/>
                  <a:pt x="107833" y="120516"/>
                </a:cubicBezTo>
                <a:cubicBezTo>
                  <a:pt x="113947" y="120516"/>
                  <a:pt x="120617" y="118293"/>
                  <a:pt x="125620" y="113846"/>
                </a:cubicBezTo>
                <a:lnTo>
                  <a:pt x="202325" y="48814"/>
                </a:lnTo>
                <a:cubicBezTo>
                  <a:pt x="213998" y="38808"/>
                  <a:pt x="215109" y="21578"/>
                  <a:pt x="205104" y="9905"/>
                </a:cubicBezTo>
                <a:cubicBezTo>
                  <a:pt x="199527" y="3398"/>
                  <a:pt x="191705" y="1"/>
                  <a:pt x="183851" y="1"/>
                </a:cubicBezTo>
                <a:cubicBezTo>
                  <a:pt x="177616" y="1"/>
                  <a:pt x="171362" y="2142"/>
                  <a:pt x="166196" y="6570"/>
                </a:cubicBezTo>
                <a:lnTo>
                  <a:pt x="107833" y="56039"/>
                </a:lnTo>
                <a:lnTo>
                  <a:pt x="48915" y="6570"/>
                </a:lnTo>
                <a:cubicBezTo>
                  <a:pt x="43749" y="2142"/>
                  <a:pt x="37494" y="1"/>
                  <a:pt x="312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4" name="Google Shape;1424;p41">
            <a:hlinkClick r:id="rId4" action="ppaction://hlinksldjump"/>
          </p:cNvPr>
          <p:cNvSpPr txBox="1"/>
          <p:nvPr/>
        </p:nvSpPr>
        <p:spPr>
          <a:xfrm>
            <a:off x="250975" y="3541538"/>
            <a:ext cx="525300" cy="4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425" name="Google Shape;1425;p41">
            <a:hlinkClick r:id="rId5" action="ppaction://hlinksldjump"/>
          </p:cNvPr>
          <p:cNvSpPr txBox="1"/>
          <p:nvPr/>
        </p:nvSpPr>
        <p:spPr>
          <a:xfrm>
            <a:off x="250975" y="1759463"/>
            <a:ext cx="525300" cy="41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426" name="Google Shape;1426;p41">
            <a:hlinkClick r:id="rId6" action="ppaction://hlinksldjump"/>
          </p:cNvPr>
          <p:cNvSpPr txBox="1"/>
          <p:nvPr/>
        </p:nvSpPr>
        <p:spPr>
          <a:xfrm>
            <a:off x="250975" y="2353637"/>
            <a:ext cx="525300" cy="4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427" name="Google Shape;1427;p41">
            <a:hlinkClick r:id="rId7" action="ppaction://hlinksldjump"/>
          </p:cNvPr>
          <p:cNvSpPr txBox="1"/>
          <p:nvPr/>
        </p:nvSpPr>
        <p:spPr>
          <a:xfrm>
            <a:off x="250975" y="2947512"/>
            <a:ext cx="525300" cy="4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1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me so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9186" y="88837"/>
            <a:ext cx="196347" cy="196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66060-5C61-47BA-BA5A-F8D8D140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905"/>
            <a:ext cx="9143999" cy="52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"/>
            <a:ext cx="18263540" cy="5137328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3826042" y="-16035"/>
            <a:ext cx="5269832" cy="4325934"/>
            <a:chOff x="5101389" y="556137"/>
            <a:chExt cx="7026442" cy="5298346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7026442" cy="52983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83112" y="4069309"/>
              <a:ext cx="5486401" cy="101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UTM Avo" panose="02040603050506020204" pitchFamily="18" charset="0"/>
                </a:rPr>
                <a:t>Khi nào xem được giờ kém? 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749" y="3286118"/>
            <a:ext cx="1577177" cy="1667493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388418" y="833601"/>
            <a:ext cx="3903443" cy="3252877"/>
            <a:chOff x="1872375" y="1111467"/>
            <a:chExt cx="3850106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3850106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54837" y="2305263"/>
              <a:ext cx="2474802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C00000"/>
                  </a:solidFill>
                  <a:latin typeface="UTM Avo" panose="02040603050506020204" pitchFamily="18" charset="0"/>
                </a:rPr>
                <a:t>Kim phút chỉ qua số 6 </a:t>
              </a:r>
              <a:endParaRPr lang="en-US" sz="27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9837"/>
            <a:ext cx="3111146" cy="1937344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84" y="45953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638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-278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"/>
            <a:ext cx="18263540" cy="5137328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2988859" y="-41203"/>
            <a:ext cx="6591869" cy="4419049"/>
            <a:chOff x="4708478" y="556137"/>
            <a:chExt cx="7419353" cy="5298346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7026442" cy="52983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08478" y="3205311"/>
              <a:ext cx="7232672" cy="232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2000" b="1">
                  <a:solidFill>
                    <a:srgbClr val="C00000"/>
                  </a:solidFill>
                  <a:latin typeface="UTM Avo" panose="02040603050506020204" pitchFamily="18" charset="0"/>
                </a:rPr>
                <a:t>Đồng hồ chỉ mấy giờ? </a:t>
              </a:r>
            </a:p>
          </p:txBody>
        </p:sp>
      </p:grpSp>
      <p:pic>
        <p:nvPicPr>
          <p:cNvPr id="4" name="CON CHI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011" y="2829838"/>
            <a:ext cx="2227380" cy="2313663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-2" y="833601"/>
            <a:ext cx="4685289" cy="3715038"/>
            <a:chOff x="1872375" y="1111467"/>
            <a:chExt cx="3850106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3850106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18087" y="2149102"/>
              <a:ext cx="2474802" cy="751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pc="-225">
                  <a:solidFill>
                    <a:srgbClr val="C00000"/>
                  </a:solidFill>
                  <a:latin typeface="UTM Avo" panose="02040603050506020204" pitchFamily="18" charset="0"/>
                </a:rPr>
                <a:t>5 giờ 48 phút hay </a:t>
              </a:r>
            </a:p>
            <a:p>
              <a:pPr algn="ctr"/>
              <a:r>
                <a:rPr lang="en-US" sz="2400" b="1" spc="-225">
                  <a:solidFill>
                    <a:srgbClr val="C00000"/>
                  </a:solidFill>
                  <a:latin typeface="UTM Avo" panose="02040603050506020204" pitchFamily="18" charset="0"/>
                </a:rPr>
                <a:t>6 giờ kém 12 phút </a:t>
              </a:r>
              <a:endParaRPr lang="en-US" sz="1600" b="1" spc="-225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9837"/>
            <a:ext cx="3111146" cy="1937344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84" y="4595381"/>
            <a:ext cx="457200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BC7F5E-2C39-46E7-B9DA-82A3FA7B12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1776" y="2242889"/>
            <a:ext cx="1581231" cy="14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0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" y="6172"/>
            <a:ext cx="18263540" cy="5137328"/>
          </a:xfrm>
          <a:prstGeom prst="rect">
            <a:avLst/>
          </a:prstGeom>
        </p:spPr>
      </p:pic>
      <p:grpSp>
        <p:nvGrpSpPr>
          <p:cNvPr id="8" name="CAU HOI"/>
          <p:cNvGrpSpPr/>
          <p:nvPr/>
        </p:nvGrpSpPr>
        <p:grpSpPr>
          <a:xfrm>
            <a:off x="3826042" y="-16036"/>
            <a:ext cx="5269832" cy="5461975"/>
            <a:chOff x="5101389" y="556137"/>
            <a:chExt cx="7026442" cy="5901591"/>
          </a:xfrm>
        </p:grpSpPr>
        <p:pic>
          <p:nvPicPr>
            <p:cNvPr id="9" name="BANG-CAU-HOI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7026442" cy="590159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87926" y="3481109"/>
              <a:ext cx="6019565" cy="2760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endParaRPr lang="en-US" sz="20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r>
                <a:rPr lang="en-US" sz="2000" b="1">
                  <a:solidFill>
                    <a:srgbClr val="C00000"/>
                  </a:solidFill>
                  <a:latin typeface="UTM Avo" panose="02040603050506020204" pitchFamily="18" charset="0"/>
                </a:rPr>
                <a:t>Đồng hồ chỉ mấy giờ? </a:t>
              </a:r>
            </a:p>
          </p:txBody>
        </p:sp>
      </p:grpSp>
      <p:pic>
        <p:nvPicPr>
          <p:cNvPr id="6" name="BAC NONG D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823" y="2528888"/>
            <a:ext cx="2627144" cy="2728913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1404281" y="833601"/>
            <a:ext cx="2887580" cy="2521339"/>
            <a:chOff x="1872375" y="1111467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26587" y="2469194"/>
              <a:ext cx="247480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C00000"/>
                  </a:solidFill>
                  <a:latin typeface="UTM Avo" panose="02040603050506020204" pitchFamily="18" charset="0"/>
                </a:rPr>
                <a:t>7 giờ 22 phút</a:t>
              </a:r>
              <a:endParaRPr lang="en-US" sz="27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9837"/>
            <a:ext cx="3111146" cy="1937344"/>
          </a:xfrm>
          <a:prstGeom prst="rect">
            <a:avLst/>
          </a:prstGeom>
        </p:spPr>
      </p:pic>
      <p:pic>
        <p:nvPicPr>
          <p:cNvPr id="14" name="G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84" y="4595381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6B13E-5A9D-4C97-B844-A687AACD4C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381" y="2673599"/>
            <a:ext cx="2082907" cy="22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4.44444E-6 L -0.60403 0.015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98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C17A-EC81-4F96-AFB2-BE1D257C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C309F5-A589-497C-957D-7CD4EC0C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046671-E100-426F-AFBB-4C62E6920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22055"/>
          </a:xfrm>
          <a:prstGeom prst="rect">
            <a:avLst/>
          </a:prstGeom>
        </p:spPr>
      </p:pic>
      <p:pic>
        <p:nvPicPr>
          <p:cNvPr id="16" name="CO NHI">
            <a:extLst>
              <a:ext uri="{FF2B5EF4-FFF2-40B4-BE49-F238E27FC236}">
                <a16:creationId xmlns:a16="http://schemas.microsoft.com/office/drawing/2014/main" id="{B883161D-E0E2-49DB-85E2-7F5BA517E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52" y="2181046"/>
            <a:ext cx="2870276" cy="3050349"/>
          </a:xfrm>
          <a:prstGeom prst="rect">
            <a:avLst/>
          </a:prstGeom>
        </p:spPr>
      </p:pic>
      <p:pic>
        <p:nvPicPr>
          <p:cNvPr id="17" name="KID">
            <a:extLst>
              <a:ext uri="{FF2B5EF4-FFF2-40B4-BE49-F238E27FC236}">
                <a16:creationId xmlns:a16="http://schemas.microsoft.com/office/drawing/2014/main" id="{B1461B04-3B46-4EFC-9983-5233EAC14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9837"/>
            <a:ext cx="3111146" cy="19373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F60AFE-4C91-4C06-A114-7DBFE032C6C7}"/>
              </a:ext>
            </a:extLst>
          </p:cNvPr>
          <p:cNvGrpSpPr/>
          <p:nvPr/>
        </p:nvGrpSpPr>
        <p:grpSpPr>
          <a:xfrm>
            <a:off x="2711097" y="-99101"/>
            <a:ext cx="4014788" cy="4014788"/>
            <a:chOff x="4148196" y="-132134"/>
            <a:chExt cx="5353050" cy="53530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62C661-307D-4C76-9E1E-ADEFE98F3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4A226-A756-4226-85B7-74FC15D84E2B}"/>
                </a:ext>
              </a:extLst>
            </p:cNvPr>
            <p:cNvSpPr txBox="1"/>
            <p:nvPr/>
          </p:nvSpPr>
          <p:spPr>
            <a:xfrm>
              <a:off x="5219700" y="2323296"/>
              <a:ext cx="280035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>
                  <a:solidFill>
                    <a:srgbClr val="C00000"/>
                  </a:solidFill>
                  <a:latin typeface="UTM Avo" panose="02040603050506020204" pitchFamily="18" charset="0"/>
                </a:rPr>
                <a:t>CHÚC MỪNG BẠN NAM!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6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9615-85CB-444E-9ECD-2416B634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3D61D-D9DA-4081-965E-DB6A27F97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59A41F-D3A7-4D11-BFED-AC011C2CB4A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14452A11-4694-465C-A6AA-3B016556DA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BE109D-E90E-4A15-BC7B-F68CE7B7E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ECF46A95-3B45-4193-8D9F-B6E5EA9A4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5960C61F-1001-4891-ADDE-C89450E492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191DF850-41F1-41E6-8092-9F20532CCB62}"/>
              </a:ext>
            </a:extLst>
          </p:cNvPr>
          <p:cNvGrpSpPr/>
          <p:nvPr/>
        </p:nvGrpSpPr>
        <p:grpSpPr>
          <a:xfrm>
            <a:off x="5840919" y="1090909"/>
            <a:ext cx="510162" cy="84317"/>
            <a:chOff x="5878446" y="1252785"/>
            <a:chExt cx="849635" cy="140423"/>
          </a:xfrm>
        </p:grpSpPr>
        <p:sp>
          <p:nvSpPr>
            <p:cNvPr id="10" name="椭圆 11">
              <a:extLst>
                <a:ext uri="{FF2B5EF4-FFF2-40B4-BE49-F238E27FC236}">
                  <a16:creationId xmlns:a16="http://schemas.microsoft.com/office/drawing/2014/main" id="{41F14D68-3774-4B44-9F17-FE10EFFE7069}"/>
                </a:ext>
              </a:extLst>
            </p:cNvPr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1" name="椭圆 12">
              <a:extLst>
                <a:ext uri="{FF2B5EF4-FFF2-40B4-BE49-F238E27FC236}">
                  <a16:creationId xmlns:a16="http://schemas.microsoft.com/office/drawing/2014/main" id="{D2E576D6-CFD7-4FE1-88C9-B509EC7F8B14}"/>
                </a:ext>
              </a:extLst>
            </p:cNvPr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2" name="椭圆 13">
              <a:extLst>
                <a:ext uri="{FF2B5EF4-FFF2-40B4-BE49-F238E27FC236}">
                  <a16:creationId xmlns:a16="http://schemas.microsoft.com/office/drawing/2014/main" id="{F9C9444F-6F34-4841-895F-6DDA997D3BAD}"/>
                </a:ext>
              </a:extLst>
            </p:cNvPr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  <p:sp>
          <p:nvSpPr>
            <p:cNvPr id="13" name="椭圆 14">
              <a:extLst>
                <a:ext uri="{FF2B5EF4-FFF2-40B4-BE49-F238E27FC236}">
                  <a16:creationId xmlns:a16="http://schemas.microsoft.com/office/drawing/2014/main" id="{0D7B38CC-95DE-4755-BE56-5C7C9516FB38}"/>
                </a:ext>
              </a:extLst>
            </p:cNvPr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站酷快乐体2016修订版" panose="02010600030101010101" charset="-122"/>
                <a:ea typeface="站酷快乐体2016修订版" panose="02010600030101010101" charset="-122"/>
              </a:endParaRPr>
            </a:p>
          </p:txBody>
        </p:sp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0137242-9B60-4CE9-A076-9F7CE6B50E98}"/>
              </a:ext>
            </a:extLst>
          </p:cNvPr>
          <p:cNvSpPr txBox="1">
            <a:spLocks/>
          </p:cNvSpPr>
          <p:nvPr/>
        </p:nvSpPr>
        <p:spPr>
          <a:xfrm>
            <a:off x="4675424" y="6398360"/>
            <a:ext cx="2845912" cy="365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5295" indent="-12954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2495" indent="-26162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69695" indent="-3943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6895" indent="-526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162560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195072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2275840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2601595" algn="l" defTabSz="65024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601EE9E8-4134-49B0-9AA7-3089E6521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 descr="Visual search query image">
            <a:extLst>
              <a:ext uri="{FF2B5EF4-FFF2-40B4-BE49-F238E27FC236}">
                <a16:creationId xmlns:a16="http://schemas.microsoft.com/office/drawing/2014/main" id="{2F5037B3-39AE-43D6-AA75-A2D678582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893"/>
            <a:ext cx="12195176" cy="68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EF86B3-55EB-4D74-9980-0BA4D817A9B4}"/>
              </a:ext>
            </a:extLst>
          </p:cNvPr>
          <p:cNvSpPr txBox="1"/>
          <p:nvPr/>
        </p:nvSpPr>
        <p:spPr>
          <a:xfrm>
            <a:off x="890666" y="1069304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GB" sz="2601" b="1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GB" sz="2601" b="1">
                <a:solidFill>
                  <a:prstClr val="white"/>
                </a:solidFill>
                <a:latin typeface="HP001 4 hàng" panose="020B0603050302020204" pitchFamily="34" charset="0"/>
              </a:rPr>
              <a:t> 7 </a:t>
            </a:r>
            <a:r>
              <a:rPr lang="en-GB" sz="2601" b="1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GB" sz="2601" b="1">
                <a:solidFill>
                  <a:prstClr val="white"/>
                </a:solidFill>
                <a:latin typeface="HP001 4 hàng" panose="020B0603050302020204" pitchFamily="34" charset="0"/>
              </a:rPr>
              <a:t> 3 </a:t>
            </a: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  <a:p>
            <a:pPr defTabSz="1372286">
              <a:defRPr/>
            </a:pP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   </a:t>
            </a: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34D306-3608-4CAE-BB74-DAC96B66211A}"/>
              </a:ext>
            </a:extLst>
          </p:cNvPr>
          <p:cNvSpPr txBox="1"/>
          <p:nvPr/>
        </p:nvSpPr>
        <p:spPr>
          <a:xfrm>
            <a:off x="2904256" y="1727842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GB" sz="2601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r>
              <a:rPr lang="en-GB" sz="260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</a:p>
          <a:p>
            <a:pPr defTabSz="1372286">
              <a:defRPr/>
            </a:pP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74D530-F4AD-4258-8F06-5869D9AFE882}"/>
              </a:ext>
            </a:extLst>
          </p:cNvPr>
          <p:cNvSpPr txBox="1"/>
          <p:nvPr/>
        </p:nvSpPr>
        <p:spPr>
          <a:xfrm>
            <a:off x="-701063" y="2427018"/>
            <a:ext cx="12951218" cy="89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2286">
              <a:defRPr/>
            </a:pPr>
            <a:r>
              <a:rPr lang="en-US" sz="2601" b="1">
                <a:solidFill>
                  <a:srgbClr val="FFFF00"/>
                </a:solidFill>
                <a:latin typeface="HP001 4 hàng" panose="020B0603050302020204" pitchFamily="34" charset="0"/>
              </a:rPr>
              <a:t>           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Thực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hành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xem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đồng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hồ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(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tiếp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601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theo</a:t>
            </a:r>
            <a:r>
              <a:rPr lang="en-US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)  </a:t>
            </a:r>
            <a:endParaRPr lang="en-GB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pPr defTabSz="1372286">
              <a:defRPr/>
            </a:pPr>
            <a:r>
              <a:rPr lang="en-GB" sz="2601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</a:t>
            </a:r>
            <a:endParaRPr lang="en-US" sz="2601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11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06344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li20220304083735258785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Interactive Education Pack for Students by Slidesgo">
  <a:themeElements>
    <a:clrScheme name="Simple Light">
      <a:dk1>
        <a:srgbClr val="004967"/>
      </a:dk1>
      <a:lt1>
        <a:srgbClr val="7DC9E3"/>
      </a:lt1>
      <a:dk2>
        <a:srgbClr val="003443"/>
      </a:dk2>
      <a:lt2>
        <a:srgbClr val="ECECEC"/>
      </a:lt2>
      <a:accent1>
        <a:srgbClr val="ECC331"/>
      </a:accent1>
      <a:accent2>
        <a:srgbClr val="DC4949"/>
      </a:accent2>
      <a:accent3>
        <a:srgbClr val="003443"/>
      </a:accent3>
      <a:accent4>
        <a:srgbClr val="004967"/>
      </a:accent4>
      <a:accent5>
        <a:srgbClr val="2D9FCE"/>
      </a:accent5>
      <a:accent6>
        <a:srgbClr val="64AF9F"/>
      </a:accent6>
      <a:hlink>
        <a:srgbClr val="ECECE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802</Words>
  <Application>Microsoft Office PowerPoint</Application>
  <PresentationFormat>On-screen Show (16:9)</PresentationFormat>
  <Paragraphs>316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站酷快乐体2016修订版</vt:lpstr>
      <vt:lpstr>Times New Roman</vt:lpstr>
      <vt:lpstr>Wingdings</vt:lpstr>
      <vt:lpstr>UTM Avo</vt:lpstr>
      <vt:lpstr>Calibri</vt:lpstr>
      <vt:lpstr>Baloo 2</vt:lpstr>
      <vt:lpstr>Arial</vt:lpstr>
      <vt:lpstr>SimSun</vt:lpstr>
      <vt:lpstr>.VnAvantH</vt:lpstr>
      <vt:lpstr>SimSun</vt:lpstr>
      <vt:lpstr>Roboto Condensed Light</vt:lpstr>
      <vt:lpstr>HP001 4 hàng</vt:lpstr>
      <vt:lpstr>Luckiest Guy</vt:lpstr>
      <vt:lpstr>Interactive Education Pack for Students by Slidesgo</vt:lpstr>
      <vt:lpstr>CHÀO MỪNG CÁC CON ĐẾN VỚI TIẾT HỌC TRỰC TUYẾN </vt:lpstr>
      <vt:lpstr>CÁC HOẠT ĐỘNG 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LUYỆN TẬP </vt:lpstr>
      <vt:lpstr>Bài 1 : Xem tranh rồi trả lời các câu hỏi sau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</vt:lpstr>
      <vt:lpstr>PowerPoint Presentation</vt:lpstr>
      <vt:lpstr>PowerPoint Presentation</vt:lpstr>
      <vt:lpstr>HOẠT ĐỘNG TIẾP NỐI  </vt:lpstr>
      <vt:lpstr>CHÀO TẠM BIỆT CÁC CON!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TRỰC TUYẾN </dc:title>
  <cp:lastModifiedBy>Admin</cp:lastModifiedBy>
  <cp:revision>6</cp:revision>
  <dcterms:modified xsi:type="dcterms:W3CDTF">2022-03-07T02:39:48Z</dcterms:modified>
</cp:coreProperties>
</file>