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344" r:id="rId4"/>
    <p:sldId id="297" r:id="rId5"/>
    <p:sldId id="298" r:id="rId6"/>
    <p:sldId id="300" r:id="rId7"/>
    <p:sldId id="299" r:id="rId8"/>
    <p:sldId id="322" r:id="rId9"/>
    <p:sldId id="321" r:id="rId10"/>
    <p:sldId id="353" r:id="rId11"/>
    <p:sldId id="336" r:id="rId12"/>
    <p:sldId id="337" r:id="rId13"/>
    <p:sldId id="345" r:id="rId14"/>
    <p:sldId id="338" r:id="rId15"/>
    <p:sldId id="259" r:id="rId16"/>
    <p:sldId id="340" r:id="rId17"/>
    <p:sldId id="346" r:id="rId18"/>
    <p:sldId id="341" r:id="rId19"/>
    <p:sldId id="331" r:id="rId20"/>
    <p:sldId id="287" r:id="rId21"/>
    <p:sldId id="347" r:id="rId22"/>
    <p:sldId id="288" r:id="rId23"/>
    <p:sldId id="348" r:id="rId24"/>
    <p:sldId id="352" r:id="rId25"/>
    <p:sldId id="343" r:id="rId26"/>
    <p:sldId id="260" r:id="rId27"/>
    <p:sldId id="261" r:id="rId28"/>
  </p:sldIdLst>
  <p:sldSz cx="12192000" cy="6858000"/>
  <p:notesSz cx="6858000" cy="9144000"/>
  <p:embeddedFontLst>
    <p:embeddedFont>
      <p:font typeface="Tahoma" panose="020B0604030504040204" pitchFamily="34" charset="0"/>
      <p:regular r:id="rId30"/>
      <p:bold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Quicksand Medium" panose="020B0604020202020204" charset="0"/>
      <p:regular r:id="rId36"/>
      <p:bold r:id="rId37"/>
    </p:embeddedFont>
    <p:embeddedFont>
      <p:font typeface="Kristi" panose="020B0604020202020204" charset="0"/>
      <p:regular r:id="rId38"/>
    </p:embeddedFont>
    <p:embeddedFont>
      <p:font typeface="宋体" panose="02010600030101010101" pitchFamily="2" charset="-122"/>
      <p:regular r:id="rId39"/>
    </p:embeddedFont>
    <p:embeddedFont>
      <p:font typeface="HP001 4 hàng" panose="020B0603050302020204" pitchFamily="34" charset="0"/>
      <p:regular r:id="rId40"/>
      <p:bold r:id="rId41"/>
    </p:embeddedFont>
    <p:embeddedFont>
      <p:font typeface="Montserrat" panose="02000505000000020004" pitchFamily="2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HP001 5 hàng" panose="020B0603050302020204" pitchFamily="34" charset="0"/>
      <p:regular r:id="rId50"/>
      <p:bold r:id="rId51"/>
    </p:embeddedFont>
    <p:embeddedFont>
      <p:font typeface="Lucida Bright" panose="02040602050505020304" pitchFamily="18" charset="0"/>
      <p:regular r:id="rId52"/>
      <p:bold r:id="rId53"/>
      <p:italic r:id="rId54"/>
      <p:boldItalic r:id="rId55"/>
    </p:embeddedFont>
    <p:embeddedFont>
      <p:font typeface="MS UI Gothic" panose="020B0600070205080204" pitchFamily="34" charset="-128"/>
      <p:regular r:id="rId56"/>
    </p:embeddedFont>
    <p:embeddedFont>
      <p:font typeface="微软雅黑" panose="020B0503020204020204" pitchFamily="34" charset="-122"/>
      <p:regular r:id="rId57"/>
      <p:bold r:id="rId58"/>
    </p:embeddedFont>
    <p:embeddedFont>
      <p:font typeface="#9Slide07 SVNA Love Of Thunder" panose="02040603050506020204" pitchFamily="18" charset="0"/>
      <p:regular r:id="rId59"/>
    </p:embeddedFont>
    <p:embeddedFont>
      <p:font typeface="Montserrat Medium" panose="020B0604020202020204" charset="0"/>
      <p:regular r:id="rId60"/>
      <p:italic r:id="rId61"/>
    </p:embeddedFont>
    <p:embeddedFont>
      <p:font typeface="Fira Sans Extra Condensed" panose="020B0604020202020204" charset="0"/>
      <p:regular r:id="rId62"/>
      <p:bold r:id="rId63"/>
    </p:embeddedFont>
    <p:embeddedFont>
      <p:font typeface="Barlow Condensed" panose="020B060402020202020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63" Type="http://schemas.openxmlformats.org/officeDocument/2006/relationships/font" Target="fonts/font34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font" Target="fonts/font29.fntdata"/><Relationship Id="rId66" Type="http://schemas.openxmlformats.org/officeDocument/2006/relationships/font" Target="fonts/font37.fntdata"/><Relationship Id="rId5" Type="http://schemas.openxmlformats.org/officeDocument/2006/relationships/slide" Target="slides/slide4.xml"/><Relationship Id="rId61" Type="http://schemas.openxmlformats.org/officeDocument/2006/relationships/font" Target="fonts/font3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64" Type="http://schemas.openxmlformats.org/officeDocument/2006/relationships/font" Target="fonts/font35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font" Target="fonts/font30.fntdata"/><Relationship Id="rId67" Type="http://schemas.openxmlformats.org/officeDocument/2006/relationships/font" Target="fonts/font38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62" Type="http://schemas.openxmlformats.org/officeDocument/2006/relationships/font" Target="fonts/font33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font" Target="fonts/font28.fntdata"/><Relationship Id="rId10" Type="http://schemas.openxmlformats.org/officeDocument/2006/relationships/slide" Target="slides/slide9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font" Target="fonts/font31.fntdata"/><Relationship Id="rId65" Type="http://schemas.openxmlformats.org/officeDocument/2006/relationships/font" Target="fonts/font3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0.fntdata"/><Relationship Id="rId34" Type="http://schemas.openxmlformats.org/officeDocument/2006/relationships/font" Target="fonts/font5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46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926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85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855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610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61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673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832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23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04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65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43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90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46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038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22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6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4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4"/>
            <a:ext cx="3365024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1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01/03/2022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6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3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0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0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0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4" y="2721664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6" y="1114236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3" y="1358314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58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0"/>
            <a:ext cx="770954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5" y="344335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4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1" y="1014894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4" y="2245198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4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8" y="3247822"/>
            <a:ext cx="1197398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6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5" y="5235077"/>
            <a:ext cx="1197398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4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3"/>
            <a:ext cx="748358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6" y="1427869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30" y="2094991"/>
            <a:ext cx="2782442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5" y="3859180"/>
            <a:ext cx="3924007" cy="1079422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1" y="3591208"/>
            <a:ext cx="2748577" cy="881758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7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2" y="3979513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3" y="4543298"/>
            <a:ext cx="1760154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3" y="3959985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8440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8440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0" name="Google Shape;150;p6"/>
          <p:cNvGrpSpPr/>
          <p:nvPr/>
        </p:nvGrpSpPr>
        <p:grpSpPr>
          <a:xfrm>
            <a:off x="8678047" y="1756309"/>
            <a:ext cx="3848630" cy="5365658"/>
            <a:chOff x="7864580" y="177905"/>
            <a:chExt cx="4941744" cy="6889649"/>
          </a:xfrm>
        </p:grpSpPr>
        <p:sp>
          <p:nvSpPr>
            <p:cNvPr id="151" name="Google Shape;151;p6"/>
            <p:cNvSpPr/>
            <p:nvPr/>
          </p:nvSpPr>
          <p:spPr>
            <a:xfrm rot="6963880">
              <a:off x="10039367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" name="Google Shape;154;p6"/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155" name="Google Shape;155;p6"/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6"/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159" name="Google Shape;159;p6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6"/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163" name="Google Shape;163;p6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6"/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167" name="Google Shape;167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170" name="Google Shape;170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6"/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173" name="Google Shape;173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6"/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176" name="Google Shape;176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" name="Google Shape;178;p6"/>
            <p:cNvSpPr/>
            <p:nvPr/>
          </p:nvSpPr>
          <p:spPr>
            <a:xfrm rot="-6416953" flipH="1">
              <a:off x="8195028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2602500" y="465675"/>
            <a:ext cx="8694000" cy="598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3187625" y="1442300"/>
            <a:ext cx="7487400" cy="3789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3" name="Google Shape;183;p7"/>
          <p:cNvGrpSpPr/>
          <p:nvPr/>
        </p:nvGrpSpPr>
        <p:grpSpPr>
          <a:xfrm>
            <a:off x="-432211" y="1881340"/>
            <a:ext cx="5352636" cy="5371662"/>
            <a:chOff x="3113839" y="1827115"/>
            <a:chExt cx="5352636" cy="5371662"/>
          </a:xfrm>
        </p:grpSpPr>
        <p:sp>
          <p:nvSpPr>
            <p:cNvPr id="184" name="Google Shape;184;p7"/>
            <p:cNvSpPr/>
            <p:nvPr/>
          </p:nvSpPr>
          <p:spPr>
            <a:xfrm rot="-338433">
              <a:off x="4261309" y="1873291"/>
              <a:ext cx="1141835" cy="410523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" name="Google Shape;185;p7"/>
            <p:cNvGrpSpPr/>
            <p:nvPr/>
          </p:nvGrpSpPr>
          <p:grpSpPr>
            <a:xfrm rot="554082">
              <a:off x="3345721" y="2407399"/>
              <a:ext cx="1922816" cy="3045175"/>
              <a:chOff x="5819567" y="571221"/>
              <a:chExt cx="2567151" cy="4065613"/>
            </a:xfrm>
          </p:grpSpPr>
          <p:sp>
            <p:nvSpPr>
              <p:cNvPr id="186" name="Google Shape;186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7" name="Google Shape;187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188" name="Google Shape;188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0" name="Google Shape;190;p7"/>
            <p:cNvGrpSpPr/>
            <p:nvPr/>
          </p:nvGrpSpPr>
          <p:grpSpPr>
            <a:xfrm rot="-1892580" flipH="1">
              <a:off x="3991438" y="2800334"/>
              <a:ext cx="1640340" cy="3798568"/>
              <a:chOff x="5307255" y="1547438"/>
              <a:chExt cx="1784043" cy="4131344"/>
            </a:xfrm>
          </p:grpSpPr>
          <p:sp>
            <p:nvSpPr>
              <p:cNvPr id="191" name="Google Shape;19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" name="Google Shape;194;p7"/>
            <p:cNvGrpSpPr/>
            <p:nvPr/>
          </p:nvGrpSpPr>
          <p:grpSpPr>
            <a:xfrm rot="-256831" flipH="1">
              <a:off x="5428853" y="3631183"/>
              <a:ext cx="1613076" cy="2554639"/>
              <a:chOff x="5819567" y="571221"/>
              <a:chExt cx="2567151" cy="4065613"/>
            </a:xfrm>
          </p:grpSpPr>
          <p:sp>
            <p:nvSpPr>
              <p:cNvPr id="195" name="Google Shape;195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197" name="Google Shape;197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9" name="Google Shape;199;p7"/>
            <p:cNvSpPr/>
            <p:nvPr/>
          </p:nvSpPr>
          <p:spPr>
            <a:xfrm rot="-6624593" flipH="1">
              <a:off x="2967165" y="5511035"/>
              <a:ext cx="2047577" cy="659855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 rot="8214007">
              <a:off x="5922025" y="4672631"/>
              <a:ext cx="2664898" cy="703464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 rot="2564012" flipH="1">
              <a:off x="6811999" y="4951992"/>
              <a:ext cx="752497" cy="2298355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" name="Google Shape;202;p7"/>
            <p:cNvGrpSpPr/>
            <p:nvPr/>
          </p:nvGrpSpPr>
          <p:grpSpPr>
            <a:xfrm rot="-1125779" flipH="1">
              <a:off x="4049616" y="2501954"/>
              <a:ext cx="2183627" cy="3458224"/>
              <a:chOff x="5819567" y="571221"/>
              <a:chExt cx="2567151" cy="4065613"/>
            </a:xfrm>
          </p:grpSpPr>
          <p:sp>
            <p:nvSpPr>
              <p:cNvPr id="203" name="Google Shape;203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4" name="Google Shape;204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5" name="Google Shape;205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7" name="Google Shape;207;p7"/>
            <p:cNvSpPr/>
            <p:nvPr/>
          </p:nvSpPr>
          <p:spPr>
            <a:xfrm rot="797711" flipH="1">
              <a:off x="5764601" y="2869476"/>
              <a:ext cx="841825" cy="302661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-705629">
              <a:off x="4058880" y="3908383"/>
              <a:ext cx="839695" cy="3018951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rot="1180671" flipH="1">
              <a:off x="6152772" y="3796462"/>
              <a:ext cx="899872" cy="328958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" name="Google Shape;210;p7"/>
            <p:cNvGrpSpPr/>
            <p:nvPr/>
          </p:nvGrpSpPr>
          <p:grpSpPr>
            <a:xfrm rot="-1942850" flipH="1">
              <a:off x="4601087" y="3701361"/>
              <a:ext cx="1336172" cy="3094202"/>
              <a:chOff x="5307255" y="1547438"/>
              <a:chExt cx="1784043" cy="4131344"/>
            </a:xfrm>
          </p:grpSpPr>
          <p:sp>
            <p:nvSpPr>
              <p:cNvPr id="211" name="Google Shape;21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 flipH="1">
              <a:off x="6437792" y="5022437"/>
              <a:ext cx="1318302" cy="1951396"/>
              <a:chOff x="3959902" y="4082354"/>
              <a:chExt cx="1760083" cy="2605335"/>
            </a:xfrm>
          </p:grpSpPr>
          <p:sp>
            <p:nvSpPr>
              <p:cNvPr id="215" name="Google Shape;215;p7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7"/>
            <p:cNvGrpSpPr/>
            <p:nvPr/>
          </p:nvGrpSpPr>
          <p:grpSpPr>
            <a:xfrm flipH="1">
              <a:off x="5952630" y="4055180"/>
              <a:ext cx="1699086" cy="2843687"/>
              <a:chOff x="4456559" y="1422328"/>
              <a:chExt cx="2268472" cy="3796644"/>
            </a:xfrm>
          </p:grpSpPr>
          <p:sp>
            <p:nvSpPr>
              <p:cNvPr id="218" name="Google Shape;218;p7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 rot="-834249" flipH="1">
              <a:off x="5226495" y="2218845"/>
              <a:ext cx="1951844" cy="4519926"/>
              <a:chOff x="5307255" y="1547438"/>
              <a:chExt cx="1784043" cy="4131344"/>
            </a:xfrm>
          </p:grpSpPr>
          <p:sp>
            <p:nvSpPr>
              <p:cNvPr id="221" name="Google Shape;22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" name="Google Shape;224;p7"/>
            <p:cNvGrpSpPr/>
            <p:nvPr/>
          </p:nvGrpSpPr>
          <p:grpSpPr>
            <a:xfrm rot="834467">
              <a:off x="4352448" y="2985201"/>
              <a:ext cx="1640347" cy="3798585"/>
              <a:chOff x="5307255" y="1547438"/>
              <a:chExt cx="1784043" cy="4131344"/>
            </a:xfrm>
          </p:grpSpPr>
          <p:sp>
            <p:nvSpPr>
              <p:cNvPr id="225" name="Google Shape;225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7"/>
            <p:cNvGrpSpPr/>
            <p:nvPr/>
          </p:nvGrpSpPr>
          <p:grpSpPr>
            <a:xfrm rot="-440221" flipH="1">
              <a:off x="5786037" y="4061381"/>
              <a:ext cx="1213990" cy="2811263"/>
              <a:chOff x="5307255" y="1547438"/>
              <a:chExt cx="1784043" cy="4131344"/>
            </a:xfrm>
          </p:grpSpPr>
          <p:sp>
            <p:nvSpPr>
              <p:cNvPr id="229" name="Google Shape;229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7"/>
            <p:cNvGrpSpPr/>
            <p:nvPr/>
          </p:nvGrpSpPr>
          <p:grpSpPr>
            <a:xfrm rot="-440392" flipH="1">
              <a:off x="5105302" y="3369322"/>
              <a:ext cx="1465228" cy="3402528"/>
              <a:chOff x="5307255" y="1547438"/>
              <a:chExt cx="1786162" cy="4147796"/>
            </a:xfrm>
          </p:grpSpPr>
          <p:sp>
            <p:nvSpPr>
              <p:cNvPr id="233" name="Google Shape;233;p7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" name="Google Shape;236;p7"/>
            <p:cNvGrpSpPr/>
            <p:nvPr/>
          </p:nvGrpSpPr>
          <p:grpSpPr>
            <a:xfrm>
              <a:off x="3470253" y="4661133"/>
              <a:ext cx="1344750" cy="2250271"/>
              <a:chOff x="4456559" y="1422328"/>
              <a:chExt cx="2268472" cy="3796644"/>
            </a:xfrm>
          </p:grpSpPr>
          <p:sp>
            <p:nvSpPr>
              <p:cNvPr id="237" name="Google Shape;237;p7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7"/>
            <p:cNvGrpSpPr/>
            <p:nvPr/>
          </p:nvGrpSpPr>
          <p:grpSpPr>
            <a:xfrm rot="-761783" flipH="1">
              <a:off x="4846938" y="4174451"/>
              <a:ext cx="1456834" cy="2750026"/>
              <a:chOff x="6812776" y="643385"/>
              <a:chExt cx="1603353" cy="3026606"/>
            </a:xfrm>
          </p:grpSpPr>
          <p:sp>
            <p:nvSpPr>
              <p:cNvPr id="240" name="Google Shape;240;p7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-608296">
              <a:off x="3314931" y="4082546"/>
              <a:ext cx="728806" cy="734022"/>
              <a:chOff x="5307255" y="1547438"/>
              <a:chExt cx="1117486" cy="1125654"/>
            </a:xfrm>
          </p:grpSpPr>
          <p:sp>
            <p:nvSpPr>
              <p:cNvPr id="243" name="Google Shape;243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7"/>
            <p:cNvGrpSpPr/>
            <p:nvPr/>
          </p:nvGrpSpPr>
          <p:grpSpPr>
            <a:xfrm>
              <a:off x="3502670" y="3514386"/>
              <a:ext cx="1837813" cy="3466060"/>
              <a:chOff x="6811613" y="643921"/>
              <a:chExt cx="1604516" cy="3026069"/>
            </a:xfrm>
          </p:grpSpPr>
          <p:sp>
            <p:nvSpPr>
              <p:cNvPr id="246" name="Google Shape;246;p7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01/03/2022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5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01/03/2022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randomBar dir="vert"/>
      </p:transition>
    </mc:Choice>
    <mc:Fallback xmlns="">
      <p:transition advClick="0" advTm="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54">
              <a:defRPr/>
            </a:pPr>
            <a:fld id="{7C25B2B0-692A-46A2-956F-D87A1A3CFB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54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54">
              <a:defRPr/>
            </a:pPr>
            <a:fld id="{CCE584FB-8213-408C-973A-0BFE315A5B2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54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55CAEC-A6FC-440C-A6AA-A0EE1153F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" y="0"/>
            <a:ext cx="12182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4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35;p41">
            <a:extLst>
              <a:ext uri="{FF2B5EF4-FFF2-40B4-BE49-F238E27FC236}">
                <a16:creationId xmlns:a16="http://schemas.microsoft.com/office/drawing/2014/main" id="{E1FFBF26-85F1-4A3F-8859-33F9C9105FE2}"/>
              </a:ext>
            </a:extLst>
          </p:cNvPr>
          <p:cNvSpPr txBox="1">
            <a:spLocks/>
          </p:cNvSpPr>
          <p:nvPr/>
        </p:nvSpPr>
        <p:spPr>
          <a:xfrm>
            <a:off x="430693" y="1818167"/>
            <a:ext cx="7343260" cy="153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3700" b="1" i="0" u="none" strike="noStrike" cap="non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936;p41">
            <a:extLst>
              <a:ext uri="{FF2B5EF4-FFF2-40B4-BE49-F238E27FC236}">
                <a16:creationId xmlns:a16="http://schemas.microsoft.com/office/drawing/2014/main" id="{B08DEF81-860D-4F91-93CF-339074C11529}"/>
              </a:ext>
            </a:extLst>
          </p:cNvPr>
          <p:cNvSpPr txBox="1">
            <a:spLocks/>
          </p:cNvSpPr>
          <p:nvPr/>
        </p:nvSpPr>
        <p:spPr>
          <a:xfrm>
            <a:off x="1629846" y="3442527"/>
            <a:ext cx="5540100" cy="923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4000" dirty="0" err="1">
                <a:solidFill>
                  <a:srgbClr val="0070C0"/>
                </a:solidFill>
                <a:latin typeface="#9Slide07 SVNA Love Of Thunder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4000" dirty="0">
                <a:solidFill>
                  <a:srgbClr val="0070C0"/>
                </a:solidFill>
                <a:latin typeface="#9Slide07 SVNA Love Of Thunder" panose="020406030505060202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solidFill>
                  <a:srgbClr val="0070C0"/>
                </a:solidFill>
                <a:latin typeface="#9Slide07 SVNA Love Of Thunder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70C0"/>
                </a:solidFill>
                <a:latin typeface="#9Slide07 SVN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7 SVNA Love Of Thunder" panose="02040603050506020204" pitchFamily="18" charset="0"/>
                <a:cs typeface="Times New Roman" panose="02020603050405020304" pitchFamily="18" charset="0"/>
              </a:rPr>
              <a:t>tả</a:t>
            </a:r>
            <a:endParaRPr lang="en-US" sz="4000" dirty="0">
              <a:solidFill>
                <a:srgbClr val="0070C0"/>
              </a:solidFill>
              <a:latin typeface="#9Slide07 SVNA Love Of Thunder" panose="020406030505060202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200" dirty="0" err="1">
                <a:solidFill>
                  <a:srgbClr val="00B050"/>
                </a:solidFill>
                <a:latin typeface="#9Slide07 SVNA Love Of Thunder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B050"/>
                </a:solidFill>
                <a:latin typeface="#9Slide07 SVNA Love Of Thunder" panose="02040603050506020204" pitchFamily="18" charset="0"/>
                <a:cs typeface="Times New Roman" panose="02020603050405020304" pitchFamily="18" charset="0"/>
              </a:rPr>
              <a:t> 3 - </a:t>
            </a:r>
            <a:r>
              <a:rPr lang="en-US" sz="3200" dirty="0" err="1">
                <a:solidFill>
                  <a:srgbClr val="00B050"/>
                </a:solidFill>
                <a:latin typeface="#9Slide07 SVNA Love Of Thunder" panose="020406030505060202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B050"/>
                </a:solidFill>
                <a:latin typeface="#9Slide07 SVNA Love Of Thunder" panose="02040603050506020204" pitchFamily="18" charset="0"/>
                <a:cs typeface="Times New Roman" panose="02020603050405020304" pitchFamily="18" charset="0"/>
              </a:rPr>
              <a:t>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">
            <a:extLst>
              <a:ext uri="{FF2B5EF4-FFF2-40B4-BE49-F238E27FC236}">
                <a16:creationId xmlns:a16="http://schemas.microsoft.com/office/drawing/2014/main" id="{88394EAB-B70C-4E3E-9FAA-134E662E2261}"/>
              </a:ext>
            </a:extLst>
          </p:cNvPr>
          <p:cNvGrpSpPr/>
          <p:nvPr/>
        </p:nvGrpSpPr>
        <p:grpSpPr>
          <a:xfrm>
            <a:off x="631757" y="2170769"/>
            <a:ext cx="4216690" cy="2676787"/>
            <a:chOff x="467544" y="483518"/>
            <a:chExt cx="3556284" cy="1959060"/>
          </a:xfrm>
        </p:grpSpPr>
        <p:pic>
          <p:nvPicPr>
            <p:cNvPr id="9" name="Picture 2" descr="F:\1-原创素材\1_mm1102\PPT\PPT_014\materaials\pageimg_g9.png">
              <a:extLst>
                <a:ext uri="{FF2B5EF4-FFF2-40B4-BE49-F238E27FC236}">
                  <a16:creationId xmlns:a16="http://schemas.microsoft.com/office/drawing/2014/main" id="{5B1E732D-EBE0-45E1-9A6D-6D853CEFC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372" y="812306"/>
              <a:ext cx="2845456" cy="163027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EC32E9-830C-4EDB-8683-A29FC8B9102E}"/>
                </a:ext>
              </a:extLst>
            </p:cNvPr>
            <p:cNvSpPr txBox="1"/>
            <p:nvPr/>
          </p:nvSpPr>
          <p:spPr>
            <a:xfrm>
              <a:off x="467544" y="483518"/>
              <a:ext cx="866784" cy="721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01909">
                <a:lnSpc>
                  <a:spcPct val="150000"/>
                </a:lnSpc>
              </a:pPr>
              <a:r>
                <a:rPr lang="en-US" altLang="zh-CN" sz="4385" dirty="0">
                  <a:solidFill>
                    <a:srgbClr val="0099FF"/>
                  </a:solidFill>
                  <a:latin typeface="华康海报体W12(P)" pitchFamily="82" charset="-122"/>
                  <a:ea typeface="华康海报体W12(P)" pitchFamily="82" charset="-122"/>
                </a:rPr>
                <a:t>1</a:t>
              </a:r>
            </a:p>
          </p:txBody>
        </p:sp>
        <p:sp>
          <p:nvSpPr>
            <p:cNvPr id="11" name="矩形 6">
              <a:extLst>
                <a:ext uri="{FF2B5EF4-FFF2-40B4-BE49-F238E27FC236}">
                  <a16:creationId xmlns:a16="http://schemas.microsoft.com/office/drawing/2014/main" id="{5BD0A69D-060E-4061-B007-296A1C8051F0}"/>
                </a:ext>
              </a:extLst>
            </p:cNvPr>
            <p:cNvSpPr/>
            <p:nvPr/>
          </p:nvSpPr>
          <p:spPr>
            <a:xfrm>
              <a:off x="1406664" y="1081615"/>
              <a:ext cx="2388872" cy="878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1909"/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Nghe-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chính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xác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đoạn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3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“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Đối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đáp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với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vua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”</a:t>
              </a:r>
              <a:endPara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3">
            <a:extLst>
              <a:ext uri="{FF2B5EF4-FFF2-40B4-BE49-F238E27FC236}">
                <a16:creationId xmlns:a16="http://schemas.microsoft.com/office/drawing/2014/main" id="{9FBC2850-2E71-4865-8098-AE210F4AC603}"/>
              </a:ext>
            </a:extLst>
          </p:cNvPr>
          <p:cNvGrpSpPr/>
          <p:nvPr/>
        </p:nvGrpSpPr>
        <p:grpSpPr>
          <a:xfrm>
            <a:off x="4641816" y="1701209"/>
            <a:ext cx="4799896" cy="3114024"/>
            <a:chOff x="3896210" y="86241"/>
            <a:chExt cx="3447852" cy="2046901"/>
          </a:xfrm>
        </p:grpSpPr>
        <p:pic>
          <p:nvPicPr>
            <p:cNvPr id="13" name="Picture 2" descr="F:\1-原创素材\1_mm1102\PPT\PPT_014\materaials\pageimg_g9.png">
              <a:extLst>
                <a:ext uri="{FF2B5EF4-FFF2-40B4-BE49-F238E27FC236}">
                  <a16:creationId xmlns:a16="http://schemas.microsoft.com/office/drawing/2014/main" id="{746D778D-40CB-4769-8B0F-9D813FFEA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369" y="647920"/>
              <a:ext cx="2708693" cy="148522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7">
              <a:extLst>
                <a:ext uri="{FF2B5EF4-FFF2-40B4-BE49-F238E27FC236}">
                  <a16:creationId xmlns:a16="http://schemas.microsoft.com/office/drawing/2014/main" id="{CC3D5D2D-2632-4035-A061-B66FC7832A13}"/>
                </a:ext>
              </a:extLst>
            </p:cNvPr>
            <p:cNvSpPr/>
            <p:nvPr/>
          </p:nvSpPr>
          <p:spPr>
            <a:xfrm>
              <a:off x="5101953" y="962977"/>
              <a:ext cx="1844427" cy="546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1909"/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Phân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biệt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âm</a:t>
              </a:r>
              <a:r>
                <a:rPr lang="en-US" altLang="zh-CN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đầu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x/s.</a:t>
              </a:r>
              <a:endParaRPr lang="zh-CN" alt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94DEE2-C7DF-4E7C-91C8-475A6E398E3E}"/>
                </a:ext>
              </a:extLst>
            </p:cNvPr>
            <p:cNvSpPr txBox="1"/>
            <p:nvPr/>
          </p:nvSpPr>
          <p:spPr>
            <a:xfrm>
              <a:off x="3896210" y="86241"/>
              <a:ext cx="844585" cy="701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01909">
                <a:lnSpc>
                  <a:spcPct val="150000"/>
                </a:lnSpc>
              </a:pPr>
              <a:r>
                <a:rPr lang="en-US" altLang="zh-CN" sz="4385" dirty="0">
                  <a:solidFill>
                    <a:srgbClr val="5CA139"/>
                  </a:solidFill>
                  <a:latin typeface="华康海报体W12(P)" pitchFamily="82" charset="-122"/>
                  <a:ea typeface="华康海报体W12(P)" pitchFamily="82" charset="-122"/>
                </a:rPr>
                <a:t>2</a:t>
              </a:r>
            </a:p>
          </p:txBody>
        </p:sp>
      </p:grpSp>
      <p:sp>
        <p:nvSpPr>
          <p:cNvPr id="16" name="Google Shape;1020;p19">
            <a:extLst>
              <a:ext uri="{FF2B5EF4-FFF2-40B4-BE49-F238E27FC236}">
                <a16:creationId xmlns:a16="http://schemas.microsoft.com/office/drawing/2014/main" id="{3D2A3605-4284-4695-A6DD-6B99F3DB48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757" y="760011"/>
            <a:ext cx="9011661" cy="740729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62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4AA253-97E7-4FF8-929E-4CE5B8903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944" y="1039602"/>
            <a:ext cx="2284600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766">
              <a:lnSpc>
                <a:spcPct val="165000"/>
              </a:lnSpc>
            </a:pPr>
            <a:r>
              <a:rPr lang="en-US" alt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vua</a:t>
            </a:r>
            <a:endParaRPr lang="en-US" altLang="en-US" sz="2400" b="1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15FE65-F9CE-4684-B766-E631334F0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705" y="0"/>
            <a:ext cx="5168403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766">
              <a:lnSpc>
                <a:spcPct val="165000"/>
              </a:lnSpc>
            </a:pPr>
            <a:r>
              <a:rPr lang="en-US" altLang="en-US" sz="24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8E72D-915D-4D63-9EAD-A245F0BAB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305" y="539563"/>
            <a:ext cx="1471878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766">
              <a:lnSpc>
                <a:spcPct val="165000"/>
              </a:lnSpc>
            </a:pPr>
            <a:r>
              <a:rPr lang="en-US" altLang="en-US" sz="24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tả</a:t>
            </a:r>
            <a:endParaRPr lang="en-US" altLang="en-US" sz="2400" b="1" dirty="0">
              <a:solidFill>
                <a:schemeClr val="bg1">
                  <a:lumMod val="20000"/>
                  <a:lumOff val="80000"/>
                </a:schemeClr>
              </a:solidFill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F785B-45ED-4408-B134-E698AF9C041F}"/>
              </a:ext>
            </a:extLst>
          </p:cNvPr>
          <p:cNvSpPr txBox="1"/>
          <p:nvPr/>
        </p:nvSpPr>
        <p:spPr>
          <a:xfrm>
            <a:off x="71562" y="1590707"/>
            <a:ext cx="11831541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lệnh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vế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tha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lúc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đàn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đuổi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tức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vế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leo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lẻo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đớp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5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ngợi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lâu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la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Cao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Bá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Quát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trói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chang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chang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trói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9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5"/>
          <p:cNvSpPr txBox="1">
            <a:spLocks noGrp="1"/>
          </p:cNvSpPr>
          <p:nvPr>
            <p:ph type="title"/>
          </p:nvPr>
        </p:nvSpPr>
        <p:spPr>
          <a:xfrm>
            <a:off x="5296219" y="2240720"/>
            <a:ext cx="6436115" cy="292651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 nội dung đoạn viết</a:t>
            </a:r>
            <a:endParaRPr sz="6000" b="1" dirty="0">
              <a:solidFill>
                <a:srgbClr val="9F11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4" name="Google Shape;404;p15"/>
          <p:cNvGrpSpPr/>
          <p:nvPr/>
        </p:nvGrpSpPr>
        <p:grpSpPr>
          <a:xfrm>
            <a:off x="-725478" y="-79876"/>
            <a:ext cx="6421397" cy="6937876"/>
            <a:chOff x="-582573" y="66308"/>
            <a:chExt cx="6421397" cy="6937876"/>
          </a:xfrm>
        </p:grpSpPr>
        <p:pic>
          <p:nvPicPr>
            <p:cNvPr id="405" name="Google Shape;405;p15" descr="Imagen que contiene monitor, marco de fotos, sentado, foto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269212">
              <a:off x="1391192" y="1274307"/>
              <a:ext cx="4263840" cy="502248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6" name="Google Shape;406;p15"/>
            <p:cNvGrpSpPr/>
            <p:nvPr/>
          </p:nvGrpSpPr>
          <p:grpSpPr>
            <a:xfrm flipH="1">
              <a:off x="-582573" y="66308"/>
              <a:ext cx="4976336" cy="6937876"/>
              <a:chOff x="7864580" y="177905"/>
              <a:chExt cx="4941744" cy="6889649"/>
            </a:xfrm>
          </p:grpSpPr>
          <p:sp>
            <p:nvSpPr>
              <p:cNvPr id="407" name="Google Shape;407;p15"/>
              <p:cNvSpPr/>
              <p:nvPr/>
            </p:nvSpPr>
            <p:spPr>
              <a:xfrm rot="6963880">
                <a:off x="10039367" y="3194235"/>
                <a:ext cx="2742411" cy="879358"/>
              </a:xfrm>
              <a:custGeom>
                <a:avLst/>
                <a:gdLst/>
                <a:ahLst/>
                <a:cxnLst/>
                <a:rect l="l" t="t" r="r" b="b"/>
                <a:pathLst>
                  <a:path w="3570296" h="1258395" extrusionOk="0">
                    <a:moveTo>
                      <a:pt x="52" y="114287"/>
                    </a:moveTo>
                    <a:cubicBezTo>
                      <a:pt x="751" y="92231"/>
                      <a:pt x="8463" y="70112"/>
                      <a:pt x="24969" y="48300"/>
                    </a:cubicBezTo>
                    <a:cubicBezTo>
                      <a:pt x="157023" y="-126193"/>
                      <a:pt x="439442" y="311510"/>
                      <a:pt x="513040" y="355151"/>
                    </a:cubicBezTo>
                    <a:lnTo>
                      <a:pt x="497428" y="367539"/>
                    </a:lnTo>
                    <a:lnTo>
                      <a:pt x="567794" y="391986"/>
                    </a:lnTo>
                    <a:cubicBezTo>
                      <a:pt x="600503" y="403531"/>
                      <a:pt x="634955" y="415788"/>
                      <a:pt x="670999" y="428488"/>
                    </a:cubicBezTo>
                    <a:lnTo>
                      <a:pt x="716281" y="444102"/>
                    </a:lnTo>
                    <a:lnTo>
                      <a:pt x="701865" y="404273"/>
                    </a:lnTo>
                    <a:cubicBezTo>
                      <a:pt x="649428" y="255156"/>
                      <a:pt x="584812" y="23866"/>
                      <a:pt x="763696" y="1452"/>
                    </a:cubicBezTo>
                    <a:cubicBezTo>
                      <a:pt x="1002210" y="-28434"/>
                      <a:pt x="894788" y="411788"/>
                      <a:pt x="890967" y="497415"/>
                    </a:cubicBezTo>
                    <a:lnTo>
                      <a:pt x="881798" y="498502"/>
                    </a:lnTo>
                    <a:lnTo>
                      <a:pt x="1170375" y="584825"/>
                    </a:lnTo>
                    <a:lnTo>
                      <a:pt x="1206427" y="593079"/>
                    </a:lnTo>
                    <a:lnTo>
                      <a:pt x="1191308" y="549404"/>
                    </a:lnTo>
                    <a:cubicBezTo>
                      <a:pt x="1140965" y="399568"/>
                      <a:pt x="1079596" y="167395"/>
                      <a:pt x="1258778" y="147490"/>
                    </a:cubicBezTo>
                    <a:cubicBezTo>
                      <a:pt x="1482755" y="122608"/>
                      <a:pt x="1396927" y="506605"/>
                      <a:pt x="1381187" y="625206"/>
                    </a:cubicBezTo>
                    <a:lnTo>
                      <a:pt x="1380506" y="631688"/>
                    </a:lnTo>
                    <a:lnTo>
                      <a:pt x="1559827" y="661387"/>
                    </a:lnTo>
                    <a:lnTo>
                      <a:pt x="1768380" y="681955"/>
                    </a:lnTo>
                    <a:lnTo>
                      <a:pt x="1753583" y="630159"/>
                    </a:lnTo>
                    <a:cubicBezTo>
                      <a:pt x="1711551" y="477782"/>
                      <a:pt x="1663035" y="242588"/>
                      <a:pt x="1843040" y="232560"/>
                    </a:cubicBezTo>
                    <a:cubicBezTo>
                      <a:pt x="2053045" y="220861"/>
                      <a:pt x="1974008" y="549971"/>
                      <a:pt x="1944460" y="689482"/>
                    </a:cubicBezTo>
                    <a:lnTo>
                      <a:pt x="1943808" y="692995"/>
                    </a:lnTo>
                    <a:lnTo>
                      <a:pt x="2053692" y="699439"/>
                    </a:lnTo>
                    <a:lnTo>
                      <a:pt x="2326246" y="709192"/>
                    </a:lnTo>
                    <a:lnTo>
                      <a:pt x="2307127" y="669602"/>
                    </a:lnTo>
                    <a:cubicBezTo>
                      <a:pt x="2239694" y="526640"/>
                      <a:pt x="2151731" y="303184"/>
                      <a:pt x="2327379" y="262567"/>
                    </a:cubicBezTo>
                    <a:cubicBezTo>
                      <a:pt x="2532303" y="215180"/>
                      <a:pt x="2510624" y="552952"/>
                      <a:pt x="2505331" y="695460"/>
                    </a:cubicBezTo>
                    <a:lnTo>
                      <a:pt x="2504809" y="713406"/>
                    </a:lnTo>
                    <a:lnTo>
                      <a:pt x="2638865" y="716402"/>
                    </a:lnTo>
                    <a:lnTo>
                      <a:pt x="2874931" y="720031"/>
                    </a:lnTo>
                    <a:lnTo>
                      <a:pt x="2871057" y="706094"/>
                    </a:lnTo>
                    <a:cubicBezTo>
                      <a:pt x="2832158" y="570509"/>
                      <a:pt x="2731121" y="252333"/>
                      <a:pt x="2941127" y="240634"/>
                    </a:cubicBezTo>
                    <a:cubicBezTo>
                      <a:pt x="3151132" y="228935"/>
                      <a:pt x="3072096" y="558044"/>
                      <a:pt x="3042547" y="697556"/>
                    </a:cubicBezTo>
                    <a:lnTo>
                      <a:pt x="3037937" y="722417"/>
                    </a:lnTo>
                    <a:lnTo>
                      <a:pt x="3185623" y="724529"/>
                    </a:lnTo>
                    <a:cubicBezTo>
                      <a:pt x="3347059" y="727126"/>
                      <a:pt x="3480472" y="730294"/>
                      <a:pt x="3564241" y="736073"/>
                    </a:cubicBezTo>
                    <a:lnTo>
                      <a:pt x="3570296" y="800089"/>
                    </a:lnTo>
                    <a:cubicBezTo>
                      <a:pt x="3457368" y="798630"/>
                      <a:pt x="3255661" y="796406"/>
                      <a:pt x="3015878" y="791437"/>
                    </a:cubicBezTo>
                    <a:lnTo>
                      <a:pt x="2824326" y="786883"/>
                    </a:lnTo>
                    <a:lnTo>
                      <a:pt x="2823991" y="796797"/>
                    </a:lnTo>
                    <a:cubicBezTo>
                      <a:pt x="2823204" y="916435"/>
                      <a:pt x="2855190" y="1308606"/>
                      <a:pt x="2636794" y="1253037"/>
                    </a:cubicBezTo>
                    <a:cubicBezTo>
                      <a:pt x="2432958" y="1201172"/>
                      <a:pt x="2593293" y="908364"/>
                      <a:pt x="2657539" y="782789"/>
                    </a:cubicBezTo>
                    <a:lnTo>
                      <a:pt x="2658099" y="781621"/>
                    </a:lnTo>
                    <a:lnTo>
                      <a:pt x="2377142" y="771506"/>
                    </a:lnTo>
                    <a:lnTo>
                      <a:pt x="2357193" y="775979"/>
                    </a:lnTo>
                    <a:lnTo>
                      <a:pt x="2354959" y="770708"/>
                    </a:lnTo>
                    <a:lnTo>
                      <a:pt x="2259394" y="767267"/>
                    </a:lnTo>
                    <a:lnTo>
                      <a:pt x="2260299" y="785502"/>
                    </a:lnTo>
                    <a:cubicBezTo>
                      <a:pt x="2269474" y="904790"/>
                      <a:pt x="2333994" y="1292937"/>
                      <a:pt x="2111730" y="1255740"/>
                    </a:cubicBezTo>
                    <a:cubicBezTo>
                      <a:pt x="1904284" y="1221024"/>
                      <a:pt x="2039689" y="915885"/>
                      <a:pt x="2093259" y="785398"/>
                    </a:cubicBezTo>
                    <a:lnTo>
                      <a:pt x="2103200" y="759262"/>
                    </a:lnTo>
                    <a:lnTo>
                      <a:pt x="1973852" y="752232"/>
                    </a:lnTo>
                    <a:lnTo>
                      <a:pt x="1827482" y="741428"/>
                    </a:lnTo>
                    <a:lnTo>
                      <a:pt x="1784749" y="743523"/>
                    </a:lnTo>
                    <a:lnTo>
                      <a:pt x="1783503" y="738182"/>
                    </a:lnTo>
                    <a:lnTo>
                      <a:pt x="1734388" y="734557"/>
                    </a:lnTo>
                    <a:lnTo>
                      <a:pt x="1711951" y="732156"/>
                    </a:lnTo>
                    <a:lnTo>
                      <a:pt x="1710043" y="750236"/>
                    </a:lnTo>
                    <a:cubicBezTo>
                      <a:pt x="1700724" y="869513"/>
                      <a:pt x="1704654" y="1262966"/>
                      <a:pt x="1490778" y="1191960"/>
                    </a:cubicBezTo>
                    <a:cubicBezTo>
                      <a:pt x="1291161" y="1125688"/>
                      <a:pt x="1471975" y="845062"/>
                      <a:pt x="1545014" y="724390"/>
                    </a:cubicBezTo>
                    <a:lnTo>
                      <a:pt x="1550440" y="714875"/>
                    </a:lnTo>
                    <a:lnTo>
                      <a:pt x="1499272" y="709400"/>
                    </a:lnTo>
                    <a:cubicBezTo>
                      <a:pt x="1429506" y="700064"/>
                      <a:pt x="1360276" y="688505"/>
                      <a:pt x="1292156" y="675297"/>
                    </a:cubicBezTo>
                    <a:lnTo>
                      <a:pt x="1105864" y="634405"/>
                    </a:lnTo>
                    <a:lnTo>
                      <a:pt x="1117732" y="643857"/>
                    </a:lnTo>
                    <a:cubicBezTo>
                      <a:pt x="1075893" y="718664"/>
                      <a:pt x="935419" y="1149479"/>
                      <a:pt x="748384" y="998483"/>
                    </a:cubicBezTo>
                    <a:cubicBezTo>
                      <a:pt x="608109" y="885236"/>
                      <a:pt x="784828" y="722630"/>
                      <a:pt x="907924" y="623470"/>
                    </a:cubicBezTo>
                    <a:lnTo>
                      <a:pt x="949090" y="590924"/>
                    </a:lnTo>
                    <a:lnTo>
                      <a:pt x="724529" y="527352"/>
                    </a:lnTo>
                    <a:lnTo>
                      <a:pt x="588043" y="482036"/>
                    </a:lnTo>
                    <a:lnTo>
                      <a:pt x="594407" y="490103"/>
                    </a:lnTo>
                    <a:cubicBezTo>
                      <a:pt x="536597" y="553385"/>
                      <a:pt x="301493" y="940762"/>
                      <a:pt x="153863" y="751060"/>
                    </a:cubicBezTo>
                    <a:cubicBezTo>
                      <a:pt x="135409" y="727347"/>
                      <a:pt x="125841" y="704309"/>
                      <a:pt x="123370" y="682064"/>
                    </a:cubicBezTo>
                    <a:cubicBezTo>
                      <a:pt x="114101" y="598642"/>
                      <a:pt x="204622" y="526354"/>
                      <a:pt x="300553" y="471362"/>
                    </a:cubicBezTo>
                    <a:lnTo>
                      <a:pt x="378501" y="430833"/>
                    </a:lnTo>
                    <a:lnTo>
                      <a:pt x="360141" y="424135"/>
                    </a:lnTo>
                    <a:cubicBezTo>
                      <a:pt x="244149" y="376658"/>
                      <a:pt x="-4139" y="246620"/>
                      <a:pt x="52" y="1142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 rot="342636" flipH="1">
                <a:off x="10454693" y="240075"/>
                <a:ext cx="1522632" cy="5474309"/>
              </a:xfrm>
              <a:custGeom>
                <a:avLst/>
                <a:gdLst/>
                <a:ahLst/>
                <a:cxnLst/>
                <a:rect l="l" t="t" r="r" b="b"/>
                <a:pathLst>
                  <a:path w="1122278" h="4034919" extrusionOk="0">
                    <a:moveTo>
                      <a:pt x="1017346" y="4033049"/>
                    </a:moveTo>
                    <a:cubicBezTo>
                      <a:pt x="934586" y="4084522"/>
                      <a:pt x="543637" y="3063193"/>
                      <a:pt x="532895" y="2246639"/>
                    </a:cubicBezTo>
                    <a:cubicBezTo>
                      <a:pt x="522153" y="1430085"/>
                      <a:pt x="345564" y="532737"/>
                      <a:pt x="0" y="0"/>
                    </a:cubicBezTo>
                    <a:cubicBezTo>
                      <a:pt x="530335" y="309475"/>
                      <a:pt x="859899" y="1265626"/>
                      <a:pt x="1029457" y="1937801"/>
                    </a:cubicBezTo>
                    <a:cubicBezTo>
                      <a:pt x="1199015" y="2609976"/>
                      <a:pt x="1100106" y="3981576"/>
                      <a:pt x="1017346" y="40330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 rot="1057145" flipH="1">
                <a:off x="11100766" y="2956121"/>
                <a:ext cx="1121583" cy="4032422"/>
              </a:xfrm>
              <a:custGeom>
                <a:avLst/>
                <a:gdLst/>
                <a:ahLst/>
                <a:cxnLst/>
                <a:rect l="l" t="t" r="r" b="b"/>
                <a:pathLst>
                  <a:path w="1122278" h="4034919" extrusionOk="0">
                    <a:moveTo>
                      <a:pt x="1017346" y="4033049"/>
                    </a:moveTo>
                    <a:cubicBezTo>
                      <a:pt x="934586" y="4084522"/>
                      <a:pt x="543637" y="3063193"/>
                      <a:pt x="532895" y="2246639"/>
                    </a:cubicBezTo>
                    <a:cubicBezTo>
                      <a:pt x="522153" y="1430085"/>
                      <a:pt x="345564" y="532737"/>
                      <a:pt x="0" y="0"/>
                    </a:cubicBezTo>
                    <a:cubicBezTo>
                      <a:pt x="530335" y="309475"/>
                      <a:pt x="859899" y="1265626"/>
                      <a:pt x="1029457" y="1937801"/>
                    </a:cubicBezTo>
                    <a:cubicBezTo>
                      <a:pt x="1199015" y="2609976"/>
                      <a:pt x="1100106" y="3981576"/>
                      <a:pt x="1017346" y="40330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0" name="Google Shape;410;p15"/>
              <p:cNvGrpSpPr/>
              <p:nvPr/>
            </p:nvGrpSpPr>
            <p:grpSpPr>
              <a:xfrm rot="834297">
                <a:off x="8537534" y="734267"/>
                <a:ext cx="2935744" cy="5958665"/>
                <a:chOff x="5368897" y="1487338"/>
                <a:chExt cx="2009955" cy="4079596"/>
              </a:xfrm>
            </p:grpSpPr>
            <p:sp>
              <p:nvSpPr>
                <p:cNvPr id="411" name="Google Shape;411;p15"/>
                <p:cNvSpPr/>
                <p:nvPr/>
              </p:nvSpPr>
              <p:spPr>
                <a:xfrm rot="-1170648">
                  <a:off x="6587411" y="1949092"/>
                  <a:ext cx="185621" cy="3690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5"/>
                <p:cNvSpPr/>
                <p:nvPr/>
              </p:nvSpPr>
              <p:spPr>
                <a:xfrm rot="4234075">
                  <a:off x="5489229" y="1617265"/>
                  <a:ext cx="913596" cy="901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5"/>
                <p:cNvSpPr/>
                <p:nvPr/>
              </p:nvSpPr>
              <p:spPr>
                <a:xfrm rot="781437">
                  <a:off x="5870962" y="2008507"/>
                  <a:ext cx="131790" cy="13179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4" name="Google Shape;414;p15"/>
              <p:cNvGrpSpPr/>
              <p:nvPr/>
            </p:nvGrpSpPr>
            <p:grpSpPr>
              <a:xfrm rot="-834363" flipH="1">
                <a:off x="10007823" y="1779855"/>
                <a:ext cx="2189869" cy="5071126"/>
                <a:chOff x="5307255" y="1547438"/>
                <a:chExt cx="1784043" cy="4131344"/>
              </a:xfrm>
            </p:grpSpPr>
            <p:sp>
              <p:nvSpPr>
                <p:cNvPr id="415" name="Google Shape;415;p15"/>
                <p:cNvSpPr/>
                <p:nvPr/>
              </p:nvSpPr>
              <p:spPr>
                <a:xfrm rot="-960242">
                  <a:off x="6403497" y="2032749"/>
                  <a:ext cx="184883" cy="369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8" name="Google Shape;418;p15"/>
              <p:cNvGrpSpPr/>
              <p:nvPr/>
            </p:nvGrpSpPr>
            <p:grpSpPr>
              <a:xfrm rot="440309">
                <a:off x="9237033" y="2293084"/>
                <a:ext cx="1956333" cy="4542963"/>
                <a:chOff x="5307255" y="1547438"/>
                <a:chExt cx="1786162" cy="4147796"/>
              </a:xfrm>
            </p:grpSpPr>
            <p:sp>
              <p:nvSpPr>
                <p:cNvPr id="419" name="Google Shape;419;p15"/>
                <p:cNvSpPr/>
                <p:nvPr/>
              </p:nvSpPr>
              <p:spPr>
                <a:xfrm rot="-960242">
                  <a:off x="6405617" y="2049201"/>
                  <a:ext cx="184883" cy="369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2" name="Google Shape;422;p15"/>
              <p:cNvGrpSpPr/>
              <p:nvPr/>
            </p:nvGrpSpPr>
            <p:grpSpPr>
              <a:xfrm rot="952222" flipH="1">
                <a:off x="10387675" y="4620686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3" name="Google Shape;423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5" name="Google Shape;425;p15"/>
              <p:cNvGrpSpPr/>
              <p:nvPr/>
            </p:nvGrpSpPr>
            <p:grpSpPr>
              <a:xfrm rot="952222" flipH="1">
                <a:off x="10406852" y="3368180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6" name="Google Shape;426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8" name="Google Shape;428;p15"/>
              <p:cNvGrpSpPr/>
              <p:nvPr/>
            </p:nvGrpSpPr>
            <p:grpSpPr>
              <a:xfrm rot="952222" flipH="1">
                <a:off x="11485763" y="3114853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9" name="Google Shape;429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1" name="Google Shape;431;p15"/>
              <p:cNvGrpSpPr/>
              <p:nvPr/>
            </p:nvGrpSpPr>
            <p:grpSpPr>
              <a:xfrm rot="952222" flipH="1">
                <a:off x="11371716" y="4308822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32" name="Google Shape;432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4" name="Google Shape;434;p15"/>
              <p:cNvSpPr/>
              <p:nvPr/>
            </p:nvSpPr>
            <p:spPr>
              <a:xfrm rot="-6416953" flipH="1">
                <a:off x="8195028" y="4496461"/>
                <a:ext cx="3919040" cy="1078776"/>
              </a:xfrm>
              <a:custGeom>
                <a:avLst/>
                <a:gdLst/>
                <a:ahLst/>
                <a:cxnLst/>
                <a:rect l="l" t="t" r="r" b="b"/>
                <a:pathLst>
                  <a:path w="3570296" h="1258395" extrusionOk="0">
                    <a:moveTo>
                      <a:pt x="52" y="114287"/>
                    </a:moveTo>
                    <a:cubicBezTo>
                      <a:pt x="751" y="92231"/>
                      <a:pt x="8463" y="70112"/>
                      <a:pt x="24969" y="48300"/>
                    </a:cubicBezTo>
                    <a:cubicBezTo>
                      <a:pt x="157023" y="-126193"/>
                      <a:pt x="439442" y="311510"/>
                      <a:pt x="513040" y="355151"/>
                    </a:cubicBezTo>
                    <a:lnTo>
                      <a:pt x="497428" y="367539"/>
                    </a:lnTo>
                    <a:lnTo>
                      <a:pt x="567794" y="391986"/>
                    </a:lnTo>
                    <a:cubicBezTo>
                      <a:pt x="600503" y="403531"/>
                      <a:pt x="634955" y="415788"/>
                      <a:pt x="670999" y="428488"/>
                    </a:cubicBezTo>
                    <a:lnTo>
                      <a:pt x="716281" y="444102"/>
                    </a:lnTo>
                    <a:lnTo>
                      <a:pt x="701865" y="404273"/>
                    </a:lnTo>
                    <a:cubicBezTo>
                      <a:pt x="649428" y="255156"/>
                      <a:pt x="584812" y="23866"/>
                      <a:pt x="763696" y="1452"/>
                    </a:cubicBezTo>
                    <a:cubicBezTo>
                      <a:pt x="1002210" y="-28434"/>
                      <a:pt x="894788" y="411788"/>
                      <a:pt x="890967" y="497415"/>
                    </a:cubicBezTo>
                    <a:lnTo>
                      <a:pt x="881798" y="498502"/>
                    </a:lnTo>
                    <a:lnTo>
                      <a:pt x="1170375" y="584825"/>
                    </a:lnTo>
                    <a:lnTo>
                      <a:pt x="1206427" y="593079"/>
                    </a:lnTo>
                    <a:lnTo>
                      <a:pt x="1191308" y="549404"/>
                    </a:lnTo>
                    <a:cubicBezTo>
                      <a:pt x="1140965" y="399568"/>
                      <a:pt x="1079596" y="167395"/>
                      <a:pt x="1258778" y="147490"/>
                    </a:cubicBezTo>
                    <a:cubicBezTo>
                      <a:pt x="1482755" y="122608"/>
                      <a:pt x="1396927" y="506605"/>
                      <a:pt x="1381187" y="625206"/>
                    </a:cubicBezTo>
                    <a:lnTo>
                      <a:pt x="1380506" y="631688"/>
                    </a:lnTo>
                    <a:lnTo>
                      <a:pt x="1559827" y="661387"/>
                    </a:lnTo>
                    <a:lnTo>
                      <a:pt x="1768380" y="681955"/>
                    </a:lnTo>
                    <a:lnTo>
                      <a:pt x="1753583" y="630159"/>
                    </a:lnTo>
                    <a:cubicBezTo>
                      <a:pt x="1711551" y="477782"/>
                      <a:pt x="1663035" y="242588"/>
                      <a:pt x="1843040" y="232560"/>
                    </a:cubicBezTo>
                    <a:cubicBezTo>
                      <a:pt x="2053045" y="220861"/>
                      <a:pt x="1974008" y="549971"/>
                      <a:pt x="1944460" y="689482"/>
                    </a:cubicBezTo>
                    <a:lnTo>
                      <a:pt x="1943808" y="692995"/>
                    </a:lnTo>
                    <a:lnTo>
                      <a:pt x="2053692" y="699439"/>
                    </a:lnTo>
                    <a:lnTo>
                      <a:pt x="2326246" y="709192"/>
                    </a:lnTo>
                    <a:lnTo>
                      <a:pt x="2307127" y="669602"/>
                    </a:lnTo>
                    <a:cubicBezTo>
                      <a:pt x="2239694" y="526640"/>
                      <a:pt x="2151731" y="303184"/>
                      <a:pt x="2327379" y="262567"/>
                    </a:cubicBezTo>
                    <a:cubicBezTo>
                      <a:pt x="2532303" y="215180"/>
                      <a:pt x="2510624" y="552952"/>
                      <a:pt x="2505331" y="695460"/>
                    </a:cubicBezTo>
                    <a:lnTo>
                      <a:pt x="2504809" y="713406"/>
                    </a:lnTo>
                    <a:lnTo>
                      <a:pt x="2638865" y="716402"/>
                    </a:lnTo>
                    <a:lnTo>
                      <a:pt x="2874931" y="720031"/>
                    </a:lnTo>
                    <a:lnTo>
                      <a:pt x="2871057" y="706094"/>
                    </a:lnTo>
                    <a:cubicBezTo>
                      <a:pt x="2832158" y="570509"/>
                      <a:pt x="2731121" y="252333"/>
                      <a:pt x="2941127" y="240634"/>
                    </a:cubicBezTo>
                    <a:cubicBezTo>
                      <a:pt x="3151132" y="228935"/>
                      <a:pt x="3072096" y="558044"/>
                      <a:pt x="3042547" y="697556"/>
                    </a:cubicBezTo>
                    <a:lnTo>
                      <a:pt x="3037937" y="722417"/>
                    </a:lnTo>
                    <a:lnTo>
                      <a:pt x="3185623" y="724529"/>
                    </a:lnTo>
                    <a:cubicBezTo>
                      <a:pt x="3347059" y="727126"/>
                      <a:pt x="3480472" y="730294"/>
                      <a:pt x="3564241" y="736073"/>
                    </a:cubicBezTo>
                    <a:lnTo>
                      <a:pt x="3570296" y="800089"/>
                    </a:lnTo>
                    <a:cubicBezTo>
                      <a:pt x="3457368" y="798630"/>
                      <a:pt x="3255661" y="796406"/>
                      <a:pt x="3015878" y="791437"/>
                    </a:cubicBezTo>
                    <a:lnTo>
                      <a:pt x="2824326" y="786883"/>
                    </a:lnTo>
                    <a:lnTo>
                      <a:pt x="2823991" y="796797"/>
                    </a:lnTo>
                    <a:cubicBezTo>
                      <a:pt x="2823204" y="916435"/>
                      <a:pt x="2855190" y="1308606"/>
                      <a:pt x="2636794" y="1253037"/>
                    </a:cubicBezTo>
                    <a:cubicBezTo>
                      <a:pt x="2432958" y="1201172"/>
                      <a:pt x="2593293" y="908364"/>
                      <a:pt x="2657539" y="782789"/>
                    </a:cubicBezTo>
                    <a:lnTo>
                      <a:pt x="2658099" y="781621"/>
                    </a:lnTo>
                    <a:lnTo>
                      <a:pt x="2377142" y="771506"/>
                    </a:lnTo>
                    <a:lnTo>
                      <a:pt x="2357193" y="775979"/>
                    </a:lnTo>
                    <a:lnTo>
                      <a:pt x="2354959" y="770708"/>
                    </a:lnTo>
                    <a:lnTo>
                      <a:pt x="2259394" y="767267"/>
                    </a:lnTo>
                    <a:lnTo>
                      <a:pt x="2260299" y="785502"/>
                    </a:lnTo>
                    <a:cubicBezTo>
                      <a:pt x="2269474" y="904790"/>
                      <a:pt x="2333994" y="1292937"/>
                      <a:pt x="2111730" y="1255740"/>
                    </a:cubicBezTo>
                    <a:cubicBezTo>
                      <a:pt x="1904284" y="1221024"/>
                      <a:pt x="2039689" y="915885"/>
                      <a:pt x="2093259" y="785398"/>
                    </a:cubicBezTo>
                    <a:lnTo>
                      <a:pt x="2103200" y="759262"/>
                    </a:lnTo>
                    <a:lnTo>
                      <a:pt x="1973852" y="752232"/>
                    </a:lnTo>
                    <a:lnTo>
                      <a:pt x="1827482" y="741428"/>
                    </a:lnTo>
                    <a:lnTo>
                      <a:pt x="1784749" y="743523"/>
                    </a:lnTo>
                    <a:lnTo>
                      <a:pt x="1783503" y="738182"/>
                    </a:lnTo>
                    <a:lnTo>
                      <a:pt x="1734388" y="734557"/>
                    </a:lnTo>
                    <a:lnTo>
                      <a:pt x="1711951" y="732156"/>
                    </a:lnTo>
                    <a:lnTo>
                      <a:pt x="1710043" y="750236"/>
                    </a:lnTo>
                    <a:cubicBezTo>
                      <a:pt x="1700724" y="869513"/>
                      <a:pt x="1704654" y="1262966"/>
                      <a:pt x="1490778" y="1191960"/>
                    </a:cubicBezTo>
                    <a:cubicBezTo>
                      <a:pt x="1291161" y="1125688"/>
                      <a:pt x="1471975" y="845062"/>
                      <a:pt x="1545014" y="724390"/>
                    </a:cubicBezTo>
                    <a:lnTo>
                      <a:pt x="1550440" y="714875"/>
                    </a:lnTo>
                    <a:lnTo>
                      <a:pt x="1499272" y="709400"/>
                    </a:lnTo>
                    <a:cubicBezTo>
                      <a:pt x="1429506" y="700064"/>
                      <a:pt x="1360276" y="688505"/>
                      <a:pt x="1292156" y="675297"/>
                    </a:cubicBezTo>
                    <a:lnTo>
                      <a:pt x="1105864" y="634405"/>
                    </a:lnTo>
                    <a:lnTo>
                      <a:pt x="1117732" y="643857"/>
                    </a:lnTo>
                    <a:cubicBezTo>
                      <a:pt x="1075893" y="718664"/>
                      <a:pt x="935419" y="1149479"/>
                      <a:pt x="748384" y="998483"/>
                    </a:cubicBezTo>
                    <a:cubicBezTo>
                      <a:pt x="608109" y="885236"/>
                      <a:pt x="784828" y="722630"/>
                      <a:pt x="907924" y="623470"/>
                    </a:cubicBezTo>
                    <a:lnTo>
                      <a:pt x="949090" y="590924"/>
                    </a:lnTo>
                    <a:lnTo>
                      <a:pt x="724529" y="527352"/>
                    </a:lnTo>
                    <a:lnTo>
                      <a:pt x="588043" y="482036"/>
                    </a:lnTo>
                    <a:lnTo>
                      <a:pt x="594407" y="490103"/>
                    </a:lnTo>
                    <a:cubicBezTo>
                      <a:pt x="536597" y="553385"/>
                      <a:pt x="301493" y="940762"/>
                      <a:pt x="153863" y="751060"/>
                    </a:cubicBezTo>
                    <a:cubicBezTo>
                      <a:pt x="135409" y="727347"/>
                      <a:pt x="125841" y="704309"/>
                      <a:pt x="123370" y="682064"/>
                    </a:cubicBezTo>
                    <a:cubicBezTo>
                      <a:pt x="114101" y="598642"/>
                      <a:pt x="204622" y="526354"/>
                      <a:pt x="300553" y="471362"/>
                    </a:cubicBezTo>
                    <a:lnTo>
                      <a:pt x="378501" y="430833"/>
                    </a:lnTo>
                    <a:lnTo>
                      <a:pt x="360141" y="424135"/>
                    </a:lnTo>
                    <a:cubicBezTo>
                      <a:pt x="244149" y="376658"/>
                      <a:pt x="-4139" y="246620"/>
                      <a:pt x="52" y="1142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44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4AA253-97E7-4FF8-929E-4CE5B8903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133" y="666981"/>
            <a:ext cx="1933543" cy="55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766">
              <a:lnSpc>
                <a:spcPct val="165000"/>
              </a:lnSpc>
            </a:pPr>
            <a:r>
              <a:rPr lang="en-US" alt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lang="en-US" alt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lang="en-US" alt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vua</a:t>
            </a:r>
            <a:endParaRPr lang="en-US" altLang="en-US" sz="2000" b="1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15FE65-F9CE-4684-B766-E631334F0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692" y="-28337"/>
            <a:ext cx="4328428" cy="55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766">
              <a:lnSpc>
                <a:spcPct val="165000"/>
              </a:lnSpc>
            </a:pPr>
            <a:r>
              <a:rPr lang="en-US" alt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ba</a:t>
            </a:r>
            <a:r>
              <a:rPr lang="en-US" alt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 </a:t>
            </a:r>
            <a:r>
              <a:rPr lang="en-US" alt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alt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3 </a:t>
            </a:r>
            <a:r>
              <a:rPr lang="en-US" alt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8E72D-915D-4D63-9EAD-A245F0BAB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707" y="369551"/>
            <a:ext cx="1257074" cy="55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766">
              <a:lnSpc>
                <a:spcPct val="165000"/>
              </a:lnSpc>
            </a:pPr>
            <a:r>
              <a:rPr lang="en-US" alt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lang="en-US" alt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tả</a:t>
            </a:r>
            <a:endParaRPr lang="en-US" altLang="en-US" sz="2000" b="1" dirty="0">
              <a:solidFill>
                <a:schemeClr val="bg1">
                  <a:lumMod val="20000"/>
                  <a:lumOff val="80000"/>
                </a:schemeClr>
              </a:solidFill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F785B-45ED-4408-B134-E698AF9C041F}"/>
              </a:ext>
            </a:extLst>
          </p:cNvPr>
          <p:cNvSpPr txBox="1"/>
          <p:nvPr/>
        </p:nvSpPr>
        <p:spPr>
          <a:xfrm>
            <a:off x="166977" y="1289253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lệnh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vế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tha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endParaRPr lang="en-US" sz="2000" b="1" dirty="0">
              <a:solidFill>
                <a:schemeClr val="bg1">
                  <a:lumMod val="20000"/>
                  <a:lumOff val="80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đàn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đuổi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tức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vế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leo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lẻo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đớp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ngợi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lâu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Cao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Bá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Quát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trói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chang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chang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trói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Google Shape;4093;p60">
            <a:extLst>
              <a:ext uri="{FF2B5EF4-FFF2-40B4-BE49-F238E27FC236}">
                <a16:creationId xmlns:a16="http://schemas.microsoft.com/office/drawing/2014/main" id="{8F5BFFD2-27FF-4ECC-8C59-D7308568C4EF}"/>
              </a:ext>
            </a:extLst>
          </p:cNvPr>
          <p:cNvSpPr txBox="1">
            <a:spLocks/>
          </p:cNvSpPr>
          <p:nvPr/>
        </p:nvSpPr>
        <p:spPr>
          <a:xfrm>
            <a:off x="871357" y="4210756"/>
            <a:ext cx="5874874" cy="561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Cao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Bá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Google Shape;4092;p60">
            <a:extLst>
              <a:ext uri="{FF2B5EF4-FFF2-40B4-BE49-F238E27FC236}">
                <a16:creationId xmlns:a16="http://schemas.microsoft.com/office/drawing/2014/main" id="{B94BF137-9C94-4B11-9BC3-7F9569C40043}"/>
              </a:ext>
            </a:extLst>
          </p:cNvPr>
          <p:cNvSpPr txBox="1">
            <a:spLocks/>
          </p:cNvSpPr>
          <p:nvPr/>
        </p:nvSpPr>
        <p:spPr>
          <a:xfrm>
            <a:off x="879315" y="4239093"/>
            <a:ext cx="5885763" cy="561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7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vi-VN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4093;p60">
            <a:extLst>
              <a:ext uri="{FF2B5EF4-FFF2-40B4-BE49-F238E27FC236}">
                <a16:creationId xmlns:a16="http://schemas.microsoft.com/office/drawing/2014/main" id="{559A1A33-02EB-469D-8B8D-4532FE551583}"/>
              </a:ext>
            </a:extLst>
          </p:cNvPr>
          <p:cNvSpPr txBox="1">
            <a:spLocks/>
          </p:cNvSpPr>
          <p:nvPr/>
        </p:nvSpPr>
        <p:spPr>
          <a:xfrm>
            <a:off x="879315" y="4210756"/>
            <a:ext cx="7974931" cy="7504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vế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Cao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Bá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32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5"/>
          <p:cNvSpPr txBox="1">
            <a:spLocks noGrp="1"/>
          </p:cNvSpPr>
          <p:nvPr>
            <p:ph type="title"/>
          </p:nvPr>
        </p:nvSpPr>
        <p:spPr>
          <a:xfrm>
            <a:off x="5296219" y="2240720"/>
            <a:ext cx="6436115" cy="292651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viết </a:t>
            </a:r>
            <a:b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khó</a:t>
            </a:r>
            <a:endParaRPr sz="6000" b="1" dirty="0">
              <a:solidFill>
                <a:srgbClr val="9F11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4" name="Google Shape;404;p15"/>
          <p:cNvGrpSpPr/>
          <p:nvPr/>
        </p:nvGrpSpPr>
        <p:grpSpPr>
          <a:xfrm>
            <a:off x="-725478" y="-79876"/>
            <a:ext cx="6421397" cy="6937876"/>
            <a:chOff x="-582573" y="66308"/>
            <a:chExt cx="6421397" cy="6937876"/>
          </a:xfrm>
        </p:grpSpPr>
        <p:pic>
          <p:nvPicPr>
            <p:cNvPr id="405" name="Google Shape;405;p15" descr="Imagen que contiene monitor, marco de fotos, sentado, foto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269212">
              <a:off x="1391192" y="1274307"/>
              <a:ext cx="4263840" cy="502248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6" name="Google Shape;406;p15"/>
            <p:cNvGrpSpPr/>
            <p:nvPr/>
          </p:nvGrpSpPr>
          <p:grpSpPr>
            <a:xfrm flipH="1">
              <a:off x="-582573" y="66308"/>
              <a:ext cx="4976336" cy="6937876"/>
              <a:chOff x="7864580" y="177905"/>
              <a:chExt cx="4941744" cy="6889649"/>
            </a:xfrm>
          </p:grpSpPr>
          <p:sp>
            <p:nvSpPr>
              <p:cNvPr id="407" name="Google Shape;407;p15"/>
              <p:cNvSpPr/>
              <p:nvPr/>
            </p:nvSpPr>
            <p:spPr>
              <a:xfrm rot="6963880">
                <a:off x="10039367" y="3194235"/>
                <a:ext cx="2742411" cy="879358"/>
              </a:xfrm>
              <a:custGeom>
                <a:avLst/>
                <a:gdLst/>
                <a:ahLst/>
                <a:cxnLst/>
                <a:rect l="l" t="t" r="r" b="b"/>
                <a:pathLst>
                  <a:path w="3570296" h="1258395" extrusionOk="0">
                    <a:moveTo>
                      <a:pt x="52" y="114287"/>
                    </a:moveTo>
                    <a:cubicBezTo>
                      <a:pt x="751" y="92231"/>
                      <a:pt x="8463" y="70112"/>
                      <a:pt x="24969" y="48300"/>
                    </a:cubicBezTo>
                    <a:cubicBezTo>
                      <a:pt x="157023" y="-126193"/>
                      <a:pt x="439442" y="311510"/>
                      <a:pt x="513040" y="355151"/>
                    </a:cubicBezTo>
                    <a:lnTo>
                      <a:pt x="497428" y="367539"/>
                    </a:lnTo>
                    <a:lnTo>
                      <a:pt x="567794" y="391986"/>
                    </a:lnTo>
                    <a:cubicBezTo>
                      <a:pt x="600503" y="403531"/>
                      <a:pt x="634955" y="415788"/>
                      <a:pt x="670999" y="428488"/>
                    </a:cubicBezTo>
                    <a:lnTo>
                      <a:pt x="716281" y="444102"/>
                    </a:lnTo>
                    <a:lnTo>
                      <a:pt x="701865" y="404273"/>
                    </a:lnTo>
                    <a:cubicBezTo>
                      <a:pt x="649428" y="255156"/>
                      <a:pt x="584812" y="23866"/>
                      <a:pt x="763696" y="1452"/>
                    </a:cubicBezTo>
                    <a:cubicBezTo>
                      <a:pt x="1002210" y="-28434"/>
                      <a:pt x="894788" y="411788"/>
                      <a:pt x="890967" y="497415"/>
                    </a:cubicBezTo>
                    <a:lnTo>
                      <a:pt x="881798" y="498502"/>
                    </a:lnTo>
                    <a:lnTo>
                      <a:pt x="1170375" y="584825"/>
                    </a:lnTo>
                    <a:lnTo>
                      <a:pt x="1206427" y="593079"/>
                    </a:lnTo>
                    <a:lnTo>
                      <a:pt x="1191308" y="549404"/>
                    </a:lnTo>
                    <a:cubicBezTo>
                      <a:pt x="1140965" y="399568"/>
                      <a:pt x="1079596" y="167395"/>
                      <a:pt x="1258778" y="147490"/>
                    </a:cubicBezTo>
                    <a:cubicBezTo>
                      <a:pt x="1482755" y="122608"/>
                      <a:pt x="1396927" y="506605"/>
                      <a:pt x="1381187" y="625206"/>
                    </a:cubicBezTo>
                    <a:lnTo>
                      <a:pt x="1380506" y="631688"/>
                    </a:lnTo>
                    <a:lnTo>
                      <a:pt x="1559827" y="661387"/>
                    </a:lnTo>
                    <a:lnTo>
                      <a:pt x="1768380" y="681955"/>
                    </a:lnTo>
                    <a:lnTo>
                      <a:pt x="1753583" y="630159"/>
                    </a:lnTo>
                    <a:cubicBezTo>
                      <a:pt x="1711551" y="477782"/>
                      <a:pt x="1663035" y="242588"/>
                      <a:pt x="1843040" y="232560"/>
                    </a:cubicBezTo>
                    <a:cubicBezTo>
                      <a:pt x="2053045" y="220861"/>
                      <a:pt x="1974008" y="549971"/>
                      <a:pt x="1944460" y="689482"/>
                    </a:cubicBezTo>
                    <a:lnTo>
                      <a:pt x="1943808" y="692995"/>
                    </a:lnTo>
                    <a:lnTo>
                      <a:pt x="2053692" y="699439"/>
                    </a:lnTo>
                    <a:lnTo>
                      <a:pt x="2326246" y="709192"/>
                    </a:lnTo>
                    <a:lnTo>
                      <a:pt x="2307127" y="669602"/>
                    </a:lnTo>
                    <a:cubicBezTo>
                      <a:pt x="2239694" y="526640"/>
                      <a:pt x="2151731" y="303184"/>
                      <a:pt x="2327379" y="262567"/>
                    </a:cubicBezTo>
                    <a:cubicBezTo>
                      <a:pt x="2532303" y="215180"/>
                      <a:pt x="2510624" y="552952"/>
                      <a:pt x="2505331" y="695460"/>
                    </a:cubicBezTo>
                    <a:lnTo>
                      <a:pt x="2504809" y="713406"/>
                    </a:lnTo>
                    <a:lnTo>
                      <a:pt x="2638865" y="716402"/>
                    </a:lnTo>
                    <a:lnTo>
                      <a:pt x="2874931" y="720031"/>
                    </a:lnTo>
                    <a:lnTo>
                      <a:pt x="2871057" y="706094"/>
                    </a:lnTo>
                    <a:cubicBezTo>
                      <a:pt x="2832158" y="570509"/>
                      <a:pt x="2731121" y="252333"/>
                      <a:pt x="2941127" y="240634"/>
                    </a:cubicBezTo>
                    <a:cubicBezTo>
                      <a:pt x="3151132" y="228935"/>
                      <a:pt x="3072096" y="558044"/>
                      <a:pt x="3042547" y="697556"/>
                    </a:cubicBezTo>
                    <a:lnTo>
                      <a:pt x="3037937" y="722417"/>
                    </a:lnTo>
                    <a:lnTo>
                      <a:pt x="3185623" y="724529"/>
                    </a:lnTo>
                    <a:cubicBezTo>
                      <a:pt x="3347059" y="727126"/>
                      <a:pt x="3480472" y="730294"/>
                      <a:pt x="3564241" y="736073"/>
                    </a:cubicBezTo>
                    <a:lnTo>
                      <a:pt x="3570296" y="800089"/>
                    </a:lnTo>
                    <a:cubicBezTo>
                      <a:pt x="3457368" y="798630"/>
                      <a:pt x="3255661" y="796406"/>
                      <a:pt x="3015878" y="791437"/>
                    </a:cubicBezTo>
                    <a:lnTo>
                      <a:pt x="2824326" y="786883"/>
                    </a:lnTo>
                    <a:lnTo>
                      <a:pt x="2823991" y="796797"/>
                    </a:lnTo>
                    <a:cubicBezTo>
                      <a:pt x="2823204" y="916435"/>
                      <a:pt x="2855190" y="1308606"/>
                      <a:pt x="2636794" y="1253037"/>
                    </a:cubicBezTo>
                    <a:cubicBezTo>
                      <a:pt x="2432958" y="1201172"/>
                      <a:pt x="2593293" y="908364"/>
                      <a:pt x="2657539" y="782789"/>
                    </a:cubicBezTo>
                    <a:lnTo>
                      <a:pt x="2658099" y="781621"/>
                    </a:lnTo>
                    <a:lnTo>
                      <a:pt x="2377142" y="771506"/>
                    </a:lnTo>
                    <a:lnTo>
                      <a:pt x="2357193" y="775979"/>
                    </a:lnTo>
                    <a:lnTo>
                      <a:pt x="2354959" y="770708"/>
                    </a:lnTo>
                    <a:lnTo>
                      <a:pt x="2259394" y="767267"/>
                    </a:lnTo>
                    <a:lnTo>
                      <a:pt x="2260299" y="785502"/>
                    </a:lnTo>
                    <a:cubicBezTo>
                      <a:pt x="2269474" y="904790"/>
                      <a:pt x="2333994" y="1292937"/>
                      <a:pt x="2111730" y="1255740"/>
                    </a:cubicBezTo>
                    <a:cubicBezTo>
                      <a:pt x="1904284" y="1221024"/>
                      <a:pt x="2039689" y="915885"/>
                      <a:pt x="2093259" y="785398"/>
                    </a:cubicBezTo>
                    <a:lnTo>
                      <a:pt x="2103200" y="759262"/>
                    </a:lnTo>
                    <a:lnTo>
                      <a:pt x="1973852" y="752232"/>
                    </a:lnTo>
                    <a:lnTo>
                      <a:pt x="1827482" y="741428"/>
                    </a:lnTo>
                    <a:lnTo>
                      <a:pt x="1784749" y="743523"/>
                    </a:lnTo>
                    <a:lnTo>
                      <a:pt x="1783503" y="738182"/>
                    </a:lnTo>
                    <a:lnTo>
                      <a:pt x="1734388" y="734557"/>
                    </a:lnTo>
                    <a:lnTo>
                      <a:pt x="1711951" y="732156"/>
                    </a:lnTo>
                    <a:lnTo>
                      <a:pt x="1710043" y="750236"/>
                    </a:lnTo>
                    <a:cubicBezTo>
                      <a:pt x="1700724" y="869513"/>
                      <a:pt x="1704654" y="1262966"/>
                      <a:pt x="1490778" y="1191960"/>
                    </a:cubicBezTo>
                    <a:cubicBezTo>
                      <a:pt x="1291161" y="1125688"/>
                      <a:pt x="1471975" y="845062"/>
                      <a:pt x="1545014" y="724390"/>
                    </a:cubicBezTo>
                    <a:lnTo>
                      <a:pt x="1550440" y="714875"/>
                    </a:lnTo>
                    <a:lnTo>
                      <a:pt x="1499272" y="709400"/>
                    </a:lnTo>
                    <a:cubicBezTo>
                      <a:pt x="1429506" y="700064"/>
                      <a:pt x="1360276" y="688505"/>
                      <a:pt x="1292156" y="675297"/>
                    </a:cubicBezTo>
                    <a:lnTo>
                      <a:pt x="1105864" y="634405"/>
                    </a:lnTo>
                    <a:lnTo>
                      <a:pt x="1117732" y="643857"/>
                    </a:lnTo>
                    <a:cubicBezTo>
                      <a:pt x="1075893" y="718664"/>
                      <a:pt x="935419" y="1149479"/>
                      <a:pt x="748384" y="998483"/>
                    </a:cubicBezTo>
                    <a:cubicBezTo>
                      <a:pt x="608109" y="885236"/>
                      <a:pt x="784828" y="722630"/>
                      <a:pt x="907924" y="623470"/>
                    </a:cubicBezTo>
                    <a:lnTo>
                      <a:pt x="949090" y="590924"/>
                    </a:lnTo>
                    <a:lnTo>
                      <a:pt x="724529" y="527352"/>
                    </a:lnTo>
                    <a:lnTo>
                      <a:pt x="588043" y="482036"/>
                    </a:lnTo>
                    <a:lnTo>
                      <a:pt x="594407" y="490103"/>
                    </a:lnTo>
                    <a:cubicBezTo>
                      <a:pt x="536597" y="553385"/>
                      <a:pt x="301493" y="940762"/>
                      <a:pt x="153863" y="751060"/>
                    </a:cubicBezTo>
                    <a:cubicBezTo>
                      <a:pt x="135409" y="727347"/>
                      <a:pt x="125841" y="704309"/>
                      <a:pt x="123370" y="682064"/>
                    </a:cubicBezTo>
                    <a:cubicBezTo>
                      <a:pt x="114101" y="598642"/>
                      <a:pt x="204622" y="526354"/>
                      <a:pt x="300553" y="471362"/>
                    </a:cubicBezTo>
                    <a:lnTo>
                      <a:pt x="378501" y="430833"/>
                    </a:lnTo>
                    <a:lnTo>
                      <a:pt x="360141" y="424135"/>
                    </a:lnTo>
                    <a:cubicBezTo>
                      <a:pt x="244149" y="376658"/>
                      <a:pt x="-4139" y="246620"/>
                      <a:pt x="52" y="1142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 rot="342636" flipH="1">
                <a:off x="10454693" y="240075"/>
                <a:ext cx="1522632" cy="5474309"/>
              </a:xfrm>
              <a:custGeom>
                <a:avLst/>
                <a:gdLst/>
                <a:ahLst/>
                <a:cxnLst/>
                <a:rect l="l" t="t" r="r" b="b"/>
                <a:pathLst>
                  <a:path w="1122278" h="4034919" extrusionOk="0">
                    <a:moveTo>
                      <a:pt x="1017346" y="4033049"/>
                    </a:moveTo>
                    <a:cubicBezTo>
                      <a:pt x="934586" y="4084522"/>
                      <a:pt x="543637" y="3063193"/>
                      <a:pt x="532895" y="2246639"/>
                    </a:cubicBezTo>
                    <a:cubicBezTo>
                      <a:pt x="522153" y="1430085"/>
                      <a:pt x="345564" y="532737"/>
                      <a:pt x="0" y="0"/>
                    </a:cubicBezTo>
                    <a:cubicBezTo>
                      <a:pt x="530335" y="309475"/>
                      <a:pt x="859899" y="1265626"/>
                      <a:pt x="1029457" y="1937801"/>
                    </a:cubicBezTo>
                    <a:cubicBezTo>
                      <a:pt x="1199015" y="2609976"/>
                      <a:pt x="1100106" y="3981576"/>
                      <a:pt x="1017346" y="40330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 rot="1057145" flipH="1">
                <a:off x="11100766" y="2956121"/>
                <a:ext cx="1121583" cy="4032422"/>
              </a:xfrm>
              <a:custGeom>
                <a:avLst/>
                <a:gdLst/>
                <a:ahLst/>
                <a:cxnLst/>
                <a:rect l="l" t="t" r="r" b="b"/>
                <a:pathLst>
                  <a:path w="1122278" h="4034919" extrusionOk="0">
                    <a:moveTo>
                      <a:pt x="1017346" y="4033049"/>
                    </a:moveTo>
                    <a:cubicBezTo>
                      <a:pt x="934586" y="4084522"/>
                      <a:pt x="543637" y="3063193"/>
                      <a:pt x="532895" y="2246639"/>
                    </a:cubicBezTo>
                    <a:cubicBezTo>
                      <a:pt x="522153" y="1430085"/>
                      <a:pt x="345564" y="532737"/>
                      <a:pt x="0" y="0"/>
                    </a:cubicBezTo>
                    <a:cubicBezTo>
                      <a:pt x="530335" y="309475"/>
                      <a:pt x="859899" y="1265626"/>
                      <a:pt x="1029457" y="1937801"/>
                    </a:cubicBezTo>
                    <a:cubicBezTo>
                      <a:pt x="1199015" y="2609976"/>
                      <a:pt x="1100106" y="3981576"/>
                      <a:pt x="1017346" y="40330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0" name="Google Shape;410;p15"/>
              <p:cNvGrpSpPr/>
              <p:nvPr/>
            </p:nvGrpSpPr>
            <p:grpSpPr>
              <a:xfrm rot="834297">
                <a:off x="8537534" y="734267"/>
                <a:ext cx="2935744" cy="5958665"/>
                <a:chOff x="5368897" y="1487338"/>
                <a:chExt cx="2009955" cy="4079596"/>
              </a:xfrm>
            </p:grpSpPr>
            <p:sp>
              <p:nvSpPr>
                <p:cNvPr id="411" name="Google Shape;411;p15"/>
                <p:cNvSpPr/>
                <p:nvPr/>
              </p:nvSpPr>
              <p:spPr>
                <a:xfrm rot="-1170648">
                  <a:off x="6587411" y="1949092"/>
                  <a:ext cx="185621" cy="3690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5"/>
                <p:cNvSpPr/>
                <p:nvPr/>
              </p:nvSpPr>
              <p:spPr>
                <a:xfrm rot="4234075">
                  <a:off x="5489229" y="1617265"/>
                  <a:ext cx="913596" cy="901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5"/>
                <p:cNvSpPr/>
                <p:nvPr/>
              </p:nvSpPr>
              <p:spPr>
                <a:xfrm rot="781437">
                  <a:off x="5870962" y="2008507"/>
                  <a:ext cx="131790" cy="13179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4" name="Google Shape;414;p15"/>
              <p:cNvGrpSpPr/>
              <p:nvPr/>
            </p:nvGrpSpPr>
            <p:grpSpPr>
              <a:xfrm rot="-834363" flipH="1">
                <a:off x="10007823" y="1779855"/>
                <a:ext cx="2189869" cy="5071126"/>
                <a:chOff x="5307255" y="1547438"/>
                <a:chExt cx="1784043" cy="4131344"/>
              </a:xfrm>
            </p:grpSpPr>
            <p:sp>
              <p:nvSpPr>
                <p:cNvPr id="415" name="Google Shape;415;p15"/>
                <p:cNvSpPr/>
                <p:nvPr/>
              </p:nvSpPr>
              <p:spPr>
                <a:xfrm rot="-960242">
                  <a:off x="6403497" y="2032749"/>
                  <a:ext cx="184883" cy="369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8" name="Google Shape;418;p15"/>
              <p:cNvGrpSpPr/>
              <p:nvPr/>
            </p:nvGrpSpPr>
            <p:grpSpPr>
              <a:xfrm rot="440309">
                <a:off x="9237033" y="2293084"/>
                <a:ext cx="1956333" cy="4542963"/>
                <a:chOff x="5307255" y="1547438"/>
                <a:chExt cx="1786162" cy="4147796"/>
              </a:xfrm>
            </p:grpSpPr>
            <p:sp>
              <p:nvSpPr>
                <p:cNvPr id="419" name="Google Shape;419;p15"/>
                <p:cNvSpPr/>
                <p:nvPr/>
              </p:nvSpPr>
              <p:spPr>
                <a:xfrm rot="-960242">
                  <a:off x="6405617" y="2049201"/>
                  <a:ext cx="184883" cy="369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2" name="Google Shape;422;p15"/>
              <p:cNvGrpSpPr/>
              <p:nvPr/>
            </p:nvGrpSpPr>
            <p:grpSpPr>
              <a:xfrm rot="952222" flipH="1">
                <a:off x="10387675" y="4620686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3" name="Google Shape;423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5" name="Google Shape;425;p15"/>
              <p:cNvGrpSpPr/>
              <p:nvPr/>
            </p:nvGrpSpPr>
            <p:grpSpPr>
              <a:xfrm rot="952222" flipH="1">
                <a:off x="10406852" y="3368180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6" name="Google Shape;426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8" name="Google Shape;428;p15"/>
              <p:cNvGrpSpPr/>
              <p:nvPr/>
            </p:nvGrpSpPr>
            <p:grpSpPr>
              <a:xfrm rot="952222" flipH="1">
                <a:off x="11485763" y="3114853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9" name="Google Shape;429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1" name="Google Shape;431;p15"/>
              <p:cNvGrpSpPr/>
              <p:nvPr/>
            </p:nvGrpSpPr>
            <p:grpSpPr>
              <a:xfrm rot="952222" flipH="1">
                <a:off x="11371716" y="4308822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32" name="Google Shape;432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4" name="Google Shape;434;p15"/>
              <p:cNvSpPr/>
              <p:nvPr/>
            </p:nvSpPr>
            <p:spPr>
              <a:xfrm rot="-6416953" flipH="1">
                <a:off x="8195028" y="4496461"/>
                <a:ext cx="3919040" cy="1078776"/>
              </a:xfrm>
              <a:custGeom>
                <a:avLst/>
                <a:gdLst/>
                <a:ahLst/>
                <a:cxnLst/>
                <a:rect l="l" t="t" r="r" b="b"/>
                <a:pathLst>
                  <a:path w="3570296" h="1258395" extrusionOk="0">
                    <a:moveTo>
                      <a:pt x="52" y="114287"/>
                    </a:moveTo>
                    <a:cubicBezTo>
                      <a:pt x="751" y="92231"/>
                      <a:pt x="8463" y="70112"/>
                      <a:pt x="24969" y="48300"/>
                    </a:cubicBezTo>
                    <a:cubicBezTo>
                      <a:pt x="157023" y="-126193"/>
                      <a:pt x="439442" y="311510"/>
                      <a:pt x="513040" y="355151"/>
                    </a:cubicBezTo>
                    <a:lnTo>
                      <a:pt x="497428" y="367539"/>
                    </a:lnTo>
                    <a:lnTo>
                      <a:pt x="567794" y="391986"/>
                    </a:lnTo>
                    <a:cubicBezTo>
                      <a:pt x="600503" y="403531"/>
                      <a:pt x="634955" y="415788"/>
                      <a:pt x="670999" y="428488"/>
                    </a:cubicBezTo>
                    <a:lnTo>
                      <a:pt x="716281" y="444102"/>
                    </a:lnTo>
                    <a:lnTo>
                      <a:pt x="701865" y="404273"/>
                    </a:lnTo>
                    <a:cubicBezTo>
                      <a:pt x="649428" y="255156"/>
                      <a:pt x="584812" y="23866"/>
                      <a:pt x="763696" y="1452"/>
                    </a:cubicBezTo>
                    <a:cubicBezTo>
                      <a:pt x="1002210" y="-28434"/>
                      <a:pt x="894788" y="411788"/>
                      <a:pt x="890967" y="497415"/>
                    </a:cubicBezTo>
                    <a:lnTo>
                      <a:pt x="881798" y="498502"/>
                    </a:lnTo>
                    <a:lnTo>
                      <a:pt x="1170375" y="584825"/>
                    </a:lnTo>
                    <a:lnTo>
                      <a:pt x="1206427" y="593079"/>
                    </a:lnTo>
                    <a:lnTo>
                      <a:pt x="1191308" y="549404"/>
                    </a:lnTo>
                    <a:cubicBezTo>
                      <a:pt x="1140965" y="399568"/>
                      <a:pt x="1079596" y="167395"/>
                      <a:pt x="1258778" y="147490"/>
                    </a:cubicBezTo>
                    <a:cubicBezTo>
                      <a:pt x="1482755" y="122608"/>
                      <a:pt x="1396927" y="506605"/>
                      <a:pt x="1381187" y="625206"/>
                    </a:cubicBezTo>
                    <a:lnTo>
                      <a:pt x="1380506" y="631688"/>
                    </a:lnTo>
                    <a:lnTo>
                      <a:pt x="1559827" y="661387"/>
                    </a:lnTo>
                    <a:lnTo>
                      <a:pt x="1768380" y="681955"/>
                    </a:lnTo>
                    <a:lnTo>
                      <a:pt x="1753583" y="630159"/>
                    </a:lnTo>
                    <a:cubicBezTo>
                      <a:pt x="1711551" y="477782"/>
                      <a:pt x="1663035" y="242588"/>
                      <a:pt x="1843040" y="232560"/>
                    </a:cubicBezTo>
                    <a:cubicBezTo>
                      <a:pt x="2053045" y="220861"/>
                      <a:pt x="1974008" y="549971"/>
                      <a:pt x="1944460" y="689482"/>
                    </a:cubicBezTo>
                    <a:lnTo>
                      <a:pt x="1943808" y="692995"/>
                    </a:lnTo>
                    <a:lnTo>
                      <a:pt x="2053692" y="699439"/>
                    </a:lnTo>
                    <a:lnTo>
                      <a:pt x="2326246" y="709192"/>
                    </a:lnTo>
                    <a:lnTo>
                      <a:pt x="2307127" y="669602"/>
                    </a:lnTo>
                    <a:cubicBezTo>
                      <a:pt x="2239694" y="526640"/>
                      <a:pt x="2151731" y="303184"/>
                      <a:pt x="2327379" y="262567"/>
                    </a:cubicBezTo>
                    <a:cubicBezTo>
                      <a:pt x="2532303" y="215180"/>
                      <a:pt x="2510624" y="552952"/>
                      <a:pt x="2505331" y="695460"/>
                    </a:cubicBezTo>
                    <a:lnTo>
                      <a:pt x="2504809" y="713406"/>
                    </a:lnTo>
                    <a:lnTo>
                      <a:pt x="2638865" y="716402"/>
                    </a:lnTo>
                    <a:lnTo>
                      <a:pt x="2874931" y="720031"/>
                    </a:lnTo>
                    <a:lnTo>
                      <a:pt x="2871057" y="706094"/>
                    </a:lnTo>
                    <a:cubicBezTo>
                      <a:pt x="2832158" y="570509"/>
                      <a:pt x="2731121" y="252333"/>
                      <a:pt x="2941127" y="240634"/>
                    </a:cubicBezTo>
                    <a:cubicBezTo>
                      <a:pt x="3151132" y="228935"/>
                      <a:pt x="3072096" y="558044"/>
                      <a:pt x="3042547" y="697556"/>
                    </a:cubicBezTo>
                    <a:lnTo>
                      <a:pt x="3037937" y="722417"/>
                    </a:lnTo>
                    <a:lnTo>
                      <a:pt x="3185623" y="724529"/>
                    </a:lnTo>
                    <a:cubicBezTo>
                      <a:pt x="3347059" y="727126"/>
                      <a:pt x="3480472" y="730294"/>
                      <a:pt x="3564241" y="736073"/>
                    </a:cubicBezTo>
                    <a:lnTo>
                      <a:pt x="3570296" y="800089"/>
                    </a:lnTo>
                    <a:cubicBezTo>
                      <a:pt x="3457368" y="798630"/>
                      <a:pt x="3255661" y="796406"/>
                      <a:pt x="3015878" y="791437"/>
                    </a:cubicBezTo>
                    <a:lnTo>
                      <a:pt x="2824326" y="786883"/>
                    </a:lnTo>
                    <a:lnTo>
                      <a:pt x="2823991" y="796797"/>
                    </a:lnTo>
                    <a:cubicBezTo>
                      <a:pt x="2823204" y="916435"/>
                      <a:pt x="2855190" y="1308606"/>
                      <a:pt x="2636794" y="1253037"/>
                    </a:cubicBezTo>
                    <a:cubicBezTo>
                      <a:pt x="2432958" y="1201172"/>
                      <a:pt x="2593293" y="908364"/>
                      <a:pt x="2657539" y="782789"/>
                    </a:cubicBezTo>
                    <a:lnTo>
                      <a:pt x="2658099" y="781621"/>
                    </a:lnTo>
                    <a:lnTo>
                      <a:pt x="2377142" y="771506"/>
                    </a:lnTo>
                    <a:lnTo>
                      <a:pt x="2357193" y="775979"/>
                    </a:lnTo>
                    <a:lnTo>
                      <a:pt x="2354959" y="770708"/>
                    </a:lnTo>
                    <a:lnTo>
                      <a:pt x="2259394" y="767267"/>
                    </a:lnTo>
                    <a:lnTo>
                      <a:pt x="2260299" y="785502"/>
                    </a:lnTo>
                    <a:cubicBezTo>
                      <a:pt x="2269474" y="904790"/>
                      <a:pt x="2333994" y="1292937"/>
                      <a:pt x="2111730" y="1255740"/>
                    </a:cubicBezTo>
                    <a:cubicBezTo>
                      <a:pt x="1904284" y="1221024"/>
                      <a:pt x="2039689" y="915885"/>
                      <a:pt x="2093259" y="785398"/>
                    </a:cubicBezTo>
                    <a:lnTo>
                      <a:pt x="2103200" y="759262"/>
                    </a:lnTo>
                    <a:lnTo>
                      <a:pt x="1973852" y="752232"/>
                    </a:lnTo>
                    <a:lnTo>
                      <a:pt x="1827482" y="741428"/>
                    </a:lnTo>
                    <a:lnTo>
                      <a:pt x="1784749" y="743523"/>
                    </a:lnTo>
                    <a:lnTo>
                      <a:pt x="1783503" y="738182"/>
                    </a:lnTo>
                    <a:lnTo>
                      <a:pt x="1734388" y="734557"/>
                    </a:lnTo>
                    <a:lnTo>
                      <a:pt x="1711951" y="732156"/>
                    </a:lnTo>
                    <a:lnTo>
                      <a:pt x="1710043" y="750236"/>
                    </a:lnTo>
                    <a:cubicBezTo>
                      <a:pt x="1700724" y="869513"/>
                      <a:pt x="1704654" y="1262966"/>
                      <a:pt x="1490778" y="1191960"/>
                    </a:cubicBezTo>
                    <a:cubicBezTo>
                      <a:pt x="1291161" y="1125688"/>
                      <a:pt x="1471975" y="845062"/>
                      <a:pt x="1545014" y="724390"/>
                    </a:cubicBezTo>
                    <a:lnTo>
                      <a:pt x="1550440" y="714875"/>
                    </a:lnTo>
                    <a:lnTo>
                      <a:pt x="1499272" y="709400"/>
                    </a:lnTo>
                    <a:cubicBezTo>
                      <a:pt x="1429506" y="700064"/>
                      <a:pt x="1360276" y="688505"/>
                      <a:pt x="1292156" y="675297"/>
                    </a:cubicBezTo>
                    <a:lnTo>
                      <a:pt x="1105864" y="634405"/>
                    </a:lnTo>
                    <a:lnTo>
                      <a:pt x="1117732" y="643857"/>
                    </a:lnTo>
                    <a:cubicBezTo>
                      <a:pt x="1075893" y="718664"/>
                      <a:pt x="935419" y="1149479"/>
                      <a:pt x="748384" y="998483"/>
                    </a:cubicBezTo>
                    <a:cubicBezTo>
                      <a:pt x="608109" y="885236"/>
                      <a:pt x="784828" y="722630"/>
                      <a:pt x="907924" y="623470"/>
                    </a:cubicBezTo>
                    <a:lnTo>
                      <a:pt x="949090" y="590924"/>
                    </a:lnTo>
                    <a:lnTo>
                      <a:pt x="724529" y="527352"/>
                    </a:lnTo>
                    <a:lnTo>
                      <a:pt x="588043" y="482036"/>
                    </a:lnTo>
                    <a:lnTo>
                      <a:pt x="594407" y="490103"/>
                    </a:lnTo>
                    <a:cubicBezTo>
                      <a:pt x="536597" y="553385"/>
                      <a:pt x="301493" y="940762"/>
                      <a:pt x="153863" y="751060"/>
                    </a:cubicBezTo>
                    <a:cubicBezTo>
                      <a:pt x="135409" y="727347"/>
                      <a:pt x="125841" y="704309"/>
                      <a:pt x="123370" y="682064"/>
                    </a:cubicBezTo>
                    <a:cubicBezTo>
                      <a:pt x="114101" y="598642"/>
                      <a:pt x="204622" y="526354"/>
                      <a:pt x="300553" y="471362"/>
                    </a:cubicBezTo>
                    <a:lnTo>
                      <a:pt x="378501" y="430833"/>
                    </a:lnTo>
                    <a:lnTo>
                      <a:pt x="360141" y="424135"/>
                    </a:lnTo>
                    <a:cubicBezTo>
                      <a:pt x="244149" y="376658"/>
                      <a:pt x="-4139" y="246620"/>
                      <a:pt x="52" y="1142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3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431;p74">
            <a:extLst>
              <a:ext uri="{FF2B5EF4-FFF2-40B4-BE49-F238E27FC236}">
                <a16:creationId xmlns:a16="http://schemas.microsoft.com/office/drawing/2014/main" id="{822BF392-15D0-461F-986C-FED4B2560FB9}"/>
              </a:ext>
            </a:extLst>
          </p:cNvPr>
          <p:cNvSpPr txBox="1">
            <a:spLocks/>
          </p:cNvSpPr>
          <p:nvPr/>
        </p:nvSpPr>
        <p:spPr>
          <a:xfrm>
            <a:off x="1779906" y="678687"/>
            <a:ext cx="2305500" cy="527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4431;p74">
            <a:extLst>
              <a:ext uri="{FF2B5EF4-FFF2-40B4-BE49-F238E27FC236}">
                <a16:creationId xmlns:a16="http://schemas.microsoft.com/office/drawing/2014/main" id="{74D251F6-1C0E-4091-8EC1-F99DB611591E}"/>
              </a:ext>
            </a:extLst>
          </p:cNvPr>
          <p:cNvSpPr txBox="1">
            <a:spLocks/>
          </p:cNvSpPr>
          <p:nvPr/>
        </p:nvSpPr>
        <p:spPr bwMode="auto">
          <a:xfrm>
            <a:off x="6613451" y="4014209"/>
            <a:ext cx="5146158" cy="527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4431;p74">
            <a:extLst>
              <a:ext uri="{FF2B5EF4-FFF2-40B4-BE49-F238E27FC236}">
                <a16:creationId xmlns:a16="http://schemas.microsoft.com/office/drawing/2014/main" id="{B2195B70-B69D-4E9E-BC41-4D1F46DFAEF3}"/>
              </a:ext>
            </a:extLst>
          </p:cNvPr>
          <p:cNvSpPr txBox="1">
            <a:spLocks/>
          </p:cNvSpPr>
          <p:nvPr/>
        </p:nvSpPr>
        <p:spPr bwMode="auto">
          <a:xfrm>
            <a:off x="5409746" y="2921177"/>
            <a:ext cx="4170189" cy="527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4431;p74">
            <a:extLst>
              <a:ext uri="{FF2B5EF4-FFF2-40B4-BE49-F238E27FC236}">
                <a16:creationId xmlns:a16="http://schemas.microsoft.com/office/drawing/2014/main" id="{6B66E796-C3E1-4A05-8008-7659CA3E4AD8}"/>
              </a:ext>
            </a:extLst>
          </p:cNvPr>
          <p:cNvSpPr txBox="1">
            <a:spLocks/>
          </p:cNvSpPr>
          <p:nvPr/>
        </p:nvSpPr>
        <p:spPr bwMode="auto">
          <a:xfrm>
            <a:off x="3947183" y="1587494"/>
            <a:ext cx="2756316" cy="6688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5"/>
          <p:cNvSpPr txBox="1">
            <a:spLocks noGrp="1"/>
          </p:cNvSpPr>
          <p:nvPr>
            <p:ph type="title"/>
          </p:nvPr>
        </p:nvSpPr>
        <p:spPr>
          <a:xfrm>
            <a:off x="5296219" y="2240720"/>
            <a:ext cx="6436115" cy="292651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 dẫn</a:t>
            </a:r>
            <a:b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 trình bày</a:t>
            </a:r>
            <a:endParaRPr sz="6000" b="1" dirty="0">
              <a:solidFill>
                <a:srgbClr val="9F11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4" name="Google Shape;404;p15"/>
          <p:cNvGrpSpPr/>
          <p:nvPr/>
        </p:nvGrpSpPr>
        <p:grpSpPr>
          <a:xfrm>
            <a:off x="-725478" y="-79876"/>
            <a:ext cx="6421397" cy="6937876"/>
            <a:chOff x="-582573" y="66308"/>
            <a:chExt cx="6421397" cy="6937876"/>
          </a:xfrm>
        </p:grpSpPr>
        <p:pic>
          <p:nvPicPr>
            <p:cNvPr id="405" name="Google Shape;405;p15" descr="Imagen que contiene monitor, marco de fotos, sentado, foto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269212">
              <a:off x="1391192" y="1274307"/>
              <a:ext cx="4263840" cy="502248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6" name="Google Shape;406;p15"/>
            <p:cNvGrpSpPr/>
            <p:nvPr/>
          </p:nvGrpSpPr>
          <p:grpSpPr>
            <a:xfrm flipH="1">
              <a:off x="-582573" y="66308"/>
              <a:ext cx="4976336" cy="6937876"/>
              <a:chOff x="7864580" y="177905"/>
              <a:chExt cx="4941744" cy="6889649"/>
            </a:xfrm>
          </p:grpSpPr>
          <p:sp>
            <p:nvSpPr>
              <p:cNvPr id="407" name="Google Shape;407;p15"/>
              <p:cNvSpPr/>
              <p:nvPr/>
            </p:nvSpPr>
            <p:spPr>
              <a:xfrm rot="6963880">
                <a:off x="10039367" y="3194235"/>
                <a:ext cx="2742411" cy="879358"/>
              </a:xfrm>
              <a:custGeom>
                <a:avLst/>
                <a:gdLst/>
                <a:ahLst/>
                <a:cxnLst/>
                <a:rect l="l" t="t" r="r" b="b"/>
                <a:pathLst>
                  <a:path w="3570296" h="1258395" extrusionOk="0">
                    <a:moveTo>
                      <a:pt x="52" y="114287"/>
                    </a:moveTo>
                    <a:cubicBezTo>
                      <a:pt x="751" y="92231"/>
                      <a:pt x="8463" y="70112"/>
                      <a:pt x="24969" y="48300"/>
                    </a:cubicBezTo>
                    <a:cubicBezTo>
                      <a:pt x="157023" y="-126193"/>
                      <a:pt x="439442" y="311510"/>
                      <a:pt x="513040" y="355151"/>
                    </a:cubicBezTo>
                    <a:lnTo>
                      <a:pt x="497428" y="367539"/>
                    </a:lnTo>
                    <a:lnTo>
                      <a:pt x="567794" y="391986"/>
                    </a:lnTo>
                    <a:cubicBezTo>
                      <a:pt x="600503" y="403531"/>
                      <a:pt x="634955" y="415788"/>
                      <a:pt x="670999" y="428488"/>
                    </a:cubicBezTo>
                    <a:lnTo>
                      <a:pt x="716281" y="444102"/>
                    </a:lnTo>
                    <a:lnTo>
                      <a:pt x="701865" y="404273"/>
                    </a:lnTo>
                    <a:cubicBezTo>
                      <a:pt x="649428" y="255156"/>
                      <a:pt x="584812" y="23866"/>
                      <a:pt x="763696" y="1452"/>
                    </a:cubicBezTo>
                    <a:cubicBezTo>
                      <a:pt x="1002210" y="-28434"/>
                      <a:pt x="894788" y="411788"/>
                      <a:pt x="890967" y="497415"/>
                    </a:cubicBezTo>
                    <a:lnTo>
                      <a:pt x="881798" y="498502"/>
                    </a:lnTo>
                    <a:lnTo>
                      <a:pt x="1170375" y="584825"/>
                    </a:lnTo>
                    <a:lnTo>
                      <a:pt x="1206427" y="593079"/>
                    </a:lnTo>
                    <a:lnTo>
                      <a:pt x="1191308" y="549404"/>
                    </a:lnTo>
                    <a:cubicBezTo>
                      <a:pt x="1140965" y="399568"/>
                      <a:pt x="1079596" y="167395"/>
                      <a:pt x="1258778" y="147490"/>
                    </a:cubicBezTo>
                    <a:cubicBezTo>
                      <a:pt x="1482755" y="122608"/>
                      <a:pt x="1396927" y="506605"/>
                      <a:pt x="1381187" y="625206"/>
                    </a:cubicBezTo>
                    <a:lnTo>
                      <a:pt x="1380506" y="631688"/>
                    </a:lnTo>
                    <a:lnTo>
                      <a:pt x="1559827" y="661387"/>
                    </a:lnTo>
                    <a:lnTo>
                      <a:pt x="1768380" y="681955"/>
                    </a:lnTo>
                    <a:lnTo>
                      <a:pt x="1753583" y="630159"/>
                    </a:lnTo>
                    <a:cubicBezTo>
                      <a:pt x="1711551" y="477782"/>
                      <a:pt x="1663035" y="242588"/>
                      <a:pt x="1843040" y="232560"/>
                    </a:cubicBezTo>
                    <a:cubicBezTo>
                      <a:pt x="2053045" y="220861"/>
                      <a:pt x="1974008" y="549971"/>
                      <a:pt x="1944460" y="689482"/>
                    </a:cubicBezTo>
                    <a:lnTo>
                      <a:pt x="1943808" y="692995"/>
                    </a:lnTo>
                    <a:lnTo>
                      <a:pt x="2053692" y="699439"/>
                    </a:lnTo>
                    <a:lnTo>
                      <a:pt x="2326246" y="709192"/>
                    </a:lnTo>
                    <a:lnTo>
                      <a:pt x="2307127" y="669602"/>
                    </a:lnTo>
                    <a:cubicBezTo>
                      <a:pt x="2239694" y="526640"/>
                      <a:pt x="2151731" y="303184"/>
                      <a:pt x="2327379" y="262567"/>
                    </a:cubicBezTo>
                    <a:cubicBezTo>
                      <a:pt x="2532303" y="215180"/>
                      <a:pt x="2510624" y="552952"/>
                      <a:pt x="2505331" y="695460"/>
                    </a:cubicBezTo>
                    <a:lnTo>
                      <a:pt x="2504809" y="713406"/>
                    </a:lnTo>
                    <a:lnTo>
                      <a:pt x="2638865" y="716402"/>
                    </a:lnTo>
                    <a:lnTo>
                      <a:pt x="2874931" y="720031"/>
                    </a:lnTo>
                    <a:lnTo>
                      <a:pt x="2871057" y="706094"/>
                    </a:lnTo>
                    <a:cubicBezTo>
                      <a:pt x="2832158" y="570509"/>
                      <a:pt x="2731121" y="252333"/>
                      <a:pt x="2941127" y="240634"/>
                    </a:cubicBezTo>
                    <a:cubicBezTo>
                      <a:pt x="3151132" y="228935"/>
                      <a:pt x="3072096" y="558044"/>
                      <a:pt x="3042547" y="697556"/>
                    </a:cubicBezTo>
                    <a:lnTo>
                      <a:pt x="3037937" y="722417"/>
                    </a:lnTo>
                    <a:lnTo>
                      <a:pt x="3185623" y="724529"/>
                    </a:lnTo>
                    <a:cubicBezTo>
                      <a:pt x="3347059" y="727126"/>
                      <a:pt x="3480472" y="730294"/>
                      <a:pt x="3564241" y="736073"/>
                    </a:cubicBezTo>
                    <a:lnTo>
                      <a:pt x="3570296" y="800089"/>
                    </a:lnTo>
                    <a:cubicBezTo>
                      <a:pt x="3457368" y="798630"/>
                      <a:pt x="3255661" y="796406"/>
                      <a:pt x="3015878" y="791437"/>
                    </a:cubicBezTo>
                    <a:lnTo>
                      <a:pt x="2824326" y="786883"/>
                    </a:lnTo>
                    <a:lnTo>
                      <a:pt x="2823991" y="796797"/>
                    </a:lnTo>
                    <a:cubicBezTo>
                      <a:pt x="2823204" y="916435"/>
                      <a:pt x="2855190" y="1308606"/>
                      <a:pt x="2636794" y="1253037"/>
                    </a:cubicBezTo>
                    <a:cubicBezTo>
                      <a:pt x="2432958" y="1201172"/>
                      <a:pt x="2593293" y="908364"/>
                      <a:pt x="2657539" y="782789"/>
                    </a:cubicBezTo>
                    <a:lnTo>
                      <a:pt x="2658099" y="781621"/>
                    </a:lnTo>
                    <a:lnTo>
                      <a:pt x="2377142" y="771506"/>
                    </a:lnTo>
                    <a:lnTo>
                      <a:pt x="2357193" y="775979"/>
                    </a:lnTo>
                    <a:lnTo>
                      <a:pt x="2354959" y="770708"/>
                    </a:lnTo>
                    <a:lnTo>
                      <a:pt x="2259394" y="767267"/>
                    </a:lnTo>
                    <a:lnTo>
                      <a:pt x="2260299" y="785502"/>
                    </a:lnTo>
                    <a:cubicBezTo>
                      <a:pt x="2269474" y="904790"/>
                      <a:pt x="2333994" y="1292937"/>
                      <a:pt x="2111730" y="1255740"/>
                    </a:cubicBezTo>
                    <a:cubicBezTo>
                      <a:pt x="1904284" y="1221024"/>
                      <a:pt x="2039689" y="915885"/>
                      <a:pt x="2093259" y="785398"/>
                    </a:cubicBezTo>
                    <a:lnTo>
                      <a:pt x="2103200" y="759262"/>
                    </a:lnTo>
                    <a:lnTo>
                      <a:pt x="1973852" y="752232"/>
                    </a:lnTo>
                    <a:lnTo>
                      <a:pt x="1827482" y="741428"/>
                    </a:lnTo>
                    <a:lnTo>
                      <a:pt x="1784749" y="743523"/>
                    </a:lnTo>
                    <a:lnTo>
                      <a:pt x="1783503" y="738182"/>
                    </a:lnTo>
                    <a:lnTo>
                      <a:pt x="1734388" y="734557"/>
                    </a:lnTo>
                    <a:lnTo>
                      <a:pt x="1711951" y="732156"/>
                    </a:lnTo>
                    <a:lnTo>
                      <a:pt x="1710043" y="750236"/>
                    </a:lnTo>
                    <a:cubicBezTo>
                      <a:pt x="1700724" y="869513"/>
                      <a:pt x="1704654" y="1262966"/>
                      <a:pt x="1490778" y="1191960"/>
                    </a:cubicBezTo>
                    <a:cubicBezTo>
                      <a:pt x="1291161" y="1125688"/>
                      <a:pt x="1471975" y="845062"/>
                      <a:pt x="1545014" y="724390"/>
                    </a:cubicBezTo>
                    <a:lnTo>
                      <a:pt x="1550440" y="714875"/>
                    </a:lnTo>
                    <a:lnTo>
                      <a:pt x="1499272" y="709400"/>
                    </a:lnTo>
                    <a:cubicBezTo>
                      <a:pt x="1429506" y="700064"/>
                      <a:pt x="1360276" y="688505"/>
                      <a:pt x="1292156" y="675297"/>
                    </a:cubicBezTo>
                    <a:lnTo>
                      <a:pt x="1105864" y="634405"/>
                    </a:lnTo>
                    <a:lnTo>
                      <a:pt x="1117732" y="643857"/>
                    </a:lnTo>
                    <a:cubicBezTo>
                      <a:pt x="1075893" y="718664"/>
                      <a:pt x="935419" y="1149479"/>
                      <a:pt x="748384" y="998483"/>
                    </a:cubicBezTo>
                    <a:cubicBezTo>
                      <a:pt x="608109" y="885236"/>
                      <a:pt x="784828" y="722630"/>
                      <a:pt x="907924" y="623470"/>
                    </a:cubicBezTo>
                    <a:lnTo>
                      <a:pt x="949090" y="590924"/>
                    </a:lnTo>
                    <a:lnTo>
                      <a:pt x="724529" y="527352"/>
                    </a:lnTo>
                    <a:lnTo>
                      <a:pt x="588043" y="482036"/>
                    </a:lnTo>
                    <a:lnTo>
                      <a:pt x="594407" y="490103"/>
                    </a:lnTo>
                    <a:cubicBezTo>
                      <a:pt x="536597" y="553385"/>
                      <a:pt x="301493" y="940762"/>
                      <a:pt x="153863" y="751060"/>
                    </a:cubicBezTo>
                    <a:cubicBezTo>
                      <a:pt x="135409" y="727347"/>
                      <a:pt x="125841" y="704309"/>
                      <a:pt x="123370" y="682064"/>
                    </a:cubicBezTo>
                    <a:cubicBezTo>
                      <a:pt x="114101" y="598642"/>
                      <a:pt x="204622" y="526354"/>
                      <a:pt x="300553" y="471362"/>
                    </a:cubicBezTo>
                    <a:lnTo>
                      <a:pt x="378501" y="430833"/>
                    </a:lnTo>
                    <a:lnTo>
                      <a:pt x="360141" y="424135"/>
                    </a:lnTo>
                    <a:cubicBezTo>
                      <a:pt x="244149" y="376658"/>
                      <a:pt x="-4139" y="246620"/>
                      <a:pt x="52" y="1142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 rot="342636" flipH="1">
                <a:off x="10454693" y="240075"/>
                <a:ext cx="1522632" cy="5474309"/>
              </a:xfrm>
              <a:custGeom>
                <a:avLst/>
                <a:gdLst/>
                <a:ahLst/>
                <a:cxnLst/>
                <a:rect l="l" t="t" r="r" b="b"/>
                <a:pathLst>
                  <a:path w="1122278" h="4034919" extrusionOk="0">
                    <a:moveTo>
                      <a:pt x="1017346" y="4033049"/>
                    </a:moveTo>
                    <a:cubicBezTo>
                      <a:pt x="934586" y="4084522"/>
                      <a:pt x="543637" y="3063193"/>
                      <a:pt x="532895" y="2246639"/>
                    </a:cubicBezTo>
                    <a:cubicBezTo>
                      <a:pt x="522153" y="1430085"/>
                      <a:pt x="345564" y="532737"/>
                      <a:pt x="0" y="0"/>
                    </a:cubicBezTo>
                    <a:cubicBezTo>
                      <a:pt x="530335" y="309475"/>
                      <a:pt x="859899" y="1265626"/>
                      <a:pt x="1029457" y="1937801"/>
                    </a:cubicBezTo>
                    <a:cubicBezTo>
                      <a:pt x="1199015" y="2609976"/>
                      <a:pt x="1100106" y="3981576"/>
                      <a:pt x="1017346" y="40330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 rot="1057145" flipH="1">
                <a:off x="11100766" y="2956121"/>
                <a:ext cx="1121583" cy="4032422"/>
              </a:xfrm>
              <a:custGeom>
                <a:avLst/>
                <a:gdLst/>
                <a:ahLst/>
                <a:cxnLst/>
                <a:rect l="l" t="t" r="r" b="b"/>
                <a:pathLst>
                  <a:path w="1122278" h="4034919" extrusionOk="0">
                    <a:moveTo>
                      <a:pt x="1017346" y="4033049"/>
                    </a:moveTo>
                    <a:cubicBezTo>
                      <a:pt x="934586" y="4084522"/>
                      <a:pt x="543637" y="3063193"/>
                      <a:pt x="532895" y="2246639"/>
                    </a:cubicBezTo>
                    <a:cubicBezTo>
                      <a:pt x="522153" y="1430085"/>
                      <a:pt x="345564" y="532737"/>
                      <a:pt x="0" y="0"/>
                    </a:cubicBezTo>
                    <a:cubicBezTo>
                      <a:pt x="530335" y="309475"/>
                      <a:pt x="859899" y="1265626"/>
                      <a:pt x="1029457" y="1937801"/>
                    </a:cubicBezTo>
                    <a:cubicBezTo>
                      <a:pt x="1199015" y="2609976"/>
                      <a:pt x="1100106" y="3981576"/>
                      <a:pt x="1017346" y="40330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0" name="Google Shape;410;p15"/>
              <p:cNvGrpSpPr/>
              <p:nvPr/>
            </p:nvGrpSpPr>
            <p:grpSpPr>
              <a:xfrm rot="834297">
                <a:off x="8537534" y="734267"/>
                <a:ext cx="2935744" cy="5958665"/>
                <a:chOff x="5368897" y="1487338"/>
                <a:chExt cx="2009955" cy="4079596"/>
              </a:xfrm>
            </p:grpSpPr>
            <p:sp>
              <p:nvSpPr>
                <p:cNvPr id="411" name="Google Shape;411;p15"/>
                <p:cNvSpPr/>
                <p:nvPr/>
              </p:nvSpPr>
              <p:spPr>
                <a:xfrm rot="-1170648">
                  <a:off x="6587411" y="1949092"/>
                  <a:ext cx="185621" cy="3690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5"/>
                <p:cNvSpPr/>
                <p:nvPr/>
              </p:nvSpPr>
              <p:spPr>
                <a:xfrm rot="4234075">
                  <a:off x="5489229" y="1617265"/>
                  <a:ext cx="913596" cy="901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5"/>
                <p:cNvSpPr/>
                <p:nvPr/>
              </p:nvSpPr>
              <p:spPr>
                <a:xfrm rot="781437">
                  <a:off x="5870962" y="2008507"/>
                  <a:ext cx="131790" cy="13179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4" name="Google Shape;414;p15"/>
              <p:cNvGrpSpPr/>
              <p:nvPr/>
            </p:nvGrpSpPr>
            <p:grpSpPr>
              <a:xfrm rot="-834363" flipH="1">
                <a:off x="10007823" y="1779855"/>
                <a:ext cx="2189869" cy="5071126"/>
                <a:chOff x="5307255" y="1547438"/>
                <a:chExt cx="1784043" cy="4131344"/>
              </a:xfrm>
            </p:grpSpPr>
            <p:sp>
              <p:nvSpPr>
                <p:cNvPr id="415" name="Google Shape;415;p15"/>
                <p:cNvSpPr/>
                <p:nvPr/>
              </p:nvSpPr>
              <p:spPr>
                <a:xfrm rot="-960242">
                  <a:off x="6403497" y="2032749"/>
                  <a:ext cx="184883" cy="369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8" name="Google Shape;418;p15"/>
              <p:cNvGrpSpPr/>
              <p:nvPr/>
            </p:nvGrpSpPr>
            <p:grpSpPr>
              <a:xfrm rot="440309">
                <a:off x="9237033" y="2293084"/>
                <a:ext cx="1956333" cy="4542963"/>
                <a:chOff x="5307255" y="1547438"/>
                <a:chExt cx="1786162" cy="4147796"/>
              </a:xfrm>
            </p:grpSpPr>
            <p:sp>
              <p:nvSpPr>
                <p:cNvPr id="419" name="Google Shape;419;p15"/>
                <p:cNvSpPr/>
                <p:nvPr/>
              </p:nvSpPr>
              <p:spPr>
                <a:xfrm rot="-960242">
                  <a:off x="6405617" y="2049201"/>
                  <a:ext cx="184883" cy="369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2" name="Google Shape;422;p15"/>
              <p:cNvGrpSpPr/>
              <p:nvPr/>
            </p:nvGrpSpPr>
            <p:grpSpPr>
              <a:xfrm rot="952222" flipH="1">
                <a:off x="10387675" y="4620686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3" name="Google Shape;423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5" name="Google Shape;425;p15"/>
              <p:cNvGrpSpPr/>
              <p:nvPr/>
            </p:nvGrpSpPr>
            <p:grpSpPr>
              <a:xfrm rot="952222" flipH="1">
                <a:off x="10406852" y="3368180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6" name="Google Shape;426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8" name="Google Shape;428;p15"/>
              <p:cNvGrpSpPr/>
              <p:nvPr/>
            </p:nvGrpSpPr>
            <p:grpSpPr>
              <a:xfrm rot="952222" flipH="1">
                <a:off x="11485763" y="3114853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9" name="Google Shape;429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1" name="Google Shape;431;p15"/>
              <p:cNvGrpSpPr/>
              <p:nvPr/>
            </p:nvGrpSpPr>
            <p:grpSpPr>
              <a:xfrm rot="952222" flipH="1">
                <a:off x="11371716" y="4308822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32" name="Google Shape;432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4" name="Google Shape;434;p15"/>
              <p:cNvSpPr/>
              <p:nvPr/>
            </p:nvSpPr>
            <p:spPr>
              <a:xfrm rot="-6416953" flipH="1">
                <a:off x="8195028" y="4496461"/>
                <a:ext cx="3919040" cy="1078776"/>
              </a:xfrm>
              <a:custGeom>
                <a:avLst/>
                <a:gdLst/>
                <a:ahLst/>
                <a:cxnLst/>
                <a:rect l="l" t="t" r="r" b="b"/>
                <a:pathLst>
                  <a:path w="3570296" h="1258395" extrusionOk="0">
                    <a:moveTo>
                      <a:pt x="52" y="114287"/>
                    </a:moveTo>
                    <a:cubicBezTo>
                      <a:pt x="751" y="92231"/>
                      <a:pt x="8463" y="70112"/>
                      <a:pt x="24969" y="48300"/>
                    </a:cubicBezTo>
                    <a:cubicBezTo>
                      <a:pt x="157023" y="-126193"/>
                      <a:pt x="439442" y="311510"/>
                      <a:pt x="513040" y="355151"/>
                    </a:cubicBezTo>
                    <a:lnTo>
                      <a:pt x="497428" y="367539"/>
                    </a:lnTo>
                    <a:lnTo>
                      <a:pt x="567794" y="391986"/>
                    </a:lnTo>
                    <a:cubicBezTo>
                      <a:pt x="600503" y="403531"/>
                      <a:pt x="634955" y="415788"/>
                      <a:pt x="670999" y="428488"/>
                    </a:cubicBezTo>
                    <a:lnTo>
                      <a:pt x="716281" y="444102"/>
                    </a:lnTo>
                    <a:lnTo>
                      <a:pt x="701865" y="404273"/>
                    </a:lnTo>
                    <a:cubicBezTo>
                      <a:pt x="649428" y="255156"/>
                      <a:pt x="584812" y="23866"/>
                      <a:pt x="763696" y="1452"/>
                    </a:cubicBezTo>
                    <a:cubicBezTo>
                      <a:pt x="1002210" y="-28434"/>
                      <a:pt x="894788" y="411788"/>
                      <a:pt x="890967" y="497415"/>
                    </a:cubicBezTo>
                    <a:lnTo>
                      <a:pt x="881798" y="498502"/>
                    </a:lnTo>
                    <a:lnTo>
                      <a:pt x="1170375" y="584825"/>
                    </a:lnTo>
                    <a:lnTo>
                      <a:pt x="1206427" y="593079"/>
                    </a:lnTo>
                    <a:lnTo>
                      <a:pt x="1191308" y="549404"/>
                    </a:lnTo>
                    <a:cubicBezTo>
                      <a:pt x="1140965" y="399568"/>
                      <a:pt x="1079596" y="167395"/>
                      <a:pt x="1258778" y="147490"/>
                    </a:cubicBezTo>
                    <a:cubicBezTo>
                      <a:pt x="1482755" y="122608"/>
                      <a:pt x="1396927" y="506605"/>
                      <a:pt x="1381187" y="625206"/>
                    </a:cubicBezTo>
                    <a:lnTo>
                      <a:pt x="1380506" y="631688"/>
                    </a:lnTo>
                    <a:lnTo>
                      <a:pt x="1559827" y="661387"/>
                    </a:lnTo>
                    <a:lnTo>
                      <a:pt x="1768380" y="681955"/>
                    </a:lnTo>
                    <a:lnTo>
                      <a:pt x="1753583" y="630159"/>
                    </a:lnTo>
                    <a:cubicBezTo>
                      <a:pt x="1711551" y="477782"/>
                      <a:pt x="1663035" y="242588"/>
                      <a:pt x="1843040" y="232560"/>
                    </a:cubicBezTo>
                    <a:cubicBezTo>
                      <a:pt x="2053045" y="220861"/>
                      <a:pt x="1974008" y="549971"/>
                      <a:pt x="1944460" y="689482"/>
                    </a:cubicBezTo>
                    <a:lnTo>
                      <a:pt x="1943808" y="692995"/>
                    </a:lnTo>
                    <a:lnTo>
                      <a:pt x="2053692" y="699439"/>
                    </a:lnTo>
                    <a:lnTo>
                      <a:pt x="2326246" y="709192"/>
                    </a:lnTo>
                    <a:lnTo>
                      <a:pt x="2307127" y="669602"/>
                    </a:lnTo>
                    <a:cubicBezTo>
                      <a:pt x="2239694" y="526640"/>
                      <a:pt x="2151731" y="303184"/>
                      <a:pt x="2327379" y="262567"/>
                    </a:cubicBezTo>
                    <a:cubicBezTo>
                      <a:pt x="2532303" y="215180"/>
                      <a:pt x="2510624" y="552952"/>
                      <a:pt x="2505331" y="695460"/>
                    </a:cubicBezTo>
                    <a:lnTo>
                      <a:pt x="2504809" y="713406"/>
                    </a:lnTo>
                    <a:lnTo>
                      <a:pt x="2638865" y="716402"/>
                    </a:lnTo>
                    <a:lnTo>
                      <a:pt x="2874931" y="720031"/>
                    </a:lnTo>
                    <a:lnTo>
                      <a:pt x="2871057" y="706094"/>
                    </a:lnTo>
                    <a:cubicBezTo>
                      <a:pt x="2832158" y="570509"/>
                      <a:pt x="2731121" y="252333"/>
                      <a:pt x="2941127" y="240634"/>
                    </a:cubicBezTo>
                    <a:cubicBezTo>
                      <a:pt x="3151132" y="228935"/>
                      <a:pt x="3072096" y="558044"/>
                      <a:pt x="3042547" y="697556"/>
                    </a:cubicBezTo>
                    <a:lnTo>
                      <a:pt x="3037937" y="722417"/>
                    </a:lnTo>
                    <a:lnTo>
                      <a:pt x="3185623" y="724529"/>
                    </a:lnTo>
                    <a:cubicBezTo>
                      <a:pt x="3347059" y="727126"/>
                      <a:pt x="3480472" y="730294"/>
                      <a:pt x="3564241" y="736073"/>
                    </a:cubicBezTo>
                    <a:lnTo>
                      <a:pt x="3570296" y="800089"/>
                    </a:lnTo>
                    <a:cubicBezTo>
                      <a:pt x="3457368" y="798630"/>
                      <a:pt x="3255661" y="796406"/>
                      <a:pt x="3015878" y="791437"/>
                    </a:cubicBezTo>
                    <a:lnTo>
                      <a:pt x="2824326" y="786883"/>
                    </a:lnTo>
                    <a:lnTo>
                      <a:pt x="2823991" y="796797"/>
                    </a:lnTo>
                    <a:cubicBezTo>
                      <a:pt x="2823204" y="916435"/>
                      <a:pt x="2855190" y="1308606"/>
                      <a:pt x="2636794" y="1253037"/>
                    </a:cubicBezTo>
                    <a:cubicBezTo>
                      <a:pt x="2432958" y="1201172"/>
                      <a:pt x="2593293" y="908364"/>
                      <a:pt x="2657539" y="782789"/>
                    </a:cubicBezTo>
                    <a:lnTo>
                      <a:pt x="2658099" y="781621"/>
                    </a:lnTo>
                    <a:lnTo>
                      <a:pt x="2377142" y="771506"/>
                    </a:lnTo>
                    <a:lnTo>
                      <a:pt x="2357193" y="775979"/>
                    </a:lnTo>
                    <a:lnTo>
                      <a:pt x="2354959" y="770708"/>
                    </a:lnTo>
                    <a:lnTo>
                      <a:pt x="2259394" y="767267"/>
                    </a:lnTo>
                    <a:lnTo>
                      <a:pt x="2260299" y="785502"/>
                    </a:lnTo>
                    <a:cubicBezTo>
                      <a:pt x="2269474" y="904790"/>
                      <a:pt x="2333994" y="1292937"/>
                      <a:pt x="2111730" y="1255740"/>
                    </a:cubicBezTo>
                    <a:cubicBezTo>
                      <a:pt x="1904284" y="1221024"/>
                      <a:pt x="2039689" y="915885"/>
                      <a:pt x="2093259" y="785398"/>
                    </a:cubicBezTo>
                    <a:lnTo>
                      <a:pt x="2103200" y="759262"/>
                    </a:lnTo>
                    <a:lnTo>
                      <a:pt x="1973852" y="752232"/>
                    </a:lnTo>
                    <a:lnTo>
                      <a:pt x="1827482" y="741428"/>
                    </a:lnTo>
                    <a:lnTo>
                      <a:pt x="1784749" y="743523"/>
                    </a:lnTo>
                    <a:lnTo>
                      <a:pt x="1783503" y="738182"/>
                    </a:lnTo>
                    <a:lnTo>
                      <a:pt x="1734388" y="734557"/>
                    </a:lnTo>
                    <a:lnTo>
                      <a:pt x="1711951" y="732156"/>
                    </a:lnTo>
                    <a:lnTo>
                      <a:pt x="1710043" y="750236"/>
                    </a:lnTo>
                    <a:cubicBezTo>
                      <a:pt x="1700724" y="869513"/>
                      <a:pt x="1704654" y="1262966"/>
                      <a:pt x="1490778" y="1191960"/>
                    </a:cubicBezTo>
                    <a:cubicBezTo>
                      <a:pt x="1291161" y="1125688"/>
                      <a:pt x="1471975" y="845062"/>
                      <a:pt x="1545014" y="724390"/>
                    </a:cubicBezTo>
                    <a:lnTo>
                      <a:pt x="1550440" y="714875"/>
                    </a:lnTo>
                    <a:lnTo>
                      <a:pt x="1499272" y="709400"/>
                    </a:lnTo>
                    <a:cubicBezTo>
                      <a:pt x="1429506" y="700064"/>
                      <a:pt x="1360276" y="688505"/>
                      <a:pt x="1292156" y="675297"/>
                    </a:cubicBezTo>
                    <a:lnTo>
                      <a:pt x="1105864" y="634405"/>
                    </a:lnTo>
                    <a:lnTo>
                      <a:pt x="1117732" y="643857"/>
                    </a:lnTo>
                    <a:cubicBezTo>
                      <a:pt x="1075893" y="718664"/>
                      <a:pt x="935419" y="1149479"/>
                      <a:pt x="748384" y="998483"/>
                    </a:cubicBezTo>
                    <a:cubicBezTo>
                      <a:pt x="608109" y="885236"/>
                      <a:pt x="784828" y="722630"/>
                      <a:pt x="907924" y="623470"/>
                    </a:cubicBezTo>
                    <a:lnTo>
                      <a:pt x="949090" y="590924"/>
                    </a:lnTo>
                    <a:lnTo>
                      <a:pt x="724529" y="527352"/>
                    </a:lnTo>
                    <a:lnTo>
                      <a:pt x="588043" y="482036"/>
                    </a:lnTo>
                    <a:lnTo>
                      <a:pt x="594407" y="490103"/>
                    </a:lnTo>
                    <a:cubicBezTo>
                      <a:pt x="536597" y="553385"/>
                      <a:pt x="301493" y="940762"/>
                      <a:pt x="153863" y="751060"/>
                    </a:cubicBezTo>
                    <a:cubicBezTo>
                      <a:pt x="135409" y="727347"/>
                      <a:pt x="125841" y="704309"/>
                      <a:pt x="123370" y="682064"/>
                    </a:cubicBezTo>
                    <a:cubicBezTo>
                      <a:pt x="114101" y="598642"/>
                      <a:pt x="204622" y="526354"/>
                      <a:pt x="300553" y="471362"/>
                    </a:cubicBezTo>
                    <a:lnTo>
                      <a:pt x="378501" y="430833"/>
                    </a:lnTo>
                    <a:lnTo>
                      <a:pt x="360141" y="424135"/>
                    </a:lnTo>
                    <a:cubicBezTo>
                      <a:pt x="244149" y="376658"/>
                      <a:pt x="-4139" y="246620"/>
                      <a:pt x="52" y="1142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40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4AA253-97E7-4FF8-929E-4CE5B8903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133" y="666981"/>
            <a:ext cx="1933543" cy="55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766">
              <a:lnSpc>
                <a:spcPct val="165000"/>
              </a:lnSpc>
            </a:pPr>
            <a:r>
              <a:rPr lang="en-US" alt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lang="en-US" alt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lang="en-US" alt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vua</a:t>
            </a:r>
            <a:endParaRPr lang="en-US" altLang="en-US" sz="2000" b="1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15FE65-F9CE-4684-B766-E631334F0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692" y="-28337"/>
            <a:ext cx="4328428" cy="55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766">
              <a:lnSpc>
                <a:spcPct val="165000"/>
              </a:lnSpc>
            </a:pPr>
            <a:r>
              <a:rPr lang="en-US" alt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ba</a:t>
            </a:r>
            <a:r>
              <a:rPr lang="en-US" alt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 </a:t>
            </a:r>
            <a:r>
              <a:rPr lang="en-US" alt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alt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3 </a:t>
            </a:r>
            <a:r>
              <a:rPr lang="en-US" alt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8E72D-915D-4D63-9EAD-A245F0BAB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707" y="369551"/>
            <a:ext cx="1257074" cy="55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766">
              <a:lnSpc>
                <a:spcPct val="165000"/>
              </a:lnSpc>
            </a:pPr>
            <a:r>
              <a:rPr lang="en-US" alt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lang="en-US" alt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tả</a:t>
            </a:r>
            <a:endParaRPr lang="en-US" altLang="en-US" sz="2000" b="1" dirty="0">
              <a:solidFill>
                <a:schemeClr val="bg1">
                  <a:lumMod val="20000"/>
                  <a:lumOff val="80000"/>
                </a:schemeClr>
              </a:solidFill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F785B-45ED-4408-B134-E698AF9C041F}"/>
              </a:ext>
            </a:extLst>
          </p:cNvPr>
          <p:cNvSpPr txBox="1"/>
          <p:nvPr/>
        </p:nvSpPr>
        <p:spPr>
          <a:xfrm>
            <a:off x="166977" y="1289253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lệnh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vế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tha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endParaRPr lang="en-US" sz="2000" b="1" dirty="0">
              <a:solidFill>
                <a:schemeClr val="bg1">
                  <a:lumMod val="20000"/>
                  <a:lumOff val="80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đàn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đuổi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tức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vế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leo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lẻo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đớp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ngợi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lâu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Cao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Bá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Quát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trói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chang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chang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trói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Google Shape;4093;p60">
            <a:extLst>
              <a:ext uri="{FF2B5EF4-FFF2-40B4-BE49-F238E27FC236}">
                <a16:creationId xmlns:a16="http://schemas.microsoft.com/office/drawing/2014/main" id="{8F5BFFD2-27FF-4ECC-8C59-D7308568C4EF}"/>
              </a:ext>
            </a:extLst>
          </p:cNvPr>
          <p:cNvSpPr txBox="1">
            <a:spLocks/>
          </p:cNvSpPr>
          <p:nvPr/>
        </p:nvSpPr>
        <p:spPr>
          <a:xfrm>
            <a:off x="871357" y="4210756"/>
            <a:ext cx="5874874" cy="561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Đoạn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Google Shape;4092;p60">
            <a:extLst>
              <a:ext uri="{FF2B5EF4-FFF2-40B4-BE49-F238E27FC236}">
                <a16:creationId xmlns:a16="http://schemas.microsoft.com/office/drawing/2014/main" id="{B94BF137-9C94-4B11-9BC3-7F9569C40043}"/>
              </a:ext>
            </a:extLst>
          </p:cNvPr>
          <p:cNvSpPr txBox="1">
            <a:spLocks/>
          </p:cNvSpPr>
          <p:nvPr/>
        </p:nvSpPr>
        <p:spPr>
          <a:xfrm>
            <a:off x="871357" y="4239093"/>
            <a:ext cx="5885763" cy="561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7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Đoạn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4093;p60">
            <a:extLst>
              <a:ext uri="{FF2B5EF4-FFF2-40B4-BE49-F238E27FC236}">
                <a16:creationId xmlns:a16="http://schemas.microsoft.com/office/drawing/2014/main" id="{559A1A33-02EB-469D-8B8D-4532FE551583}"/>
              </a:ext>
            </a:extLst>
          </p:cNvPr>
          <p:cNvSpPr txBox="1">
            <a:spLocks/>
          </p:cNvSpPr>
          <p:nvPr/>
        </p:nvSpPr>
        <p:spPr>
          <a:xfrm>
            <a:off x="860468" y="4148221"/>
            <a:ext cx="7974931" cy="7504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Google Shape;4092;p60">
            <a:extLst>
              <a:ext uri="{FF2B5EF4-FFF2-40B4-BE49-F238E27FC236}">
                <a16:creationId xmlns:a16="http://schemas.microsoft.com/office/drawing/2014/main" id="{F0026407-133D-4C7D-AF0A-BBAA74072C64}"/>
              </a:ext>
            </a:extLst>
          </p:cNvPr>
          <p:cNvSpPr txBox="1">
            <a:spLocks/>
          </p:cNvSpPr>
          <p:nvPr/>
        </p:nvSpPr>
        <p:spPr>
          <a:xfrm>
            <a:off x="871357" y="4208332"/>
            <a:ext cx="10503222" cy="561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7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Cao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4093;p60">
            <a:extLst>
              <a:ext uri="{FF2B5EF4-FFF2-40B4-BE49-F238E27FC236}">
                <a16:creationId xmlns:a16="http://schemas.microsoft.com/office/drawing/2014/main" id="{A6FE7214-73A4-4908-8D97-5CF843EC75E8}"/>
              </a:ext>
            </a:extLst>
          </p:cNvPr>
          <p:cNvSpPr txBox="1">
            <a:spLocks/>
          </p:cNvSpPr>
          <p:nvPr/>
        </p:nvSpPr>
        <p:spPr>
          <a:xfrm>
            <a:off x="887702" y="4113752"/>
            <a:ext cx="7974931" cy="7504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vế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Google Shape;4092;p60">
            <a:extLst>
              <a:ext uri="{FF2B5EF4-FFF2-40B4-BE49-F238E27FC236}">
                <a16:creationId xmlns:a16="http://schemas.microsoft.com/office/drawing/2014/main" id="{D452F893-67AF-4C49-B7B2-275E8873ADC8}"/>
              </a:ext>
            </a:extLst>
          </p:cNvPr>
          <p:cNvSpPr txBox="1">
            <a:spLocks/>
          </p:cNvSpPr>
          <p:nvPr/>
        </p:nvSpPr>
        <p:spPr>
          <a:xfrm>
            <a:off x="887702" y="4267430"/>
            <a:ext cx="7198269" cy="561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7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Hai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ô.</a:t>
            </a:r>
            <a:endParaRPr lang="vi-VN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1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5"/>
          <p:cNvSpPr txBox="1">
            <a:spLocks noGrp="1"/>
          </p:cNvSpPr>
          <p:nvPr>
            <p:ph type="title"/>
          </p:nvPr>
        </p:nvSpPr>
        <p:spPr>
          <a:xfrm>
            <a:off x="5755060" y="2509332"/>
            <a:ext cx="5164800" cy="22488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b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hành</a:t>
            </a:r>
            <a:endParaRPr sz="6000" b="1" dirty="0">
              <a:solidFill>
                <a:srgbClr val="9F11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4" name="Google Shape;404;p15"/>
          <p:cNvGrpSpPr/>
          <p:nvPr/>
        </p:nvGrpSpPr>
        <p:grpSpPr>
          <a:xfrm>
            <a:off x="-725478" y="-79876"/>
            <a:ext cx="6421397" cy="6937876"/>
            <a:chOff x="-582573" y="66308"/>
            <a:chExt cx="6421397" cy="6937876"/>
          </a:xfrm>
        </p:grpSpPr>
        <p:pic>
          <p:nvPicPr>
            <p:cNvPr id="405" name="Google Shape;405;p15" descr="Imagen que contiene monitor, marco de fotos, sentado, foto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269212">
              <a:off x="1391192" y="1274307"/>
              <a:ext cx="4263840" cy="502248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6" name="Google Shape;406;p15"/>
            <p:cNvGrpSpPr/>
            <p:nvPr/>
          </p:nvGrpSpPr>
          <p:grpSpPr>
            <a:xfrm flipH="1">
              <a:off x="-582573" y="66308"/>
              <a:ext cx="4976336" cy="6937876"/>
              <a:chOff x="7864580" y="177905"/>
              <a:chExt cx="4941744" cy="6889649"/>
            </a:xfrm>
          </p:grpSpPr>
          <p:sp>
            <p:nvSpPr>
              <p:cNvPr id="407" name="Google Shape;407;p15"/>
              <p:cNvSpPr/>
              <p:nvPr/>
            </p:nvSpPr>
            <p:spPr>
              <a:xfrm rot="6963880">
                <a:off x="10039367" y="3194235"/>
                <a:ext cx="2742411" cy="879358"/>
              </a:xfrm>
              <a:custGeom>
                <a:avLst/>
                <a:gdLst/>
                <a:ahLst/>
                <a:cxnLst/>
                <a:rect l="l" t="t" r="r" b="b"/>
                <a:pathLst>
                  <a:path w="3570296" h="1258395" extrusionOk="0">
                    <a:moveTo>
                      <a:pt x="52" y="114287"/>
                    </a:moveTo>
                    <a:cubicBezTo>
                      <a:pt x="751" y="92231"/>
                      <a:pt x="8463" y="70112"/>
                      <a:pt x="24969" y="48300"/>
                    </a:cubicBezTo>
                    <a:cubicBezTo>
                      <a:pt x="157023" y="-126193"/>
                      <a:pt x="439442" y="311510"/>
                      <a:pt x="513040" y="355151"/>
                    </a:cubicBezTo>
                    <a:lnTo>
                      <a:pt x="497428" y="367539"/>
                    </a:lnTo>
                    <a:lnTo>
                      <a:pt x="567794" y="391986"/>
                    </a:lnTo>
                    <a:cubicBezTo>
                      <a:pt x="600503" y="403531"/>
                      <a:pt x="634955" y="415788"/>
                      <a:pt x="670999" y="428488"/>
                    </a:cubicBezTo>
                    <a:lnTo>
                      <a:pt x="716281" y="444102"/>
                    </a:lnTo>
                    <a:lnTo>
                      <a:pt x="701865" y="404273"/>
                    </a:lnTo>
                    <a:cubicBezTo>
                      <a:pt x="649428" y="255156"/>
                      <a:pt x="584812" y="23866"/>
                      <a:pt x="763696" y="1452"/>
                    </a:cubicBezTo>
                    <a:cubicBezTo>
                      <a:pt x="1002210" y="-28434"/>
                      <a:pt x="894788" y="411788"/>
                      <a:pt x="890967" y="497415"/>
                    </a:cubicBezTo>
                    <a:lnTo>
                      <a:pt x="881798" y="498502"/>
                    </a:lnTo>
                    <a:lnTo>
                      <a:pt x="1170375" y="584825"/>
                    </a:lnTo>
                    <a:lnTo>
                      <a:pt x="1206427" y="593079"/>
                    </a:lnTo>
                    <a:lnTo>
                      <a:pt x="1191308" y="549404"/>
                    </a:lnTo>
                    <a:cubicBezTo>
                      <a:pt x="1140965" y="399568"/>
                      <a:pt x="1079596" y="167395"/>
                      <a:pt x="1258778" y="147490"/>
                    </a:cubicBezTo>
                    <a:cubicBezTo>
                      <a:pt x="1482755" y="122608"/>
                      <a:pt x="1396927" y="506605"/>
                      <a:pt x="1381187" y="625206"/>
                    </a:cubicBezTo>
                    <a:lnTo>
                      <a:pt x="1380506" y="631688"/>
                    </a:lnTo>
                    <a:lnTo>
                      <a:pt x="1559827" y="661387"/>
                    </a:lnTo>
                    <a:lnTo>
                      <a:pt x="1768380" y="681955"/>
                    </a:lnTo>
                    <a:lnTo>
                      <a:pt x="1753583" y="630159"/>
                    </a:lnTo>
                    <a:cubicBezTo>
                      <a:pt x="1711551" y="477782"/>
                      <a:pt x="1663035" y="242588"/>
                      <a:pt x="1843040" y="232560"/>
                    </a:cubicBezTo>
                    <a:cubicBezTo>
                      <a:pt x="2053045" y="220861"/>
                      <a:pt x="1974008" y="549971"/>
                      <a:pt x="1944460" y="689482"/>
                    </a:cubicBezTo>
                    <a:lnTo>
                      <a:pt x="1943808" y="692995"/>
                    </a:lnTo>
                    <a:lnTo>
                      <a:pt x="2053692" y="699439"/>
                    </a:lnTo>
                    <a:lnTo>
                      <a:pt x="2326246" y="709192"/>
                    </a:lnTo>
                    <a:lnTo>
                      <a:pt x="2307127" y="669602"/>
                    </a:lnTo>
                    <a:cubicBezTo>
                      <a:pt x="2239694" y="526640"/>
                      <a:pt x="2151731" y="303184"/>
                      <a:pt x="2327379" y="262567"/>
                    </a:cubicBezTo>
                    <a:cubicBezTo>
                      <a:pt x="2532303" y="215180"/>
                      <a:pt x="2510624" y="552952"/>
                      <a:pt x="2505331" y="695460"/>
                    </a:cubicBezTo>
                    <a:lnTo>
                      <a:pt x="2504809" y="713406"/>
                    </a:lnTo>
                    <a:lnTo>
                      <a:pt x="2638865" y="716402"/>
                    </a:lnTo>
                    <a:lnTo>
                      <a:pt x="2874931" y="720031"/>
                    </a:lnTo>
                    <a:lnTo>
                      <a:pt x="2871057" y="706094"/>
                    </a:lnTo>
                    <a:cubicBezTo>
                      <a:pt x="2832158" y="570509"/>
                      <a:pt x="2731121" y="252333"/>
                      <a:pt x="2941127" y="240634"/>
                    </a:cubicBezTo>
                    <a:cubicBezTo>
                      <a:pt x="3151132" y="228935"/>
                      <a:pt x="3072096" y="558044"/>
                      <a:pt x="3042547" y="697556"/>
                    </a:cubicBezTo>
                    <a:lnTo>
                      <a:pt x="3037937" y="722417"/>
                    </a:lnTo>
                    <a:lnTo>
                      <a:pt x="3185623" y="724529"/>
                    </a:lnTo>
                    <a:cubicBezTo>
                      <a:pt x="3347059" y="727126"/>
                      <a:pt x="3480472" y="730294"/>
                      <a:pt x="3564241" y="736073"/>
                    </a:cubicBezTo>
                    <a:lnTo>
                      <a:pt x="3570296" y="800089"/>
                    </a:lnTo>
                    <a:cubicBezTo>
                      <a:pt x="3457368" y="798630"/>
                      <a:pt x="3255661" y="796406"/>
                      <a:pt x="3015878" y="791437"/>
                    </a:cubicBezTo>
                    <a:lnTo>
                      <a:pt x="2824326" y="786883"/>
                    </a:lnTo>
                    <a:lnTo>
                      <a:pt x="2823991" y="796797"/>
                    </a:lnTo>
                    <a:cubicBezTo>
                      <a:pt x="2823204" y="916435"/>
                      <a:pt x="2855190" y="1308606"/>
                      <a:pt x="2636794" y="1253037"/>
                    </a:cubicBezTo>
                    <a:cubicBezTo>
                      <a:pt x="2432958" y="1201172"/>
                      <a:pt x="2593293" y="908364"/>
                      <a:pt x="2657539" y="782789"/>
                    </a:cubicBezTo>
                    <a:lnTo>
                      <a:pt x="2658099" y="781621"/>
                    </a:lnTo>
                    <a:lnTo>
                      <a:pt x="2377142" y="771506"/>
                    </a:lnTo>
                    <a:lnTo>
                      <a:pt x="2357193" y="775979"/>
                    </a:lnTo>
                    <a:lnTo>
                      <a:pt x="2354959" y="770708"/>
                    </a:lnTo>
                    <a:lnTo>
                      <a:pt x="2259394" y="767267"/>
                    </a:lnTo>
                    <a:lnTo>
                      <a:pt x="2260299" y="785502"/>
                    </a:lnTo>
                    <a:cubicBezTo>
                      <a:pt x="2269474" y="904790"/>
                      <a:pt x="2333994" y="1292937"/>
                      <a:pt x="2111730" y="1255740"/>
                    </a:cubicBezTo>
                    <a:cubicBezTo>
                      <a:pt x="1904284" y="1221024"/>
                      <a:pt x="2039689" y="915885"/>
                      <a:pt x="2093259" y="785398"/>
                    </a:cubicBezTo>
                    <a:lnTo>
                      <a:pt x="2103200" y="759262"/>
                    </a:lnTo>
                    <a:lnTo>
                      <a:pt x="1973852" y="752232"/>
                    </a:lnTo>
                    <a:lnTo>
                      <a:pt x="1827482" y="741428"/>
                    </a:lnTo>
                    <a:lnTo>
                      <a:pt x="1784749" y="743523"/>
                    </a:lnTo>
                    <a:lnTo>
                      <a:pt x="1783503" y="738182"/>
                    </a:lnTo>
                    <a:lnTo>
                      <a:pt x="1734388" y="734557"/>
                    </a:lnTo>
                    <a:lnTo>
                      <a:pt x="1711951" y="732156"/>
                    </a:lnTo>
                    <a:lnTo>
                      <a:pt x="1710043" y="750236"/>
                    </a:lnTo>
                    <a:cubicBezTo>
                      <a:pt x="1700724" y="869513"/>
                      <a:pt x="1704654" y="1262966"/>
                      <a:pt x="1490778" y="1191960"/>
                    </a:cubicBezTo>
                    <a:cubicBezTo>
                      <a:pt x="1291161" y="1125688"/>
                      <a:pt x="1471975" y="845062"/>
                      <a:pt x="1545014" y="724390"/>
                    </a:cubicBezTo>
                    <a:lnTo>
                      <a:pt x="1550440" y="714875"/>
                    </a:lnTo>
                    <a:lnTo>
                      <a:pt x="1499272" y="709400"/>
                    </a:lnTo>
                    <a:cubicBezTo>
                      <a:pt x="1429506" y="700064"/>
                      <a:pt x="1360276" y="688505"/>
                      <a:pt x="1292156" y="675297"/>
                    </a:cubicBezTo>
                    <a:lnTo>
                      <a:pt x="1105864" y="634405"/>
                    </a:lnTo>
                    <a:lnTo>
                      <a:pt x="1117732" y="643857"/>
                    </a:lnTo>
                    <a:cubicBezTo>
                      <a:pt x="1075893" y="718664"/>
                      <a:pt x="935419" y="1149479"/>
                      <a:pt x="748384" y="998483"/>
                    </a:cubicBezTo>
                    <a:cubicBezTo>
                      <a:pt x="608109" y="885236"/>
                      <a:pt x="784828" y="722630"/>
                      <a:pt x="907924" y="623470"/>
                    </a:cubicBezTo>
                    <a:lnTo>
                      <a:pt x="949090" y="590924"/>
                    </a:lnTo>
                    <a:lnTo>
                      <a:pt x="724529" y="527352"/>
                    </a:lnTo>
                    <a:lnTo>
                      <a:pt x="588043" y="482036"/>
                    </a:lnTo>
                    <a:lnTo>
                      <a:pt x="594407" y="490103"/>
                    </a:lnTo>
                    <a:cubicBezTo>
                      <a:pt x="536597" y="553385"/>
                      <a:pt x="301493" y="940762"/>
                      <a:pt x="153863" y="751060"/>
                    </a:cubicBezTo>
                    <a:cubicBezTo>
                      <a:pt x="135409" y="727347"/>
                      <a:pt x="125841" y="704309"/>
                      <a:pt x="123370" y="682064"/>
                    </a:cubicBezTo>
                    <a:cubicBezTo>
                      <a:pt x="114101" y="598642"/>
                      <a:pt x="204622" y="526354"/>
                      <a:pt x="300553" y="471362"/>
                    </a:cubicBezTo>
                    <a:lnTo>
                      <a:pt x="378501" y="430833"/>
                    </a:lnTo>
                    <a:lnTo>
                      <a:pt x="360141" y="424135"/>
                    </a:lnTo>
                    <a:cubicBezTo>
                      <a:pt x="244149" y="376658"/>
                      <a:pt x="-4139" y="246620"/>
                      <a:pt x="52" y="1142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 rot="342636" flipH="1">
                <a:off x="10454693" y="240075"/>
                <a:ext cx="1522632" cy="5474309"/>
              </a:xfrm>
              <a:custGeom>
                <a:avLst/>
                <a:gdLst/>
                <a:ahLst/>
                <a:cxnLst/>
                <a:rect l="l" t="t" r="r" b="b"/>
                <a:pathLst>
                  <a:path w="1122278" h="4034919" extrusionOk="0">
                    <a:moveTo>
                      <a:pt x="1017346" y="4033049"/>
                    </a:moveTo>
                    <a:cubicBezTo>
                      <a:pt x="934586" y="4084522"/>
                      <a:pt x="543637" y="3063193"/>
                      <a:pt x="532895" y="2246639"/>
                    </a:cubicBezTo>
                    <a:cubicBezTo>
                      <a:pt x="522153" y="1430085"/>
                      <a:pt x="345564" y="532737"/>
                      <a:pt x="0" y="0"/>
                    </a:cubicBezTo>
                    <a:cubicBezTo>
                      <a:pt x="530335" y="309475"/>
                      <a:pt x="859899" y="1265626"/>
                      <a:pt x="1029457" y="1937801"/>
                    </a:cubicBezTo>
                    <a:cubicBezTo>
                      <a:pt x="1199015" y="2609976"/>
                      <a:pt x="1100106" y="3981576"/>
                      <a:pt x="1017346" y="40330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 rot="1057145" flipH="1">
                <a:off x="11100766" y="2956121"/>
                <a:ext cx="1121583" cy="4032422"/>
              </a:xfrm>
              <a:custGeom>
                <a:avLst/>
                <a:gdLst/>
                <a:ahLst/>
                <a:cxnLst/>
                <a:rect l="l" t="t" r="r" b="b"/>
                <a:pathLst>
                  <a:path w="1122278" h="4034919" extrusionOk="0">
                    <a:moveTo>
                      <a:pt x="1017346" y="4033049"/>
                    </a:moveTo>
                    <a:cubicBezTo>
                      <a:pt x="934586" y="4084522"/>
                      <a:pt x="543637" y="3063193"/>
                      <a:pt x="532895" y="2246639"/>
                    </a:cubicBezTo>
                    <a:cubicBezTo>
                      <a:pt x="522153" y="1430085"/>
                      <a:pt x="345564" y="532737"/>
                      <a:pt x="0" y="0"/>
                    </a:cubicBezTo>
                    <a:cubicBezTo>
                      <a:pt x="530335" y="309475"/>
                      <a:pt x="859899" y="1265626"/>
                      <a:pt x="1029457" y="1937801"/>
                    </a:cubicBezTo>
                    <a:cubicBezTo>
                      <a:pt x="1199015" y="2609976"/>
                      <a:pt x="1100106" y="3981576"/>
                      <a:pt x="1017346" y="40330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0" name="Google Shape;410;p15"/>
              <p:cNvGrpSpPr/>
              <p:nvPr/>
            </p:nvGrpSpPr>
            <p:grpSpPr>
              <a:xfrm rot="834297">
                <a:off x="8537534" y="734267"/>
                <a:ext cx="2935744" cy="5958665"/>
                <a:chOff x="5368897" y="1487338"/>
                <a:chExt cx="2009955" cy="4079596"/>
              </a:xfrm>
            </p:grpSpPr>
            <p:sp>
              <p:nvSpPr>
                <p:cNvPr id="411" name="Google Shape;411;p15"/>
                <p:cNvSpPr/>
                <p:nvPr/>
              </p:nvSpPr>
              <p:spPr>
                <a:xfrm rot="-1170648">
                  <a:off x="6587411" y="1949092"/>
                  <a:ext cx="185621" cy="3690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5"/>
                <p:cNvSpPr/>
                <p:nvPr/>
              </p:nvSpPr>
              <p:spPr>
                <a:xfrm rot="4234075">
                  <a:off x="5489229" y="1617265"/>
                  <a:ext cx="913596" cy="901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5"/>
                <p:cNvSpPr/>
                <p:nvPr/>
              </p:nvSpPr>
              <p:spPr>
                <a:xfrm rot="781437">
                  <a:off x="5870962" y="2008507"/>
                  <a:ext cx="131790" cy="13179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4" name="Google Shape;414;p15"/>
              <p:cNvGrpSpPr/>
              <p:nvPr/>
            </p:nvGrpSpPr>
            <p:grpSpPr>
              <a:xfrm rot="-834363" flipH="1">
                <a:off x="10007823" y="1779855"/>
                <a:ext cx="2189869" cy="5071126"/>
                <a:chOff x="5307255" y="1547438"/>
                <a:chExt cx="1784043" cy="4131344"/>
              </a:xfrm>
            </p:grpSpPr>
            <p:sp>
              <p:nvSpPr>
                <p:cNvPr id="415" name="Google Shape;415;p15"/>
                <p:cNvSpPr/>
                <p:nvPr/>
              </p:nvSpPr>
              <p:spPr>
                <a:xfrm rot="-960242">
                  <a:off x="6403497" y="2032749"/>
                  <a:ext cx="184883" cy="369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8" name="Google Shape;418;p15"/>
              <p:cNvGrpSpPr/>
              <p:nvPr/>
            </p:nvGrpSpPr>
            <p:grpSpPr>
              <a:xfrm rot="440309">
                <a:off x="9237033" y="2293084"/>
                <a:ext cx="1956333" cy="4542963"/>
                <a:chOff x="5307255" y="1547438"/>
                <a:chExt cx="1786162" cy="4147796"/>
              </a:xfrm>
            </p:grpSpPr>
            <p:sp>
              <p:nvSpPr>
                <p:cNvPr id="419" name="Google Shape;419;p15"/>
                <p:cNvSpPr/>
                <p:nvPr/>
              </p:nvSpPr>
              <p:spPr>
                <a:xfrm rot="-960242">
                  <a:off x="6405617" y="2049201"/>
                  <a:ext cx="184883" cy="369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2" name="Google Shape;422;p15"/>
              <p:cNvGrpSpPr/>
              <p:nvPr/>
            </p:nvGrpSpPr>
            <p:grpSpPr>
              <a:xfrm rot="952222" flipH="1">
                <a:off x="10387675" y="4620686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3" name="Google Shape;423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5" name="Google Shape;425;p15"/>
              <p:cNvGrpSpPr/>
              <p:nvPr/>
            </p:nvGrpSpPr>
            <p:grpSpPr>
              <a:xfrm rot="952222" flipH="1">
                <a:off x="10406852" y="3368180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6" name="Google Shape;426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8" name="Google Shape;428;p15"/>
              <p:cNvGrpSpPr/>
              <p:nvPr/>
            </p:nvGrpSpPr>
            <p:grpSpPr>
              <a:xfrm rot="952222" flipH="1">
                <a:off x="11485763" y="3114853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9" name="Google Shape;429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1" name="Google Shape;431;p15"/>
              <p:cNvGrpSpPr/>
              <p:nvPr/>
            </p:nvGrpSpPr>
            <p:grpSpPr>
              <a:xfrm rot="952222" flipH="1">
                <a:off x="11371716" y="4308822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32" name="Google Shape;432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4" name="Google Shape;434;p15"/>
              <p:cNvSpPr/>
              <p:nvPr/>
            </p:nvSpPr>
            <p:spPr>
              <a:xfrm rot="-6416953" flipH="1">
                <a:off x="8195028" y="4496461"/>
                <a:ext cx="3919040" cy="1078776"/>
              </a:xfrm>
              <a:custGeom>
                <a:avLst/>
                <a:gdLst/>
                <a:ahLst/>
                <a:cxnLst/>
                <a:rect l="l" t="t" r="r" b="b"/>
                <a:pathLst>
                  <a:path w="3570296" h="1258395" extrusionOk="0">
                    <a:moveTo>
                      <a:pt x="52" y="114287"/>
                    </a:moveTo>
                    <a:cubicBezTo>
                      <a:pt x="751" y="92231"/>
                      <a:pt x="8463" y="70112"/>
                      <a:pt x="24969" y="48300"/>
                    </a:cubicBezTo>
                    <a:cubicBezTo>
                      <a:pt x="157023" y="-126193"/>
                      <a:pt x="439442" y="311510"/>
                      <a:pt x="513040" y="355151"/>
                    </a:cubicBezTo>
                    <a:lnTo>
                      <a:pt x="497428" y="367539"/>
                    </a:lnTo>
                    <a:lnTo>
                      <a:pt x="567794" y="391986"/>
                    </a:lnTo>
                    <a:cubicBezTo>
                      <a:pt x="600503" y="403531"/>
                      <a:pt x="634955" y="415788"/>
                      <a:pt x="670999" y="428488"/>
                    </a:cubicBezTo>
                    <a:lnTo>
                      <a:pt x="716281" y="444102"/>
                    </a:lnTo>
                    <a:lnTo>
                      <a:pt x="701865" y="404273"/>
                    </a:lnTo>
                    <a:cubicBezTo>
                      <a:pt x="649428" y="255156"/>
                      <a:pt x="584812" y="23866"/>
                      <a:pt x="763696" y="1452"/>
                    </a:cubicBezTo>
                    <a:cubicBezTo>
                      <a:pt x="1002210" y="-28434"/>
                      <a:pt x="894788" y="411788"/>
                      <a:pt x="890967" y="497415"/>
                    </a:cubicBezTo>
                    <a:lnTo>
                      <a:pt x="881798" y="498502"/>
                    </a:lnTo>
                    <a:lnTo>
                      <a:pt x="1170375" y="584825"/>
                    </a:lnTo>
                    <a:lnTo>
                      <a:pt x="1206427" y="593079"/>
                    </a:lnTo>
                    <a:lnTo>
                      <a:pt x="1191308" y="549404"/>
                    </a:lnTo>
                    <a:cubicBezTo>
                      <a:pt x="1140965" y="399568"/>
                      <a:pt x="1079596" y="167395"/>
                      <a:pt x="1258778" y="147490"/>
                    </a:cubicBezTo>
                    <a:cubicBezTo>
                      <a:pt x="1482755" y="122608"/>
                      <a:pt x="1396927" y="506605"/>
                      <a:pt x="1381187" y="625206"/>
                    </a:cubicBezTo>
                    <a:lnTo>
                      <a:pt x="1380506" y="631688"/>
                    </a:lnTo>
                    <a:lnTo>
                      <a:pt x="1559827" y="661387"/>
                    </a:lnTo>
                    <a:lnTo>
                      <a:pt x="1768380" y="681955"/>
                    </a:lnTo>
                    <a:lnTo>
                      <a:pt x="1753583" y="630159"/>
                    </a:lnTo>
                    <a:cubicBezTo>
                      <a:pt x="1711551" y="477782"/>
                      <a:pt x="1663035" y="242588"/>
                      <a:pt x="1843040" y="232560"/>
                    </a:cubicBezTo>
                    <a:cubicBezTo>
                      <a:pt x="2053045" y="220861"/>
                      <a:pt x="1974008" y="549971"/>
                      <a:pt x="1944460" y="689482"/>
                    </a:cubicBezTo>
                    <a:lnTo>
                      <a:pt x="1943808" y="692995"/>
                    </a:lnTo>
                    <a:lnTo>
                      <a:pt x="2053692" y="699439"/>
                    </a:lnTo>
                    <a:lnTo>
                      <a:pt x="2326246" y="709192"/>
                    </a:lnTo>
                    <a:lnTo>
                      <a:pt x="2307127" y="669602"/>
                    </a:lnTo>
                    <a:cubicBezTo>
                      <a:pt x="2239694" y="526640"/>
                      <a:pt x="2151731" y="303184"/>
                      <a:pt x="2327379" y="262567"/>
                    </a:cubicBezTo>
                    <a:cubicBezTo>
                      <a:pt x="2532303" y="215180"/>
                      <a:pt x="2510624" y="552952"/>
                      <a:pt x="2505331" y="695460"/>
                    </a:cubicBezTo>
                    <a:lnTo>
                      <a:pt x="2504809" y="713406"/>
                    </a:lnTo>
                    <a:lnTo>
                      <a:pt x="2638865" y="716402"/>
                    </a:lnTo>
                    <a:lnTo>
                      <a:pt x="2874931" y="720031"/>
                    </a:lnTo>
                    <a:lnTo>
                      <a:pt x="2871057" y="706094"/>
                    </a:lnTo>
                    <a:cubicBezTo>
                      <a:pt x="2832158" y="570509"/>
                      <a:pt x="2731121" y="252333"/>
                      <a:pt x="2941127" y="240634"/>
                    </a:cubicBezTo>
                    <a:cubicBezTo>
                      <a:pt x="3151132" y="228935"/>
                      <a:pt x="3072096" y="558044"/>
                      <a:pt x="3042547" y="697556"/>
                    </a:cubicBezTo>
                    <a:lnTo>
                      <a:pt x="3037937" y="722417"/>
                    </a:lnTo>
                    <a:lnTo>
                      <a:pt x="3185623" y="724529"/>
                    </a:lnTo>
                    <a:cubicBezTo>
                      <a:pt x="3347059" y="727126"/>
                      <a:pt x="3480472" y="730294"/>
                      <a:pt x="3564241" y="736073"/>
                    </a:cubicBezTo>
                    <a:lnTo>
                      <a:pt x="3570296" y="800089"/>
                    </a:lnTo>
                    <a:cubicBezTo>
                      <a:pt x="3457368" y="798630"/>
                      <a:pt x="3255661" y="796406"/>
                      <a:pt x="3015878" y="791437"/>
                    </a:cubicBezTo>
                    <a:lnTo>
                      <a:pt x="2824326" y="786883"/>
                    </a:lnTo>
                    <a:lnTo>
                      <a:pt x="2823991" y="796797"/>
                    </a:lnTo>
                    <a:cubicBezTo>
                      <a:pt x="2823204" y="916435"/>
                      <a:pt x="2855190" y="1308606"/>
                      <a:pt x="2636794" y="1253037"/>
                    </a:cubicBezTo>
                    <a:cubicBezTo>
                      <a:pt x="2432958" y="1201172"/>
                      <a:pt x="2593293" y="908364"/>
                      <a:pt x="2657539" y="782789"/>
                    </a:cubicBezTo>
                    <a:lnTo>
                      <a:pt x="2658099" y="781621"/>
                    </a:lnTo>
                    <a:lnTo>
                      <a:pt x="2377142" y="771506"/>
                    </a:lnTo>
                    <a:lnTo>
                      <a:pt x="2357193" y="775979"/>
                    </a:lnTo>
                    <a:lnTo>
                      <a:pt x="2354959" y="770708"/>
                    </a:lnTo>
                    <a:lnTo>
                      <a:pt x="2259394" y="767267"/>
                    </a:lnTo>
                    <a:lnTo>
                      <a:pt x="2260299" y="785502"/>
                    </a:lnTo>
                    <a:cubicBezTo>
                      <a:pt x="2269474" y="904790"/>
                      <a:pt x="2333994" y="1292937"/>
                      <a:pt x="2111730" y="1255740"/>
                    </a:cubicBezTo>
                    <a:cubicBezTo>
                      <a:pt x="1904284" y="1221024"/>
                      <a:pt x="2039689" y="915885"/>
                      <a:pt x="2093259" y="785398"/>
                    </a:cubicBezTo>
                    <a:lnTo>
                      <a:pt x="2103200" y="759262"/>
                    </a:lnTo>
                    <a:lnTo>
                      <a:pt x="1973852" y="752232"/>
                    </a:lnTo>
                    <a:lnTo>
                      <a:pt x="1827482" y="741428"/>
                    </a:lnTo>
                    <a:lnTo>
                      <a:pt x="1784749" y="743523"/>
                    </a:lnTo>
                    <a:lnTo>
                      <a:pt x="1783503" y="738182"/>
                    </a:lnTo>
                    <a:lnTo>
                      <a:pt x="1734388" y="734557"/>
                    </a:lnTo>
                    <a:lnTo>
                      <a:pt x="1711951" y="732156"/>
                    </a:lnTo>
                    <a:lnTo>
                      <a:pt x="1710043" y="750236"/>
                    </a:lnTo>
                    <a:cubicBezTo>
                      <a:pt x="1700724" y="869513"/>
                      <a:pt x="1704654" y="1262966"/>
                      <a:pt x="1490778" y="1191960"/>
                    </a:cubicBezTo>
                    <a:cubicBezTo>
                      <a:pt x="1291161" y="1125688"/>
                      <a:pt x="1471975" y="845062"/>
                      <a:pt x="1545014" y="724390"/>
                    </a:cubicBezTo>
                    <a:lnTo>
                      <a:pt x="1550440" y="714875"/>
                    </a:lnTo>
                    <a:lnTo>
                      <a:pt x="1499272" y="709400"/>
                    </a:lnTo>
                    <a:cubicBezTo>
                      <a:pt x="1429506" y="700064"/>
                      <a:pt x="1360276" y="688505"/>
                      <a:pt x="1292156" y="675297"/>
                    </a:cubicBezTo>
                    <a:lnTo>
                      <a:pt x="1105864" y="634405"/>
                    </a:lnTo>
                    <a:lnTo>
                      <a:pt x="1117732" y="643857"/>
                    </a:lnTo>
                    <a:cubicBezTo>
                      <a:pt x="1075893" y="718664"/>
                      <a:pt x="935419" y="1149479"/>
                      <a:pt x="748384" y="998483"/>
                    </a:cubicBezTo>
                    <a:cubicBezTo>
                      <a:pt x="608109" y="885236"/>
                      <a:pt x="784828" y="722630"/>
                      <a:pt x="907924" y="623470"/>
                    </a:cubicBezTo>
                    <a:lnTo>
                      <a:pt x="949090" y="590924"/>
                    </a:lnTo>
                    <a:lnTo>
                      <a:pt x="724529" y="527352"/>
                    </a:lnTo>
                    <a:lnTo>
                      <a:pt x="588043" y="482036"/>
                    </a:lnTo>
                    <a:lnTo>
                      <a:pt x="594407" y="490103"/>
                    </a:lnTo>
                    <a:cubicBezTo>
                      <a:pt x="536597" y="553385"/>
                      <a:pt x="301493" y="940762"/>
                      <a:pt x="153863" y="751060"/>
                    </a:cubicBezTo>
                    <a:cubicBezTo>
                      <a:pt x="135409" y="727347"/>
                      <a:pt x="125841" y="704309"/>
                      <a:pt x="123370" y="682064"/>
                    </a:cubicBezTo>
                    <a:cubicBezTo>
                      <a:pt x="114101" y="598642"/>
                      <a:pt x="204622" y="526354"/>
                      <a:pt x="300553" y="471362"/>
                    </a:cubicBezTo>
                    <a:lnTo>
                      <a:pt x="378501" y="430833"/>
                    </a:lnTo>
                    <a:lnTo>
                      <a:pt x="360141" y="424135"/>
                    </a:lnTo>
                    <a:cubicBezTo>
                      <a:pt x="244149" y="376658"/>
                      <a:pt x="-4139" y="246620"/>
                      <a:pt x="52" y="1142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55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17;p41"/>
          <p:cNvSpPr txBox="1">
            <a:spLocks/>
          </p:cNvSpPr>
          <p:nvPr/>
        </p:nvSpPr>
        <p:spPr>
          <a:xfrm>
            <a:off x="2326358" y="894583"/>
            <a:ext cx="7503951" cy="8548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8668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3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6770"/>
            <a:r>
              <a:rPr lang="vi-VN" sz="4267" b="1">
                <a:solidFill>
                  <a:srgbClr val="E88651"/>
                </a:solidFill>
                <a:latin typeface="HP001 4 hàng" pitchFamily="34" charset="0"/>
                <a:cs typeface="Calibri" panose="020F0502020204030204" pitchFamily="34" charset="0"/>
              </a:rPr>
              <a:t>Lưu ý về tư thế ngồi viết</a:t>
            </a:r>
            <a:endParaRPr lang="en-US" sz="4267" b="1" dirty="0">
              <a:solidFill>
                <a:srgbClr val="E88651"/>
              </a:solidFill>
              <a:latin typeface="HP001 4 hàng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91051" y="1734153"/>
            <a:ext cx="457970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54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cầm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defTabSz="914354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giữ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1054" y="3011644"/>
            <a:ext cx="451431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54"/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Thẳng lưng</a:t>
            </a:r>
          </a:p>
          <a:p>
            <a:pPr defTabSz="914354"/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Chân đặt đúng vị trí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88033" y="4305372"/>
            <a:ext cx="4553607" cy="11360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1219080"/>
            <a:r>
              <a:rPr lang="en-US" sz="3200" b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Khoảng cách từ mắt đến vở 25 – 30cm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0" name="Picture 2" descr="https://khotunhua.com/upload/tiny/day-tre-ngoi-dung-tu-th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559"/>
          <a:stretch/>
        </p:blipFill>
        <p:spPr bwMode="auto">
          <a:xfrm>
            <a:off x="6476829" y="1697560"/>
            <a:ext cx="4676727" cy="3249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6291541" y="3296160"/>
            <a:ext cx="73833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354"/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Giữ</a:t>
            </a:r>
            <a:r>
              <a:rPr lang="en-US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trái</a:t>
            </a:r>
            <a:endParaRPr lang="en-US" sz="1051" b="1" dirty="0">
              <a:solidFill>
                <a:prstClr val="black"/>
              </a:solidFill>
              <a:latin typeface="HP001 4 hàng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757128" y="2642311"/>
            <a:ext cx="836717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354"/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endParaRPr lang="en-US" sz="1051" b="1" dirty="0">
              <a:solidFill>
                <a:prstClr val="black"/>
              </a:solidFill>
              <a:latin typeface="HP001 4 hàng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3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2"/>
            <a:ext cx="1121664" cy="1228881"/>
          </a:xfrm>
          <a:prstGeom prst="rect">
            <a:avLst/>
          </a:prstGeom>
        </p:spPr>
      </p:pic>
      <p:pic>
        <p:nvPicPr>
          <p:cNvPr id="34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12" name="Google Shape;1580;p24">
            <a:extLst>
              <a:ext uri="{FF2B5EF4-FFF2-40B4-BE49-F238E27FC236}">
                <a16:creationId xmlns:a16="http://schemas.microsoft.com/office/drawing/2014/main" id="{C315A204-CA22-2C49-A5B5-DC610776DA53}"/>
              </a:ext>
            </a:extLst>
          </p:cNvPr>
          <p:cNvSpPr txBox="1">
            <a:spLocks/>
          </p:cNvSpPr>
          <p:nvPr/>
        </p:nvSpPr>
        <p:spPr>
          <a:xfrm>
            <a:off x="220013" y="129313"/>
            <a:ext cx="1171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40">
              <a:buClr>
                <a:srgbClr val="000000"/>
              </a:buClr>
              <a:defRPr/>
            </a:pPr>
            <a:r>
              <a:rPr lang="en-US" sz="4267" dirty="0" err="1">
                <a:solidFill>
                  <a:srgbClr val="000000"/>
                </a:solidFill>
              </a:rPr>
              <a:t>Viết</a:t>
            </a:r>
            <a:r>
              <a:rPr lang="en-US" sz="4267" dirty="0">
                <a:solidFill>
                  <a:srgbClr val="000000"/>
                </a:solidFill>
              </a:rPr>
              <a:t> </a:t>
            </a:r>
            <a:r>
              <a:rPr lang="en-US" sz="4267" dirty="0" err="1">
                <a:solidFill>
                  <a:srgbClr val="000000"/>
                </a:solidFill>
              </a:rPr>
              <a:t>chính</a:t>
            </a:r>
            <a:r>
              <a:rPr lang="en-US" sz="4267" dirty="0">
                <a:solidFill>
                  <a:srgbClr val="000000"/>
                </a:solidFill>
              </a:rPr>
              <a:t> </a:t>
            </a:r>
            <a:r>
              <a:rPr lang="en-US" sz="4267" dirty="0" err="1">
                <a:solidFill>
                  <a:srgbClr val="000000"/>
                </a:solidFill>
              </a:rPr>
              <a:t>tả</a:t>
            </a:r>
            <a:endParaRPr lang="vi-VN" sz="42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5"/>
          <p:cNvSpPr txBox="1">
            <a:spLocks noGrp="1"/>
          </p:cNvSpPr>
          <p:nvPr>
            <p:ph type="title"/>
          </p:nvPr>
        </p:nvSpPr>
        <p:spPr>
          <a:xfrm>
            <a:off x="5800581" y="2373336"/>
            <a:ext cx="5164800" cy="25216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b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sz="6000" b="1" dirty="0">
              <a:solidFill>
                <a:srgbClr val="9F11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4" name="Google Shape;404;p15"/>
          <p:cNvGrpSpPr/>
          <p:nvPr/>
        </p:nvGrpSpPr>
        <p:grpSpPr>
          <a:xfrm>
            <a:off x="-725478" y="-79876"/>
            <a:ext cx="6421397" cy="6937876"/>
            <a:chOff x="-582573" y="66308"/>
            <a:chExt cx="6421397" cy="6937876"/>
          </a:xfrm>
        </p:grpSpPr>
        <p:pic>
          <p:nvPicPr>
            <p:cNvPr id="405" name="Google Shape;405;p15" descr="Imagen que contiene monitor, marco de fotos, sentado, foto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269212">
              <a:off x="1391192" y="1274307"/>
              <a:ext cx="4263840" cy="502248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6" name="Google Shape;406;p15"/>
            <p:cNvGrpSpPr/>
            <p:nvPr/>
          </p:nvGrpSpPr>
          <p:grpSpPr>
            <a:xfrm flipH="1">
              <a:off x="-582573" y="66308"/>
              <a:ext cx="4976336" cy="6937876"/>
              <a:chOff x="7864580" y="177905"/>
              <a:chExt cx="4941744" cy="6889649"/>
            </a:xfrm>
          </p:grpSpPr>
          <p:sp>
            <p:nvSpPr>
              <p:cNvPr id="407" name="Google Shape;407;p15"/>
              <p:cNvSpPr/>
              <p:nvPr/>
            </p:nvSpPr>
            <p:spPr>
              <a:xfrm rot="6963880">
                <a:off x="10039367" y="3194235"/>
                <a:ext cx="2742411" cy="879358"/>
              </a:xfrm>
              <a:custGeom>
                <a:avLst/>
                <a:gdLst/>
                <a:ahLst/>
                <a:cxnLst/>
                <a:rect l="l" t="t" r="r" b="b"/>
                <a:pathLst>
                  <a:path w="3570296" h="1258395" extrusionOk="0">
                    <a:moveTo>
                      <a:pt x="52" y="114287"/>
                    </a:moveTo>
                    <a:cubicBezTo>
                      <a:pt x="751" y="92231"/>
                      <a:pt x="8463" y="70112"/>
                      <a:pt x="24969" y="48300"/>
                    </a:cubicBezTo>
                    <a:cubicBezTo>
                      <a:pt x="157023" y="-126193"/>
                      <a:pt x="439442" y="311510"/>
                      <a:pt x="513040" y="355151"/>
                    </a:cubicBezTo>
                    <a:lnTo>
                      <a:pt x="497428" y="367539"/>
                    </a:lnTo>
                    <a:lnTo>
                      <a:pt x="567794" y="391986"/>
                    </a:lnTo>
                    <a:cubicBezTo>
                      <a:pt x="600503" y="403531"/>
                      <a:pt x="634955" y="415788"/>
                      <a:pt x="670999" y="428488"/>
                    </a:cubicBezTo>
                    <a:lnTo>
                      <a:pt x="716281" y="444102"/>
                    </a:lnTo>
                    <a:lnTo>
                      <a:pt x="701865" y="404273"/>
                    </a:lnTo>
                    <a:cubicBezTo>
                      <a:pt x="649428" y="255156"/>
                      <a:pt x="584812" y="23866"/>
                      <a:pt x="763696" y="1452"/>
                    </a:cubicBezTo>
                    <a:cubicBezTo>
                      <a:pt x="1002210" y="-28434"/>
                      <a:pt x="894788" y="411788"/>
                      <a:pt x="890967" y="497415"/>
                    </a:cubicBezTo>
                    <a:lnTo>
                      <a:pt x="881798" y="498502"/>
                    </a:lnTo>
                    <a:lnTo>
                      <a:pt x="1170375" y="584825"/>
                    </a:lnTo>
                    <a:lnTo>
                      <a:pt x="1206427" y="593079"/>
                    </a:lnTo>
                    <a:lnTo>
                      <a:pt x="1191308" y="549404"/>
                    </a:lnTo>
                    <a:cubicBezTo>
                      <a:pt x="1140965" y="399568"/>
                      <a:pt x="1079596" y="167395"/>
                      <a:pt x="1258778" y="147490"/>
                    </a:cubicBezTo>
                    <a:cubicBezTo>
                      <a:pt x="1482755" y="122608"/>
                      <a:pt x="1396927" y="506605"/>
                      <a:pt x="1381187" y="625206"/>
                    </a:cubicBezTo>
                    <a:lnTo>
                      <a:pt x="1380506" y="631688"/>
                    </a:lnTo>
                    <a:lnTo>
                      <a:pt x="1559827" y="661387"/>
                    </a:lnTo>
                    <a:lnTo>
                      <a:pt x="1768380" y="681955"/>
                    </a:lnTo>
                    <a:lnTo>
                      <a:pt x="1753583" y="630159"/>
                    </a:lnTo>
                    <a:cubicBezTo>
                      <a:pt x="1711551" y="477782"/>
                      <a:pt x="1663035" y="242588"/>
                      <a:pt x="1843040" y="232560"/>
                    </a:cubicBezTo>
                    <a:cubicBezTo>
                      <a:pt x="2053045" y="220861"/>
                      <a:pt x="1974008" y="549971"/>
                      <a:pt x="1944460" y="689482"/>
                    </a:cubicBezTo>
                    <a:lnTo>
                      <a:pt x="1943808" y="692995"/>
                    </a:lnTo>
                    <a:lnTo>
                      <a:pt x="2053692" y="699439"/>
                    </a:lnTo>
                    <a:lnTo>
                      <a:pt x="2326246" y="709192"/>
                    </a:lnTo>
                    <a:lnTo>
                      <a:pt x="2307127" y="669602"/>
                    </a:lnTo>
                    <a:cubicBezTo>
                      <a:pt x="2239694" y="526640"/>
                      <a:pt x="2151731" y="303184"/>
                      <a:pt x="2327379" y="262567"/>
                    </a:cubicBezTo>
                    <a:cubicBezTo>
                      <a:pt x="2532303" y="215180"/>
                      <a:pt x="2510624" y="552952"/>
                      <a:pt x="2505331" y="695460"/>
                    </a:cubicBezTo>
                    <a:lnTo>
                      <a:pt x="2504809" y="713406"/>
                    </a:lnTo>
                    <a:lnTo>
                      <a:pt x="2638865" y="716402"/>
                    </a:lnTo>
                    <a:lnTo>
                      <a:pt x="2874931" y="720031"/>
                    </a:lnTo>
                    <a:lnTo>
                      <a:pt x="2871057" y="706094"/>
                    </a:lnTo>
                    <a:cubicBezTo>
                      <a:pt x="2832158" y="570509"/>
                      <a:pt x="2731121" y="252333"/>
                      <a:pt x="2941127" y="240634"/>
                    </a:cubicBezTo>
                    <a:cubicBezTo>
                      <a:pt x="3151132" y="228935"/>
                      <a:pt x="3072096" y="558044"/>
                      <a:pt x="3042547" y="697556"/>
                    </a:cubicBezTo>
                    <a:lnTo>
                      <a:pt x="3037937" y="722417"/>
                    </a:lnTo>
                    <a:lnTo>
                      <a:pt x="3185623" y="724529"/>
                    </a:lnTo>
                    <a:cubicBezTo>
                      <a:pt x="3347059" y="727126"/>
                      <a:pt x="3480472" y="730294"/>
                      <a:pt x="3564241" y="736073"/>
                    </a:cubicBezTo>
                    <a:lnTo>
                      <a:pt x="3570296" y="800089"/>
                    </a:lnTo>
                    <a:cubicBezTo>
                      <a:pt x="3457368" y="798630"/>
                      <a:pt x="3255661" y="796406"/>
                      <a:pt x="3015878" y="791437"/>
                    </a:cubicBezTo>
                    <a:lnTo>
                      <a:pt x="2824326" y="786883"/>
                    </a:lnTo>
                    <a:lnTo>
                      <a:pt x="2823991" y="796797"/>
                    </a:lnTo>
                    <a:cubicBezTo>
                      <a:pt x="2823204" y="916435"/>
                      <a:pt x="2855190" y="1308606"/>
                      <a:pt x="2636794" y="1253037"/>
                    </a:cubicBezTo>
                    <a:cubicBezTo>
                      <a:pt x="2432958" y="1201172"/>
                      <a:pt x="2593293" y="908364"/>
                      <a:pt x="2657539" y="782789"/>
                    </a:cubicBezTo>
                    <a:lnTo>
                      <a:pt x="2658099" y="781621"/>
                    </a:lnTo>
                    <a:lnTo>
                      <a:pt x="2377142" y="771506"/>
                    </a:lnTo>
                    <a:lnTo>
                      <a:pt x="2357193" y="775979"/>
                    </a:lnTo>
                    <a:lnTo>
                      <a:pt x="2354959" y="770708"/>
                    </a:lnTo>
                    <a:lnTo>
                      <a:pt x="2259394" y="767267"/>
                    </a:lnTo>
                    <a:lnTo>
                      <a:pt x="2260299" y="785502"/>
                    </a:lnTo>
                    <a:cubicBezTo>
                      <a:pt x="2269474" y="904790"/>
                      <a:pt x="2333994" y="1292937"/>
                      <a:pt x="2111730" y="1255740"/>
                    </a:cubicBezTo>
                    <a:cubicBezTo>
                      <a:pt x="1904284" y="1221024"/>
                      <a:pt x="2039689" y="915885"/>
                      <a:pt x="2093259" y="785398"/>
                    </a:cubicBezTo>
                    <a:lnTo>
                      <a:pt x="2103200" y="759262"/>
                    </a:lnTo>
                    <a:lnTo>
                      <a:pt x="1973852" y="752232"/>
                    </a:lnTo>
                    <a:lnTo>
                      <a:pt x="1827482" y="741428"/>
                    </a:lnTo>
                    <a:lnTo>
                      <a:pt x="1784749" y="743523"/>
                    </a:lnTo>
                    <a:lnTo>
                      <a:pt x="1783503" y="738182"/>
                    </a:lnTo>
                    <a:lnTo>
                      <a:pt x="1734388" y="734557"/>
                    </a:lnTo>
                    <a:lnTo>
                      <a:pt x="1711951" y="732156"/>
                    </a:lnTo>
                    <a:lnTo>
                      <a:pt x="1710043" y="750236"/>
                    </a:lnTo>
                    <a:cubicBezTo>
                      <a:pt x="1700724" y="869513"/>
                      <a:pt x="1704654" y="1262966"/>
                      <a:pt x="1490778" y="1191960"/>
                    </a:cubicBezTo>
                    <a:cubicBezTo>
                      <a:pt x="1291161" y="1125688"/>
                      <a:pt x="1471975" y="845062"/>
                      <a:pt x="1545014" y="724390"/>
                    </a:cubicBezTo>
                    <a:lnTo>
                      <a:pt x="1550440" y="714875"/>
                    </a:lnTo>
                    <a:lnTo>
                      <a:pt x="1499272" y="709400"/>
                    </a:lnTo>
                    <a:cubicBezTo>
                      <a:pt x="1429506" y="700064"/>
                      <a:pt x="1360276" y="688505"/>
                      <a:pt x="1292156" y="675297"/>
                    </a:cubicBezTo>
                    <a:lnTo>
                      <a:pt x="1105864" y="634405"/>
                    </a:lnTo>
                    <a:lnTo>
                      <a:pt x="1117732" y="643857"/>
                    </a:lnTo>
                    <a:cubicBezTo>
                      <a:pt x="1075893" y="718664"/>
                      <a:pt x="935419" y="1149479"/>
                      <a:pt x="748384" y="998483"/>
                    </a:cubicBezTo>
                    <a:cubicBezTo>
                      <a:pt x="608109" y="885236"/>
                      <a:pt x="784828" y="722630"/>
                      <a:pt x="907924" y="623470"/>
                    </a:cubicBezTo>
                    <a:lnTo>
                      <a:pt x="949090" y="590924"/>
                    </a:lnTo>
                    <a:lnTo>
                      <a:pt x="724529" y="527352"/>
                    </a:lnTo>
                    <a:lnTo>
                      <a:pt x="588043" y="482036"/>
                    </a:lnTo>
                    <a:lnTo>
                      <a:pt x="594407" y="490103"/>
                    </a:lnTo>
                    <a:cubicBezTo>
                      <a:pt x="536597" y="553385"/>
                      <a:pt x="301493" y="940762"/>
                      <a:pt x="153863" y="751060"/>
                    </a:cubicBezTo>
                    <a:cubicBezTo>
                      <a:pt x="135409" y="727347"/>
                      <a:pt x="125841" y="704309"/>
                      <a:pt x="123370" y="682064"/>
                    </a:cubicBezTo>
                    <a:cubicBezTo>
                      <a:pt x="114101" y="598642"/>
                      <a:pt x="204622" y="526354"/>
                      <a:pt x="300553" y="471362"/>
                    </a:cubicBezTo>
                    <a:lnTo>
                      <a:pt x="378501" y="430833"/>
                    </a:lnTo>
                    <a:lnTo>
                      <a:pt x="360141" y="424135"/>
                    </a:lnTo>
                    <a:cubicBezTo>
                      <a:pt x="244149" y="376658"/>
                      <a:pt x="-4139" y="246620"/>
                      <a:pt x="52" y="1142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 rot="342636" flipH="1">
                <a:off x="10454693" y="240075"/>
                <a:ext cx="1522632" cy="5474309"/>
              </a:xfrm>
              <a:custGeom>
                <a:avLst/>
                <a:gdLst/>
                <a:ahLst/>
                <a:cxnLst/>
                <a:rect l="l" t="t" r="r" b="b"/>
                <a:pathLst>
                  <a:path w="1122278" h="4034919" extrusionOk="0">
                    <a:moveTo>
                      <a:pt x="1017346" y="4033049"/>
                    </a:moveTo>
                    <a:cubicBezTo>
                      <a:pt x="934586" y="4084522"/>
                      <a:pt x="543637" y="3063193"/>
                      <a:pt x="532895" y="2246639"/>
                    </a:cubicBezTo>
                    <a:cubicBezTo>
                      <a:pt x="522153" y="1430085"/>
                      <a:pt x="345564" y="532737"/>
                      <a:pt x="0" y="0"/>
                    </a:cubicBezTo>
                    <a:cubicBezTo>
                      <a:pt x="530335" y="309475"/>
                      <a:pt x="859899" y="1265626"/>
                      <a:pt x="1029457" y="1937801"/>
                    </a:cubicBezTo>
                    <a:cubicBezTo>
                      <a:pt x="1199015" y="2609976"/>
                      <a:pt x="1100106" y="3981576"/>
                      <a:pt x="1017346" y="40330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 rot="1057145" flipH="1">
                <a:off x="11100766" y="2956121"/>
                <a:ext cx="1121583" cy="4032422"/>
              </a:xfrm>
              <a:custGeom>
                <a:avLst/>
                <a:gdLst/>
                <a:ahLst/>
                <a:cxnLst/>
                <a:rect l="l" t="t" r="r" b="b"/>
                <a:pathLst>
                  <a:path w="1122278" h="4034919" extrusionOk="0">
                    <a:moveTo>
                      <a:pt x="1017346" y="4033049"/>
                    </a:moveTo>
                    <a:cubicBezTo>
                      <a:pt x="934586" y="4084522"/>
                      <a:pt x="543637" y="3063193"/>
                      <a:pt x="532895" y="2246639"/>
                    </a:cubicBezTo>
                    <a:cubicBezTo>
                      <a:pt x="522153" y="1430085"/>
                      <a:pt x="345564" y="532737"/>
                      <a:pt x="0" y="0"/>
                    </a:cubicBezTo>
                    <a:cubicBezTo>
                      <a:pt x="530335" y="309475"/>
                      <a:pt x="859899" y="1265626"/>
                      <a:pt x="1029457" y="1937801"/>
                    </a:cubicBezTo>
                    <a:cubicBezTo>
                      <a:pt x="1199015" y="2609976"/>
                      <a:pt x="1100106" y="3981576"/>
                      <a:pt x="1017346" y="40330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0" name="Google Shape;410;p15"/>
              <p:cNvGrpSpPr/>
              <p:nvPr/>
            </p:nvGrpSpPr>
            <p:grpSpPr>
              <a:xfrm rot="834297">
                <a:off x="8537534" y="734267"/>
                <a:ext cx="2935744" cy="5958665"/>
                <a:chOff x="5368897" y="1487338"/>
                <a:chExt cx="2009955" cy="4079596"/>
              </a:xfrm>
            </p:grpSpPr>
            <p:sp>
              <p:nvSpPr>
                <p:cNvPr id="411" name="Google Shape;411;p15"/>
                <p:cNvSpPr/>
                <p:nvPr/>
              </p:nvSpPr>
              <p:spPr>
                <a:xfrm rot="-1170648">
                  <a:off x="6587411" y="1949092"/>
                  <a:ext cx="185621" cy="3690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5"/>
                <p:cNvSpPr/>
                <p:nvPr/>
              </p:nvSpPr>
              <p:spPr>
                <a:xfrm rot="4234075">
                  <a:off x="5489229" y="1617265"/>
                  <a:ext cx="913596" cy="901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5"/>
                <p:cNvSpPr/>
                <p:nvPr/>
              </p:nvSpPr>
              <p:spPr>
                <a:xfrm rot="781437">
                  <a:off x="5870962" y="2008507"/>
                  <a:ext cx="131790" cy="13179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4" name="Google Shape;414;p15"/>
              <p:cNvGrpSpPr/>
              <p:nvPr/>
            </p:nvGrpSpPr>
            <p:grpSpPr>
              <a:xfrm rot="-834363" flipH="1">
                <a:off x="10007823" y="1779855"/>
                <a:ext cx="2189869" cy="5071126"/>
                <a:chOff x="5307255" y="1547438"/>
                <a:chExt cx="1784043" cy="4131344"/>
              </a:xfrm>
            </p:grpSpPr>
            <p:sp>
              <p:nvSpPr>
                <p:cNvPr id="415" name="Google Shape;415;p15"/>
                <p:cNvSpPr/>
                <p:nvPr/>
              </p:nvSpPr>
              <p:spPr>
                <a:xfrm rot="-960242">
                  <a:off x="6403497" y="2032749"/>
                  <a:ext cx="184883" cy="369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8" name="Google Shape;418;p15"/>
              <p:cNvGrpSpPr/>
              <p:nvPr/>
            </p:nvGrpSpPr>
            <p:grpSpPr>
              <a:xfrm rot="440309">
                <a:off x="9237033" y="2293084"/>
                <a:ext cx="1956333" cy="4542963"/>
                <a:chOff x="5307255" y="1547438"/>
                <a:chExt cx="1786162" cy="4147796"/>
              </a:xfrm>
            </p:grpSpPr>
            <p:sp>
              <p:nvSpPr>
                <p:cNvPr id="419" name="Google Shape;419;p15"/>
                <p:cNvSpPr/>
                <p:nvPr/>
              </p:nvSpPr>
              <p:spPr>
                <a:xfrm rot="-960242">
                  <a:off x="6405617" y="2049201"/>
                  <a:ext cx="184883" cy="369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2" name="Google Shape;422;p15"/>
              <p:cNvGrpSpPr/>
              <p:nvPr/>
            </p:nvGrpSpPr>
            <p:grpSpPr>
              <a:xfrm rot="952222" flipH="1">
                <a:off x="10387675" y="4620686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3" name="Google Shape;423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5" name="Google Shape;425;p15"/>
              <p:cNvGrpSpPr/>
              <p:nvPr/>
            </p:nvGrpSpPr>
            <p:grpSpPr>
              <a:xfrm rot="952222" flipH="1">
                <a:off x="10406852" y="3368180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6" name="Google Shape;426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8" name="Google Shape;428;p15"/>
              <p:cNvGrpSpPr/>
              <p:nvPr/>
            </p:nvGrpSpPr>
            <p:grpSpPr>
              <a:xfrm rot="952222" flipH="1">
                <a:off x="11485763" y="3114853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9" name="Google Shape;429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1" name="Google Shape;431;p15"/>
              <p:cNvGrpSpPr/>
              <p:nvPr/>
            </p:nvGrpSpPr>
            <p:grpSpPr>
              <a:xfrm rot="952222" flipH="1">
                <a:off x="11371716" y="4308822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32" name="Google Shape;432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4" name="Google Shape;434;p15"/>
              <p:cNvSpPr/>
              <p:nvPr/>
            </p:nvSpPr>
            <p:spPr>
              <a:xfrm rot="-6416953" flipH="1">
                <a:off x="8195028" y="4496461"/>
                <a:ext cx="3919040" cy="1078776"/>
              </a:xfrm>
              <a:custGeom>
                <a:avLst/>
                <a:gdLst/>
                <a:ahLst/>
                <a:cxnLst/>
                <a:rect l="l" t="t" r="r" b="b"/>
                <a:pathLst>
                  <a:path w="3570296" h="1258395" extrusionOk="0">
                    <a:moveTo>
                      <a:pt x="52" y="114287"/>
                    </a:moveTo>
                    <a:cubicBezTo>
                      <a:pt x="751" y="92231"/>
                      <a:pt x="8463" y="70112"/>
                      <a:pt x="24969" y="48300"/>
                    </a:cubicBezTo>
                    <a:cubicBezTo>
                      <a:pt x="157023" y="-126193"/>
                      <a:pt x="439442" y="311510"/>
                      <a:pt x="513040" y="355151"/>
                    </a:cubicBezTo>
                    <a:lnTo>
                      <a:pt x="497428" y="367539"/>
                    </a:lnTo>
                    <a:lnTo>
                      <a:pt x="567794" y="391986"/>
                    </a:lnTo>
                    <a:cubicBezTo>
                      <a:pt x="600503" y="403531"/>
                      <a:pt x="634955" y="415788"/>
                      <a:pt x="670999" y="428488"/>
                    </a:cubicBezTo>
                    <a:lnTo>
                      <a:pt x="716281" y="444102"/>
                    </a:lnTo>
                    <a:lnTo>
                      <a:pt x="701865" y="404273"/>
                    </a:lnTo>
                    <a:cubicBezTo>
                      <a:pt x="649428" y="255156"/>
                      <a:pt x="584812" y="23866"/>
                      <a:pt x="763696" y="1452"/>
                    </a:cubicBezTo>
                    <a:cubicBezTo>
                      <a:pt x="1002210" y="-28434"/>
                      <a:pt x="894788" y="411788"/>
                      <a:pt x="890967" y="497415"/>
                    </a:cubicBezTo>
                    <a:lnTo>
                      <a:pt x="881798" y="498502"/>
                    </a:lnTo>
                    <a:lnTo>
                      <a:pt x="1170375" y="584825"/>
                    </a:lnTo>
                    <a:lnTo>
                      <a:pt x="1206427" y="593079"/>
                    </a:lnTo>
                    <a:lnTo>
                      <a:pt x="1191308" y="549404"/>
                    </a:lnTo>
                    <a:cubicBezTo>
                      <a:pt x="1140965" y="399568"/>
                      <a:pt x="1079596" y="167395"/>
                      <a:pt x="1258778" y="147490"/>
                    </a:cubicBezTo>
                    <a:cubicBezTo>
                      <a:pt x="1482755" y="122608"/>
                      <a:pt x="1396927" y="506605"/>
                      <a:pt x="1381187" y="625206"/>
                    </a:cubicBezTo>
                    <a:lnTo>
                      <a:pt x="1380506" y="631688"/>
                    </a:lnTo>
                    <a:lnTo>
                      <a:pt x="1559827" y="661387"/>
                    </a:lnTo>
                    <a:lnTo>
                      <a:pt x="1768380" y="681955"/>
                    </a:lnTo>
                    <a:lnTo>
                      <a:pt x="1753583" y="630159"/>
                    </a:lnTo>
                    <a:cubicBezTo>
                      <a:pt x="1711551" y="477782"/>
                      <a:pt x="1663035" y="242588"/>
                      <a:pt x="1843040" y="232560"/>
                    </a:cubicBezTo>
                    <a:cubicBezTo>
                      <a:pt x="2053045" y="220861"/>
                      <a:pt x="1974008" y="549971"/>
                      <a:pt x="1944460" y="689482"/>
                    </a:cubicBezTo>
                    <a:lnTo>
                      <a:pt x="1943808" y="692995"/>
                    </a:lnTo>
                    <a:lnTo>
                      <a:pt x="2053692" y="699439"/>
                    </a:lnTo>
                    <a:lnTo>
                      <a:pt x="2326246" y="709192"/>
                    </a:lnTo>
                    <a:lnTo>
                      <a:pt x="2307127" y="669602"/>
                    </a:lnTo>
                    <a:cubicBezTo>
                      <a:pt x="2239694" y="526640"/>
                      <a:pt x="2151731" y="303184"/>
                      <a:pt x="2327379" y="262567"/>
                    </a:cubicBezTo>
                    <a:cubicBezTo>
                      <a:pt x="2532303" y="215180"/>
                      <a:pt x="2510624" y="552952"/>
                      <a:pt x="2505331" y="695460"/>
                    </a:cubicBezTo>
                    <a:lnTo>
                      <a:pt x="2504809" y="713406"/>
                    </a:lnTo>
                    <a:lnTo>
                      <a:pt x="2638865" y="716402"/>
                    </a:lnTo>
                    <a:lnTo>
                      <a:pt x="2874931" y="720031"/>
                    </a:lnTo>
                    <a:lnTo>
                      <a:pt x="2871057" y="706094"/>
                    </a:lnTo>
                    <a:cubicBezTo>
                      <a:pt x="2832158" y="570509"/>
                      <a:pt x="2731121" y="252333"/>
                      <a:pt x="2941127" y="240634"/>
                    </a:cubicBezTo>
                    <a:cubicBezTo>
                      <a:pt x="3151132" y="228935"/>
                      <a:pt x="3072096" y="558044"/>
                      <a:pt x="3042547" y="697556"/>
                    </a:cubicBezTo>
                    <a:lnTo>
                      <a:pt x="3037937" y="722417"/>
                    </a:lnTo>
                    <a:lnTo>
                      <a:pt x="3185623" y="724529"/>
                    </a:lnTo>
                    <a:cubicBezTo>
                      <a:pt x="3347059" y="727126"/>
                      <a:pt x="3480472" y="730294"/>
                      <a:pt x="3564241" y="736073"/>
                    </a:cubicBezTo>
                    <a:lnTo>
                      <a:pt x="3570296" y="800089"/>
                    </a:lnTo>
                    <a:cubicBezTo>
                      <a:pt x="3457368" y="798630"/>
                      <a:pt x="3255661" y="796406"/>
                      <a:pt x="3015878" y="791437"/>
                    </a:cubicBezTo>
                    <a:lnTo>
                      <a:pt x="2824326" y="786883"/>
                    </a:lnTo>
                    <a:lnTo>
                      <a:pt x="2823991" y="796797"/>
                    </a:lnTo>
                    <a:cubicBezTo>
                      <a:pt x="2823204" y="916435"/>
                      <a:pt x="2855190" y="1308606"/>
                      <a:pt x="2636794" y="1253037"/>
                    </a:cubicBezTo>
                    <a:cubicBezTo>
                      <a:pt x="2432958" y="1201172"/>
                      <a:pt x="2593293" y="908364"/>
                      <a:pt x="2657539" y="782789"/>
                    </a:cubicBezTo>
                    <a:lnTo>
                      <a:pt x="2658099" y="781621"/>
                    </a:lnTo>
                    <a:lnTo>
                      <a:pt x="2377142" y="771506"/>
                    </a:lnTo>
                    <a:lnTo>
                      <a:pt x="2357193" y="775979"/>
                    </a:lnTo>
                    <a:lnTo>
                      <a:pt x="2354959" y="770708"/>
                    </a:lnTo>
                    <a:lnTo>
                      <a:pt x="2259394" y="767267"/>
                    </a:lnTo>
                    <a:lnTo>
                      <a:pt x="2260299" y="785502"/>
                    </a:lnTo>
                    <a:cubicBezTo>
                      <a:pt x="2269474" y="904790"/>
                      <a:pt x="2333994" y="1292937"/>
                      <a:pt x="2111730" y="1255740"/>
                    </a:cubicBezTo>
                    <a:cubicBezTo>
                      <a:pt x="1904284" y="1221024"/>
                      <a:pt x="2039689" y="915885"/>
                      <a:pt x="2093259" y="785398"/>
                    </a:cubicBezTo>
                    <a:lnTo>
                      <a:pt x="2103200" y="759262"/>
                    </a:lnTo>
                    <a:lnTo>
                      <a:pt x="1973852" y="752232"/>
                    </a:lnTo>
                    <a:lnTo>
                      <a:pt x="1827482" y="741428"/>
                    </a:lnTo>
                    <a:lnTo>
                      <a:pt x="1784749" y="743523"/>
                    </a:lnTo>
                    <a:lnTo>
                      <a:pt x="1783503" y="738182"/>
                    </a:lnTo>
                    <a:lnTo>
                      <a:pt x="1734388" y="734557"/>
                    </a:lnTo>
                    <a:lnTo>
                      <a:pt x="1711951" y="732156"/>
                    </a:lnTo>
                    <a:lnTo>
                      <a:pt x="1710043" y="750236"/>
                    </a:lnTo>
                    <a:cubicBezTo>
                      <a:pt x="1700724" y="869513"/>
                      <a:pt x="1704654" y="1262966"/>
                      <a:pt x="1490778" y="1191960"/>
                    </a:cubicBezTo>
                    <a:cubicBezTo>
                      <a:pt x="1291161" y="1125688"/>
                      <a:pt x="1471975" y="845062"/>
                      <a:pt x="1545014" y="724390"/>
                    </a:cubicBezTo>
                    <a:lnTo>
                      <a:pt x="1550440" y="714875"/>
                    </a:lnTo>
                    <a:lnTo>
                      <a:pt x="1499272" y="709400"/>
                    </a:lnTo>
                    <a:cubicBezTo>
                      <a:pt x="1429506" y="700064"/>
                      <a:pt x="1360276" y="688505"/>
                      <a:pt x="1292156" y="675297"/>
                    </a:cubicBezTo>
                    <a:lnTo>
                      <a:pt x="1105864" y="634405"/>
                    </a:lnTo>
                    <a:lnTo>
                      <a:pt x="1117732" y="643857"/>
                    </a:lnTo>
                    <a:cubicBezTo>
                      <a:pt x="1075893" y="718664"/>
                      <a:pt x="935419" y="1149479"/>
                      <a:pt x="748384" y="998483"/>
                    </a:cubicBezTo>
                    <a:cubicBezTo>
                      <a:pt x="608109" y="885236"/>
                      <a:pt x="784828" y="722630"/>
                      <a:pt x="907924" y="623470"/>
                    </a:cubicBezTo>
                    <a:lnTo>
                      <a:pt x="949090" y="590924"/>
                    </a:lnTo>
                    <a:lnTo>
                      <a:pt x="724529" y="527352"/>
                    </a:lnTo>
                    <a:lnTo>
                      <a:pt x="588043" y="482036"/>
                    </a:lnTo>
                    <a:lnTo>
                      <a:pt x="594407" y="490103"/>
                    </a:lnTo>
                    <a:cubicBezTo>
                      <a:pt x="536597" y="553385"/>
                      <a:pt x="301493" y="940762"/>
                      <a:pt x="153863" y="751060"/>
                    </a:cubicBezTo>
                    <a:cubicBezTo>
                      <a:pt x="135409" y="727347"/>
                      <a:pt x="125841" y="704309"/>
                      <a:pt x="123370" y="682064"/>
                    </a:cubicBezTo>
                    <a:cubicBezTo>
                      <a:pt x="114101" y="598642"/>
                      <a:pt x="204622" y="526354"/>
                      <a:pt x="300553" y="471362"/>
                    </a:cubicBezTo>
                    <a:lnTo>
                      <a:pt x="378501" y="430833"/>
                    </a:lnTo>
                    <a:lnTo>
                      <a:pt x="360141" y="424135"/>
                    </a:lnTo>
                    <a:cubicBezTo>
                      <a:pt x="244149" y="376658"/>
                      <a:pt x="-4139" y="246620"/>
                      <a:pt x="52" y="1142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46022D76-D4D2-4C65-B631-7A81ECFCC8AB}"/>
              </a:ext>
            </a:extLst>
          </p:cNvPr>
          <p:cNvSpPr/>
          <p:nvPr/>
        </p:nvSpPr>
        <p:spPr>
          <a:xfrm>
            <a:off x="1855433" y="2412010"/>
            <a:ext cx="7625918" cy="18887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44" y="484080"/>
            <a:ext cx="11290423" cy="101452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chứa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tiếng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bắt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đầu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s/x,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34856" y="2844797"/>
            <a:ext cx="6455966" cy="78123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Nhạc</a:t>
            </a:r>
            <a:r>
              <a:rPr lang="en-US" sz="24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cụ</a:t>
            </a:r>
            <a:r>
              <a:rPr lang="en-US" sz="24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hình</a:t>
            </a:r>
            <a:r>
              <a:rPr lang="en-US" sz="24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ống</a:t>
            </a:r>
            <a:r>
              <a:rPr lang="en-US" sz="24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có</a:t>
            </a:r>
            <a:r>
              <a:rPr lang="en-US" sz="24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nhiều</a:t>
            </a:r>
            <a:r>
              <a:rPr lang="en-US" sz="24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lỗ</a:t>
            </a:r>
            <a:r>
              <a:rPr lang="en-US" sz="24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nhỏ</a:t>
            </a:r>
            <a:r>
              <a:rPr lang="en-US" sz="24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24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bằng</a:t>
            </a:r>
            <a:r>
              <a:rPr lang="en-US" sz="24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hơi</a:t>
            </a:r>
            <a:endParaRPr lang="en-US" sz="2400" dirty="0">
              <a:solidFill>
                <a:schemeClr val="tx2"/>
              </a:solidFill>
              <a:latin typeface="Time New Roman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F76B3466-7CC5-4033-A147-FD0855CD82E1}"/>
              </a:ext>
            </a:extLst>
          </p:cNvPr>
          <p:cNvSpPr/>
          <p:nvPr/>
        </p:nvSpPr>
        <p:spPr>
          <a:xfrm>
            <a:off x="3755254" y="4660777"/>
            <a:ext cx="4341181" cy="199747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8AF22-8470-4534-820B-AFC053743C2D}"/>
              </a:ext>
            </a:extLst>
          </p:cNvPr>
          <p:cNvSpPr txBox="1"/>
          <p:nvPr/>
        </p:nvSpPr>
        <p:spPr>
          <a:xfrm>
            <a:off x="5412386" y="5214144"/>
            <a:ext cx="102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 New Roman"/>
              </a:rPr>
              <a:t>sáo</a:t>
            </a:r>
            <a:endParaRPr lang="en-US" sz="4000" dirty="0">
              <a:solidFill>
                <a:schemeClr val="tx2">
                  <a:lumMod val="85000"/>
                  <a:lumOff val="15000"/>
                </a:schemeClr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448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áo Trúc NT3">
            <a:extLst>
              <a:ext uri="{FF2B5EF4-FFF2-40B4-BE49-F238E27FC236}">
                <a16:creationId xmlns:a16="http://schemas.microsoft.com/office/drawing/2014/main" id="{98487520-E34B-4B33-89CA-8E5834C5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121"/>
            <a:ext cx="6209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o Trúc Trung Hoa D27 (Nâu) - Sáo Dizi Nạm Ngọc | Shopee Việt Nam">
            <a:extLst>
              <a:ext uri="{FF2B5EF4-FFF2-40B4-BE49-F238E27FC236}">
                <a16:creationId xmlns:a16="http://schemas.microsoft.com/office/drawing/2014/main" id="{E5B3C109-F80E-4BB9-951C-F582F16F0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2"/>
          <a:stretch/>
        </p:blipFill>
        <p:spPr bwMode="auto">
          <a:xfrm>
            <a:off x="6209415" y="170121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3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8653C93C-2050-4F6C-8359-9E8F2B6E93E7}"/>
              </a:ext>
            </a:extLst>
          </p:cNvPr>
          <p:cNvSpPr/>
          <p:nvPr/>
        </p:nvSpPr>
        <p:spPr>
          <a:xfrm>
            <a:off x="712380" y="2412010"/>
            <a:ext cx="10792047" cy="18887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753C9B-AC29-450D-B73F-48C75FD0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44" y="484080"/>
            <a:ext cx="11290423" cy="101452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chứa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tiếng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bắt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đầu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s/x,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: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F04624-9084-4A27-BF00-38F8CA885622}"/>
              </a:ext>
            </a:extLst>
          </p:cNvPr>
          <p:cNvSpPr txBox="1">
            <a:spLocks/>
          </p:cNvSpPr>
          <p:nvPr/>
        </p:nvSpPr>
        <p:spPr>
          <a:xfrm>
            <a:off x="1275907" y="2721497"/>
            <a:ext cx="9845749" cy="115579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Môn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nghệ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thuật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sân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khấu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trình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diễn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những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động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tác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leo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nhảy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nhào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lộn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…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khéo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léo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người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và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thú</a:t>
            </a:r>
            <a:r>
              <a:rPr lang="en-US" sz="2800" dirty="0">
                <a:solidFill>
                  <a:schemeClr val="tx2"/>
                </a:solidFill>
                <a:latin typeface="Time New Roman"/>
                <a:ea typeface="AvantGarde" pitchFamily="2" charset="0"/>
                <a:cs typeface="AvantGarde" pitchFamily="2" charset="0"/>
              </a:rPr>
              <a:t>..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2D0BB0A7-D50A-4E6A-92EB-BCC2FDC73E4C}"/>
              </a:ext>
            </a:extLst>
          </p:cNvPr>
          <p:cNvSpPr/>
          <p:nvPr/>
        </p:nvSpPr>
        <p:spPr>
          <a:xfrm>
            <a:off x="4260952" y="4733521"/>
            <a:ext cx="4341181" cy="199747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FDB66-C8AD-4D4D-B2A9-268C93F10D2B}"/>
              </a:ext>
            </a:extLst>
          </p:cNvPr>
          <p:cNvSpPr txBox="1"/>
          <p:nvPr/>
        </p:nvSpPr>
        <p:spPr>
          <a:xfrm>
            <a:off x="5804797" y="5214144"/>
            <a:ext cx="2391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 New Roman"/>
              </a:rPr>
              <a:t>Xiếc</a:t>
            </a:r>
            <a:endParaRPr lang="en-US" sz="4000" dirty="0">
              <a:solidFill>
                <a:schemeClr val="tx2">
                  <a:lumMod val="85000"/>
                  <a:lumOff val="15000"/>
                </a:schemeClr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76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iếc – Wikipedia tiếng Việt">
            <a:extLst>
              <a:ext uri="{FF2B5EF4-FFF2-40B4-BE49-F238E27FC236}">
                <a16:creationId xmlns:a16="http://schemas.microsoft.com/office/drawing/2014/main" id="{D5ACF251-AB92-4D0D-A78F-7F4605CFC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ghệ thuật biểu diễn xiếc">
            <a:extLst>
              <a:ext uri="{FF2B5EF4-FFF2-40B4-BE49-F238E27FC236}">
                <a16:creationId xmlns:a16="http://schemas.microsoft.com/office/drawing/2014/main" id="{68886D20-1D8E-42DB-BDD0-D02304D4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48" y="-58479"/>
            <a:ext cx="6418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D28225C-704F-460E-8278-ECDCC651D07C}"/>
              </a:ext>
            </a:extLst>
          </p:cNvPr>
          <p:cNvSpPr txBox="1"/>
          <p:nvPr/>
        </p:nvSpPr>
        <p:spPr>
          <a:xfrm>
            <a:off x="1797156" y="434663"/>
            <a:ext cx="8550325" cy="74898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267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4267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267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67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267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67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D46A9F1-8B6D-4D1F-A4E5-DAE201774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67027"/>
              </p:ext>
            </p:extLst>
          </p:nvPr>
        </p:nvGraphicFramePr>
        <p:xfrm>
          <a:off x="834887" y="1514797"/>
          <a:ext cx="9899376" cy="4673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9688">
                  <a:extLst>
                    <a:ext uri="{9D8B030D-6E8A-4147-A177-3AD203B41FA5}">
                      <a16:colId xmlns:a16="http://schemas.microsoft.com/office/drawing/2014/main" val="4098495026"/>
                    </a:ext>
                  </a:extLst>
                </a:gridCol>
                <a:gridCol w="4949688">
                  <a:extLst>
                    <a:ext uri="{9D8B030D-6E8A-4147-A177-3AD203B41FA5}">
                      <a16:colId xmlns:a16="http://schemas.microsoft.com/office/drawing/2014/main" val="4237024475"/>
                    </a:ext>
                  </a:extLst>
                </a:gridCol>
              </a:tblGrid>
              <a:tr h="1308357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2"/>
                          </a:solidFill>
                          <a:latin typeface="Time New Roman"/>
                        </a:rPr>
                        <a:t>Chứa</a:t>
                      </a:r>
                      <a:r>
                        <a:rPr lang="en-US" sz="3200" dirty="0">
                          <a:solidFill>
                            <a:schemeClr val="tx2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2"/>
                          </a:solidFill>
                          <a:latin typeface="Time New Roman"/>
                        </a:rPr>
                        <a:t>tiếng</a:t>
                      </a:r>
                      <a:r>
                        <a:rPr lang="en-US" sz="3200" dirty="0">
                          <a:solidFill>
                            <a:schemeClr val="tx2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2"/>
                          </a:solidFill>
                          <a:latin typeface="Time New Roman"/>
                        </a:rPr>
                        <a:t>bắt</a:t>
                      </a:r>
                      <a:r>
                        <a:rPr lang="en-US" sz="3200" dirty="0">
                          <a:solidFill>
                            <a:schemeClr val="tx2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2"/>
                          </a:solidFill>
                          <a:latin typeface="Time New Roman"/>
                        </a:rPr>
                        <a:t>đầu</a:t>
                      </a:r>
                      <a:r>
                        <a:rPr lang="en-US" sz="3200" dirty="0">
                          <a:solidFill>
                            <a:schemeClr val="tx2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2"/>
                          </a:solidFill>
                          <a:latin typeface="Time New Roman"/>
                        </a:rPr>
                        <a:t>bằng</a:t>
                      </a:r>
                      <a:r>
                        <a:rPr lang="en-US" sz="3200" dirty="0">
                          <a:solidFill>
                            <a:schemeClr val="tx2"/>
                          </a:solidFill>
                          <a:latin typeface="Time New Roman"/>
                        </a:rPr>
                        <a:t> 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2"/>
                          </a:solidFill>
                          <a:latin typeface="Time New Roman"/>
                        </a:rPr>
                        <a:t>Chứa</a:t>
                      </a:r>
                      <a:r>
                        <a:rPr lang="en-US" sz="3200" dirty="0">
                          <a:solidFill>
                            <a:schemeClr val="tx2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2"/>
                          </a:solidFill>
                          <a:latin typeface="Time New Roman"/>
                        </a:rPr>
                        <a:t>tiếng</a:t>
                      </a:r>
                      <a:r>
                        <a:rPr lang="en-US" sz="3200" dirty="0">
                          <a:solidFill>
                            <a:schemeClr val="tx2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2"/>
                          </a:solidFill>
                          <a:latin typeface="Time New Roman"/>
                        </a:rPr>
                        <a:t>bắt</a:t>
                      </a:r>
                      <a:r>
                        <a:rPr lang="en-US" sz="3200" dirty="0">
                          <a:solidFill>
                            <a:schemeClr val="tx2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2"/>
                          </a:solidFill>
                          <a:latin typeface="Time New Roman"/>
                        </a:rPr>
                        <a:t>đầu</a:t>
                      </a:r>
                      <a:r>
                        <a:rPr lang="en-US" sz="3200" dirty="0">
                          <a:solidFill>
                            <a:schemeClr val="tx2"/>
                          </a:solidFill>
                          <a:latin typeface="Time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2"/>
                          </a:solidFill>
                          <a:latin typeface="Time New Roman"/>
                        </a:rPr>
                        <a:t>bằng</a:t>
                      </a:r>
                      <a:r>
                        <a:rPr lang="en-US" sz="3200" dirty="0">
                          <a:solidFill>
                            <a:schemeClr val="tx2"/>
                          </a:solidFill>
                          <a:latin typeface="Time New Roman"/>
                        </a:rPr>
                        <a:t> x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73443282"/>
                  </a:ext>
                </a:extLst>
              </a:tr>
              <a:tr h="3365612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842961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CFE5B1C-0505-403E-B253-2E79965DCE4C}"/>
              </a:ext>
            </a:extLst>
          </p:cNvPr>
          <p:cNvSpPr txBox="1"/>
          <p:nvPr/>
        </p:nvSpPr>
        <p:spPr>
          <a:xfrm>
            <a:off x="1162930" y="3179299"/>
            <a:ext cx="4464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 New Roman"/>
              </a:rPr>
              <a:t>San </a:t>
            </a:r>
            <a:r>
              <a:rPr lang="en-US" sz="3200" dirty="0" err="1">
                <a:latin typeface="Time New Roman"/>
              </a:rPr>
              <a:t>sẻ</a:t>
            </a:r>
            <a:r>
              <a:rPr lang="en-US" sz="3200" dirty="0">
                <a:latin typeface="Time New Roman"/>
              </a:rPr>
              <a:t>, se </a:t>
            </a:r>
            <a:r>
              <a:rPr lang="en-US" sz="3200" dirty="0" err="1">
                <a:latin typeface="Time New Roman"/>
              </a:rPr>
              <a:t>sợi</a:t>
            </a:r>
            <a:r>
              <a:rPr lang="en-US" sz="3200" dirty="0">
                <a:latin typeface="Time New Roman"/>
              </a:rPr>
              <a:t>, soi </a:t>
            </a:r>
            <a:r>
              <a:rPr lang="en-US" sz="3200" dirty="0" err="1">
                <a:latin typeface="Time New Roman"/>
              </a:rPr>
              <a:t>đường</a:t>
            </a:r>
            <a:r>
              <a:rPr lang="en-US" sz="3200" dirty="0">
                <a:latin typeface="Time New Roman"/>
              </a:rPr>
              <a:t>, so </a:t>
            </a:r>
            <a:r>
              <a:rPr lang="en-US" sz="3200" dirty="0" err="1">
                <a:latin typeface="Time New Roman"/>
              </a:rPr>
              <a:t>sánh</a:t>
            </a:r>
            <a:r>
              <a:rPr lang="en-US" sz="3200" dirty="0">
                <a:latin typeface="Time New Roman"/>
              </a:rPr>
              <a:t>, </a:t>
            </a:r>
            <a:r>
              <a:rPr lang="en-US" sz="3200" dirty="0" err="1">
                <a:latin typeface="Time New Roman"/>
              </a:rPr>
              <a:t>sánh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>
                <a:latin typeface="Time New Roman"/>
              </a:rPr>
              <a:t>bước</a:t>
            </a:r>
            <a:r>
              <a:rPr lang="en-US" sz="3200" dirty="0">
                <a:latin typeface="Time New Roman"/>
              </a:rPr>
              <a:t>, </a:t>
            </a:r>
            <a:r>
              <a:rPr lang="en-US" sz="3200" dirty="0" err="1">
                <a:latin typeface="Time New Roman"/>
              </a:rPr>
              <a:t>bổ</a:t>
            </a:r>
            <a:r>
              <a:rPr lang="en-US" sz="3200" dirty="0">
                <a:latin typeface="Time New Roman"/>
              </a:rPr>
              <a:t> sung, </a:t>
            </a:r>
            <a:r>
              <a:rPr lang="en-US" sz="3200" dirty="0" err="1">
                <a:latin typeface="Time New Roman"/>
              </a:rPr>
              <a:t>săn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>
                <a:latin typeface="Time New Roman"/>
              </a:rPr>
              <a:t>bắt</a:t>
            </a:r>
            <a:r>
              <a:rPr lang="en-US" sz="3200" dirty="0">
                <a:latin typeface="Time New Roman"/>
              </a:rPr>
              <a:t>, </a:t>
            </a:r>
            <a:r>
              <a:rPr lang="en-US" sz="3200" dirty="0" err="1">
                <a:latin typeface="Time New Roman"/>
              </a:rPr>
              <a:t>săn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>
                <a:latin typeface="Time New Roman"/>
              </a:rPr>
              <a:t>đuổi</a:t>
            </a:r>
            <a:r>
              <a:rPr lang="en-US" sz="3200" dirty="0">
                <a:latin typeface="Time New Roman"/>
              </a:rPr>
              <a:t>, </a:t>
            </a:r>
            <a:r>
              <a:rPr lang="en-US" sz="3200" dirty="0" err="1">
                <a:latin typeface="Time New Roman"/>
              </a:rPr>
              <a:t>sinh</a:t>
            </a:r>
            <a:r>
              <a:rPr lang="en-US" sz="3200" dirty="0">
                <a:latin typeface="Time New Roman"/>
              </a:rPr>
              <a:t> (</a:t>
            </a:r>
            <a:r>
              <a:rPr lang="en-US" sz="3200" dirty="0" err="1">
                <a:latin typeface="Time New Roman"/>
              </a:rPr>
              <a:t>đẻ</a:t>
            </a:r>
            <a:r>
              <a:rPr lang="en-US" sz="3200" dirty="0">
                <a:latin typeface="Time New Roman"/>
              </a:rPr>
              <a:t> ),…..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4B30D-FD0F-4273-B044-C1CDC25CDD61}"/>
              </a:ext>
            </a:extLst>
          </p:cNvPr>
          <p:cNvSpPr txBox="1"/>
          <p:nvPr/>
        </p:nvSpPr>
        <p:spPr>
          <a:xfrm>
            <a:off x="5948597" y="3256185"/>
            <a:ext cx="4464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 New Roman"/>
              </a:rPr>
              <a:t>Xé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>
                <a:latin typeface="Time New Roman"/>
              </a:rPr>
              <a:t>vải</a:t>
            </a:r>
            <a:r>
              <a:rPr lang="en-US" sz="3200" dirty="0">
                <a:latin typeface="Time New Roman"/>
              </a:rPr>
              <a:t>, </a:t>
            </a:r>
            <a:r>
              <a:rPr lang="en-US" sz="3200" dirty="0" err="1">
                <a:latin typeface="Time New Roman"/>
              </a:rPr>
              <a:t>xào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>
                <a:latin typeface="Time New Roman"/>
              </a:rPr>
              <a:t>rau</a:t>
            </a:r>
            <a:r>
              <a:rPr lang="en-US" sz="3200" dirty="0">
                <a:latin typeface="Time New Roman"/>
              </a:rPr>
              <a:t>, </a:t>
            </a:r>
            <a:r>
              <a:rPr lang="en-US" sz="3200" dirty="0" err="1">
                <a:latin typeface="Time New Roman"/>
              </a:rPr>
              <a:t>xẻo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>
                <a:latin typeface="Time New Roman"/>
              </a:rPr>
              <a:t>thịt</a:t>
            </a:r>
            <a:r>
              <a:rPr lang="en-US" sz="3200" dirty="0">
                <a:latin typeface="Time New Roman"/>
              </a:rPr>
              <a:t>, </a:t>
            </a:r>
            <a:r>
              <a:rPr lang="en-US" sz="3200" dirty="0" err="1">
                <a:latin typeface="Time New Roman"/>
              </a:rPr>
              <a:t>xông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>
                <a:latin typeface="Time New Roman"/>
              </a:rPr>
              <a:t>đất</a:t>
            </a:r>
            <a:r>
              <a:rPr lang="en-US" sz="3200" dirty="0">
                <a:latin typeface="Time New Roman"/>
              </a:rPr>
              <a:t>, </a:t>
            </a:r>
            <a:r>
              <a:rPr lang="en-US" sz="3200" dirty="0" err="1">
                <a:latin typeface="Time New Roman"/>
              </a:rPr>
              <a:t>xúc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>
                <a:latin typeface="Time New Roman"/>
              </a:rPr>
              <a:t>đất</a:t>
            </a:r>
            <a:r>
              <a:rPr lang="en-US" sz="3200" dirty="0">
                <a:latin typeface="Time New Roman"/>
              </a:rPr>
              <a:t>, </a:t>
            </a:r>
            <a:r>
              <a:rPr lang="en-US" sz="3200" dirty="0" err="1">
                <a:latin typeface="Time New Roman"/>
              </a:rPr>
              <a:t>xông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>
                <a:latin typeface="Time New Roman"/>
              </a:rPr>
              <a:t>lên</a:t>
            </a:r>
            <a:r>
              <a:rPr lang="en-US" sz="3200" dirty="0">
                <a:latin typeface="Time New Roman"/>
              </a:rPr>
              <a:t>, </a:t>
            </a:r>
            <a:r>
              <a:rPr lang="en-US" sz="3200" dirty="0" err="1">
                <a:latin typeface="Time New Roman"/>
              </a:rPr>
              <a:t>máy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>
                <a:latin typeface="Time New Roman"/>
              </a:rPr>
              <a:t>xúc</a:t>
            </a:r>
            <a:r>
              <a:rPr lang="en-US" sz="3200" dirty="0">
                <a:latin typeface="Time New Roman"/>
              </a:rPr>
              <a:t>, </a:t>
            </a:r>
            <a:r>
              <a:rPr lang="en-US" sz="3200" dirty="0" err="1">
                <a:latin typeface="Time New Roman"/>
              </a:rPr>
              <a:t>xuất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>
                <a:latin typeface="Time New Roman"/>
              </a:rPr>
              <a:t>bản</a:t>
            </a:r>
            <a:r>
              <a:rPr lang="en-US" sz="3200" dirty="0">
                <a:latin typeface="Time New Roman"/>
              </a:rPr>
              <a:t>, </a:t>
            </a:r>
            <a:r>
              <a:rPr lang="en-US" sz="3200" dirty="0" err="1">
                <a:latin typeface="Time New Roman"/>
              </a:rPr>
              <a:t>lên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>
                <a:latin typeface="Time New Roman"/>
              </a:rPr>
              <a:t>xuống</a:t>
            </a:r>
            <a:r>
              <a:rPr lang="en-US" sz="3200" dirty="0">
                <a:latin typeface="Time New Roman"/>
              </a:rPr>
              <a:t>, </a:t>
            </a:r>
            <a:r>
              <a:rPr lang="en-US" sz="3200" dirty="0" err="1">
                <a:latin typeface="Time New Roman"/>
              </a:rPr>
              <a:t>xúm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>
                <a:latin typeface="Time New Roman"/>
              </a:rPr>
              <a:t>lại</a:t>
            </a:r>
            <a:r>
              <a:rPr lang="en-US" sz="3200" dirty="0">
                <a:latin typeface="Time New Roman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734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">
            <a:extLst>
              <a:ext uri="{FF2B5EF4-FFF2-40B4-BE49-F238E27FC236}">
                <a16:creationId xmlns:a16="http://schemas.microsoft.com/office/drawing/2014/main" id="{88394EAB-B70C-4E3E-9FAA-134E662E2261}"/>
              </a:ext>
            </a:extLst>
          </p:cNvPr>
          <p:cNvGrpSpPr/>
          <p:nvPr/>
        </p:nvGrpSpPr>
        <p:grpSpPr>
          <a:xfrm>
            <a:off x="631757" y="2170769"/>
            <a:ext cx="4216690" cy="2676787"/>
            <a:chOff x="467544" y="483518"/>
            <a:chExt cx="3556284" cy="1959060"/>
          </a:xfrm>
        </p:grpSpPr>
        <p:pic>
          <p:nvPicPr>
            <p:cNvPr id="9" name="Picture 2" descr="F:\1-原创素材\1_mm1102\PPT\PPT_014\materaials\pageimg_g9.png">
              <a:extLst>
                <a:ext uri="{FF2B5EF4-FFF2-40B4-BE49-F238E27FC236}">
                  <a16:creationId xmlns:a16="http://schemas.microsoft.com/office/drawing/2014/main" id="{5B1E732D-EBE0-45E1-9A6D-6D853CEFC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372" y="812306"/>
              <a:ext cx="2845456" cy="163027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EC32E9-830C-4EDB-8683-A29FC8B9102E}"/>
                </a:ext>
              </a:extLst>
            </p:cNvPr>
            <p:cNvSpPr txBox="1"/>
            <p:nvPr/>
          </p:nvSpPr>
          <p:spPr>
            <a:xfrm>
              <a:off x="467544" y="483518"/>
              <a:ext cx="866784" cy="721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01909">
                <a:lnSpc>
                  <a:spcPct val="150000"/>
                </a:lnSpc>
              </a:pPr>
              <a:r>
                <a:rPr lang="en-US" altLang="zh-CN" sz="4385" dirty="0">
                  <a:solidFill>
                    <a:srgbClr val="0099FF"/>
                  </a:solidFill>
                  <a:latin typeface="华康海报体W12(P)" pitchFamily="82" charset="-122"/>
                  <a:ea typeface="华康海报体W12(P)" pitchFamily="82" charset="-122"/>
                </a:rPr>
                <a:t>1</a:t>
              </a:r>
            </a:p>
          </p:txBody>
        </p:sp>
        <p:sp>
          <p:nvSpPr>
            <p:cNvPr id="11" name="矩形 6">
              <a:extLst>
                <a:ext uri="{FF2B5EF4-FFF2-40B4-BE49-F238E27FC236}">
                  <a16:creationId xmlns:a16="http://schemas.microsoft.com/office/drawing/2014/main" id="{5BD0A69D-060E-4061-B007-296A1C8051F0}"/>
                </a:ext>
              </a:extLst>
            </p:cNvPr>
            <p:cNvSpPr/>
            <p:nvPr/>
          </p:nvSpPr>
          <p:spPr>
            <a:xfrm>
              <a:off x="1406664" y="1081615"/>
              <a:ext cx="2388872" cy="878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1909"/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Nghe-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chính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xác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đoạn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3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“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Đối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đáp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với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vua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”</a:t>
              </a:r>
              <a:endPara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3">
            <a:extLst>
              <a:ext uri="{FF2B5EF4-FFF2-40B4-BE49-F238E27FC236}">
                <a16:creationId xmlns:a16="http://schemas.microsoft.com/office/drawing/2014/main" id="{9FBC2850-2E71-4865-8098-AE210F4AC603}"/>
              </a:ext>
            </a:extLst>
          </p:cNvPr>
          <p:cNvGrpSpPr/>
          <p:nvPr/>
        </p:nvGrpSpPr>
        <p:grpSpPr>
          <a:xfrm>
            <a:off x="4641816" y="1701209"/>
            <a:ext cx="4799896" cy="3114024"/>
            <a:chOff x="3896210" y="86241"/>
            <a:chExt cx="3447852" cy="2046901"/>
          </a:xfrm>
        </p:grpSpPr>
        <p:pic>
          <p:nvPicPr>
            <p:cNvPr id="13" name="Picture 2" descr="F:\1-原创素材\1_mm1102\PPT\PPT_014\materaials\pageimg_g9.png">
              <a:extLst>
                <a:ext uri="{FF2B5EF4-FFF2-40B4-BE49-F238E27FC236}">
                  <a16:creationId xmlns:a16="http://schemas.microsoft.com/office/drawing/2014/main" id="{746D778D-40CB-4769-8B0F-9D813FFEA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369" y="647920"/>
              <a:ext cx="2708693" cy="148522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7">
              <a:extLst>
                <a:ext uri="{FF2B5EF4-FFF2-40B4-BE49-F238E27FC236}">
                  <a16:creationId xmlns:a16="http://schemas.microsoft.com/office/drawing/2014/main" id="{CC3D5D2D-2632-4035-A061-B66FC7832A13}"/>
                </a:ext>
              </a:extLst>
            </p:cNvPr>
            <p:cNvSpPr/>
            <p:nvPr/>
          </p:nvSpPr>
          <p:spPr>
            <a:xfrm>
              <a:off x="5101953" y="962977"/>
              <a:ext cx="1844427" cy="546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01909"/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Phân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biệt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âm</a:t>
              </a:r>
              <a:r>
                <a:rPr lang="en-US" altLang="zh-CN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đầu</a:t>
              </a:r>
              <a:r>
                <a:rPr lang="en-US" altLang="zh-CN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x/s.</a:t>
              </a:r>
              <a:endParaRPr lang="zh-CN" alt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94DEE2-C7DF-4E7C-91C8-475A6E398E3E}"/>
                </a:ext>
              </a:extLst>
            </p:cNvPr>
            <p:cNvSpPr txBox="1"/>
            <p:nvPr/>
          </p:nvSpPr>
          <p:spPr>
            <a:xfrm>
              <a:off x="3896210" y="86241"/>
              <a:ext cx="844585" cy="701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01909">
                <a:lnSpc>
                  <a:spcPct val="150000"/>
                </a:lnSpc>
              </a:pPr>
              <a:r>
                <a:rPr lang="en-US" altLang="zh-CN" sz="4385" dirty="0">
                  <a:solidFill>
                    <a:srgbClr val="5CA139"/>
                  </a:solidFill>
                  <a:latin typeface="华康海报体W12(P)" pitchFamily="82" charset="-122"/>
                  <a:ea typeface="华康海报体W12(P)" pitchFamily="82" charset="-122"/>
                </a:rPr>
                <a:t>2</a:t>
              </a:r>
            </a:p>
          </p:txBody>
        </p:sp>
      </p:grpSp>
      <p:sp>
        <p:nvSpPr>
          <p:cNvPr id="16" name="Google Shape;1020;p19">
            <a:extLst>
              <a:ext uri="{FF2B5EF4-FFF2-40B4-BE49-F238E27FC236}">
                <a16:creationId xmlns:a16="http://schemas.microsoft.com/office/drawing/2014/main" id="{3D2A3605-4284-4695-A6DD-6B99F3DB48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757" y="760011"/>
            <a:ext cx="9011661" cy="740729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8"/>
          <p:cNvSpPr txBox="1">
            <a:spLocks noGrp="1"/>
          </p:cNvSpPr>
          <p:nvPr>
            <p:ph type="title"/>
          </p:nvPr>
        </p:nvSpPr>
        <p:spPr>
          <a:xfrm>
            <a:off x="3368634" y="187617"/>
            <a:ext cx="7798200" cy="1363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4A93BB1-7896-419B-9189-ED84FE1BBED7}"/>
              </a:ext>
            </a:extLst>
          </p:cNvPr>
          <p:cNvSpPr/>
          <p:nvPr/>
        </p:nvSpPr>
        <p:spPr bwMode="auto">
          <a:xfrm>
            <a:off x="5837239" y="2330451"/>
            <a:ext cx="647700" cy="6492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7"/>
          </a:p>
        </p:txBody>
      </p:sp>
      <p:sp>
        <p:nvSpPr>
          <p:cNvPr id="8" name="椭圆 14">
            <a:extLst>
              <a:ext uri="{FF2B5EF4-FFF2-40B4-BE49-F238E27FC236}">
                <a16:creationId xmlns:a16="http://schemas.microsoft.com/office/drawing/2014/main" id="{B4E3188F-82DD-4F09-86D0-7F569CA7DE81}"/>
              </a:ext>
            </a:extLst>
          </p:cNvPr>
          <p:cNvSpPr/>
          <p:nvPr/>
        </p:nvSpPr>
        <p:spPr bwMode="auto">
          <a:xfrm>
            <a:off x="5865336" y="3878263"/>
            <a:ext cx="649288" cy="64928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7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CDEB3-21B0-4448-BEA3-5C7C718A2ADB}"/>
              </a:ext>
            </a:extLst>
          </p:cNvPr>
          <p:cNvSpPr txBox="1"/>
          <p:nvPr/>
        </p:nvSpPr>
        <p:spPr>
          <a:xfrm>
            <a:off x="2723422" y="2317751"/>
            <a:ext cx="6101601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Soát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lỗi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51C2ED-1E2C-49DC-AC6F-D48489DBE541}"/>
              </a:ext>
            </a:extLst>
          </p:cNvPr>
          <p:cNvSpPr txBox="1"/>
          <p:nvPr/>
        </p:nvSpPr>
        <p:spPr>
          <a:xfrm>
            <a:off x="2723422" y="3683994"/>
            <a:ext cx="610160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66BACA-C238-4637-BAAF-F06224CBCE99}"/>
              </a:ext>
            </a:extLst>
          </p:cNvPr>
          <p:cNvSpPr txBox="1"/>
          <p:nvPr/>
        </p:nvSpPr>
        <p:spPr>
          <a:xfrm>
            <a:off x="1927076" y="2408873"/>
            <a:ext cx="361556" cy="37965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748C6-392D-4E09-A131-8A8DA6A131B5}"/>
              </a:ext>
            </a:extLst>
          </p:cNvPr>
          <p:cNvSpPr txBox="1"/>
          <p:nvPr/>
        </p:nvSpPr>
        <p:spPr>
          <a:xfrm>
            <a:off x="1981692" y="3730186"/>
            <a:ext cx="306940" cy="37965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2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>
            <a:extLst>
              <a:ext uri="{FF2B5EF4-FFF2-40B4-BE49-F238E27FC236}">
                <a16:creationId xmlns:a16="http://schemas.microsoft.com/office/drawing/2014/main" id="{7B907432-27CB-44ED-9ACD-0F1944155A1D}"/>
              </a:ext>
            </a:extLst>
          </p:cNvPr>
          <p:cNvSpPr/>
          <p:nvPr/>
        </p:nvSpPr>
        <p:spPr>
          <a:xfrm>
            <a:off x="3324358" y="1030612"/>
            <a:ext cx="7789759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ti方圆体W7"/>
                <a:ea typeface="华康方圆体W7" pitchFamily="81" charset="-122"/>
                <a:cs typeface="Times New Roman" panose="02020603050405020304" pitchFamily="18" charset="0"/>
              </a:rPr>
              <a:t>Chúc</a:t>
            </a:r>
            <a:r>
              <a:rPr lang="en-US" altLang="zh-CN" sz="6000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ti方圆体W7"/>
                <a:ea typeface="华康方圆体W7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6000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ti方圆体W7"/>
                <a:ea typeface="华康方圆体W7" pitchFamily="81" charset="-122"/>
                <a:cs typeface="Times New Roman" panose="02020603050405020304" pitchFamily="18" charset="0"/>
              </a:rPr>
              <a:t>các</a:t>
            </a:r>
            <a:r>
              <a:rPr lang="en-US" altLang="zh-CN" sz="6000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ti方圆体W7"/>
                <a:ea typeface="华康方圆体W7" pitchFamily="81" charset="-122"/>
                <a:cs typeface="Times New Roman" panose="02020603050405020304" pitchFamily="18" charset="0"/>
              </a:rPr>
              <a:t> con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ti方圆体W7"/>
                <a:ea typeface="华康方圆体W7" pitchFamily="81" charset="-122"/>
                <a:cs typeface="Times New Roman" panose="02020603050405020304" pitchFamily="18" charset="0"/>
              </a:rPr>
              <a:t>chăm</a:t>
            </a:r>
            <a:r>
              <a:rPr lang="en-US" altLang="zh-CN" sz="6000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ti方圆体W7"/>
                <a:ea typeface="华康方圆体W7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6000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ti方圆体W7"/>
                <a:ea typeface="华康方圆体W7" pitchFamily="81" charset="-122"/>
                <a:cs typeface="Times New Roman" panose="02020603050405020304" pitchFamily="18" charset="0"/>
              </a:rPr>
              <a:t>ngoan</a:t>
            </a:r>
            <a:r>
              <a:rPr lang="en-US" altLang="zh-CN" sz="6000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ti方圆体W7"/>
                <a:ea typeface="华康方圆体W7" pitchFamily="81" charset="-122"/>
                <a:cs typeface="Times New Roman" panose="02020603050405020304" pitchFamily="18" charset="0"/>
              </a:rPr>
              <a:t>, </a:t>
            </a:r>
            <a:r>
              <a:rPr lang="en-US" altLang="zh-CN" sz="6000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ti方圆体W7"/>
                <a:ea typeface="华康方圆体W7" pitchFamily="81" charset="-122"/>
                <a:cs typeface="Times New Roman" panose="02020603050405020304" pitchFamily="18" charset="0"/>
              </a:rPr>
              <a:t>học</a:t>
            </a:r>
            <a:r>
              <a:rPr lang="en-US" altLang="zh-CN" sz="6000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ti方圆体W7"/>
                <a:ea typeface="华康方圆体W7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6000" spc="38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ti方圆体W7"/>
                <a:ea typeface="华康方圆体W7" pitchFamily="81" charset="-122"/>
                <a:cs typeface="Times New Roman" panose="02020603050405020304" pitchFamily="18" charset="0"/>
              </a:rPr>
              <a:t>giỏi</a:t>
            </a:r>
            <a:r>
              <a:rPr lang="en-US" altLang="zh-CN" sz="6000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ti方圆体W7"/>
                <a:ea typeface="华康方圆体W7" pitchFamily="81" charset="-122"/>
                <a:cs typeface="Times New Roman" panose="02020603050405020304" pitchFamily="18" charset="0"/>
              </a:rPr>
              <a:t> !</a:t>
            </a:r>
            <a:endParaRPr lang="zh-CN" altLang="en-US" sz="6000" spc="38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康ti方圆体W7"/>
              <a:ea typeface="华康方圆体W7" pitchFamily="8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25176" y="1559233"/>
            <a:ext cx="258072" cy="6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6079" y="1559233"/>
            <a:ext cx="258072" cy="6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6544" y="1559233"/>
            <a:ext cx="258072" cy="6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3871" y="1559233"/>
            <a:ext cx="258072" cy="6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圆角矩形 21"/>
          <p:cNvSpPr/>
          <p:nvPr/>
        </p:nvSpPr>
        <p:spPr>
          <a:xfrm>
            <a:off x="1524000" y="1675205"/>
            <a:ext cx="9144000" cy="94747"/>
          </a:xfrm>
          <a:prstGeom prst="roundRect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100000">
                <a:sysClr val="window" lastClr="FFFFFF">
                  <a:lumMod val="50000"/>
                  <a:shade val="67500"/>
                  <a:satMod val="115000"/>
                </a:sysClr>
              </a:gs>
              <a:gs pos="55000">
                <a:sysClr val="window" lastClr="FFFFFF">
                  <a:lumMod val="7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3" name="五边形 9">
            <a:hlinkClick r:id="rId4" action="ppaction://hlinksldjump"/>
          </p:cNvPr>
          <p:cNvSpPr/>
          <p:nvPr/>
        </p:nvSpPr>
        <p:spPr>
          <a:xfrm rot="5400000">
            <a:off x="4299102" y="2409245"/>
            <a:ext cx="1742733" cy="954983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867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092996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8754" y="1559233"/>
            <a:ext cx="405119" cy="6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五边形 12">
            <a:hlinkClick r:id="rId6" action="ppaction://hlinksldjump"/>
          </p:cNvPr>
          <p:cNvSpPr/>
          <p:nvPr/>
        </p:nvSpPr>
        <p:spPr>
          <a:xfrm rot="5400000">
            <a:off x="2414872" y="2409245"/>
            <a:ext cx="1743517" cy="954983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205668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1426" y="1559233"/>
            <a:ext cx="405119" cy="6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五边形 15">
            <a:hlinkClick r:id="rId7" action="ppaction://hlinksldjump"/>
          </p:cNvPr>
          <p:cNvSpPr/>
          <p:nvPr/>
        </p:nvSpPr>
        <p:spPr>
          <a:xfrm rot="5400000">
            <a:off x="8066381" y="2409245"/>
            <a:ext cx="1743523" cy="954983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867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894300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058" y="1559233"/>
            <a:ext cx="405119" cy="6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五边形 18">
            <a:hlinkClick r:id="rId8" action="ppaction://hlinksldjump"/>
          </p:cNvPr>
          <p:cNvSpPr/>
          <p:nvPr/>
        </p:nvSpPr>
        <p:spPr>
          <a:xfrm rot="5400000">
            <a:off x="6182546" y="2409245"/>
            <a:ext cx="1743519" cy="954983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867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965204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0962" y="1559233"/>
            <a:ext cx="405119" cy="6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476735" y="4421316"/>
            <a:ext cx="11086592" cy="877451"/>
          </a:xfrm>
          <a:prstGeom prst="rect">
            <a:avLst/>
          </a:prstGeom>
        </p:spPr>
        <p:txBody>
          <a:bodyPr wrap="square" lIns="121505" tIns="60753" rIns="121505" bIns="60753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rgbClr val="A87756"/>
                </a:solidFill>
              </a:defRPr>
            </a:lvl1pPr>
          </a:lstStyle>
          <a:p>
            <a:r>
              <a:rPr lang="en-US" altLang="zh-CN" sz="3733" dirty="0">
                <a:solidFill>
                  <a:srgbClr val="002060"/>
                </a:solidFill>
                <a:latin typeface="Lucida Bright" panose="02040602050505020304" pitchFamily="18" charset="0"/>
                <a:ea typeface="微软雅黑" pitchFamily="34" charset="-122"/>
              </a:rPr>
              <a:t>Con </a:t>
            </a:r>
            <a:r>
              <a:rPr lang="en-US" altLang="zh-CN" sz="3733" dirty="0" err="1">
                <a:solidFill>
                  <a:srgbClr val="002060"/>
                </a:solidFill>
                <a:latin typeface="Lucida Bright" panose="02040602050505020304" pitchFamily="18" charset="0"/>
                <a:ea typeface="微软雅黑" pitchFamily="34" charset="-122"/>
              </a:rPr>
              <a:t>hãy</a:t>
            </a:r>
            <a:r>
              <a:rPr lang="en-US" altLang="zh-CN" sz="3733" dirty="0">
                <a:solidFill>
                  <a:srgbClr val="002060"/>
                </a:solidFill>
                <a:latin typeface="Lucida Bright" panose="02040602050505020304" pitchFamily="18" charset="0"/>
                <a:ea typeface="微软雅黑" pitchFamily="34" charset="-122"/>
              </a:rPr>
              <a:t> </a:t>
            </a:r>
            <a:r>
              <a:rPr lang="en-US" altLang="zh-CN" sz="3733" dirty="0" err="1">
                <a:solidFill>
                  <a:srgbClr val="002060"/>
                </a:solidFill>
                <a:latin typeface="Lucida Bright" panose="02040602050505020304" pitchFamily="18" charset="0"/>
                <a:ea typeface="微软雅黑" pitchFamily="34" charset="-122"/>
              </a:rPr>
              <a:t>chọn</a:t>
            </a:r>
            <a:r>
              <a:rPr lang="en-US" altLang="zh-CN" sz="3733" dirty="0">
                <a:solidFill>
                  <a:srgbClr val="002060"/>
                </a:solidFill>
                <a:latin typeface="Lucida Bright" panose="02040602050505020304" pitchFamily="18" charset="0"/>
                <a:ea typeface="微软雅黑" pitchFamily="34" charset="-122"/>
              </a:rPr>
              <a:t> </a:t>
            </a:r>
            <a:r>
              <a:rPr lang="en-US" altLang="zh-CN" sz="3733" dirty="0" err="1">
                <a:solidFill>
                  <a:srgbClr val="002060"/>
                </a:solidFill>
                <a:latin typeface="Lucida Bright" panose="02040602050505020304" pitchFamily="18" charset="0"/>
                <a:ea typeface="微软雅黑" pitchFamily="34" charset="-122"/>
              </a:rPr>
              <a:t>thẻ</a:t>
            </a:r>
            <a:r>
              <a:rPr lang="en-US" altLang="zh-CN" sz="3733" dirty="0">
                <a:solidFill>
                  <a:srgbClr val="002060"/>
                </a:solidFill>
                <a:latin typeface="Lucida Bright" panose="02040602050505020304" pitchFamily="18" charset="0"/>
                <a:ea typeface="微软雅黑" pitchFamily="34" charset="-122"/>
              </a:rPr>
              <a:t> </a:t>
            </a:r>
            <a:r>
              <a:rPr lang="en-US" altLang="zh-CN" sz="3733" dirty="0" err="1">
                <a:solidFill>
                  <a:srgbClr val="002060"/>
                </a:solidFill>
                <a:latin typeface="Lucida Bright" panose="02040602050505020304" pitchFamily="18" charset="0"/>
                <a:ea typeface="微软雅黑" pitchFamily="34" charset="-122"/>
              </a:rPr>
              <a:t>màu</a:t>
            </a:r>
            <a:r>
              <a:rPr lang="en-US" altLang="zh-CN" sz="3733" dirty="0">
                <a:solidFill>
                  <a:srgbClr val="002060"/>
                </a:solidFill>
                <a:latin typeface="Lucida Bright" panose="02040602050505020304" pitchFamily="18" charset="0"/>
                <a:ea typeface="微软雅黑" pitchFamily="34" charset="-122"/>
              </a:rPr>
              <a:t> </a:t>
            </a:r>
            <a:r>
              <a:rPr lang="en-US" altLang="zh-CN" sz="3733" dirty="0" err="1">
                <a:solidFill>
                  <a:srgbClr val="002060"/>
                </a:solidFill>
                <a:latin typeface="Lucida Bright" panose="02040602050505020304" pitchFamily="18" charset="0"/>
                <a:ea typeface="微软雅黑" pitchFamily="34" charset="-122"/>
              </a:rPr>
              <a:t>mà</a:t>
            </a:r>
            <a:r>
              <a:rPr lang="en-US" altLang="zh-CN" sz="3733" dirty="0">
                <a:solidFill>
                  <a:srgbClr val="002060"/>
                </a:solidFill>
                <a:latin typeface="Lucida Bright" panose="02040602050505020304" pitchFamily="18" charset="0"/>
                <a:ea typeface="微软雅黑" pitchFamily="34" charset="-122"/>
              </a:rPr>
              <a:t> con </a:t>
            </a:r>
            <a:r>
              <a:rPr lang="en-US" altLang="zh-CN" sz="3733" dirty="0" err="1">
                <a:solidFill>
                  <a:srgbClr val="002060"/>
                </a:solidFill>
                <a:latin typeface="Lucida Bright" panose="02040602050505020304" pitchFamily="18" charset="0"/>
                <a:ea typeface="微软雅黑" pitchFamily="34" charset="-122"/>
              </a:rPr>
              <a:t>thích</a:t>
            </a:r>
            <a:r>
              <a:rPr lang="en-US" altLang="zh-CN" sz="3733" dirty="0">
                <a:solidFill>
                  <a:srgbClr val="002060"/>
                </a:solidFill>
                <a:latin typeface="Lucida Bright" panose="02040602050505020304" pitchFamily="18" charset="0"/>
                <a:ea typeface="微软雅黑" pitchFamily="34" charset="-122"/>
              </a:rPr>
              <a:t> </a:t>
            </a:r>
            <a:r>
              <a:rPr lang="en-US" altLang="zh-CN" sz="3733" dirty="0" err="1">
                <a:solidFill>
                  <a:srgbClr val="002060"/>
                </a:solidFill>
                <a:latin typeface="Lucida Bright" panose="02040602050505020304" pitchFamily="18" charset="0"/>
                <a:ea typeface="微软雅黑" pitchFamily="34" charset="-122"/>
              </a:rPr>
              <a:t>nhé</a:t>
            </a:r>
            <a:r>
              <a:rPr lang="en-US" altLang="zh-CN" sz="3733" dirty="0">
                <a:solidFill>
                  <a:srgbClr val="002060"/>
                </a:solidFill>
                <a:latin typeface="Lucida Bright" panose="02040602050505020304" pitchFamily="18" charset="0"/>
                <a:ea typeface="微软雅黑" pitchFamily="34" charset="-122"/>
              </a:rPr>
              <a:t> !</a:t>
            </a:r>
            <a:endParaRPr lang="zh-CN" altLang="en-US" sz="3733" dirty="0">
              <a:solidFill>
                <a:srgbClr val="002060"/>
              </a:solidFill>
              <a:latin typeface="Lucida Bright" panose="02040602050505020304" pitchFamily="18" charset="0"/>
              <a:ea typeface="微软雅黑" pitchFamily="34" charset="-122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8CC26AB2-70BE-420D-BF97-F8C9137E19CA}"/>
              </a:ext>
            </a:extLst>
          </p:cNvPr>
          <p:cNvSpPr/>
          <p:nvPr/>
        </p:nvSpPr>
        <p:spPr>
          <a:xfrm>
            <a:off x="1947741" y="200814"/>
            <a:ext cx="8720259" cy="1225471"/>
          </a:xfrm>
          <a:prstGeom prst="homePlate">
            <a:avLst/>
          </a:prstGeom>
          <a:solidFill>
            <a:schemeClr val="accent4">
              <a:alpha val="3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6" name="文本框 78">
            <a:extLst>
              <a:ext uri="{FF2B5EF4-FFF2-40B4-BE49-F238E27FC236}">
                <a16:creationId xmlns:a16="http://schemas.microsoft.com/office/drawing/2014/main" id="{510AE62F-2EE6-41D9-8971-CA0CB5B2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232" y="324558"/>
            <a:ext cx="98772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微软雅黑" pitchFamily="34" charset="-122"/>
                <a:cs typeface="Arial" charset="0"/>
              </a:rPr>
              <a:t>Nhanh</a:t>
            </a:r>
            <a:r>
              <a:rPr lang="en-US" altLang="zh-CN" sz="4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微软雅黑" pitchFamily="34" charset="-122"/>
                <a:cs typeface="Arial" charset="0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微软雅黑" pitchFamily="34" charset="-122"/>
                <a:cs typeface="Arial" charset="0"/>
              </a:rPr>
              <a:t>tay</a:t>
            </a:r>
            <a:r>
              <a:rPr lang="en-US" altLang="zh-CN" sz="4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微软雅黑" pitchFamily="34" charset="-122"/>
                <a:cs typeface="Arial" charset="0"/>
              </a:rPr>
              <a:t> – </a:t>
            </a:r>
            <a:r>
              <a:rPr lang="en-US" altLang="zh-CN" sz="4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微软雅黑" pitchFamily="34" charset="-122"/>
                <a:cs typeface="Arial" charset="0"/>
              </a:rPr>
              <a:t>nhanh</a:t>
            </a:r>
            <a:r>
              <a:rPr lang="en-US" altLang="zh-CN" sz="4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微软雅黑" pitchFamily="34" charset="-122"/>
                <a:cs typeface="Arial" charset="0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ea typeface="微软雅黑" pitchFamily="34" charset="-122"/>
                <a:cs typeface="Arial" charset="0"/>
              </a:rPr>
              <a:t>mắt</a:t>
            </a:r>
            <a:endParaRPr lang="zh-CN" altLang="en-US" sz="4800" b="1" dirty="0">
              <a:solidFill>
                <a:schemeClr val="accent4">
                  <a:lumMod val="75000"/>
                </a:schemeClr>
              </a:solidFill>
              <a:latin typeface="Arial" charset="0"/>
              <a:ea typeface="微软雅黑" pitchFamily="34" charset="-122"/>
              <a:cs typeface="Arial" charset="0"/>
            </a:endParaRPr>
          </a:p>
        </p:txBody>
      </p:sp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59A84E2B-7D0E-420C-90A5-762E7BBADAA4}"/>
              </a:ext>
            </a:extLst>
          </p:cNvPr>
          <p:cNvSpPr/>
          <p:nvPr/>
        </p:nvSpPr>
        <p:spPr>
          <a:xfrm>
            <a:off x="487681" y="5933440"/>
            <a:ext cx="1796551" cy="892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30" grpId="0" animBg="1"/>
      <p:bldP spid="33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AFA09CE-05B8-4454-B6A7-346F4FC317C5}"/>
              </a:ext>
            </a:extLst>
          </p:cNvPr>
          <p:cNvSpPr/>
          <p:nvPr/>
        </p:nvSpPr>
        <p:spPr>
          <a:xfrm>
            <a:off x="6553031" y="3065855"/>
            <a:ext cx="4682539" cy="1262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dirty="0" err="1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4800" dirty="0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4800" dirty="0">
              <a:solidFill>
                <a:srgbClr val="C967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6EA1DD9-1B53-47B4-A999-A5EB51BF0B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204" y="3634128"/>
            <a:ext cx="1158965" cy="868017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5092996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6" name="五边形 12">
            <a:hlinkClick r:id="rId7" action="ppaction://hlinksldjump"/>
          </p:cNvPr>
          <p:cNvSpPr/>
          <p:nvPr/>
        </p:nvSpPr>
        <p:spPr>
          <a:xfrm rot="5400000">
            <a:off x="10640411" y="4896413"/>
            <a:ext cx="1743517" cy="954983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205668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894300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965204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7548B422-9704-41EA-8572-3656C2CCC6F9}"/>
              </a:ext>
            </a:extLst>
          </p:cNvPr>
          <p:cNvSpPr/>
          <p:nvPr/>
        </p:nvSpPr>
        <p:spPr>
          <a:xfrm>
            <a:off x="1352169" y="195528"/>
            <a:ext cx="10160000" cy="2400147"/>
          </a:xfrm>
          <a:prstGeom prst="homePlate">
            <a:avLst/>
          </a:prstGeom>
          <a:solidFill>
            <a:schemeClr val="accent4">
              <a:alpha val="3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8" name="Google Shape;57;p15">
            <a:extLst>
              <a:ext uri="{FF2B5EF4-FFF2-40B4-BE49-F238E27FC236}">
                <a16:creationId xmlns:a16="http://schemas.microsoft.com/office/drawing/2014/main" id="{B18004AD-C14D-463C-8F15-2C2838C4C314}"/>
              </a:ext>
            </a:extLst>
          </p:cNvPr>
          <p:cNvSpPr txBox="1">
            <a:spLocks/>
          </p:cNvSpPr>
          <p:nvPr/>
        </p:nvSpPr>
        <p:spPr>
          <a:xfrm>
            <a:off x="1841872" y="332970"/>
            <a:ext cx="7972685" cy="189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</a:rPr>
              <a:t>Tìm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tiếng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chứa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âm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đầu</a:t>
            </a:r>
            <a:r>
              <a:rPr lang="en-US" sz="4800" dirty="0">
                <a:solidFill>
                  <a:srgbClr val="FF0000"/>
                </a:solidFill>
              </a:rPr>
              <a:t> l/n:</a:t>
            </a:r>
          </a:p>
          <a:p>
            <a:r>
              <a:rPr lang="en-US" sz="4800" dirty="0">
                <a:solidFill>
                  <a:schemeClr val="tx2"/>
                </a:solidFill>
              </a:rPr>
              <a:t>…</a:t>
            </a:r>
            <a:r>
              <a:rPr lang="en-US" sz="4800" dirty="0" err="1">
                <a:solidFill>
                  <a:schemeClr val="tx2"/>
                </a:solidFill>
              </a:rPr>
              <a:t>ưỡi</a:t>
            </a:r>
            <a:r>
              <a:rPr lang="en-US" sz="4800" dirty="0">
                <a:solidFill>
                  <a:schemeClr val="tx2"/>
                </a:solidFill>
              </a:rPr>
              <a:t>…</a:t>
            </a:r>
            <a:r>
              <a:rPr lang="en-US" sz="4800" dirty="0" err="1">
                <a:solidFill>
                  <a:schemeClr val="tx2"/>
                </a:solidFill>
              </a:rPr>
              <a:t>iềm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80159F-6A5F-4C16-A7D1-9436A0B58401}"/>
              </a:ext>
            </a:extLst>
          </p:cNvPr>
          <p:cNvSpPr/>
          <p:nvPr/>
        </p:nvSpPr>
        <p:spPr>
          <a:xfrm>
            <a:off x="466531" y="3012943"/>
            <a:ext cx="3945755" cy="12230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dirty="0" err="1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nưỡi</a:t>
            </a:r>
            <a:r>
              <a:rPr lang="en-US" sz="4800" dirty="0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4800" dirty="0">
              <a:solidFill>
                <a:srgbClr val="C967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Đánh dấu X dấu chéo, sai, đồ thị, Đánh dấu png | PNGEgg">
            <a:extLst>
              <a:ext uri="{FF2B5EF4-FFF2-40B4-BE49-F238E27FC236}">
                <a16:creationId xmlns:a16="http://schemas.microsoft.com/office/drawing/2014/main" id="{47003F4C-5D18-4577-AD4A-0DBA16632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79" y="3487957"/>
            <a:ext cx="1432917" cy="101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3D4D478-EA12-4F26-9505-58C22BAD8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2056" y="-949732"/>
            <a:ext cx="649817" cy="649817"/>
          </a:xfrm>
          <a:prstGeom prst="rect">
            <a:avLst/>
          </a:prstGeom>
        </p:spPr>
      </p:pic>
      <p:pic>
        <p:nvPicPr>
          <p:cNvPr id="16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EEEB97-903A-423E-BA22-37962F5E92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00130" y="-871557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1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五边形 9">
            <a:hlinkClick r:id="rId3" action="ppaction://hlinksldjump"/>
          </p:cNvPr>
          <p:cNvSpPr/>
          <p:nvPr/>
        </p:nvSpPr>
        <p:spPr>
          <a:xfrm rot="5400000">
            <a:off x="10753258" y="4977694"/>
            <a:ext cx="1742733" cy="954983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867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092996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205668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894300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965204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E71CD2DE-2303-4B35-98B8-C4D2EDAC9E1B}"/>
              </a:ext>
            </a:extLst>
          </p:cNvPr>
          <p:cNvSpPr/>
          <p:nvPr/>
        </p:nvSpPr>
        <p:spPr>
          <a:xfrm>
            <a:off x="2097024" y="1816962"/>
            <a:ext cx="8875776" cy="2400147"/>
          </a:xfrm>
          <a:prstGeom prst="homePlate">
            <a:avLst/>
          </a:prstGeom>
          <a:solidFill>
            <a:schemeClr val="accent4">
              <a:alpha val="3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3" name="Google Shape;57;p15">
            <a:extLst>
              <a:ext uri="{FF2B5EF4-FFF2-40B4-BE49-F238E27FC236}">
                <a16:creationId xmlns:a16="http://schemas.microsoft.com/office/drawing/2014/main" id="{85C80A59-1F97-43C3-84CB-7F374B46A102}"/>
              </a:ext>
            </a:extLst>
          </p:cNvPr>
          <p:cNvSpPr txBox="1">
            <a:spLocks/>
          </p:cNvSpPr>
          <p:nvPr/>
        </p:nvSpPr>
        <p:spPr>
          <a:xfrm>
            <a:off x="2249881" y="2182224"/>
            <a:ext cx="7972685" cy="189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</a:rPr>
              <a:t>Con </a:t>
            </a:r>
            <a:r>
              <a:rPr lang="en-US" sz="4800" dirty="0" err="1" smtClean="0">
                <a:solidFill>
                  <a:srgbClr val="FF0000"/>
                </a:solidFill>
              </a:rPr>
              <a:t>được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thưởng</a:t>
            </a:r>
            <a:r>
              <a:rPr lang="en-US" sz="4800" dirty="0" smtClean="0">
                <a:solidFill>
                  <a:srgbClr val="FF0000"/>
                </a:solidFill>
              </a:rPr>
              <a:t> 2 </a:t>
            </a:r>
            <a:r>
              <a:rPr lang="en-US" sz="4800" dirty="0" err="1" smtClean="0">
                <a:solidFill>
                  <a:srgbClr val="FF0000"/>
                </a:solidFill>
              </a:rPr>
              <a:t>điểm</a:t>
            </a:r>
            <a:r>
              <a:rPr lang="en-US" sz="4800" dirty="0" smtClean="0">
                <a:solidFill>
                  <a:srgbClr val="FF0000"/>
                </a:solidFill>
              </a:rPr>
              <a:t> class dojo!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5092996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205668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0" name="五边形 15">
            <a:hlinkClick r:id="rId6" action="ppaction://hlinksldjump"/>
          </p:cNvPr>
          <p:cNvSpPr/>
          <p:nvPr/>
        </p:nvSpPr>
        <p:spPr>
          <a:xfrm rot="5400000">
            <a:off x="10812276" y="5508749"/>
            <a:ext cx="1743523" cy="954983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867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894300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965204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8CC26AB2-70BE-420D-BF97-F8C9137E19CA}"/>
              </a:ext>
            </a:extLst>
          </p:cNvPr>
          <p:cNvSpPr/>
          <p:nvPr/>
        </p:nvSpPr>
        <p:spPr>
          <a:xfrm>
            <a:off x="1446784" y="200813"/>
            <a:ext cx="10160000" cy="2400147"/>
          </a:xfrm>
          <a:prstGeom prst="homePlate">
            <a:avLst/>
          </a:prstGeom>
          <a:solidFill>
            <a:schemeClr val="accent4">
              <a:alpha val="3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2" name="Google Shape;57;p15">
            <a:extLst>
              <a:ext uri="{FF2B5EF4-FFF2-40B4-BE49-F238E27FC236}">
                <a16:creationId xmlns:a16="http://schemas.microsoft.com/office/drawing/2014/main" id="{BD899B40-9A81-401B-8647-6E126E079B27}"/>
              </a:ext>
            </a:extLst>
          </p:cNvPr>
          <p:cNvSpPr txBox="1">
            <a:spLocks/>
          </p:cNvSpPr>
          <p:nvPr/>
        </p:nvSpPr>
        <p:spPr>
          <a:xfrm>
            <a:off x="2122291" y="452997"/>
            <a:ext cx="7972685" cy="189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</a:rPr>
              <a:t>Tìm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tiếng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chứa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âm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đầu</a:t>
            </a:r>
            <a:r>
              <a:rPr lang="en-US" sz="4800" dirty="0">
                <a:solidFill>
                  <a:srgbClr val="FF0000"/>
                </a:solidFill>
              </a:rPr>
              <a:t> n/l:</a:t>
            </a:r>
          </a:p>
          <a:p>
            <a:r>
              <a:rPr lang="en-US" sz="4800" dirty="0">
                <a:solidFill>
                  <a:srgbClr val="FF0000"/>
                </a:solidFill>
              </a:rPr>
              <a:t>…</a:t>
            </a:r>
            <a:r>
              <a:rPr lang="en-US" sz="4800" dirty="0" err="1">
                <a:solidFill>
                  <a:srgbClr val="FF0000"/>
                </a:solidFill>
              </a:rPr>
              <a:t>óng</a:t>
            </a:r>
            <a:r>
              <a:rPr lang="en-US" sz="4800" dirty="0">
                <a:solidFill>
                  <a:srgbClr val="FF0000"/>
                </a:solidFill>
              </a:rPr>
              <a:t>…</a:t>
            </a:r>
            <a:r>
              <a:rPr lang="en-US" sz="4800" dirty="0" err="1">
                <a:solidFill>
                  <a:srgbClr val="FF0000"/>
                </a:solidFill>
              </a:rPr>
              <a:t>ực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CB0E38-335F-4453-B4BD-93E63A0604F8}"/>
              </a:ext>
            </a:extLst>
          </p:cNvPr>
          <p:cNvSpPr/>
          <p:nvPr/>
        </p:nvSpPr>
        <p:spPr>
          <a:xfrm>
            <a:off x="658284" y="3472720"/>
            <a:ext cx="3945755" cy="12230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dirty="0" err="1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Lóng</a:t>
            </a:r>
            <a:r>
              <a:rPr lang="en-US" sz="4800" dirty="0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nực</a:t>
            </a:r>
            <a:endParaRPr lang="en-US" sz="4800" dirty="0">
              <a:solidFill>
                <a:srgbClr val="C967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81773A-5EC3-4CE3-A68F-4D7141A0B4B8}"/>
              </a:ext>
            </a:extLst>
          </p:cNvPr>
          <p:cNvSpPr/>
          <p:nvPr/>
        </p:nvSpPr>
        <p:spPr>
          <a:xfrm>
            <a:off x="5828216" y="3433389"/>
            <a:ext cx="5547833" cy="1262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dirty="0" err="1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800" dirty="0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96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nực</a:t>
            </a:r>
            <a:endParaRPr lang="en-US" sz="4800" dirty="0">
              <a:solidFill>
                <a:srgbClr val="C967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Đánh dấu X dấu chéo, sai, đồ thị, Đánh dấu png | PNGEgg">
            <a:extLst>
              <a:ext uri="{FF2B5EF4-FFF2-40B4-BE49-F238E27FC236}">
                <a16:creationId xmlns:a16="http://schemas.microsoft.com/office/drawing/2014/main" id="{FD032BAC-B53B-4022-8C88-BAF2E91B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86" y="4257041"/>
            <a:ext cx="1432917" cy="101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666B2A-6DCE-4BBA-A2E8-880E0D241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7063" y="4170890"/>
            <a:ext cx="1158965" cy="868017"/>
          </a:xfrm>
          <a:prstGeom prst="rect">
            <a:avLst/>
          </a:prstGeom>
        </p:spPr>
      </p:pic>
      <p:pic>
        <p:nvPicPr>
          <p:cNvPr id="17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F09A0B4-78D9-43C3-9E00-7682B9A8E9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2056" y="-949732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1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5092996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205668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894300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3" name="五边形 18">
            <a:hlinkClick r:id="rId3" action="ppaction://hlinksldjump"/>
          </p:cNvPr>
          <p:cNvSpPr/>
          <p:nvPr/>
        </p:nvSpPr>
        <p:spPr>
          <a:xfrm rot="5400000">
            <a:off x="10812278" y="5184193"/>
            <a:ext cx="1743519" cy="954983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867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965204" y="2065501"/>
            <a:ext cx="147045" cy="1167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3201AE9-1C11-447A-846E-8A318CABCFB3}"/>
              </a:ext>
            </a:extLst>
          </p:cNvPr>
          <p:cNvSpPr/>
          <p:nvPr/>
        </p:nvSpPr>
        <p:spPr>
          <a:xfrm>
            <a:off x="1720164" y="1614943"/>
            <a:ext cx="10160000" cy="2400147"/>
          </a:xfrm>
          <a:prstGeom prst="homePlate">
            <a:avLst/>
          </a:prstGeom>
          <a:solidFill>
            <a:schemeClr val="accent4">
              <a:alpha val="3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3" name="Google Shape;57;p15">
            <a:extLst>
              <a:ext uri="{FF2B5EF4-FFF2-40B4-BE49-F238E27FC236}">
                <a16:creationId xmlns:a16="http://schemas.microsoft.com/office/drawing/2014/main" id="{A3A6F4D0-2857-4472-BB65-917591625413}"/>
              </a:ext>
            </a:extLst>
          </p:cNvPr>
          <p:cNvSpPr txBox="1">
            <a:spLocks/>
          </p:cNvSpPr>
          <p:nvPr/>
        </p:nvSpPr>
        <p:spPr>
          <a:xfrm>
            <a:off x="2303045" y="1867126"/>
            <a:ext cx="7972685" cy="189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</a:rPr>
              <a:t>Phần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thưởng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của</a:t>
            </a:r>
            <a:r>
              <a:rPr lang="en-US" sz="4800" dirty="0">
                <a:solidFill>
                  <a:srgbClr val="FF0000"/>
                </a:solidFill>
              </a:rPr>
              <a:t> con </a:t>
            </a:r>
            <a:r>
              <a:rPr lang="en-US" sz="4800" dirty="0" err="1">
                <a:solidFill>
                  <a:srgbClr val="FF0000"/>
                </a:solidFill>
              </a:rPr>
              <a:t>là</a:t>
            </a:r>
            <a:endParaRPr lang="en-US" sz="4800" dirty="0">
              <a:solidFill>
                <a:srgbClr val="FF0000"/>
              </a:solidFill>
            </a:endParaRPr>
          </a:p>
          <a:p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3 </a:t>
            </a:r>
            <a:r>
              <a:rPr lang="en-US" sz="4800" dirty="0" err="1">
                <a:solidFill>
                  <a:srgbClr val="FF0000"/>
                </a:solidFill>
              </a:rPr>
              <a:t>điểm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thưởng</a:t>
            </a:r>
            <a:r>
              <a:rPr lang="en-US" sz="4800" dirty="0" smtClean="0">
                <a:solidFill>
                  <a:srgbClr val="FF0000"/>
                </a:solidFill>
              </a:rPr>
              <a:t> class dojo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5"/>
          <p:cNvSpPr txBox="1">
            <a:spLocks noGrp="1"/>
          </p:cNvSpPr>
          <p:nvPr>
            <p:ph type="title"/>
          </p:nvPr>
        </p:nvSpPr>
        <p:spPr>
          <a:xfrm>
            <a:off x="5755060" y="2509332"/>
            <a:ext cx="5164800" cy="22488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b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6000" b="1" dirty="0">
                <a:solidFill>
                  <a:srgbClr val="9F11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  <a:endParaRPr sz="6000" b="1" dirty="0">
              <a:solidFill>
                <a:srgbClr val="9F11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4" name="Google Shape;404;p15"/>
          <p:cNvGrpSpPr/>
          <p:nvPr/>
        </p:nvGrpSpPr>
        <p:grpSpPr>
          <a:xfrm>
            <a:off x="-725478" y="-79876"/>
            <a:ext cx="6421397" cy="6937876"/>
            <a:chOff x="-582573" y="66308"/>
            <a:chExt cx="6421397" cy="6937876"/>
          </a:xfrm>
        </p:grpSpPr>
        <p:pic>
          <p:nvPicPr>
            <p:cNvPr id="405" name="Google Shape;405;p15" descr="Imagen que contiene monitor, marco de fotos, sentado, foto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269212">
              <a:off x="1391192" y="1274307"/>
              <a:ext cx="4263840" cy="502248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6" name="Google Shape;406;p15"/>
            <p:cNvGrpSpPr/>
            <p:nvPr/>
          </p:nvGrpSpPr>
          <p:grpSpPr>
            <a:xfrm flipH="1">
              <a:off x="-582573" y="66308"/>
              <a:ext cx="4976336" cy="6937876"/>
              <a:chOff x="7864580" y="177905"/>
              <a:chExt cx="4941744" cy="6889649"/>
            </a:xfrm>
          </p:grpSpPr>
          <p:sp>
            <p:nvSpPr>
              <p:cNvPr id="407" name="Google Shape;407;p15"/>
              <p:cNvSpPr/>
              <p:nvPr/>
            </p:nvSpPr>
            <p:spPr>
              <a:xfrm rot="6963880">
                <a:off x="10039367" y="3194235"/>
                <a:ext cx="2742411" cy="879358"/>
              </a:xfrm>
              <a:custGeom>
                <a:avLst/>
                <a:gdLst/>
                <a:ahLst/>
                <a:cxnLst/>
                <a:rect l="l" t="t" r="r" b="b"/>
                <a:pathLst>
                  <a:path w="3570296" h="1258395" extrusionOk="0">
                    <a:moveTo>
                      <a:pt x="52" y="114287"/>
                    </a:moveTo>
                    <a:cubicBezTo>
                      <a:pt x="751" y="92231"/>
                      <a:pt x="8463" y="70112"/>
                      <a:pt x="24969" y="48300"/>
                    </a:cubicBezTo>
                    <a:cubicBezTo>
                      <a:pt x="157023" y="-126193"/>
                      <a:pt x="439442" y="311510"/>
                      <a:pt x="513040" y="355151"/>
                    </a:cubicBezTo>
                    <a:lnTo>
                      <a:pt x="497428" y="367539"/>
                    </a:lnTo>
                    <a:lnTo>
                      <a:pt x="567794" y="391986"/>
                    </a:lnTo>
                    <a:cubicBezTo>
                      <a:pt x="600503" y="403531"/>
                      <a:pt x="634955" y="415788"/>
                      <a:pt x="670999" y="428488"/>
                    </a:cubicBezTo>
                    <a:lnTo>
                      <a:pt x="716281" y="444102"/>
                    </a:lnTo>
                    <a:lnTo>
                      <a:pt x="701865" y="404273"/>
                    </a:lnTo>
                    <a:cubicBezTo>
                      <a:pt x="649428" y="255156"/>
                      <a:pt x="584812" y="23866"/>
                      <a:pt x="763696" y="1452"/>
                    </a:cubicBezTo>
                    <a:cubicBezTo>
                      <a:pt x="1002210" y="-28434"/>
                      <a:pt x="894788" y="411788"/>
                      <a:pt x="890967" y="497415"/>
                    </a:cubicBezTo>
                    <a:lnTo>
                      <a:pt x="881798" y="498502"/>
                    </a:lnTo>
                    <a:lnTo>
                      <a:pt x="1170375" y="584825"/>
                    </a:lnTo>
                    <a:lnTo>
                      <a:pt x="1206427" y="593079"/>
                    </a:lnTo>
                    <a:lnTo>
                      <a:pt x="1191308" y="549404"/>
                    </a:lnTo>
                    <a:cubicBezTo>
                      <a:pt x="1140965" y="399568"/>
                      <a:pt x="1079596" y="167395"/>
                      <a:pt x="1258778" y="147490"/>
                    </a:cubicBezTo>
                    <a:cubicBezTo>
                      <a:pt x="1482755" y="122608"/>
                      <a:pt x="1396927" y="506605"/>
                      <a:pt x="1381187" y="625206"/>
                    </a:cubicBezTo>
                    <a:lnTo>
                      <a:pt x="1380506" y="631688"/>
                    </a:lnTo>
                    <a:lnTo>
                      <a:pt x="1559827" y="661387"/>
                    </a:lnTo>
                    <a:lnTo>
                      <a:pt x="1768380" y="681955"/>
                    </a:lnTo>
                    <a:lnTo>
                      <a:pt x="1753583" y="630159"/>
                    </a:lnTo>
                    <a:cubicBezTo>
                      <a:pt x="1711551" y="477782"/>
                      <a:pt x="1663035" y="242588"/>
                      <a:pt x="1843040" y="232560"/>
                    </a:cubicBezTo>
                    <a:cubicBezTo>
                      <a:pt x="2053045" y="220861"/>
                      <a:pt x="1974008" y="549971"/>
                      <a:pt x="1944460" y="689482"/>
                    </a:cubicBezTo>
                    <a:lnTo>
                      <a:pt x="1943808" y="692995"/>
                    </a:lnTo>
                    <a:lnTo>
                      <a:pt x="2053692" y="699439"/>
                    </a:lnTo>
                    <a:lnTo>
                      <a:pt x="2326246" y="709192"/>
                    </a:lnTo>
                    <a:lnTo>
                      <a:pt x="2307127" y="669602"/>
                    </a:lnTo>
                    <a:cubicBezTo>
                      <a:pt x="2239694" y="526640"/>
                      <a:pt x="2151731" y="303184"/>
                      <a:pt x="2327379" y="262567"/>
                    </a:cubicBezTo>
                    <a:cubicBezTo>
                      <a:pt x="2532303" y="215180"/>
                      <a:pt x="2510624" y="552952"/>
                      <a:pt x="2505331" y="695460"/>
                    </a:cubicBezTo>
                    <a:lnTo>
                      <a:pt x="2504809" y="713406"/>
                    </a:lnTo>
                    <a:lnTo>
                      <a:pt x="2638865" y="716402"/>
                    </a:lnTo>
                    <a:lnTo>
                      <a:pt x="2874931" y="720031"/>
                    </a:lnTo>
                    <a:lnTo>
                      <a:pt x="2871057" y="706094"/>
                    </a:lnTo>
                    <a:cubicBezTo>
                      <a:pt x="2832158" y="570509"/>
                      <a:pt x="2731121" y="252333"/>
                      <a:pt x="2941127" y="240634"/>
                    </a:cubicBezTo>
                    <a:cubicBezTo>
                      <a:pt x="3151132" y="228935"/>
                      <a:pt x="3072096" y="558044"/>
                      <a:pt x="3042547" y="697556"/>
                    </a:cubicBezTo>
                    <a:lnTo>
                      <a:pt x="3037937" y="722417"/>
                    </a:lnTo>
                    <a:lnTo>
                      <a:pt x="3185623" y="724529"/>
                    </a:lnTo>
                    <a:cubicBezTo>
                      <a:pt x="3347059" y="727126"/>
                      <a:pt x="3480472" y="730294"/>
                      <a:pt x="3564241" y="736073"/>
                    </a:cubicBezTo>
                    <a:lnTo>
                      <a:pt x="3570296" y="800089"/>
                    </a:lnTo>
                    <a:cubicBezTo>
                      <a:pt x="3457368" y="798630"/>
                      <a:pt x="3255661" y="796406"/>
                      <a:pt x="3015878" y="791437"/>
                    </a:cubicBezTo>
                    <a:lnTo>
                      <a:pt x="2824326" y="786883"/>
                    </a:lnTo>
                    <a:lnTo>
                      <a:pt x="2823991" y="796797"/>
                    </a:lnTo>
                    <a:cubicBezTo>
                      <a:pt x="2823204" y="916435"/>
                      <a:pt x="2855190" y="1308606"/>
                      <a:pt x="2636794" y="1253037"/>
                    </a:cubicBezTo>
                    <a:cubicBezTo>
                      <a:pt x="2432958" y="1201172"/>
                      <a:pt x="2593293" y="908364"/>
                      <a:pt x="2657539" y="782789"/>
                    </a:cubicBezTo>
                    <a:lnTo>
                      <a:pt x="2658099" y="781621"/>
                    </a:lnTo>
                    <a:lnTo>
                      <a:pt x="2377142" y="771506"/>
                    </a:lnTo>
                    <a:lnTo>
                      <a:pt x="2357193" y="775979"/>
                    </a:lnTo>
                    <a:lnTo>
                      <a:pt x="2354959" y="770708"/>
                    </a:lnTo>
                    <a:lnTo>
                      <a:pt x="2259394" y="767267"/>
                    </a:lnTo>
                    <a:lnTo>
                      <a:pt x="2260299" y="785502"/>
                    </a:lnTo>
                    <a:cubicBezTo>
                      <a:pt x="2269474" y="904790"/>
                      <a:pt x="2333994" y="1292937"/>
                      <a:pt x="2111730" y="1255740"/>
                    </a:cubicBezTo>
                    <a:cubicBezTo>
                      <a:pt x="1904284" y="1221024"/>
                      <a:pt x="2039689" y="915885"/>
                      <a:pt x="2093259" y="785398"/>
                    </a:cubicBezTo>
                    <a:lnTo>
                      <a:pt x="2103200" y="759262"/>
                    </a:lnTo>
                    <a:lnTo>
                      <a:pt x="1973852" y="752232"/>
                    </a:lnTo>
                    <a:lnTo>
                      <a:pt x="1827482" y="741428"/>
                    </a:lnTo>
                    <a:lnTo>
                      <a:pt x="1784749" y="743523"/>
                    </a:lnTo>
                    <a:lnTo>
                      <a:pt x="1783503" y="738182"/>
                    </a:lnTo>
                    <a:lnTo>
                      <a:pt x="1734388" y="734557"/>
                    </a:lnTo>
                    <a:lnTo>
                      <a:pt x="1711951" y="732156"/>
                    </a:lnTo>
                    <a:lnTo>
                      <a:pt x="1710043" y="750236"/>
                    </a:lnTo>
                    <a:cubicBezTo>
                      <a:pt x="1700724" y="869513"/>
                      <a:pt x="1704654" y="1262966"/>
                      <a:pt x="1490778" y="1191960"/>
                    </a:cubicBezTo>
                    <a:cubicBezTo>
                      <a:pt x="1291161" y="1125688"/>
                      <a:pt x="1471975" y="845062"/>
                      <a:pt x="1545014" y="724390"/>
                    </a:cubicBezTo>
                    <a:lnTo>
                      <a:pt x="1550440" y="714875"/>
                    </a:lnTo>
                    <a:lnTo>
                      <a:pt x="1499272" y="709400"/>
                    </a:lnTo>
                    <a:cubicBezTo>
                      <a:pt x="1429506" y="700064"/>
                      <a:pt x="1360276" y="688505"/>
                      <a:pt x="1292156" y="675297"/>
                    </a:cubicBezTo>
                    <a:lnTo>
                      <a:pt x="1105864" y="634405"/>
                    </a:lnTo>
                    <a:lnTo>
                      <a:pt x="1117732" y="643857"/>
                    </a:lnTo>
                    <a:cubicBezTo>
                      <a:pt x="1075893" y="718664"/>
                      <a:pt x="935419" y="1149479"/>
                      <a:pt x="748384" y="998483"/>
                    </a:cubicBezTo>
                    <a:cubicBezTo>
                      <a:pt x="608109" y="885236"/>
                      <a:pt x="784828" y="722630"/>
                      <a:pt x="907924" y="623470"/>
                    </a:cubicBezTo>
                    <a:lnTo>
                      <a:pt x="949090" y="590924"/>
                    </a:lnTo>
                    <a:lnTo>
                      <a:pt x="724529" y="527352"/>
                    </a:lnTo>
                    <a:lnTo>
                      <a:pt x="588043" y="482036"/>
                    </a:lnTo>
                    <a:lnTo>
                      <a:pt x="594407" y="490103"/>
                    </a:lnTo>
                    <a:cubicBezTo>
                      <a:pt x="536597" y="553385"/>
                      <a:pt x="301493" y="940762"/>
                      <a:pt x="153863" y="751060"/>
                    </a:cubicBezTo>
                    <a:cubicBezTo>
                      <a:pt x="135409" y="727347"/>
                      <a:pt x="125841" y="704309"/>
                      <a:pt x="123370" y="682064"/>
                    </a:cubicBezTo>
                    <a:cubicBezTo>
                      <a:pt x="114101" y="598642"/>
                      <a:pt x="204622" y="526354"/>
                      <a:pt x="300553" y="471362"/>
                    </a:cubicBezTo>
                    <a:lnTo>
                      <a:pt x="378501" y="430833"/>
                    </a:lnTo>
                    <a:lnTo>
                      <a:pt x="360141" y="424135"/>
                    </a:lnTo>
                    <a:cubicBezTo>
                      <a:pt x="244149" y="376658"/>
                      <a:pt x="-4139" y="246620"/>
                      <a:pt x="52" y="1142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 rot="342636" flipH="1">
                <a:off x="10454693" y="240075"/>
                <a:ext cx="1522632" cy="5474309"/>
              </a:xfrm>
              <a:custGeom>
                <a:avLst/>
                <a:gdLst/>
                <a:ahLst/>
                <a:cxnLst/>
                <a:rect l="l" t="t" r="r" b="b"/>
                <a:pathLst>
                  <a:path w="1122278" h="4034919" extrusionOk="0">
                    <a:moveTo>
                      <a:pt x="1017346" y="4033049"/>
                    </a:moveTo>
                    <a:cubicBezTo>
                      <a:pt x="934586" y="4084522"/>
                      <a:pt x="543637" y="3063193"/>
                      <a:pt x="532895" y="2246639"/>
                    </a:cubicBezTo>
                    <a:cubicBezTo>
                      <a:pt x="522153" y="1430085"/>
                      <a:pt x="345564" y="532737"/>
                      <a:pt x="0" y="0"/>
                    </a:cubicBezTo>
                    <a:cubicBezTo>
                      <a:pt x="530335" y="309475"/>
                      <a:pt x="859899" y="1265626"/>
                      <a:pt x="1029457" y="1937801"/>
                    </a:cubicBezTo>
                    <a:cubicBezTo>
                      <a:pt x="1199015" y="2609976"/>
                      <a:pt x="1100106" y="3981576"/>
                      <a:pt x="1017346" y="40330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 rot="1057145" flipH="1">
                <a:off x="11100766" y="2956121"/>
                <a:ext cx="1121583" cy="4032422"/>
              </a:xfrm>
              <a:custGeom>
                <a:avLst/>
                <a:gdLst/>
                <a:ahLst/>
                <a:cxnLst/>
                <a:rect l="l" t="t" r="r" b="b"/>
                <a:pathLst>
                  <a:path w="1122278" h="4034919" extrusionOk="0">
                    <a:moveTo>
                      <a:pt x="1017346" y="4033049"/>
                    </a:moveTo>
                    <a:cubicBezTo>
                      <a:pt x="934586" y="4084522"/>
                      <a:pt x="543637" y="3063193"/>
                      <a:pt x="532895" y="2246639"/>
                    </a:cubicBezTo>
                    <a:cubicBezTo>
                      <a:pt x="522153" y="1430085"/>
                      <a:pt x="345564" y="532737"/>
                      <a:pt x="0" y="0"/>
                    </a:cubicBezTo>
                    <a:cubicBezTo>
                      <a:pt x="530335" y="309475"/>
                      <a:pt x="859899" y="1265626"/>
                      <a:pt x="1029457" y="1937801"/>
                    </a:cubicBezTo>
                    <a:cubicBezTo>
                      <a:pt x="1199015" y="2609976"/>
                      <a:pt x="1100106" y="3981576"/>
                      <a:pt x="1017346" y="40330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0" name="Google Shape;410;p15"/>
              <p:cNvGrpSpPr/>
              <p:nvPr/>
            </p:nvGrpSpPr>
            <p:grpSpPr>
              <a:xfrm rot="834297">
                <a:off x="8537534" y="734267"/>
                <a:ext cx="2935744" cy="5958665"/>
                <a:chOff x="5368897" y="1487338"/>
                <a:chExt cx="2009955" cy="4079596"/>
              </a:xfrm>
            </p:grpSpPr>
            <p:sp>
              <p:nvSpPr>
                <p:cNvPr id="411" name="Google Shape;411;p15"/>
                <p:cNvSpPr/>
                <p:nvPr/>
              </p:nvSpPr>
              <p:spPr>
                <a:xfrm rot="-1170648">
                  <a:off x="6587411" y="1949092"/>
                  <a:ext cx="185621" cy="3690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5"/>
                <p:cNvSpPr/>
                <p:nvPr/>
              </p:nvSpPr>
              <p:spPr>
                <a:xfrm rot="4234075">
                  <a:off x="5489229" y="1617265"/>
                  <a:ext cx="913596" cy="901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5"/>
                <p:cNvSpPr/>
                <p:nvPr/>
              </p:nvSpPr>
              <p:spPr>
                <a:xfrm rot="781437">
                  <a:off x="5870962" y="2008507"/>
                  <a:ext cx="131790" cy="13179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4" name="Google Shape;414;p15"/>
              <p:cNvGrpSpPr/>
              <p:nvPr/>
            </p:nvGrpSpPr>
            <p:grpSpPr>
              <a:xfrm rot="-834363" flipH="1">
                <a:off x="10007823" y="1779855"/>
                <a:ext cx="2189869" cy="5071126"/>
                <a:chOff x="5307255" y="1547438"/>
                <a:chExt cx="1784043" cy="4131344"/>
              </a:xfrm>
            </p:grpSpPr>
            <p:sp>
              <p:nvSpPr>
                <p:cNvPr id="415" name="Google Shape;415;p15"/>
                <p:cNvSpPr/>
                <p:nvPr/>
              </p:nvSpPr>
              <p:spPr>
                <a:xfrm rot="-960242">
                  <a:off x="6403497" y="2032749"/>
                  <a:ext cx="184883" cy="369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8" name="Google Shape;418;p15"/>
              <p:cNvGrpSpPr/>
              <p:nvPr/>
            </p:nvGrpSpPr>
            <p:grpSpPr>
              <a:xfrm rot="440309">
                <a:off x="9237033" y="2293084"/>
                <a:ext cx="1956333" cy="4542963"/>
                <a:chOff x="5307255" y="1547438"/>
                <a:chExt cx="1786162" cy="4147796"/>
              </a:xfrm>
            </p:grpSpPr>
            <p:sp>
              <p:nvSpPr>
                <p:cNvPr id="419" name="Google Shape;419;p15"/>
                <p:cNvSpPr/>
                <p:nvPr/>
              </p:nvSpPr>
              <p:spPr>
                <a:xfrm rot="-960242">
                  <a:off x="6405617" y="2049201"/>
                  <a:ext cx="184883" cy="369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62" h="3348763" extrusionOk="0">
                      <a:moveTo>
                        <a:pt x="0" y="102946"/>
                      </a:moveTo>
                      <a:cubicBezTo>
                        <a:pt x="58538" y="325995"/>
                        <a:pt x="313883" y="798334"/>
                        <a:pt x="393616" y="1338294"/>
                      </a:cubicBezTo>
                      <a:cubicBezTo>
                        <a:pt x="473349" y="1878254"/>
                        <a:pt x="452154" y="3007630"/>
                        <a:pt x="478395" y="3342708"/>
                      </a:cubicBezTo>
                      <a:lnTo>
                        <a:pt x="551062" y="3348763"/>
                      </a:lnTo>
                      <a:cubicBezTo>
                        <a:pt x="546016" y="3004601"/>
                        <a:pt x="532896" y="1835865"/>
                        <a:pt x="448117" y="1277738"/>
                      </a:cubicBezTo>
                      <a:cubicBezTo>
                        <a:pt x="363338" y="719611"/>
                        <a:pt x="117075" y="195799"/>
                        <a:pt x="42389" y="0"/>
                      </a:cubicBezTo>
                      <a:lnTo>
                        <a:pt x="0" y="1029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60000">
                      <a:srgbClr val="6F803B"/>
                    </a:gs>
                    <a:gs pos="100000">
                      <a:srgbClr val="6F803B"/>
                    </a:gs>
                  </a:gsLst>
                  <a:lin ang="0" scaled="0"/>
                </a:gra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2" name="Google Shape;422;p15"/>
              <p:cNvGrpSpPr/>
              <p:nvPr/>
            </p:nvGrpSpPr>
            <p:grpSpPr>
              <a:xfrm rot="952222" flipH="1">
                <a:off x="10387675" y="4620686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3" name="Google Shape;423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5" name="Google Shape;425;p15"/>
              <p:cNvGrpSpPr/>
              <p:nvPr/>
            </p:nvGrpSpPr>
            <p:grpSpPr>
              <a:xfrm rot="952222" flipH="1">
                <a:off x="10406852" y="3368180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6" name="Google Shape;426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8" name="Google Shape;428;p15"/>
              <p:cNvGrpSpPr/>
              <p:nvPr/>
            </p:nvGrpSpPr>
            <p:grpSpPr>
              <a:xfrm rot="952222" flipH="1">
                <a:off x="11485763" y="3114853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29" name="Google Shape;429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1" name="Google Shape;431;p15"/>
              <p:cNvGrpSpPr/>
              <p:nvPr/>
            </p:nvGrpSpPr>
            <p:grpSpPr>
              <a:xfrm rot="952222" flipH="1">
                <a:off x="11371716" y="4308822"/>
                <a:ext cx="972982" cy="980094"/>
                <a:chOff x="5307255" y="1547438"/>
                <a:chExt cx="1117486" cy="1125654"/>
              </a:xfrm>
            </p:grpSpPr>
            <p:sp>
              <p:nvSpPr>
                <p:cNvPr id="432" name="Google Shape;432;p15"/>
                <p:cNvSpPr/>
                <p:nvPr/>
              </p:nvSpPr>
              <p:spPr>
                <a:xfrm rot="4440912">
                  <a:off x="5409575" y="1659795"/>
                  <a:ext cx="912847" cy="9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116" h="902192" extrusionOk="0">
                      <a:moveTo>
                        <a:pt x="3648" y="318319"/>
                      </a:moveTo>
                      <a:cubicBezTo>
                        <a:pt x="14502" y="301366"/>
                        <a:pt x="50369" y="286791"/>
                        <a:pt x="121763" y="277409"/>
                      </a:cubicBezTo>
                      <a:cubicBezTo>
                        <a:pt x="-64836" y="-28674"/>
                        <a:pt x="463463" y="361209"/>
                        <a:pt x="415818" y="443497"/>
                      </a:cubicBezTo>
                      <a:cubicBezTo>
                        <a:pt x="413532" y="447646"/>
                        <a:pt x="409738" y="451074"/>
                        <a:pt x="404644" y="453838"/>
                      </a:cubicBezTo>
                      <a:lnTo>
                        <a:pt x="404517" y="453881"/>
                      </a:lnTo>
                      <a:lnTo>
                        <a:pt x="419250" y="454345"/>
                      </a:lnTo>
                      <a:cubicBezTo>
                        <a:pt x="426467" y="455983"/>
                        <a:pt x="432067" y="459052"/>
                        <a:pt x="435706" y="463751"/>
                      </a:cubicBezTo>
                      <a:cubicBezTo>
                        <a:pt x="439372" y="468285"/>
                        <a:pt x="441165" y="474521"/>
                        <a:pt x="441329" y="482140"/>
                      </a:cubicBezTo>
                      <a:lnTo>
                        <a:pt x="439997" y="490695"/>
                      </a:lnTo>
                      <a:lnTo>
                        <a:pt x="445131" y="483838"/>
                      </a:lnTo>
                      <a:cubicBezTo>
                        <a:pt x="450614" y="478869"/>
                        <a:pt x="456341" y="476044"/>
                        <a:pt x="462277" y="475760"/>
                      </a:cubicBezTo>
                      <a:cubicBezTo>
                        <a:pt x="468093" y="475359"/>
                        <a:pt x="474230" y="477469"/>
                        <a:pt x="480563" y="481707"/>
                      </a:cubicBezTo>
                      <a:lnTo>
                        <a:pt x="484441" y="485435"/>
                      </a:lnTo>
                      <a:lnTo>
                        <a:pt x="483630" y="473700"/>
                      </a:lnTo>
                      <a:cubicBezTo>
                        <a:pt x="485366" y="468135"/>
                        <a:pt x="489559" y="463182"/>
                        <a:pt x="495806" y="458818"/>
                      </a:cubicBezTo>
                      <a:lnTo>
                        <a:pt x="502846" y="455556"/>
                      </a:lnTo>
                      <a:lnTo>
                        <a:pt x="490203" y="449340"/>
                      </a:lnTo>
                      <a:cubicBezTo>
                        <a:pt x="482320" y="440747"/>
                        <a:pt x="481490" y="424889"/>
                        <a:pt x="485929" y="404451"/>
                      </a:cubicBezTo>
                      <a:lnTo>
                        <a:pt x="496079" y="371465"/>
                      </a:lnTo>
                      <a:lnTo>
                        <a:pt x="484343" y="397260"/>
                      </a:lnTo>
                      <a:cubicBezTo>
                        <a:pt x="474287" y="414904"/>
                        <a:pt x="463168" y="425553"/>
                        <a:pt x="451292" y="426028"/>
                      </a:cubicBezTo>
                      <a:cubicBezTo>
                        <a:pt x="387279" y="429947"/>
                        <a:pt x="286891" y="129696"/>
                        <a:pt x="310362" y="37467"/>
                      </a:cubicBezTo>
                      <a:cubicBezTo>
                        <a:pt x="321031" y="-4455"/>
                        <a:pt x="357291" y="-3398"/>
                        <a:pt x="434190" y="88742"/>
                      </a:cubicBezTo>
                      <a:cubicBezTo>
                        <a:pt x="553190" y="-152345"/>
                        <a:pt x="556753" y="155784"/>
                        <a:pt x="511014" y="326520"/>
                      </a:cubicBezTo>
                      <a:lnTo>
                        <a:pt x="499072" y="364417"/>
                      </a:lnTo>
                      <a:lnTo>
                        <a:pt x="513267" y="332085"/>
                      </a:lnTo>
                      <a:cubicBezTo>
                        <a:pt x="592416" y="170622"/>
                        <a:pt x="796982" y="-58978"/>
                        <a:pt x="741433" y="223646"/>
                      </a:cubicBezTo>
                      <a:cubicBezTo>
                        <a:pt x="1003648" y="164257"/>
                        <a:pt x="766540" y="361072"/>
                        <a:pt x="605110" y="433066"/>
                      </a:cubicBezTo>
                      <a:lnTo>
                        <a:pt x="600808" y="434764"/>
                      </a:lnTo>
                      <a:lnTo>
                        <a:pt x="693241" y="434463"/>
                      </a:lnTo>
                      <a:cubicBezTo>
                        <a:pt x="860482" y="443604"/>
                        <a:pt x="1031877" y="499444"/>
                        <a:pt x="804951" y="577658"/>
                      </a:cubicBezTo>
                      <a:cubicBezTo>
                        <a:pt x="987962" y="774612"/>
                        <a:pt x="698707" y="668369"/>
                        <a:pt x="555396" y="564905"/>
                      </a:cubicBezTo>
                      <a:lnTo>
                        <a:pt x="526476" y="542048"/>
                      </a:lnTo>
                      <a:lnTo>
                        <a:pt x="539541" y="566925"/>
                      </a:lnTo>
                      <a:cubicBezTo>
                        <a:pt x="616376" y="729501"/>
                        <a:pt x="668242" y="1032607"/>
                        <a:pt x="481983" y="812903"/>
                      </a:cubicBezTo>
                      <a:cubicBezTo>
                        <a:pt x="384371" y="1014570"/>
                        <a:pt x="363976" y="834227"/>
                        <a:pt x="385594" y="669505"/>
                      </a:cubicBezTo>
                      <a:lnTo>
                        <a:pt x="401546" y="585133"/>
                      </a:lnTo>
                      <a:lnTo>
                        <a:pt x="352020" y="659897"/>
                      </a:lnTo>
                      <a:cubicBezTo>
                        <a:pt x="251604" y="793948"/>
                        <a:pt x="110034" y="905537"/>
                        <a:pt x="170905" y="673357"/>
                      </a:cubicBezTo>
                      <a:cubicBezTo>
                        <a:pt x="-94501" y="716298"/>
                        <a:pt x="154406" y="534635"/>
                        <a:pt x="320007" y="472836"/>
                      </a:cubicBezTo>
                      <a:lnTo>
                        <a:pt x="364962" y="460956"/>
                      </a:lnTo>
                      <a:lnTo>
                        <a:pt x="329370" y="462273"/>
                      </a:lnTo>
                      <a:cubicBezTo>
                        <a:pt x="197278" y="453619"/>
                        <a:pt x="-31630" y="373414"/>
                        <a:pt x="3648" y="3183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5"/>
                <p:cNvSpPr/>
                <p:nvPr/>
              </p:nvSpPr>
              <p:spPr>
                <a:xfrm rot="984699">
                  <a:off x="5790678" y="2050692"/>
                  <a:ext cx="131664" cy="131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4" name="Google Shape;434;p15"/>
              <p:cNvSpPr/>
              <p:nvPr/>
            </p:nvSpPr>
            <p:spPr>
              <a:xfrm rot="-6416953" flipH="1">
                <a:off x="8195028" y="4496461"/>
                <a:ext cx="3919040" cy="1078776"/>
              </a:xfrm>
              <a:custGeom>
                <a:avLst/>
                <a:gdLst/>
                <a:ahLst/>
                <a:cxnLst/>
                <a:rect l="l" t="t" r="r" b="b"/>
                <a:pathLst>
                  <a:path w="3570296" h="1258395" extrusionOk="0">
                    <a:moveTo>
                      <a:pt x="52" y="114287"/>
                    </a:moveTo>
                    <a:cubicBezTo>
                      <a:pt x="751" y="92231"/>
                      <a:pt x="8463" y="70112"/>
                      <a:pt x="24969" y="48300"/>
                    </a:cubicBezTo>
                    <a:cubicBezTo>
                      <a:pt x="157023" y="-126193"/>
                      <a:pt x="439442" y="311510"/>
                      <a:pt x="513040" y="355151"/>
                    </a:cubicBezTo>
                    <a:lnTo>
                      <a:pt x="497428" y="367539"/>
                    </a:lnTo>
                    <a:lnTo>
                      <a:pt x="567794" y="391986"/>
                    </a:lnTo>
                    <a:cubicBezTo>
                      <a:pt x="600503" y="403531"/>
                      <a:pt x="634955" y="415788"/>
                      <a:pt x="670999" y="428488"/>
                    </a:cubicBezTo>
                    <a:lnTo>
                      <a:pt x="716281" y="444102"/>
                    </a:lnTo>
                    <a:lnTo>
                      <a:pt x="701865" y="404273"/>
                    </a:lnTo>
                    <a:cubicBezTo>
                      <a:pt x="649428" y="255156"/>
                      <a:pt x="584812" y="23866"/>
                      <a:pt x="763696" y="1452"/>
                    </a:cubicBezTo>
                    <a:cubicBezTo>
                      <a:pt x="1002210" y="-28434"/>
                      <a:pt x="894788" y="411788"/>
                      <a:pt x="890967" y="497415"/>
                    </a:cubicBezTo>
                    <a:lnTo>
                      <a:pt x="881798" y="498502"/>
                    </a:lnTo>
                    <a:lnTo>
                      <a:pt x="1170375" y="584825"/>
                    </a:lnTo>
                    <a:lnTo>
                      <a:pt x="1206427" y="593079"/>
                    </a:lnTo>
                    <a:lnTo>
                      <a:pt x="1191308" y="549404"/>
                    </a:lnTo>
                    <a:cubicBezTo>
                      <a:pt x="1140965" y="399568"/>
                      <a:pt x="1079596" y="167395"/>
                      <a:pt x="1258778" y="147490"/>
                    </a:cubicBezTo>
                    <a:cubicBezTo>
                      <a:pt x="1482755" y="122608"/>
                      <a:pt x="1396927" y="506605"/>
                      <a:pt x="1381187" y="625206"/>
                    </a:cubicBezTo>
                    <a:lnTo>
                      <a:pt x="1380506" y="631688"/>
                    </a:lnTo>
                    <a:lnTo>
                      <a:pt x="1559827" y="661387"/>
                    </a:lnTo>
                    <a:lnTo>
                      <a:pt x="1768380" y="681955"/>
                    </a:lnTo>
                    <a:lnTo>
                      <a:pt x="1753583" y="630159"/>
                    </a:lnTo>
                    <a:cubicBezTo>
                      <a:pt x="1711551" y="477782"/>
                      <a:pt x="1663035" y="242588"/>
                      <a:pt x="1843040" y="232560"/>
                    </a:cubicBezTo>
                    <a:cubicBezTo>
                      <a:pt x="2053045" y="220861"/>
                      <a:pt x="1974008" y="549971"/>
                      <a:pt x="1944460" y="689482"/>
                    </a:cubicBezTo>
                    <a:lnTo>
                      <a:pt x="1943808" y="692995"/>
                    </a:lnTo>
                    <a:lnTo>
                      <a:pt x="2053692" y="699439"/>
                    </a:lnTo>
                    <a:lnTo>
                      <a:pt x="2326246" y="709192"/>
                    </a:lnTo>
                    <a:lnTo>
                      <a:pt x="2307127" y="669602"/>
                    </a:lnTo>
                    <a:cubicBezTo>
                      <a:pt x="2239694" y="526640"/>
                      <a:pt x="2151731" y="303184"/>
                      <a:pt x="2327379" y="262567"/>
                    </a:cubicBezTo>
                    <a:cubicBezTo>
                      <a:pt x="2532303" y="215180"/>
                      <a:pt x="2510624" y="552952"/>
                      <a:pt x="2505331" y="695460"/>
                    </a:cubicBezTo>
                    <a:lnTo>
                      <a:pt x="2504809" y="713406"/>
                    </a:lnTo>
                    <a:lnTo>
                      <a:pt x="2638865" y="716402"/>
                    </a:lnTo>
                    <a:lnTo>
                      <a:pt x="2874931" y="720031"/>
                    </a:lnTo>
                    <a:lnTo>
                      <a:pt x="2871057" y="706094"/>
                    </a:lnTo>
                    <a:cubicBezTo>
                      <a:pt x="2832158" y="570509"/>
                      <a:pt x="2731121" y="252333"/>
                      <a:pt x="2941127" y="240634"/>
                    </a:cubicBezTo>
                    <a:cubicBezTo>
                      <a:pt x="3151132" y="228935"/>
                      <a:pt x="3072096" y="558044"/>
                      <a:pt x="3042547" y="697556"/>
                    </a:cubicBezTo>
                    <a:lnTo>
                      <a:pt x="3037937" y="722417"/>
                    </a:lnTo>
                    <a:lnTo>
                      <a:pt x="3185623" y="724529"/>
                    </a:lnTo>
                    <a:cubicBezTo>
                      <a:pt x="3347059" y="727126"/>
                      <a:pt x="3480472" y="730294"/>
                      <a:pt x="3564241" y="736073"/>
                    </a:cubicBezTo>
                    <a:lnTo>
                      <a:pt x="3570296" y="800089"/>
                    </a:lnTo>
                    <a:cubicBezTo>
                      <a:pt x="3457368" y="798630"/>
                      <a:pt x="3255661" y="796406"/>
                      <a:pt x="3015878" y="791437"/>
                    </a:cubicBezTo>
                    <a:lnTo>
                      <a:pt x="2824326" y="786883"/>
                    </a:lnTo>
                    <a:lnTo>
                      <a:pt x="2823991" y="796797"/>
                    </a:lnTo>
                    <a:cubicBezTo>
                      <a:pt x="2823204" y="916435"/>
                      <a:pt x="2855190" y="1308606"/>
                      <a:pt x="2636794" y="1253037"/>
                    </a:cubicBezTo>
                    <a:cubicBezTo>
                      <a:pt x="2432958" y="1201172"/>
                      <a:pt x="2593293" y="908364"/>
                      <a:pt x="2657539" y="782789"/>
                    </a:cubicBezTo>
                    <a:lnTo>
                      <a:pt x="2658099" y="781621"/>
                    </a:lnTo>
                    <a:lnTo>
                      <a:pt x="2377142" y="771506"/>
                    </a:lnTo>
                    <a:lnTo>
                      <a:pt x="2357193" y="775979"/>
                    </a:lnTo>
                    <a:lnTo>
                      <a:pt x="2354959" y="770708"/>
                    </a:lnTo>
                    <a:lnTo>
                      <a:pt x="2259394" y="767267"/>
                    </a:lnTo>
                    <a:lnTo>
                      <a:pt x="2260299" y="785502"/>
                    </a:lnTo>
                    <a:cubicBezTo>
                      <a:pt x="2269474" y="904790"/>
                      <a:pt x="2333994" y="1292937"/>
                      <a:pt x="2111730" y="1255740"/>
                    </a:cubicBezTo>
                    <a:cubicBezTo>
                      <a:pt x="1904284" y="1221024"/>
                      <a:pt x="2039689" y="915885"/>
                      <a:pt x="2093259" y="785398"/>
                    </a:cubicBezTo>
                    <a:lnTo>
                      <a:pt x="2103200" y="759262"/>
                    </a:lnTo>
                    <a:lnTo>
                      <a:pt x="1973852" y="752232"/>
                    </a:lnTo>
                    <a:lnTo>
                      <a:pt x="1827482" y="741428"/>
                    </a:lnTo>
                    <a:lnTo>
                      <a:pt x="1784749" y="743523"/>
                    </a:lnTo>
                    <a:lnTo>
                      <a:pt x="1783503" y="738182"/>
                    </a:lnTo>
                    <a:lnTo>
                      <a:pt x="1734388" y="734557"/>
                    </a:lnTo>
                    <a:lnTo>
                      <a:pt x="1711951" y="732156"/>
                    </a:lnTo>
                    <a:lnTo>
                      <a:pt x="1710043" y="750236"/>
                    </a:lnTo>
                    <a:cubicBezTo>
                      <a:pt x="1700724" y="869513"/>
                      <a:pt x="1704654" y="1262966"/>
                      <a:pt x="1490778" y="1191960"/>
                    </a:cubicBezTo>
                    <a:cubicBezTo>
                      <a:pt x="1291161" y="1125688"/>
                      <a:pt x="1471975" y="845062"/>
                      <a:pt x="1545014" y="724390"/>
                    </a:cubicBezTo>
                    <a:lnTo>
                      <a:pt x="1550440" y="714875"/>
                    </a:lnTo>
                    <a:lnTo>
                      <a:pt x="1499272" y="709400"/>
                    </a:lnTo>
                    <a:cubicBezTo>
                      <a:pt x="1429506" y="700064"/>
                      <a:pt x="1360276" y="688505"/>
                      <a:pt x="1292156" y="675297"/>
                    </a:cubicBezTo>
                    <a:lnTo>
                      <a:pt x="1105864" y="634405"/>
                    </a:lnTo>
                    <a:lnTo>
                      <a:pt x="1117732" y="643857"/>
                    </a:lnTo>
                    <a:cubicBezTo>
                      <a:pt x="1075893" y="718664"/>
                      <a:pt x="935419" y="1149479"/>
                      <a:pt x="748384" y="998483"/>
                    </a:cubicBezTo>
                    <a:cubicBezTo>
                      <a:pt x="608109" y="885236"/>
                      <a:pt x="784828" y="722630"/>
                      <a:pt x="907924" y="623470"/>
                    </a:cubicBezTo>
                    <a:lnTo>
                      <a:pt x="949090" y="590924"/>
                    </a:lnTo>
                    <a:lnTo>
                      <a:pt x="724529" y="527352"/>
                    </a:lnTo>
                    <a:lnTo>
                      <a:pt x="588043" y="482036"/>
                    </a:lnTo>
                    <a:lnTo>
                      <a:pt x="594407" y="490103"/>
                    </a:lnTo>
                    <a:cubicBezTo>
                      <a:pt x="536597" y="553385"/>
                      <a:pt x="301493" y="940762"/>
                      <a:pt x="153863" y="751060"/>
                    </a:cubicBezTo>
                    <a:cubicBezTo>
                      <a:pt x="135409" y="727347"/>
                      <a:pt x="125841" y="704309"/>
                      <a:pt x="123370" y="682064"/>
                    </a:cubicBezTo>
                    <a:cubicBezTo>
                      <a:pt x="114101" y="598642"/>
                      <a:pt x="204622" y="526354"/>
                      <a:pt x="300553" y="471362"/>
                    </a:cubicBezTo>
                    <a:lnTo>
                      <a:pt x="378501" y="430833"/>
                    </a:lnTo>
                    <a:lnTo>
                      <a:pt x="360141" y="424135"/>
                    </a:lnTo>
                    <a:cubicBezTo>
                      <a:pt x="244149" y="376658"/>
                      <a:pt x="-4139" y="246620"/>
                      <a:pt x="52" y="1142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32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E35A64-579F-41B2-BA08-1D9909EDE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46403"/>
          </a:xfrm>
          <a:prstGeom prst="rect">
            <a:avLst/>
          </a:prstGeom>
        </p:spPr>
      </p:pic>
      <p:sp>
        <p:nvSpPr>
          <p:cNvPr id="388" name="TextBox 387">
            <a:extLst>
              <a:ext uri="{FF2B5EF4-FFF2-40B4-BE49-F238E27FC236}">
                <a16:creationId xmlns:a16="http://schemas.microsoft.com/office/drawing/2014/main" id="{F8F16BDF-A459-694F-A986-FE771493E77F}"/>
              </a:ext>
            </a:extLst>
          </p:cNvPr>
          <p:cNvSpPr txBox="1"/>
          <p:nvPr/>
        </p:nvSpPr>
        <p:spPr>
          <a:xfrm>
            <a:off x="-2167003" y="190902"/>
            <a:ext cx="12986157" cy="15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00" b="1" dirty="0" err="1">
                <a:latin typeface="HP001 5 hàng" panose="020B0603050302020204" pitchFamily="34" charset="0"/>
              </a:rPr>
              <a:t>Thứ</a:t>
            </a:r>
            <a:r>
              <a:rPr lang="vi-VN" sz="3300" b="1" dirty="0"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latin typeface="HP001 5 hàng" panose="020B0603050302020204" pitchFamily="34" charset="0"/>
              </a:rPr>
              <a:t>ba</a:t>
            </a:r>
            <a:r>
              <a:rPr lang="en-US" sz="3300" b="1" dirty="0">
                <a:latin typeface="HP001 5 hàng" panose="020B0603050302020204" pitchFamily="34" charset="0"/>
              </a:rPr>
              <a:t> </a:t>
            </a:r>
            <a:r>
              <a:rPr lang="en-US" sz="3300" b="1" dirty="0" err="1">
                <a:latin typeface="HP001 5 hàng" panose="020B0603050302020204" pitchFamily="34" charset="0"/>
              </a:rPr>
              <a:t>ngày</a:t>
            </a:r>
            <a:r>
              <a:rPr lang="en-US" sz="3300" b="1" dirty="0">
                <a:latin typeface="HP001 5 hàng" panose="020B0603050302020204" pitchFamily="34" charset="0"/>
              </a:rPr>
              <a:t> 1 </a:t>
            </a:r>
            <a:r>
              <a:rPr lang="en-US" sz="3300" b="1" dirty="0" err="1">
                <a:latin typeface="HP001 5 hàng" panose="020B0603050302020204" pitchFamily="34" charset="0"/>
              </a:rPr>
              <a:t>tháng</a:t>
            </a:r>
            <a:r>
              <a:rPr lang="en-US" sz="3300" b="1" dirty="0">
                <a:latin typeface="HP001 5 hàng" panose="020B0603050302020204" pitchFamily="34" charset="0"/>
              </a:rPr>
              <a:t> 3 </a:t>
            </a:r>
            <a:r>
              <a:rPr lang="en-US" sz="3300" b="1" dirty="0" err="1">
                <a:latin typeface="HP001 5 hàng" panose="020B0603050302020204" pitchFamily="34" charset="0"/>
              </a:rPr>
              <a:t>năm</a:t>
            </a:r>
            <a:r>
              <a:rPr lang="en-US" sz="3300" b="1" dirty="0">
                <a:latin typeface="HP001 5 hàng" panose="020B0603050302020204" pitchFamily="34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3333" b="1" dirty="0">
                <a:latin typeface="HP001 5 hàng" panose="020B0603050302020204" pitchFamily="34" charset="0"/>
              </a:rPr>
              <a:t> </a:t>
            </a:r>
            <a:r>
              <a:rPr lang="en-US" sz="3333" b="1" dirty="0" err="1">
                <a:latin typeface="HP001 5 hàng" panose="020B0603050302020204" pitchFamily="34" charset="0"/>
              </a:rPr>
              <a:t>Chính</a:t>
            </a:r>
            <a:r>
              <a:rPr lang="en-US" sz="3333" b="1" dirty="0">
                <a:latin typeface="HP001 5 hàng" panose="020B0603050302020204" pitchFamily="34" charset="0"/>
              </a:rPr>
              <a:t> </a:t>
            </a:r>
            <a:r>
              <a:rPr lang="en-US" sz="3333" b="1" dirty="0" err="1">
                <a:latin typeface="HP001 5 hàng" panose="020B0603050302020204" pitchFamily="34" charset="0"/>
              </a:rPr>
              <a:t>tả</a:t>
            </a:r>
            <a:endParaRPr lang="en-US" sz="3333" b="1" dirty="0">
              <a:latin typeface="HP001 5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9237" y="1858771"/>
            <a:ext cx="6709863" cy="113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67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Đối</a:t>
            </a:r>
            <a:r>
              <a:rPr lang="en-US" sz="3467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3467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đáp</a:t>
            </a:r>
            <a:r>
              <a:rPr lang="en-US" sz="3467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3467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với</a:t>
            </a:r>
            <a:r>
              <a:rPr lang="en-US" sz="3467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3467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vua</a:t>
            </a:r>
            <a:endParaRPr lang="en-US" sz="3467" b="1" dirty="0">
              <a:solidFill>
                <a:srgbClr val="C00000"/>
              </a:solidFill>
              <a:latin typeface="HP001 5 hàng" panose="020B0603050302020204" pitchFamily="34" charset="0"/>
            </a:endParaRPr>
          </a:p>
          <a:p>
            <a:endParaRPr lang="en-US" sz="3307" dirty="0"/>
          </a:p>
        </p:txBody>
      </p:sp>
    </p:spTree>
    <p:extLst>
      <p:ext uri="{BB962C8B-B14F-4D97-AF65-F5344CB8AC3E}">
        <p14:creationId xmlns:p14="http://schemas.microsoft.com/office/powerpoint/2010/main" val="1507876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816</Words>
  <Application>Microsoft Office PowerPoint</Application>
  <PresentationFormat>Widescreen</PresentationFormat>
  <Paragraphs>105</Paragraphs>
  <Slides>27</Slides>
  <Notes>21</Notes>
  <HiddenSlides>0</HiddenSlides>
  <MMClips>3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53" baseType="lpstr">
      <vt:lpstr>Tahoma</vt:lpstr>
      <vt:lpstr>Cambria</vt:lpstr>
      <vt:lpstr>Quicksand Medium</vt:lpstr>
      <vt:lpstr>Kristi</vt:lpstr>
      <vt:lpstr>方正卡通简体</vt:lpstr>
      <vt:lpstr>宋体</vt:lpstr>
      <vt:lpstr>Times New Roman</vt:lpstr>
      <vt:lpstr>华康ti方圆体W7</vt:lpstr>
      <vt:lpstr>HP001 4 hàng</vt:lpstr>
      <vt:lpstr>Arial</vt:lpstr>
      <vt:lpstr>Montserrat</vt:lpstr>
      <vt:lpstr>Montserrat ExtraBold</vt:lpstr>
      <vt:lpstr>Calibri</vt:lpstr>
      <vt:lpstr>HP001 5 hàng</vt:lpstr>
      <vt:lpstr>Time New Roman</vt:lpstr>
      <vt:lpstr>华康方圆体W7</vt:lpstr>
      <vt:lpstr>AvantGarde</vt:lpstr>
      <vt:lpstr>Lucida Bright</vt:lpstr>
      <vt:lpstr>MS UI Gothic</vt:lpstr>
      <vt:lpstr>华康海报体W12(P)</vt:lpstr>
      <vt:lpstr>微软雅黑</vt:lpstr>
      <vt:lpstr>#9Slide07 SVNA Love Of Thunder</vt:lpstr>
      <vt:lpstr>Montserrat Medium</vt:lpstr>
      <vt:lpstr>Fira Sans Extra Condensed</vt:lpstr>
      <vt:lpstr>Barlow Condensed</vt:lpstr>
      <vt:lpstr>0179 Vivian · SlidesMania</vt:lpstr>
      <vt:lpstr>PowerPoint Presentation</vt:lpstr>
      <vt:lpstr>01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 Khám phá</vt:lpstr>
      <vt:lpstr>PowerPoint Presentation</vt:lpstr>
      <vt:lpstr>YÊU CẦU CẦN ĐẠT</vt:lpstr>
      <vt:lpstr>PowerPoint Presentation</vt:lpstr>
      <vt:lpstr>Tìm hiểu nội dung đoạn viết</vt:lpstr>
      <vt:lpstr>PowerPoint Presentation</vt:lpstr>
      <vt:lpstr>Luyện viết  từ khó</vt:lpstr>
      <vt:lpstr>PowerPoint Presentation</vt:lpstr>
      <vt:lpstr>Hướng dẫn cách trình bày</vt:lpstr>
      <vt:lpstr>PowerPoint Presentation</vt:lpstr>
      <vt:lpstr>03 Thực hành</vt:lpstr>
      <vt:lpstr>PowerPoint Presentation</vt:lpstr>
      <vt:lpstr>Tìm các từ chứa tiếng bắt đầu bằng s/x, có nghĩa sau :</vt:lpstr>
      <vt:lpstr>PowerPoint Presentation</vt:lpstr>
      <vt:lpstr>Tìm các từ chứa tiếng bắt đầu bằng s/x, có nghĩa sau :</vt:lpstr>
      <vt:lpstr>PowerPoint Presentation</vt:lpstr>
      <vt:lpstr>PowerPoint Presentation</vt:lpstr>
      <vt:lpstr>YÊU CẦU CẦN ĐẠT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lớp học</dc:title>
  <cp:lastModifiedBy>Admin</cp:lastModifiedBy>
  <cp:revision>18</cp:revision>
  <dcterms:modified xsi:type="dcterms:W3CDTF">2022-03-01T04:14:21Z</dcterms:modified>
</cp:coreProperties>
</file>