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56" r:id="rId3"/>
    <p:sldId id="272" r:id="rId4"/>
    <p:sldId id="273" r:id="rId5"/>
    <p:sldId id="274" r:id="rId6"/>
    <p:sldId id="290" r:id="rId7"/>
    <p:sldId id="291" r:id="rId8"/>
    <p:sldId id="292" r:id="rId9"/>
    <p:sldId id="293" r:id="rId10"/>
    <p:sldId id="275" r:id="rId11"/>
    <p:sldId id="276" r:id="rId12"/>
    <p:sldId id="277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2D"/>
    <a:srgbClr val="FFFF1D"/>
    <a:srgbClr val="EAEAEA"/>
    <a:srgbClr val="ECECEC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3BC-6E0D-4D26-8D52-C03CDD95BB93}" type="datetimeFigureOut">
              <a:rPr lang="en-US" smtClean="0"/>
              <a:t>17/01/2022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0D050-8929-4E6F-A5CD-5B3BDBB62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3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946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D050-8929-4E6F-A5CD-5B3BDBB625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2771800" y="854869"/>
            <a:ext cx="6372200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75556" y="1371041"/>
            <a:ext cx="6065610" cy="27776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</a:t>
            </a: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 MÔN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36708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483043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2161765"/>
            <a:ext cx="5224730" cy="209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đã đọc được truyện tranh. Nam còn biết làm toán nữa.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76200"/>
            <a:ext cx="2045906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viết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707957"/>
            <a:ext cx="990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778" y="3276600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870960" y="3211398"/>
            <a:ext cx="1737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3700844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14800" y="3700844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84489" y="133800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02267" y="209406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964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Nghe viết (SHS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6)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08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981199" y="1672055"/>
            <a:ext cx="381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Điền s hay x?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7368" y="2565121"/>
            <a:ext cx="8970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học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inh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	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ách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3" y="2724425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24424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17901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48767" y="759011"/>
            <a:ext cx="92963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chữ phù hợp thay cho bông hoa</a:t>
            </a: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4866" y="729589"/>
            <a:ext cx="800232" cy="7065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199" y="762000"/>
            <a:ext cx="37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4" y="3315106"/>
            <a:ext cx="7328027" cy="3724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214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6933" y="3229425"/>
            <a:ext cx="8839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anh ảnh         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ữ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	         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vui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3524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33" y="3306010"/>
            <a:ext cx="536167" cy="52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76" y="3273544"/>
            <a:ext cx="589180" cy="57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4382" y="1981200"/>
            <a:ext cx="472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Điền ch hay tr?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48767" y="759011"/>
            <a:ext cx="92963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chữ phù hợp thay cho bông hoa</a:t>
            </a: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4866" y="729589"/>
            <a:ext cx="800232" cy="7065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199" y="790466"/>
            <a:ext cx="37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267200"/>
            <a:ext cx="3620005" cy="2667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08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6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43" y="990601"/>
            <a:ext cx="3978239" cy="586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0243" y="1162393"/>
            <a:ext cx="403860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khi đi học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1,</a:t>
            </a:r>
            <a:r>
              <a:rPr lang="en-US" altLang="en-US" sz="2800" b="1" dirty="0">
                <a:solidFill>
                  <a:srgbClr val="0000FF"/>
                </a:solidFill>
                <a:latin typeface="Arial-SGK-TV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7172" y="198626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ý phù hợp để nói về bản thân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0243" y="1701225"/>
            <a:ext cx="3543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dậy sớm hơn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5994" y="2234625"/>
            <a:ext cx="38427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Ăn sáng nhanh hơn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0603" y="2768025"/>
            <a:ext cx="3276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khóc nhè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603" y="3301425"/>
            <a:ext cx="5028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ngóng bố mẹ đón về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3834825"/>
            <a:ext cx="4722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thêm nhiều bài thơ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2400" y="4368225"/>
            <a:ext cx="3731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thêm nhiều bạn</a:t>
            </a:r>
          </a:p>
        </p:txBody>
      </p:sp>
      <p:sp>
        <p:nvSpPr>
          <p:cNvPr id="15" name="Oval 14"/>
          <p:cNvSpPr/>
          <p:nvPr/>
        </p:nvSpPr>
        <p:spPr>
          <a:xfrm>
            <a:off x="244865" y="77551"/>
            <a:ext cx="800232" cy="7065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198" y="184206"/>
            <a:ext cx="37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2209800" y="1900237"/>
            <a:ext cx="5943600" cy="1376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</a:t>
            </a:r>
            <a:r>
              <a:rPr lang="en-US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4191000"/>
            <a:ext cx="9144000" cy="278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184150" y="208355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TÔI LÀ HỌC SINH LỚP 1 (TIẾT 3 + 4)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08493"/>
            <a:ext cx="8775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7030A0"/>
                </a:solidFill>
              </a:rPr>
              <a:t>TẬP ĐỌC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6573" y="449134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rất 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được cô giáo khen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35025" y="2540043"/>
            <a:ext cx="1828800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44347" y="2529392"/>
            <a:ext cx="1828800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653669" y="2514600"/>
            <a:ext cx="2227052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47121" y="273024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hãnh diện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1273" y="274974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18977" y="275804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ích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1481919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6808" y="1570531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7853" y="1601225"/>
            <a:ext cx="7933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từ ngữ để hoàn thiện câu và viết vào vở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247 0.00486 L -0.34254 0.07176 C -0.33351 0.08588 -0.32847 0.10694 -0.32847 0.12893 C -0.32847 0.15393 -0.33351 0.17384 -0.34254 0.18796 L -0.38247 0.2548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/>
      <p:bldP spid="11" grpId="1"/>
      <p:bldP spid="12" grpId="0"/>
      <p:bldP spid="13" grpId="0"/>
      <p:bldP spid="4" grpId="0" animBg="1"/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173423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Viết câu hoàn thiện ở mục 5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(SHS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6)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514600"/>
            <a:ext cx="8788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81000" y="3124200"/>
            <a:ext cx="584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47800" y="3429000"/>
            <a:ext cx="6096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992" y="2584979"/>
            <a:ext cx="64820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 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" y="766952"/>
            <a:ext cx="3199638" cy="218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" y="3505200"/>
            <a:ext cx="3257550" cy="23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90" y="642670"/>
            <a:ext cx="3315462" cy="23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80" y="3577590"/>
            <a:ext cx="3243072" cy="22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 rot="21135162">
            <a:off x="3325901" y="1104538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 bóng</a:t>
            </a:r>
          </a:p>
        </p:txBody>
      </p:sp>
      <p:sp>
        <p:nvSpPr>
          <p:cNvPr id="14" name="Oval 13"/>
          <p:cNvSpPr/>
          <p:nvPr/>
        </p:nvSpPr>
        <p:spPr>
          <a:xfrm rot="549101">
            <a:off x="3406617" y="2295738"/>
            <a:ext cx="2144571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sách</a:t>
            </a:r>
          </a:p>
        </p:txBody>
      </p:sp>
      <p:sp>
        <p:nvSpPr>
          <p:cNvPr id="15" name="Oval 14"/>
          <p:cNvSpPr/>
          <p:nvPr/>
        </p:nvSpPr>
        <p:spPr>
          <a:xfrm rot="21126959">
            <a:off x="3503250" y="3545707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kéo co</a:t>
            </a:r>
          </a:p>
        </p:txBody>
      </p:sp>
      <p:sp>
        <p:nvSpPr>
          <p:cNvPr id="16" name="Oval 15"/>
          <p:cNvSpPr/>
          <p:nvPr/>
        </p:nvSpPr>
        <p:spPr>
          <a:xfrm rot="491139">
            <a:off x="3478901" y="4653036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</a:p>
        </p:txBody>
      </p:sp>
      <p:sp>
        <p:nvSpPr>
          <p:cNvPr id="17" name="Oval 16"/>
          <p:cNvSpPr/>
          <p:nvPr/>
        </p:nvSpPr>
        <p:spPr>
          <a:xfrm>
            <a:off x="228600" y="37484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6808" y="109831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4840" y="107486"/>
            <a:ext cx="783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dùng từ ngữ để nói theo tranh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-0.09166 0.24028 L -0.14982 0.28033 C -0.16215 0.28935 -0.18038 0.29421 -0.1993 0.29421 C -0.221 0.29421 -0.23819 0.28935 -0.25052 0.28033 L -0.3085 0.24028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5 -0.1912 L 0.19948 -0.1912 C 0.26666 -0.1912 0.3493 -0.12222 0.3493 -0.0662 L 0.3493 0.058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29167 L -0.10174 0.33171 C -0.11771 0.34074 -0.14202 0.3456 -0.16684 0.3456 C -0.19532 0.3456 -0.21823 0.34074 -0.2342 0.33171 L -0.31077 0.29167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-0.1125 L 0.15851 -0.1125 C 0.21459 -0.1125 0.28351 -0.04352 0.28351 0.0125 L 0.28351 0.137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782"/>
            <a:ext cx="8763000" cy="505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181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 hứng/ các bạn/ rất/ đá bóng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5173133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đá bóng rất hào hứng.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7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501155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rất/ thú vị/ đọc sách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5032359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sách rất thú vị.</a:t>
            </a: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28"/>
            <a:ext cx="8229599" cy="502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07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2867" y="5105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vui/ chơi/ rất/ kéo 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2867" y="5105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kéo co rất vui.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40" y="76200"/>
            <a:ext cx="7419360" cy="49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9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2867" y="5105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các bạn/ rất/ đẹp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4400" y="50927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múa rất đẹp.</a:t>
            </a:r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638"/>
            <a:ext cx="8229600" cy="443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1.2|3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6.5|2.9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3.3|3.5|2.5|2.8|2.3|3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7|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9.2|3.5|4.1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3.7|18.2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0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1.5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1.1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|13.7|3.1|5.9|2.6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291</Words>
  <Application>Microsoft Office PowerPoint</Application>
  <PresentationFormat>On-screen Show (4:3)</PresentationFormat>
  <Paragraphs>55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Arial-SGK-TV</vt:lpstr>
      <vt:lpstr>Calibri</vt:lpstr>
      <vt:lpstr>Times New Roman</vt:lpstr>
      <vt:lpstr>Office Theme</vt:lpstr>
      <vt:lpstr>PowerPoint Presentation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Le Dung</cp:lastModifiedBy>
  <cp:revision>157</cp:revision>
  <dcterms:created xsi:type="dcterms:W3CDTF">2006-08-16T00:00:00Z</dcterms:created>
  <dcterms:modified xsi:type="dcterms:W3CDTF">2022-01-17T13:08:20Z</dcterms:modified>
</cp:coreProperties>
</file>