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7" r:id="rId3"/>
    <p:sldMasterId id="2147483691" r:id="rId4"/>
    <p:sldMasterId id="2147483719" r:id="rId5"/>
    <p:sldMasterId id="2147483733" r:id="rId6"/>
  </p:sldMasterIdLst>
  <p:notesMasterIdLst>
    <p:notesMasterId r:id="rId35"/>
  </p:notesMasterIdLst>
  <p:sldIdLst>
    <p:sldId id="258" r:id="rId7"/>
    <p:sldId id="281" r:id="rId8"/>
    <p:sldId id="290" r:id="rId9"/>
    <p:sldId id="314" r:id="rId10"/>
    <p:sldId id="315" r:id="rId11"/>
    <p:sldId id="317" r:id="rId12"/>
    <p:sldId id="319" r:id="rId13"/>
    <p:sldId id="320" r:id="rId14"/>
    <p:sldId id="321" r:id="rId15"/>
    <p:sldId id="274" r:id="rId16"/>
    <p:sldId id="301" r:id="rId17"/>
    <p:sldId id="271" r:id="rId18"/>
    <p:sldId id="297" r:id="rId19"/>
    <p:sldId id="303" r:id="rId20"/>
    <p:sldId id="304" r:id="rId21"/>
    <p:sldId id="305" r:id="rId22"/>
    <p:sldId id="307" r:id="rId23"/>
    <p:sldId id="296" r:id="rId24"/>
    <p:sldId id="262" r:id="rId25"/>
    <p:sldId id="298" r:id="rId26"/>
    <p:sldId id="312" r:id="rId27"/>
    <p:sldId id="257" r:id="rId28"/>
    <p:sldId id="302" r:id="rId29"/>
    <p:sldId id="308" r:id="rId30"/>
    <p:sldId id="309" r:id="rId31"/>
    <p:sldId id="311" r:id="rId32"/>
    <p:sldId id="293" r:id="rId33"/>
    <p:sldId id="295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A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16578-7379-49FA-9F8A-C253BD7678CE}" type="datetimeFigureOut">
              <a:rPr lang="zh-CN" altLang="en-US" smtClean="0"/>
              <a:pPr/>
              <a:t>2022/2/12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0E0C2-0D4A-4881-ADBA-8A3F58F527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01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58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10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950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Cho </a:t>
            </a:r>
            <a:r>
              <a:rPr lang="en-US" dirty="0" err="1" smtClean="0"/>
              <a:t>hs</a:t>
            </a:r>
            <a:r>
              <a:rPr lang="en-US" dirty="0" smtClean="0"/>
              <a:t> </a:t>
            </a:r>
            <a:r>
              <a:rPr lang="en-US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khó</a:t>
            </a:r>
            <a:r>
              <a:rPr lang="en-US" baseline="0" dirty="0" smtClean="0"/>
              <a:t> ở BT1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233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d3373fd7fb_0_6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d3373fd7fb_0_6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004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d3373fd7fb_0_6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d3373fd7fb_0_6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8578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gd4d592a5c7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3" name="Google Shape;1913;gd4d592a5c7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3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077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049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kiệm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459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428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298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6017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phẩy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đâu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600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352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600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39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565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503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547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960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604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938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31D388-6C7D-4821-9CAF-D51703415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A73F77-DF79-4A2D-BEFC-794C8F55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A76167-1CFE-4FB3-94B8-BA7DC99EF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930B64-9EF9-4D98-89C4-0A3458E54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D3AE18-7B15-4002-8930-720360B80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309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A7F04E-B3B2-408B-A05C-A1280ECE9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7028E60-63E6-4482-96C9-07050FE9B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8631A-F2BB-436A-977A-BB99321FD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A16580-30C8-43A3-9612-501567849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2EC192-2E88-4C4B-91D3-70C6CCAA0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904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B5B74B6-FCF5-4EE8-B194-79798BB749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1E14FB-E62B-429A-B615-B7BBAB8C6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72E1F2-F736-401C-8C2E-2EB628402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B495D2-2ECF-41AD-967F-E9461E5B8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CFEE49-1BD5-4B65-ACB4-C3B66403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318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935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993671" y="843280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0902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10120400" cy="4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1214428" y="5965307"/>
            <a:ext cx="717137" cy="741144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63786" y="167089"/>
            <a:ext cx="806205" cy="770716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2515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>
            <a:spLocks noGrp="1"/>
          </p:cNvSpPr>
          <p:nvPr>
            <p:ph type="subTitle" idx="1"/>
          </p:nvPr>
        </p:nvSpPr>
        <p:spPr>
          <a:xfrm>
            <a:off x="1163733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2"/>
          </p:nvPr>
        </p:nvSpPr>
        <p:spPr>
          <a:xfrm>
            <a:off x="7493467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68" name="Google Shape;168;p5"/>
          <p:cNvGrpSpPr/>
          <p:nvPr/>
        </p:nvGrpSpPr>
        <p:grpSpPr>
          <a:xfrm rot="2398771">
            <a:off x="-171426" y="6019388"/>
            <a:ext cx="1354807" cy="809632"/>
            <a:chOff x="1202177" y="4613417"/>
            <a:chExt cx="528376" cy="315757"/>
          </a:xfrm>
        </p:grpSpPr>
        <p:sp>
          <p:nvSpPr>
            <p:cNvPr id="169" name="Google Shape;169;p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5" name="Google Shape;175;p5"/>
          <p:cNvGrpSpPr/>
          <p:nvPr/>
        </p:nvGrpSpPr>
        <p:grpSpPr>
          <a:xfrm flipH="1">
            <a:off x="249322" y="211241"/>
            <a:ext cx="660725" cy="625684"/>
            <a:chOff x="2736573" y="4286656"/>
            <a:chExt cx="316076" cy="299294"/>
          </a:xfrm>
        </p:grpSpPr>
        <p:sp>
          <p:nvSpPr>
            <p:cNvPr id="176" name="Google Shape;176;p5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0" name="Google Shape;180;p5"/>
          <p:cNvGrpSpPr/>
          <p:nvPr/>
        </p:nvGrpSpPr>
        <p:grpSpPr>
          <a:xfrm rot="3680024">
            <a:off x="11231681" y="5990038"/>
            <a:ext cx="1015888" cy="728977"/>
            <a:chOff x="6102329" y="3283426"/>
            <a:chExt cx="654776" cy="469888"/>
          </a:xfrm>
        </p:grpSpPr>
        <p:sp>
          <p:nvSpPr>
            <p:cNvPr id="181" name="Google Shape;181;p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p5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5974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6266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5890133" y="2891667"/>
            <a:ext cx="4630000" cy="29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5890133" y="1272133"/>
            <a:ext cx="4844400" cy="1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681048" y="-475889"/>
            <a:ext cx="2680077" cy="1709172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10789205" y="5835455"/>
            <a:ext cx="1354807" cy="809632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11246436" y="250674"/>
            <a:ext cx="660725" cy="625684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088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9172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6929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6DFDEE-16BB-4744-B5D9-22C6F6ECA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759B7C-57AF-4E54-AF0D-53D51230A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775465-88BD-40A0-B58D-5983F4C69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A6F589-C376-4B13-A721-4D8E5C59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01E7C2-B68A-47FC-881A-FE88362D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410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6"/>
          <p:cNvSpPr txBox="1">
            <a:spLocks noGrp="1"/>
          </p:cNvSpPr>
          <p:nvPr>
            <p:ph type="ctrTitle"/>
          </p:nvPr>
        </p:nvSpPr>
        <p:spPr>
          <a:xfrm>
            <a:off x="5633817" y="1270933"/>
            <a:ext cx="34988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16"/>
          <p:cNvSpPr txBox="1">
            <a:spLocks noGrp="1"/>
          </p:cNvSpPr>
          <p:nvPr>
            <p:ph type="subTitle" idx="1"/>
          </p:nvPr>
        </p:nvSpPr>
        <p:spPr>
          <a:xfrm>
            <a:off x="5633833" y="2183800"/>
            <a:ext cx="3498800" cy="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867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title" idx="2" hasCustomPrompt="1"/>
          </p:nvPr>
        </p:nvSpPr>
        <p:spPr>
          <a:xfrm>
            <a:off x="3059384" y="1048067"/>
            <a:ext cx="2872000" cy="2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661" name="Google Shape;661;p16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662" name="Google Shape;662;p1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63" name="Google Shape;663;p1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9" name="Google Shape;669;p1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0" name="Google Shape;670;p16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671" name="Google Shape;671;p1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72" name="Google Shape;672;p1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73" name="Google Shape;673;p1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1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1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1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77" name="Google Shape;677;p1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1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9" name="Google Shape;679;p16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680" name="Google Shape;680;p16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6" name="Google Shape;686;p16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687" name="Google Shape;687;p16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88" name="Google Shape;688;p16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89" name="Google Shape;689;p16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16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16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16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16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16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95" name="Google Shape;695;p16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16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97" name="Google Shape;697;p16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98" name="Google Shape;698;p16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9" name="Google Shape;699;p16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0" name="Google Shape;700;p16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1" name="Google Shape;701;p16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221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695317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6489083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843222" y="2251278"/>
            <a:ext cx="2378799" cy="1880313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10098559" y="224381"/>
            <a:ext cx="2610700" cy="1664928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10987105" y="5276980"/>
            <a:ext cx="944459" cy="1638049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122344" y="5965307"/>
            <a:ext cx="717137" cy="741144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4670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302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9255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0120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0773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993671" y="843280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6731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10120400" cy="4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1214428" y="5965307"/>
            <a:ext cx="717137" cy="741144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63786" y="167089"/>
            <a:ext cx="806205" cy="770716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5017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>
            <a:spLocks noGrp="1"/>
          </p:cNvSpPr>
          <p:nvPr>
            <p:ph type="subTitle" idx="1"/>
          </p:nvPr>
        </p:nvSpPr>
        <p:spPr>
          <a:xfrm>
            <a:off x="1163733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2"/>
          </p:nvPr>
        </p:nvSpPr>
        <p:spPr>
          <a:xfrm>
            <a:off x="7493467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68" name="Google Shape;168;p5"/>
          <p:cNvGrpSpPr/>
          <p:nvPr/>
        </p:nvGrpSpPr>
        <p:grpSpPr>
          <a:xfrm rot="2398771">
            <a:off x="-171426" y="6019388"/>
            <a:ext cx="1354807" cy="809632"/>
            <a:chOff x="1202177" y="4613417"/>
            <a:chExt cx="528376" cy="315757"/>
          </a:xfrm>
        </p:grpSpPr>
        <p:sp>
          <p:nvSpPr>
            <p:cNvPr id="169" name="Google Shape;169;p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5" name="Google Shape;175;p5"/>
          <p:cNvGrpSpPr/>
          <p:nvPr/>
        </p:nvGrpSpPr>
        <p:grpSpPr>
          <a:xfrm flipH="1">
            <a:off x="249322" y="211241"/>
            <a:ext cx="660725" cy="625684"/>
            <a:chOff x="2736573" y="4286656"/>
            <a:chExt cx="316076" cy="299294"/>
          </a:xfrm>
        </p:grpSpPr>
        <p:sp>
          <p:nvSpPr>
            <p:cNvPr id="176" name="Google Shape;176;p5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0" name="Google Shape;180;p5"/>
          <p:cNvGrpSpPr/>
          <p:nvPr/>
        </p:nvGrpSpPr>
        <p:grpSpPr>
          <a:xfrm rot="3680024">
            <a:off x="11231681" y="5990038"/>
            <a:ext cx="1015888" cy="728977"/>
            <a:chOff x="6102329" y="3283426"/>
            <a:chExt cx="654776" cy="469888"/>
          </a:xfrm>
        </p:grpSpPr>
        <p:sp>
          <p:nvSpPr>
            <p:cNvPr id="181" name="Google Shape;181;p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p5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9937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1273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0325DE-5655-408B-A631-EBD161CD3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A0803EC-A8E6-455A-AA43-47C48FD5D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F0AF27-3396-45A6-B09D-CEC6E5B4C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735FBB-2019-4CD8-B8D3-23BEF84D9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7804DA-137F-474C-B883-A3A1CB5A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38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5890133" y="2891667"/>
            <a:ext cx="4630000" cy="29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5890133" y="1272133"/>
            <a:ext cx="4844400" cy="1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681048" y="-475889"/>
            <a:ext cx="2680077" cy="1709172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10789205" y="5835455"/>
            <a:ext cx="1354807" cy="809632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11246436" y="250674"/>
            <a:ext cx="660725" cy="625684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8107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1928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94366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6"/>
          <p:cNvSpPr txBox="1">
            <a:spLocks noGrp="1"/>
          </p:cNvSpPr>
          <p:nvPr>
            <p:ph type="ctrTitle"/>
          </p:nvPr>
        </p:nvSpPr>
        <p:spPr>
          <a:xfrm>
            <a:off x="5633817" y="1270933"/>
            <a:ext cx="34988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16"/>
          <p:cNvSpPr txBox="1">
            <a:spLocks noGrp="1"/>
          </p:cNvSpPr>
          <p:nvPr>
            <p:ph type="subTitle" idx="1"/>
          </p:nvPr>
        </p:nvSpPr>
        <p:spPr>
          <a:xfrm>
            <a:off x="5633833" y="2183800"/>
            <a:ext cx="3498800" cy="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867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title" idx="2" hasCustomPrompt="1"/>
          </p:nvPr>
        </p:nvSpPr>
        <p:spPr>
          <a:xfrm>
            <a:off x="3059384" y="1048067"/>
            <a:ext cx="2872000" cy="2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661" name="Google Shape;661;p16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662" name="Google Shape;662;p1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63" name="Google Shape;663;p1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9" name="Google Shape;669;p1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0" name="Google Shape;670;p16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671" name="Google Shape;671;p1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72" name="Google Shape;672;p1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73" name="Google Shape;673;p1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1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1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1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77" name="Google Shape;677;p1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1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9" name="Google Shape;679;p16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680" name="Google Shape;680;p16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6" name="Google Shape;686;p16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687" name="Google Shape;687;p16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88" name="Google Shape;688;p16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89" name="Google Shape;689;p16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16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16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16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16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16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95" name="Google Shape;695;p16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16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97" name="Google Shape;697;p16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98" name="Google Shape;698;p16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9" name="Google Shape;699;p16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0" name="Google Shape;700;p16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1" name="Google Shape;701;p16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1793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695317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6489083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843222" y="2251278"/>
            <a:ext cx="2378799" cy="1880313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10098559" y="224381"/>
            <a:ext cx="2610700" cy="1664928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10987105" y="5276980"/>
            <a:ext cx="944459" cy="1638049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122344" y="5965307"/>
            <a:ext cx="717137" cy="741144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0007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75641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79553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6113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38901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993671" y="843280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371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0D43A-B44B-41E1-A924-97E5F0397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185352-7CB2-49FE-AF8D-F9EAEA35E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4F5AB2-C7F8-4E56-A865-AC1E4437C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B1F07CB-5939-4D25-A65F-A13AA69A1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8DA740-165E-4BF1-93CB-7FA95F8C0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948572-CFFD-4DEA-8F00-888E1BDD8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6957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10120400" cy="4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1214428" y="5965307"/>
            <a:ext cx="717137" cy="741144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63786" y="167089"/>
            <a:ext cx="806205" cy="770716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02586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>
            <a:spLocks noGrp="1"/>
          </p:cNvSpPr>
          <p:nvPr>
            <p:ph type="subTitle" idx="1"/>
          </p:nvPr>
        </p:nvSpPr>
        <p:spPr>
          <a:xfrm>
            <a:off x="1163733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2"/>
          </p:nvPr>
        </p:nvSpPr>
        <p:spPr>
          <a:xfrm>
            <a:off x="7493467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68" name="Google Shape;168;p5"/>
          <p:cNvGrpSpPr/>
          <p:nvPr/>
        </p:nvGrpSpPr>
        <p:grpSpPr>
          <a:xfrm rot="2398771">
            <a:off x="-171426" y="6019388"/>
            <a:ext cx="1354807" cy="809632"/>
            <a:chOff x="1202177" y="4613417"/>
            <a:chExt cx="528376" cy="315757"/>
          </a:xfrm>
        </p:grpSpPr>
        <p:sp>
          <p:nvSpPr>
            <p:cNvPr id="169" name="Google Shape;169;p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5" name="Google Shape;175;p5"/>
          <p:cNvGrpSpPr/>
          <p:nvPr/>
        </p:nvGrpSpPr>
        <p:grpSpPr>
          <a:xfrm flipH="1">
            <a:off x="249322" y="211241"/>
            <a:ext cx="660725" cy="625684"/>
            <a:chOff x="2736573" y="4286656"/>
            <a:chExt cx="316076" cy="299294"/>
          </a:xfrm>
        </p:grpSpPr>
        <p:sp>
          <p:nvSpPr>
            <p:cNvPr id="176" name="Google Shape;176;p5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0" name="Google Shape;180;p5"/>
          <p:cNvGrpSpPr/>
          <p:nvPr/>
        </p:nvGrpSpPr>
        <p:grpSpPr>
          <a:xfrm rot="3680024">
            <a:off x="11231681" y="5990038"/>
            <a:ext cx="1015888" cy="728977"/>
            <a:chOff x="6102329" y="3283426"/>
            <a:chExt cx="654776" cy="469888"/>
          </a:xfrm>
        </p:grpSpPr>
        <p:sp>
          <p:nvSpPr>
            <p:cNvPr id="181" name="Google Shape;181;p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p5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78349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788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5890133" y="2891667"/>
            <a:ext cx="4630000" cy="29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5890133" y="1272133"/>
            <a:ext cx="4844400" cy="1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681048" y="-475889"/>
            <a:ext cx="2680077" cy="1709172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10789205" y="5835455"/>
            <a:ext cx="1354807" cy="809632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11246436" y="250674"/>
            <a:ext cx="660725" cy="625684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7389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73909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435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6"/>
          <p:cNvSpPr txBox="1">
            <a:spLocks noGrp="1"/>
          </p:cNvSpPr>
          <p:nvPr>
            <p:ph type="ctrTitle"/>
          </p:nvPr>
        </p:nvSpPr>
        <p:spPr>
          <a:xfrm>
            <a:off x="5633817" y="1270933"/>
            <a:ext cx="34988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16"/>
          <p:cNvSpPr txBox="1">
            <a:spLocks noGrp="1"/>
          </p:cNvSpPr>
          <p:nvPr>
            <p:ph type="subTitle" idx="1"/>
          </p:nvPr>
        </p:nvSpPr>
        <p:spPr>
          <a:xfrm>
            <a:off x="5633833" y="2183800"/>
            <a:ext cx="3498800" cy="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867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title" idx="2" hasCustomPrompt="1"/>
          </p:nvPr>
        </p:nvSpPr>
        <p:spPr>
          <a:xfrm>
            <a:off x="3059384" y="1048067"/>
            <a:ext cx="2872000" cy="2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661" name="Google Shape;661;p16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662" name="Google Shape;662;p1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63" name="Google Shape;663;p1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9" name="Google Shape;669;p1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0" name="Google Shape;670;p16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671" name="Google Shape;671;p1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72" name="Google Shape;672;p1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73" name="Google Shape;673;p1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1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1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1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77" name="Google Shape;677;p1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1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9" name="Google Shape;679;p16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680" name="Google Shape;680;p16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6" name="Google Shape;686;p16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687" name="Google Shape;687;p16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88" name="Google Shape;688;p16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89" name="Google Shape;689;p16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16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16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16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16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16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95" name="Google Shape;695;p16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16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97" name="Google Shape;697;p16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98" name="Google Shape;698;p16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9" name="Google Shape;699;p16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0" name="Google Shape;700;p16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1" name="Google Shape;701;p16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363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695317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6489083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843222" y="2251278"/>
            <a:ext cx="2378799" cy="1880313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10098559" y="224381"/>
            <a:ext cx="2610700" cy="1664928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10987105" y="5276980"/>
            <a:ext cx="944459" cy="1638049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122344" y="5965307"/>
            <a:ext cx="717137" cy="741144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2069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96197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10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29280C-FDEA-45DF-88ED-88B3649BD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F73AB-BCCC-47DC-9499-403B3E550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5BCFEB-3C85-45F5-909F-6C481E285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C8CF7-EF72-45DF-A83F-02A71BE7B0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500FADD-17BF-4355-A063-448F34271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FC5C9B1-F1CC-4605-96C7-730214C4B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D7755F4-C6BA-43F5-8B99-33C21780C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87A1224-70DF-4675-BB94-9B1276104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3901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237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2401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993671" y="843280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5917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10120400" cy="4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1214428" y="5965307"/>
            <a:ext cx="717137" cy="741144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63786" y="167089"/>
            <a:ext cx="806205" cy="770716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1158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>
            <a:spLocks noGrp="1"/>
          </p:cNvSpPr>
          <p:nvPr>
            <p:ph type="subTitle" idx="1"/>
          </p:nvPr>
        </p:nvSpPr>
        <p:spPr>
          <a:xfrm>
            <a:off x="1163733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2"/>
          </p:nvPr>
        </p:nvSpPr>
        <p:spPr>
          <a:xfrm>
            <a:off x="7493467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68" name="Google Shape;168;p5"/>
          <p:cNvGrpSpPr/>
          <p:nvPr/>
        </p:nvGrpSpPr>
        <p:grpSpPr>
          <a:xfrm rot="2398771">
            <a:off x="-171426" y="6019388"/>
            <a:ext cx="1354807" cy="809632"/>
            <a:chOff x="1202177" y="4613417"/>
            <a:chExt cx="528376" cy="315757"/>
          </a:xfrm>
        </p:grpSpPr>
        <p:sp>
          <p:nvSpPr>
            <p:cNvPr id="169" name="Google Shape;169;p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5" name="Google Shape;175;p5"/>
          <p:cNvGrpSpPr/>
          <p:nvPr/>
        </p:nvGrpSpPr>
        <p:grpSpPr>
          <a:xfrm flipH="1">
            <a:off x="249322" y="211241"/>
            <a:ext cx="660725" cy="625684"/>
            <a:chOff x="2736573" y="4286656"/>
            <a:chExt cx="316076" cy="299294"/>
          </a:xfrm>
        </p:grpSpPr>
        <p:sp>
          <p:nvSpPr>
            <p:cNvPr id="176" name="Google Shape;176;p5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0" name="Google Shape;180;p5"/>
          <p:cNvGrpSpPr/>
          <p:nvPr/>
        </p:nvGrpSpPr>
        <p:grpSpPr>
          <a:xfrm rot="3680024">
            <a:off x="11231681" y="5990038"/>
            <a:ext cx="1015888" cy="728977"/>
            <a:chOff x="6102329" y="3283426"/>
            <a:chExt cx="654776" cy="469888"/>
          </a:xfrm>
        </p:grpSpPr>
        <p:sp>
          <p:nvSpPr>
            <p:cNvPr id="181" name="Google Shape;181;p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p5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0934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0252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5890133" y="2891667"/>
            <a:ext cx="4630000" cy="29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5890133" y="1272133"/>
            <a:ext cx="4844400" cy="1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681048" y="-475889"/>
            <a:ext cx="2680077" cy="1709172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10789205" y="5835455"/>
            <a:ext cx="1354807" cy="809632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11246436" y="250674"/>
            <a:ext cx="660725" cy="625684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17364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72565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42144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6"/>
          <p:cNvSpPr txBox="1">
            <a:spLocks noGrp="1"/>
          </p:cNvSpPr>
          <p:nvPr>
            <p:ph type="ctrTitle"/>
          </p:nvPr>
        </p:nvSpPr>
        <p:spPr>
          <a:xfrm>
            <a:off x="5633817" y="1270933"/>
            <a:ext cx="34988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16"/>
          <p:cNvSpPr txBox="1">
            <a:spLocks noGrp="1"/>
          </p:cNvSpPr>
          <p:nvPr>
            <p:ph type="subTitle" idx="1"/>
          </p:nvPr>
        </p:nvSpPr>
        <p:spPr>
          <a:xfrm>
            <a:off x="5633833" y="2183800"/>
            <a:ext cx="3498800" cy="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867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title" idx="2" hasCustomPrompt="1"/>
          </p:nvPr>
        </p:nvSpPr>
        <p:spPr>
          <a:xfrm>
            <a:off x="3059384" y="1048067"/>
            <a:ext cx="2872000" cy="2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661" name="Google Shape;661;p16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662" name="Google Shape;662;p1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63" name="Google Shape;663;p1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9" name="Google Shape;669;p1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0" name="Google Shape;670;p16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671" name="Google Shape;671;p1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72" name="Google Shape;672;p1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73" name="Google Shape;673;p1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1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1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1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77" name="Google Shape;677;p1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1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9" name="Google Shape;679;p16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680" name="Google Shape;680;p16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6" name="Google Shape;686;p16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687" name="Google Shape;687;p16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88" name="Google Shape;688;p16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89" name="Google Shape;689;p16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16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16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16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16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16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95" name="Google Shape;695;p16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16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97" name="Google Shape;697;p16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98" name="Google Shape;698;p16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9" name="Google Shape;699;p16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0" name="Google Shape;700;p16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1" name="Google Shape;701;p16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810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FBC830-D17F-445E-BB6E-4E227C05A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B4719B-3793-4986-B08C-1A656938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97706BD-B499-49F9-B342-AE5DBB6FF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C4E84A-3955-45EC-AAE4-8A75CC26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9428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695317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6489083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843222" y="2251278"/>
            <a:ext cx="2378799" cy="1880313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10098559" y="224381"/>
            <a:ext cx="2610700" cy="1664928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10987105" y="5276980"/>
            <a:ext cx="944459" cy="1638049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122344" y="5965307"/>
            <a:ext cx="717137" cy="741144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7042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0751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92875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59442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3295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993671" y="843280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013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10120400" cy="4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1214428" y="5965307"/>
            <a:ext cx="717137" cy="741144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63786" y="167089"/>
            <a:ext cx="806205" cy="770716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12324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>
            <a:spLocks noGrp="1"/>
          </p:cNvSpPr>
          <p:nvPr>
            <p:ph type="subTitle" idx="1"/>
          </p:nvPr>
        </p:nvSpPr>
        <p:spPr>
          <a:xfrm>
            <a:off x="1163733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2"/>
          </p:nvPr>
        </p:nvSpPr>
        <p:spPr>
          <a:xfrm>
            <a:off x="7493467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68" name="Google Shape;168;p5"/>
          <p:cNvGrpSpPr/>
          <p:nvPr/>
        </p:nvGrpSpPr>
        <p:grpSpPr>
          <a:xfrm rot="2398771">
            <a:off x="-171426" y="6019388"/>
            <a:ext cx="1354807" cy="809632"/>
            <a:chOff x="1202177" y="4613417"/>
            <a:chExt cx="528376" cy="315757"/>
          </a:xfrm>
        </p:grpSpPr>
        <p:sp>
          <p:nvSpPr>
            <p:cNvPr id="169" name="Google Shape;169;p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5" name="Google Shape;175;p5"/>
          <p:cNvGrpSpPr/>
          <p:nvPr/>
        </p:nvGrpSpPr>
        <p:grpSpPr>
          <a:xfrm flipH="1">
            <a:off x="249322" y="211241"/>
            <a:ext cx="660725" cy="625684"/>
            <a:chOff x="2736573" y="4286656"/>
            <a:chExt cx="316076" cy="299294"/>
          </a:xfrm>
        </p:grpSpPr>
        <p:sp>
          <p:nvSpPr>
            <p:cNvPr id="176" name="Google Shape;176;p5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0" name="Google Shape;180;p5"/>
          <p:cNvGrpSpPr/>
          <p:nvPr/>
        </p:nvGrpSpPr>
        <p:grpSpPr>
          <a:xfrm rot="3680024">
            <a:off x="11231681" y="5990038"/>
            <a:ext cx="1015888" cy="728977"/>
            <a:chOff x="6102329" y="3283426"/>
            <a:chExt cx="654776" cy="469888"/>
          </a:xfrm>
        </p:grpSpPr>
        <p:sp>
          <p:nvSpPr>
            <p:cNvPr id="181" name="Google Shape;181;p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p5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2758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41796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5890133" y="2891667"/>
            <a:ext cx="4630000" cy="29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5890133" y="1272133"/>
            <a:ext cx="4844400" cy="1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681048" y="-475889"/>
            <a:ext cx="2680077" cy="1709172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10789205" y="5835455"/>
            <a:ext cx="1354807" cy="809632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11246436" y="250674"/>
            <a:ext cx="660725" cy="625684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2663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8E2CB11-54F7-437D-BD1D-23311EAE7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6272BC7-F2CB-4161-9B73-46533D09A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B67786-E7D2-4C8D-AECB-F92965587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2651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94207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1382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6"/>
          <p:cNvSpPr txBox="1">
            <a:spLocks noGrp="1"/>
          </p:cNvSpPr>
          <p:nvPr>
            <p:ph type="ctrTitle"/>
          </p:nvPr>
        </p:nvSpPr>
        <p:spPr>
          <a:xfrm>
            <a:off x="5633817" y="1270933"/>
            <a:ext cx="34988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16"/>
          <p:cNvSpPr txBox="1">
            <a:spLocks noGrp="1"/>
          </p:cNvSpPr>
          <p:nvPr>
            <p:ph type="subTitle" idx="1"/>
          </p:nvPr>
        </p:nvSpPr>
        <p:spPr>
          <a:xfrm>
            <a:off x="5633833" y="2183800"/>
            <a:ext cx="3498800" cy="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867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title" idx="2" hasCustomPrompt="1"/>
          </p:nvPr>
        </p:nvSpPr>
        <p:spPr>
          <a:xfrm>
            <a:off x="3059384" y="1048067"/>
            <a:ext cx="2872000" cy="2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661" name="Google Shape;661;p16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662" name="Google Shape;662;p1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63" name="Google Shape;663;p1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9" name="Google Shape;669;p1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0" name="Google Shape;670;p16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671" name="Google Shape;671;p1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72" name="Google Shape;672;p1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73" name="Google Shape;673;p1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1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1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1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77" name="Google Shape;677;p1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1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9" name="Google Shape;679;p16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680" name="Google Shape;680;p16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6" name="Google Shape;686;p16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687" name="Google Shape;687;p16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88" name="Google Shape;688;p16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89" name="Google Shape;689;p16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16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16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16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16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16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95" name="Google Shape;695;p16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16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97" name="Google Shape;697;p16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98" name="Google Shape;698;p16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9" name="Google Shape;699;p16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0" name="Google Shape;700;p16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1" name="Google Shape;701;p16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34637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695317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6489083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843222" y="2251278"/>
            <a:ext cx="2378799" cy="1880313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10098559" y="224381"/>
            <a:ext cx="2610700" cy="1664928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10987105" y="5276980"/>
            <a:ext cx="944459" cy="1638049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122344" y="5965307"/>
            <a:ext cx="717137" cy="741144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5473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23432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6768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5758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272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4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EBF7E8-62EB-4F18-A26B-7498A2AA0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25C88B9-0789-4B05-A073-4A83ECC7B9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23DE69-8782-4276-82E4-955B8F0A6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FC02C0-9968-4F2A-B011-56CE73DD2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53D36F-2ECF-4412-8BF9-C8BA67D8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C6F205-B294-4902-9AAF-F1A53EE48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904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E43B6F-1D9E-4BA8-B705-7E0513DFE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F49D3-DAAA-4AB7-BCA7-2C3371E54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9DF173-B46A-4633-97F1-B97C8121E2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pPr/>
              <a:t>2022/2/12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E580BF-70F9-4009-8CE6-FBADCB1A8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8349D3-C080-4F36-9AE7-D9CA122BA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40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577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29554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8133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81281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7325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854FC87-64A4-4A69-AFB4-39764C743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3F65BFD-9DF4-4310-B8F7-07CEBC710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548038" cy="27501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18286E7-631D-4EEF-A839-04333EBD8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263" y="0"/>
            <a:ext cx="1976659" cy="24411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619" y="3840583"/>
            <a:ext cx="8202470" cy="265156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302691" y="1547232"/>
            <a:ext cx="746979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CHÀO MỪNG CÁC CON ĐẾN 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VỚI TIẾT </a:t>
            </a:r>
          </a:p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LUYỆN TỪ VÀ CÂU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19783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854FC87-64A4-4A69-AFB4-39764C743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3F65BFD-9DF4-4310-B8F7-07CEBC710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18286E7-631D-4EEF-A839-04333EBD8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619" y="3840583"/>
            <a:ext cx="8202470" cy="26515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E81F354-E4AE-4EB4-8AED-8EDE23CC41B6}"/>
              </a:ext>
            </a:extLst>
          </p:cNvPr>
          <p:cNvGrpSpPr/>
          <p:nvPr/>
        </p:nvGrpSpPr>
        <p:grpSpPr>
          <a:xfrm>
            <a:off x="3902132" y="3380383"/>
            <a:ext cx="3941237" cy="338354"/>
            <a:chOff x="4531763" y="904319"/>
            <a:chExt cx="3274666" cy="206375"/>
          </a:xfrm>
          <a:solidFill>
            <a:srgbClr val="5FA080"/>
          </a:solidFill>
        </p:grpSpPr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19E7A61C-481F-40CC-A555-92F3B50179E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3D57C85E-BED2-46C1-A02D-72A3DC4B8CC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1DFE864B-F9B9-4A2D-AAD8-BAB1B00CC92F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39">
              <a:extLst>
                <a:ext uri="{FF2B5EF4-FFF2-40B4-BE49-F238E27FC236}">
                  <a16:creationId xmlns:a16="http://schemas.microsoft.com/office/drawing/2014/main" id="{76D7A8C4-BAB0-47B8-8F18-54DAFD84026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39">
              <a:extLst>
                <a:ext uri="{FF2B5EF4-FFF2-40B4-BE49-F238E27FC236}">
                  <a16:creationId xmlns:a16="http://schemas.microsoft.com/office/drawing/2014/main" id="{E4DACE45-5861-4AC9-AC04-7F46C72B9CC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39">
              <a:extLst>
                <a:ext uri="{FF2B5EF4-FFF2-40B4-BE49-F238E27FC236}">
                  <a16:creationId xmlns:a16="http://schemas.microsoft.com/office/drawing/2014/main" id="{3432E466-2F2E-4FE3-BF51-50C6E8460E0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39">
              <a:extLst>
                <a:ext uri="{FF2B5EF4-FFF2-40B4-BE49-F238E27FC236}">
                  <a16:creationId xmlns:a16="http://schemas.microsoft.com/office/drawing/2014/main" id="{BD503B01-31FF-4831-8D47-F8AF2BAD24D0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39">
              <a:extLst>
                <a:ext uri="{FF2B5EF4-FFF2-40B4-BE49-F238E27FC236}">
                  <a16:creationId xmlns:a16="http://schemas.microsoft.com/office/drawing/2014/main" id="{E36E0CA2-6722-463E-82A6-7AAC0C4F5E8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39">
              <a:extLst>
                <a:ext uri="{FF2B5EF4-FFF2-40B4-BE49-F238E27FC236}">
                  <a16:creationId xmlns:a16="http://schemas.microsoft.com/office/drawing/2014/main" id="{703810E8-72E6-40C7-B318-8D86E29E44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39">
              <a:extLst>
                <a:ext uri="{FF2B5EF4-FFF2-40B4-BE49-F238E27FC236}">
                  <a16:creationId xmlns:a16="http://schemas.microsoft.com/office/drawing/2014/main" id="{A2643807-BC22-4F6C-A01B-E0590FFBC1A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2731140" y="1136870"/>
            <a:ext cx="7102004" cy="24832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Thứ năm </a:t>
            </a:r>
            <a:r>
              <a:rPr lang="en-US" sz="3000" dirty="0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ngày</a:t>
            </a:r>
            <a:r>
              <a:rPr lang="en-US" sz="3000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17 </a:t>
            </a:r>
            <a:r>
              <a:rPr lang="en-US" sz="3000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tháng 2 </a:t>
            </a:r>
            <a:r>
              <a:rPr lang="en-US" sz="3000" dirty="0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năm</a:t>
            </a:r>
            <a:r>
              <a:rPr lang="en-US" sz="3000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2022</a:t>
            </a:r>
            <a:endParaRPr lang="en-US" sz="3000" dirty="0" smtClean="0">
              <a:solidFill>
                <a:schemeClr val="tx1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pPr algn="ctr"/>
            <a:r>
              <a:rPr lang="en-US" sz="3000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Luyện từ và câu</a:t>
            </a:r>
          </a:p>
          <a:p>
            <a:pPr algn="ctr"/>
            <a:r>
              <a:rPr 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</a:t>
            </a:r>
            <a:r>
              <a:rPr 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ừ</a:t>
            </a:r>
            <a:r>
              <a:rPr 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ngữ</a:t>
            </a:r>
            <a:r>
              <a:rPr 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về</a:t>
            </a:r>
            <a:r>
              <a:rPr 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Sáng tạo. Dấu phẩy, dấu chấm, </a:t>
            </a:r>
            <a:r>
              <a:rPr 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dấu</a:t>
            </a:r>
            <a:r>
              <a:rPr 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chấm</a:t>
            </a:r>
            <a:r>
              <a:rPr 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hỏi</a:t>
            </a:r>
            <a:r>
              <a:rPr 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.</a:t>
            </a:r>
            <a:endParaRPr lang="en-US" sz="30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82273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854FC87-64A4-4A69-AFB4-39764C743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3F65BFD-9DF4-4310-B8F7-07CEBC710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18286E7-631D-4EEF-A839-04333EBD8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619" y="3840583"/>
            <a:ext cx="8202470" cy="26515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E81F354-E4AE-4EB4-8AED-8EDE23CC41B6}"/>
              </a:ext>
            </a:extLst>
          </p:cNvPr>
          <p:cNvGrpSpPr/>
          <p:nvPr/>
        </p:nvGrpSpPr>
        <p:grpSpPr>
          <a:xfrm>
            <a:off x="3902132" y="3380383"/>
            <a:ext cx="3941237" cy="338354"/>
            <a:chOff x="4531763" y="904319"/>
            <a:chExt cx="3274666" cy="206375"/>
          </a:xfrm>
          <a:solidFill>
            <a:srgbClr val="5FA080"/>
          </a:solidFill>
        </p:grpSpPr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19E7A61C-481F-40CC-A555-92F3B50179E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3D57C85E-BED2-46C1-A02D-72A3DC4B8CC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1DFE864B-F9B9-4A2D-AAD8-BAB1B00CC92F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39">
              <a:extLst>
                <a:ext uri="{FF2B5EF4-FFF2-40B4-BE49-F238E27FC236}">
                  <a16:creationId xmlns:a16="http://schemas.microsoft.com/office/drawing/2014/main" id="{76D7A8C4-BAB0-47B8-8F18-54DAFD84026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39">
              <a:extLst>
                <a:ext uri="{FF2B5EF4-FFF2-40B4-BE49-F238E27FC236}">
                  <a16:creationId xmlns:a16="http://schemas.microsoft.com/office/drawing/2014/main" id="{E4DACE45-5861-4AC9-AC04-7F46C72B9CC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39">
              <a:extLst>
                <a:ext uri="{FF2B5EF4-FFF2-40B4-BE49-F238E27FC236}">
                  <a16:creationId xmlns:a16="http://schemas.microsoft.com/office/drawing/2014/main" id="{3432E466-2F2E-4FE3-BF51-50C6E8460E0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39">
              <a:extLst>
                <a:ext uri="{FF2B5EF4-FFF2-40B4-BE49-F238E27FC236}">
                  <a16:creationId xmlns:a16="http://schemas.microsoft.com/office/drawing/2014/main" id="{BD503B01-31FF-4831-8D47-F8AF2BAD24D0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39">
              <a:extLst>
                <a:ext uri="{FF2B5EF4-FFF2-40B4-BE49-F238E27FC236}">
                  <a16:creationId xmlns:a16="http://schemas.microsoft.com/office/drawing/2014/main" id="{E36E0CA2-6722-463E-82A6-7AAC0C4F5E8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39">
              <a:extLst>
                <a:ext uri="{FF2B5EF4-FFF2-40B4-BE49-F238E27FC236}">
                  <a16:creationId xmlns:a16="http://schemas.microsoft.com/office/drawing/2014/main" id="{703810E8-72E6-40C7-B318-8D86E29E44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39">
              <a:extLst>
                <a:ext uri="{FF2B5EF4-FFF2-40B4-BE49-F238E27FC236}">
                  <a16:creationId xmlns:a16="http://schemas.microsoft.com/office/drawing/2014/main" id="{A2643807-BC22-4F6C-A01B-E0590FFBC1A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2648460" y="1161115"/>
            <a:ext cx="7170684" cy="37932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1.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Biết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thêm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các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từ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ngữ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thuộc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chủ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điểm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sáng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tạo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 dirty="0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2. </a:t>
            </a:r>
            <a:r>
              <a:rPr lang="en-US" sz="3600" baseline="0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Nắm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tác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dụng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dấu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phẩy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dấu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chấm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dấu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chấm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hỏi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sử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dụng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hợp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lí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微软雅黑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grpSp>
        <p:nvGrpSpPr>
          <p:cNvPr id="23" name="组合 37">
            <a:extLst>
              <a:ext uri="{FF2B5EF4-FFF2-40B4-BE49-F238E27FC236}">
                <a16:creationId xmlns:a16="http://schemas.microsoft.com/office/drawing/2014/main" id="{53089E92-5676-4C12-B92B-AEE55C4DAACD}"/>
              </a:ext>
            </a:extLst>
          </p:cNvPr>
          <p:cNvGrpSpPr/>
          <p:nvPr/>
        </p:nvGrpSpPr>
        <p:grpSpPr>
          <a:xfrm>
            <a:off x="3303274" y="34877"/>
            <a:ext cx="4556933" cy="907919"/>
            <a:chOff x="-80691" y="-640399"/>
            <a:chExt cx="4556933" cy="907919"/>
          </a:xfrm>
        </p:grpSpPr>
        <p:grpSp>
          <p:nvGrpSpPr>
            <p:cNvPr id="24" name="组合 14">
              <a:extLst>
                <a:ext uri="{FF2B5EF4-FFF2-40B4-BE49-F238E27FC236}">
                  <a16:creationId xmlns:a16="http://schemas.microsoft.com/office/drawing/2014/main" id="{42973765-7F04-4BA6-AEEB-F89319FC9AAE}"/>
                </a:ext>
              </a:extLst>
            </p:cNvPr>
            <p:cNvGrpSpPr/>
            <p:nvPr/>
          </p:nvGrpSpPr>
          <p:grpSpPr>
            <a:xfrm rot="406819" flipH="1">
              <a:off x="-80691" y="-640399"/>
              <a:ext cx="1030666" cy="703956"/>
              <a:chOff x="9015984" y="2528554"/>
              <a:chExt cx="2157344" cy="1473489"/>
            </a:xfrm>
          </p:grpSpPr>
          <p:sp>
            <p:nvSpPr>
              <p:cNvPr id="36" name="Freeform 166">
                <a:extLst>
                  <a:ext uri="{FF2B5EF4-FFF2-40B4-BE49-F238E27FC236}">
                    <a16:creationId xmlns:a16="http://schemas.microsoft.com/office/drawing/2014/main" id="{E4600D9C-ED6F-4C78-8EF3-9506CDA86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2784" y="3116474"/>
                <a:ext cx="831450" cy="526422"/>
              </a:xfrm>
              <a:custGeom>
                <a:avLst/>
                <a:gdLst>
                  <a:gd name="T0" fmla="*/ 10 w 143"/>
                  <a:gd name="T1" fmla="*/ 90 h 90"/>
                  <a:gd name="T2" fmla="*/ 10 w 143"/>
                  <a:gd name="T3" fmla="*/ 90 h 90"/>
                  <a:gd name="T4" fmla="*/ 143 w 143"/>
                  <a:gd name="T5" fmla="*/ 18 h 90"/>
                  <a:gd name="T6" fmla="*/ 130 w 143"/>
                  <a:gd name="T7" fmla="*/ 0 h 90"/>
                  <a:gd name="T8" fmla="*/ 0 w 143"/>
                  <a:gd name="T9" fmla="*/ 77 h 90"/>
                  <a:gd name="T10" fmla="*/ 10 w 143"/>
                  <a:gd name="T11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90">
                    <a:moveTo>
                      <a:pt x="10" y="90"/>
                    </a:moveTo>
                    <a:cubicBezTo>
                      <a:pt x="10" y="90"/>
                      <a:pt x="10" y="90"/>
                      <a:pt x="10" y="90"/>
                    </a:cubicBezTo>
                    <a:cubicBezTo>
                      <a:pt x="52" y="61"/>
                      <a:pt x="98" y="41"/>
                      <a:pt x="143" y="18"/>
                    </a:cubicBezTo>
                    <a:cubicBezTo>
                      <a:pt x="138" y="12"/>
                      <a:pt x="134" y="7"/>
                      <a:pt x="130" y="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4" y="79"/>
                      <a:pt x="8" y="83"/>
                      <a:pt x="10" y="90"/>
                    </a:cubicBezTo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Freeform 167">
                <a:extLst>
                  <a:ext uri="{FF2B5EF4-FFF2-40B4-BE49-F238E27FC236}">
                    <a16:creationId xmlns:a16="http://schemas.microsoft.com/office/drawing/2014/main" id="{BD645510-1C24-462E-BB08-3E3DDF513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3530" y="2779466"/>
                <a:ext cx="954446" cy="787173"/>
              </a:xfrm>
              <a:custGeom>
                <a:avLst/>
                <a:gdLst>
                  <a:gd name="T0" fmla="*/ 164 w 164"/>
                  <a:gd name="T1" fmla="*/ 58 h 135"/>
                  <a:gd name="T2" fmla="*/ 140 w 164"/>
                  <a:gd name="T3" fmla="*/ 0 h 135"/>
                  <a:gd name="T4" fmla="*/ 9 w 164"/>
                  <a:gd name="T5" fmla="*/ 77 h 135"/>
                  <a:gd name="T6" fmla="*/ 5 w 164"/>
                  <a:gd name="T7" fmla="*/ 120 h 135"/>
                  <a:gd name="T8" fmla="*/ 34 w 164"/>
                  <a:gd name="T9" fmla="*/ 135 h 135"/>
                  <a:gd name="T10" fmla="*/ 164 w 164"/>
                  <a:gd name="T11" fmla="*/ 5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135">
                    <a:moveTo>
                      <a:pt x="164" y="58"/>
                    </a:moveTo>
                    <a:cubicBezTo>
                      <a:pt x="154" y="40"/>
                      <a:pt x="146" y="20"/>
                      <a:pt x="140" y="0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3" y="92"/>
                      <a:pt x="0" y="109"/>
                      <a:pt x="5" y="120"/>
                    </a:cubicBezTo>
                    <a:cubicBezTo>
                      <a:pt x="10" y="129"/>
                      <a:pt x="24" y="128"/>
                      <a:pt x="34" y="135"/>
                    </a:cubicBezTo>
                    <a:cubicBezTo>
                      <a:pt x="164" y="58"/>
                      <a:pt x="164" y="58"/>
                      <a:pt x="164" y="58"/>
                    </a:cubicBezTo>
                  </a:path>
                </a:pathLst>
              </a:custGeom>
              <a:solidFill>
                <a:srgbClr val="ECC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168">
                <a:extLst>
                  <a:ext uri="{FF2B5EF4-FFF2-40B4-BE49-F238E27FC236}">
                    <a16:creationId xmlns:a16="http://schemas.microsoft.com/office/drawing/2014/main" id="{7C37837C-00D6-423A-BAF0-656F1ACA8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8662" y="2570374"/>
                <a:ext cx="1129101" cy="656798"/>
              </a:xfrm>
              <a:custGeom>
                <a:avLst/>
                <a:gdLst>
                  <a:gd name="T0" fmla="*/ 185 w 194"/>
                  <a:gd name="T1" fmla="*/ 0 h 113"/>
                  <a:gd name="T2" fmla="*/ 0 w 194"/>
                  <a:gd name="T3" fmla="*/ 110 h 113"/>
                  <a:gd name="T4" fmla="*/ 59 w 194"/>
                  <a:gd name="T5" fmla="*/ 105 h 113"/>
                  <a:gd name="T6" fmla="*/ 63 w 194"/>
                  <a:gd name="T7" fmla="*/ 113 h 113"/>
                  <a:gd name="T8" fmla="*/ 194 w 194"/>
                  <a:gd name="T9" fmla="*/ 36 h 113"/>
                  <a:gd name="T10" fmla="*/ 185 w 194"/>
                  <a:gd name="T1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4" h="113">
                    <a:moveTo>
                      <a:pt x="185" y="0"/>
                    </a:moveTo>
                    <a:cubicBezTo>
                      <a:pt x="0" y="110"/>
                      <a:pt x="0" y="110"/>
                      <a:pt x="0" y="110"/>
                    </a:cubicBezTo>
                    <a:cubicBezTo>
                      <a:pt x="4" y="108"/>
                      <a:pt x="47" y="90"/>
                      <a:pt x="59" y="105"/>
                    </a:cubicBezTo>
                    <a:cubicBezTo>
                      <a:pt x="61" y="108"/>
                      <a:pt x="63" y="110"/>
                      <a:pt x="63" y="113"/>
                    </a:cubicBezTo>
                    <a:cubicBezTo>
                      <a:pt x="194" y="36"/>
                      <a:pt x="194" y="36"/>
                      <a:pt x="194" y="36"/>
                    </a:cubicBezTo>
                    <a:cubicBezTo>
                      <a:pt x="191" y="24"/>
                      <a:pt x="188" y="12"/>
                      <a:pt x="185" y="0"/>
                    </a:cubicBezTo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Freeform 169">
                <a:extLst>
                  <a:ext uri="{FF2B5EF4-FFF2-40B4-BE49-F238E27FC236}">
                    <a16:creationId xmlns:a16="http://schemas.microsoft.com/office/drawing/2014/main" id="{6E8228E0-9EAC-4E59-871C-3255DC7FB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0477" y="3094334"/>
                <a:ext cx="996266" cy="797012"/>
              </a:xfrm>
              <a:custGeom>
                <a:avLst/>
                <a:gdLst>
                  <a:gd name="T0" fmla="*/ 170 w 171"/>
                  <a:gd name="T1" fmla="*/ 94 h 137"/>
                  <a:gd name="T2" fmla="*/ 159 w 171"/>
                  <a:gd name="T3" fmla="*/ 102 h 137"/>
                  <a:gd name="T4" fmla="*/ 170 w 171"/>
                  <a:gd name="T5" fmla="*/ 94 h 137"/>
                  <a:gd name="T6" fmla="*/ 170 w 171"/>
                  <a:gd name="T7" fmla="*/ 94 h 137"/>
                  <a:gd name="T8" fmla="*/ 160 w 171"/>
                  <a:gd name="T9" fmla="*/ 81 h 137"/>
                  <a:gd name="T10" fmla="*/ 131 w 171"/>
                  <a:gd name="T11" fmla="*/ 66 h 137"/>
                  <a:gd name="T12" fmla="*/ 135 w 171"/>
                  <a:gd name="T13" fmla="*/ 23 h 137"/>
                  <a:gd name="T14" fmla="*/ 131 w 171"/>
                  <a:gd name="T15" fmla="*/ 15 h 137"/>
                  <a:gd name="T16" fmla="*/ 72 w 171"/>
                  <a:gd name="T17" fmla="*/ 20 h 137"/>
                  <a:gd name="T18" fmla="*/ 72 w 171"/>
                  <a:gd name="T19" fmla="*/ 20 h 137"/>
                  <a:gd name="T20" fmla="*/ 0 w 171"/>
                  <a:gd name="T21" fmla="*/ 114 h 137"/>
                  <a:gd name="T22" fmla="*/ 17 w 171"/>
                  <a:gd name="T23" fmla="*/ 137 h 137"/>
                  <a:gd name="T24" fmla="*/ 171 w 171"/>
                  <a:gd name="T25" fmla="*/ 97 h 137"/>
                  <a:gd name="T26" fmla="*/ 170 w 171"/>
                  <a:gd name="T27" fmla="*/ 9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1" h="137">
                    <a:moveTo>
                      <a:pt x="170" y="94"/>
                    </a:moveTo>
                    <a:cubicBezTo>
                      <a:pt x="166" y="97"/>
                      <a:pt x="163" y="99"/>
                      <a:pt x="159" y="102"/>
                    </a:cubicBezTo>
                    <a:cubicBezTo>
                      <a:pt x="163" y="99"/>
                      <a:pt x="166" y="97"/>
                      <a:pt x="170" y="94"/>
                    </a:cubicBezTo>
                    <a:cubicBezTo>
                      <a:pt x="170" y="94"/>
                      <a:pt x="170" y="94"/>
                      <a:pt x="170" y="94"/>
                    </a:cubicBezTo>
                    <a:cubicBezTo>
                      <a:pt x="168" y="87"/>
                      <a:pt x="164" y="83"/>
                      <a:pt x="160" y="81"/>
                    </a:cubicBezTo>
                    <a:cubicBezTo>
                      <a:pt x="150" y="74"/>
                      <a:pt x="136" y="75"/>
                      <a:pt x="131" y="66"/>
                    </a:cubicBezTo>
                    <a:cubicBezTo>
                      <a:pt x="126" y="55"/>
                      <a:pt x="139" y="38"/>
                      <a:pt x="135" y="23"/>
                    </a:cubicBezTo>
                    <a:cubicBezTo>
                      <a:pt x="135" y="20"/>
                      <a:pt x="133" y="18"/>
                      <a:pt x="131" y="15"/>
                    </a:cubicBezTo>
                    <a:cubicBezTo>
                      <a:pt x="119" y="0"/>
                      <a:pt x="76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14"/>
                      <a:pt x="12" y="121"/>
                      <a:pt x="17" y="137"/>
                    </a:cubicBezTo>
                    <a:cubicBezTo>
                      <a:pt x="69" y="125"/>
                      <a:pt x="126" y="124"/>
                      <a:pt x="171" y="97"/>
                    </a:cubicBezTo>
                    <a:cubicBezTo>
                      <a:pt x="171" y="96"/>
                      <a:pt x="171" y="95"/>
                      <a:pt x="170" y="94"/>
                    </a:cubicBezTo>
                  </a:path>
                </a:pathLst>
              </a:custGeom>
              <a:solidFill>
                <a:srgbClr val="EACE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Freeform 170">
                <a:extLst>
                  <a:ext uri="{FF2B5EF4-FFF2-40B4-BE49-F238E27FC236}">
                    <a16:creationId xmlns:a16="http://schemas.microsoft.com/office/drawing/2014/main" id="{7AACA615-B1E6-48B1-A69B-F6000FAB8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3203" y="3758510"/>
                <a:ext cx="265671" cy="221392"/>
              </a:xfrm>
              <a:custGeom>
                <a:avLst/>
                <a:gdLst>
                  <a:gd name="T0" fmla="*/ 29 w 46"/>
                  <a:gd name="T1" fmla="*/ 0 h 38"/>
                  <a:gd name="T2" fmla="*/ 0 w 46"/>
                  <a:gd name="T3" fmla="*/ 38 h 38"/>
                  <a:gd name="T4" fmla="*/ 46 w 46"/>
                  <a:gd name="T5" fmla="*/ 23 h 38"/>
                  <a:gd name="T6" fmla="*/ 29 w 46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29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5" y="31"/>
                      <a:pt x="30" y="27"/>
                      <a:pt x="46" y="23"/>
                    </a:cubicBezTo>
                    <a:cubicBezTo>
                      <a:pt x="41" y="7"/>
                      <a:pt x="29" y="0"/>
                      <a:pt x="29" y="0"/>
                    </a:cubicBezTo>
                  </a:path>
                </a:pathLst>
              </a:custGeom>
              <a:solidFill>
                <a:srgbClr val="1F1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175">
                <a:extLst>
                  <a:ext uri="{FF2B5EF4-FFF2-40B4-BE49-F238E27FC236}">
                    <a16:creationId xmlns:a16="http://schemas.microsoft.com/office/drawing/2014/main" id="{686C48EB-8140-41DF-BF2A-BC7FE2323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45831" y="3030377"/>
                <a:ext cx="1227497" cy="890489"/>
              </a:xfrm>
              <a:custGeom>
                <a:avLst/>
                <a:gdLst>
                  <a:gd name="T0" fmla="*/ 189 w 211"/>
                  <a:gd name="T1" fmla="*/ 0 h 153"/>
                  <a:gd name="T2" fmla="*/ 189 w 211"/>
                  <a:gd name="T3" fmla="*/ 0 h 153"/>
                  <a:gd name="T4" fmla="*/ 162 w 211"/>
                  <a:gd name="T5" fmla="*/ 15 h 153"/>
                  <a:gd name="T6" fmla="*/ 175 w 211"/>
                  <a:gd name="T7" fmla="*/ 33 h 153"/>
                  <a:gd name="T8" fmla="*/ 175 w 211"/>
                  <a:gd name="T9" fmla="*/ 33 h 153"/>
                  <a:gd name="T10" fmla="*/ 175 w 211"/>
                  <a:gd name="T11" fmla="*/ 33 h 153"/>
                  <a:gd name="T12" fmla="*/ 42 w 211"/>
                  <a:gd name="T13" fmla="*/ 105 h 153"/>
                  <a:gd name="T14" fmla="*/ 43 w 211"/>
                  <a:gd name="T15" fmla="*/ 108 h 153"/>
                  <a:gd name="T16" fmla="*/ 0 w 211"/>
                  <a:gd name="T17" fmla="*/ 153 h 153"/>
                  <a:gd name="T18" fmla="*/ 185 w 211"/>
                  <a:gd name="T19" fmla="*/ 45 h 153"/>
                  <a:gd name="T20" fmla="*/ 211 w 211"/>
                  <a:gd name="T21" fmla="*/ 30 h 153"/>
                  <a:gd name="T22" fmla="*/ 211 w 211"/>
                  <a:gd name="T23" fmla="*/ 30 h 153"/>
                  <a:gd name="T24" fmla="*/ 211 w 211"/>
                  <a:gd name="T25" fmla="*/ 29 h 153"/>
                  <a:gd name="T26" fmla="*/ 190 w 211"/>
                  <a:gd name="T27" fmla="*/ 0 h 153"/>
                  <a:gd name="T28" fmla="*/ 189 w 211"/>
                  <a:gd name="T29" fmla="*/ 0 h 153"/>
                  <a:gd name="T30" fmla="*/ 189 w 211"/>
                  <a:gd name="T3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1" h="153">
                    <a:moveTo>
                      <a:pt x="189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66" y="22"/>
                      <a:pt x="170" y="27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30" y="56"/>
                      <a:pt x="84" y="76"/>
                      <a:pt x="42" y="105"/>
                    </a:cubicBezTo>
                    <a:cubicBezTo>
                      <a:pt x="43" y="106"/>
                      <a:pt x="43" y="107"/>
                      <a:pt x="43" y="108"/>
                    </a:cubicBezTo>
                    <a:cubicBezTo>
                      <a:pt x="43" y="125"/>
                      <a:pt x="6" y="149"/>
                      <a:pt x="0" y="153"/>
                    </a:cubicBezTo>
                    <a:cubicBezTo>
                      <a:pt x="185" y="45"/>
                      <a:pt x="185" y="45"/>
                      <a:pt x="185" y="45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29"/>
                      <a:pt x="211" y="29"/>
                      <a:pt x="211" y="29"/>
                    </a:cubicBezTo>
                    <a:cubicBezTo>
                      <a:pt x="204" y="20"/>
                      <a:pt x="196" y="10"/>
                      <a:pt x="19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176">
                <a:extLst>
                  <a:ext uri="{FF2B5EF4-FFF2-40B4-BE49-F238E27FC236}">
                    <a16:creationId xmlns:a16="http://schemas.microsoft.com/office/drawing/2014/main" id="{5868E8BE-327E-43B5-912F-523043180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7762" y="2720427"/>
                <a:ext cx="297650" cy="396047"/>
              </a:xfrm>
              <a:custGeom>
                <a:avLst/>
                <a:gdLst>
                  <a:gd name="T0" fmla="*/ 18 w 51"/>
                  <a:gd name="T1" fmla="*/ 0 h 68"/>
                  <a:gd name="T2" fmla="*/ 18 w 51"/>
                  <a:gd name="T3" fmla="*/ 0 h 68"/>
                  <a:gd name="T4" fmla="*/ 0 w 51"/>
                  <a:gd name="T5" fmla="*/ 10 h 68"/>
                  <a:gd name="T6" fmla="*/ 0 w 51"/>
                  <a:gd name="T7" fmla="*/ 10 h 68"/>
                  <a:gd name="T8" fmla="*/ 24 w 51"/>
                  <a:gd name="T9" fmla="*/ 68 h 68"/>
                  <a:gd name="T10" fmla="*/ 24 w 51"/>
                  <a:gd name="T11" fmla="*/ 68 h 68"/>
                  <a:gd name="T12" fmla="*/ 51 w 51"/>
                  <a:gd name="T13" fmla="*/ 53 h 68"/>
                  <a:gd name="T14" fmla="*/ 18 w 51"/>
                  <a:gd name="T1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68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30"/>
                      <a:pt x="14" y="50"/>
                      <a:pt x="24" y="68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38" y="35"/>
                      <a:pt x="27" y="17"/>
                      <a:pt x="18" y="0"/>
                    </a:cubicBezTo>
                  </a:path>
                </a:pathLst>
              </a:custGeom>
              <a:solidFill>
                <a:srgbClr val="DCB4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177">
                <a:extLst>
                  <a:ext uri="{FF2B5EF4-FFF2-40B4-BE49-F238E27FC236}">
                    <a16:creationId xmlns:a16="http://schemas.microsoft.com/office/drawing/2014/main" id="{7D7F2769-C9E2-439B-8500-0A45865DE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6104" y="2528554"/>
                <a:ext cx="157435" cy="250912"/>
              </a:xfrm>
              <a:custGeom>
                <a:avLst/>
                <a:gdLst>
                  <a:gd name="T0" fmla="*/ 11 w 27"/>
                  <a:gd name="T1" fmla="*/ 0 h 43"/>
                  <a:gd name="T2" fmla="*/ 11 w 27"/>
                  <a:gd name="T3" fmla="*/ 0 h 43"/>
                  <a:gd name="T4" fmla="*/ 0 w 27"/>
                  <a:gd name="T5" fmla="*/ 7 h 43"/>
                  <a:gd name="T6" fmla="*/ 9 w 27"/>
                  <a:gd name="T7" fmla="*/ 43 h 43"/>
                  <a:gd name="T8" fmla="*/ 27 w 27"/>
                  <a:gd name="T9" fmla="*/ 33 h 43"/>
                  <a:gd name="T10" fmla="*/ 11 w 27"/>
                  <a:gd name="T1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43"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19"/>
                      <a:pt x="6" y="31"/>
                      <a:pt x="9" y="4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1" y="22"/>
                      <a:pt x="15" y="11"/>
                      <a:pt x="11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178">
                <a:extLst>
                  <a:ext uri="{FF2B5EF4-FFF2-40B4-BE49-F238E27FC236}">
                    <a16:creationId xmlns:a16="http://schemas.microsoft.com/office/drawing/2014/main" id="{44F25B1D-BF3F-4446-B4BC-7DC391921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8873" y="3642896"/>
                <a:ext cx="897869" cy="337009"/>
              </a:xfrm>
              <a:custGeom>
                <a:avLst/>
                <a:gdLst>
                  <a:gd name="T0" fmla="*/ 153 w 154"/>
                  <a:gd name="T1" fmla="*/ 0 h 58"/>
                  <a:gd name="T2" fmla="*/ 153 w 154"/>
                  <a:gd name="T3" fmla="*/ 0 h 58"/>
                  <a:gd name="T4" fmla="*/ 154 w 154"/>
                  <a:gd name="T5" fmla="*/ 3 h 58"/>
                  <a:gd name="T6" fmla="*/ 154 w 154"/>
                  <a:gd name="T7" fmla="*/ 3 h 58"/>
                  <a:gd name="T8" fmla="*/ 154 w 154"/>
                  <a:gd name="T9" fmla="*/ 3 h 58"/>
                  <a:gd name="T10" fmla="*/ 0 w 154"/>
                  <a:gd name="T11" fmla="*/ 43 h 58"/>
                  <a:gd name="T12" fmla="*/ 3 w 154"/>
                  <a:gd name="T13" fmla="*/ 58 h 58"/>
                  <a:gd name="T14" fmla="*/ 3 w 154"/>
                  <a:gd name="T15" fmla="*/ 58 h 58"/>
                  <a:gd name="T16" fmla="*/ 110 w 154"/>
                  <a:gd name="T17" fmla="*/ 49 h 58"/>
                  <a:gd name="T18" fmla="*/ 111 w 154"/>
                  <a:gd name="T19" fmla="*/ 48 h 58"/>
                  <a:gd name="T20" fmla="*/ 111 w 154"/>
                  <a:gd name="T21" fmla="*/ 48 h 58"/>
                  <a:gd name="T22" fmla="*/ 154 w 154"/>
                  <a:gd name="T23" fmla="*/ 3 h 58"/>
                  <a:gd name="T24" fmla="*/ 153 w 154"/>
                  <a:gd name="T2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4" h="58">
                    <a:moveTo>
                      <a:pt x="153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154" y="1"/>
                      <a:pt x="154" y="2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09" y="30"/>
                      <a:pt x="53" y="31"/>
                      <a:pt x="0" y="43"/>
                    </a:cubicBezTo>
                    <a:cubicBezTo>
                      <a:pt x="2" y="47"/>
                      <a:pt x="3" y="52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0" y="49"/>
                      <a:pt x="110" y="49"/>
                      <a:pt x="111" y="48"/>
                    </a:cubicBezTo>
                    <a:cubicBezTo>
                      <a:pt x="111" y="48"/>
                      <a:pt x="111" y="48"/>
                      <a:pt x="111" y="48"/>
                    </a:cubicBezTo>
                    <a:cubicBezTo>
                      <a:pt x="117" y="44"/>
                      <a:pt x="154" y="20"/>
                      <a:pt x="154" y="3"/>
                    </a:cubicBezTo>
                    <a:cubicBezTo>
                      <a:pt x="154" y="2"/>
                      <a:pt x="154" y="1"/>
                      <a:pt x="153" y="0"/>
                    </a:cubicBezTo>
                  </a:path>
                </a:pathLst>
              </a:custGeom>
              <a:solidFill>
                <a:srgbClr val="DABB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Freeform 179">
                <a:extLst>
                  <a:ext uri="{FF2B5EF4-FFF2-40B4-BE49-F238E27FC236}">
                    <a16:creationId xmlns:a16="http://schemas.microsoft.com/office/drawing/2014/main" id="{279A9BCE-3A79-402C-998D-7737B7B93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5984" y="3891346"/>
                <a:ext cx="302571" cy="110697"/>
              </a:xfrm>
              <a:custGeom>
                <a:avLst/>
                <a:gdLst>
                  <a:gd name="T0" fmla="*/ 49 w 52"/>
                  <a:gd name="T1" fmla="*/ 0 h 19"/>
                  <a:gd name="T2" fmla="*/ 49 w 52"/>
                  <a:gd name="T3" fmla="*/ 0 h 19"/>
                  <a:gd name="T4" fmla="*/ 49 w 52"/>
                  <a:gd name="T5" fmla="*/ 0 h 19"/>
                  <a:gd name="T6" fmla="*/ 3 w 52"/>
                  <a:gd name="T7" fmla="*/ 15 h 19"/>
                  <a:gd name="T8" fmla="*/ 0 w 52"/>
                  <a:gd name="T9" fmla="*/ 19 h 19"/>
                  <a:gd name="T10" fmla="*/ 52 w 52"/>
                  <a:gd name="T11" fmla="*/ 15 h 19"/>
                  <a:gd name="T12" fmla="*/ 49 w 52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9">
                    <a:moveTo>
                      <a:pt x="49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3" y="4"/>
                      <a:pt x="18" y="8"/>
                      <a:pt x="3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9"/>
                      <a:pt x="51" y="4"/>
                      <a:pt x="49" y="0"/>
                    </a:cubicBezTo>
                  </a:path>
                </a:pathLst>
              </a:custGeom>
              <a:solidFill>
                <a:srgbClr val="1D1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5" name="组合 15">
              <a:extLst>
                <a:ext uri="{FF2B5EF4-FFF2-40B4-BE49-F238E27FC236}">
                  <a16:creationId xmlns:a16="http://schemas.microsoft.com/office/drawing/2014/main" id="{9673FB44-92CB-43B3-9196-0AC7C2B433FB}"/>
                </a:ext>
              </a:extLst>
            </p:cNvPr>
            <p:cNvGrpSpPr/>
            <p:nvPr/>
          </p:nvGrpSpPr>
          <p:grpSpPr>
            <a:xfrm>
              <a:off x="1201576" y="61145"/>
              <a:ext cx="3274666" cy="206375"/>
              <a:chOff x="4531763" y="904319"/>
              <a:chExt cx="3274666" cy="206375"/>
            </a:xfrm>
            <a:solidFill>
              <a:schemeClr val="bg1"/>
            </a:solidFill>
          </p:grpSpPr>
          <p:sp>
            <p:nvSpPr>
              <p:cNvPr id="26" name="Freeform 139">
                <a:extLst>
                  <a:ext uri="{FF2B5EF4-FFF2-40B4-BE49-F238E27FC236}">
                    <a16:creationId xmlns:a16="http://schemas.microsoft.com/office/drawing/2014/main" id="{0BCEC51C-1BA0-4E24-8DFA-A6D55D60D6DB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4548432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Freeform 139">
                <a:extLst>
                  <a:ext uri="{FF2B5EF4-FFF2-40B4-BE49-F238E27FC236}">
                    <a16:creationId xmlns:a16="http://schemas.microsoft.com/office/drawing/2014/main" id="{B66AA05F-92C9-48CF-8F96-AAA722EB655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4885649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139">
                <a:extLst>
                  <a:ext uri="{FF2B5EF4-FFF2-40B4-BE49-F238E27FC236}">
                    <a16:creationId xmlns:a16="http://schemas.microsoft.com/office/drawing/2014/main" id="{8634007A-7F4B-4362-8A2A-988DF9EDF4C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222866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139">
                <a:extLst>
                  <a:ext uri="{FF2B5EF4-FFF2-40B4-BE49-F238E27FC236}">
                    <a16:creationId xmlns:a16="http://schemas.microsoft.com/office/drawing/2014/main" id="{C2D62DD5-8ABA-4E46-BDAF-E07697172F1A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560083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39">
                <a:extLst>
                  <a:ext uri="{FF2B5EF4-FFF2-40B4-BE49-F238E27FC236}">
                    <a16:creationId xmlns:a16="http://schemas.microsoft.com/office/drawing/2014/main" id="{47329725-9395-4471-9C85-DA355555E70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897300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39">
                <a:extLst>
                  <a:ext uri="{FF2B5EF4-FFF2-40B4-BE49-F238E27FC236}">
                    <a16:creationId xmlns:a16="http://schemas.microsoft.com/office/drawing/2014/main" id="{255BBB84-A2F4-42C7-A8DD-B76F42ECFA9A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234517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139">
                <a:extLst>
                  <a:ext uri="{FF2B5EF4-FFF2-40B4-BE49-F238E27FC236}">
                    <a16:creationId xmlns:a16="http://schemas.microsoft.com/office/drawing/2014/main" id="{C4F1F1F9-AC87-44A5-AECD-50823E61D1EE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571734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139">
                <a:extLst>
                  <a:ext uri="{FF2B5EF4-FFF2-40B4-BE49-F238E27FC236}">
                    <a16:creationId xmlns:a16="http://schemas.microsoft.com/office/drawing/2014/main" id="{5E0A8E22-CAD6-4F35-905E-3B5B17137DD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908951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Freeform 139">
                <a:extLst>
                  <a:ext uri="{FF2B5EF4-FFF2-40B4-BE49-F238E27FC236}">
                    <a16:creationId xmlns:a16="http://schemas.microsoft.com/office/drawing/2014/main" id="{09D6448E-9B69-47AA-9503-AC582D30429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7246168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Freeform 139">
                <a:extLst>
                  <a:ext uri="{FF2B5EF4-FFF2-40B4-BE49-F238E27FC236}">
                    <a16:creationId xmlns:a16="http://schemas.microsoft.com/office/drawing/2014/main" id="{CDB01C58-F4AF-42C3-8665-37A54732BDF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7583385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4500576" y="255105"/>
            <a:ext cx="4283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Yêu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cầu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cần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đạt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984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b="16747"/>
          <a:stretch/>
        </p:blipFill>
        <p:spPr>
          <a:xfrm>
            <a:off x="205170" y="1"/>
            <a:ext cx="11834429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55" y="552449"/>
            <a:ext cx="11097995" cy="52197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t="886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563906" y="2081668"/>
            <a:ext cx="7637929" cy="1246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  <a:defRPr/>
            </a:pPr>
            <a:r>
              <a:rPr lang="en-US" sz="25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 trí thức.                           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bác sĩ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en-US" sz="25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b) Chỉ hoạt động của trí thức.  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endParaRPr lang="en-US" sz="25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45976" y="950259"/>
            <a:ext cx="7628965" cy="11430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b="1" u="sng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. Dựa vào những bài tập đọc và chính tả đã học ở các tuần 21, 22, em hãy tìm các từ ngữ: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4809" y="1156703"/>
            <a:ext cx="774591" cy="112924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6168" y="3603813"/>
            <a:ext cx="7982963" cy="3357224"/>
          </a:xfrm>
          <a:prstGeom prst="rect">
            <a:avLst/>
          </a:prstGeom>
        </p:spPr>
      </p:pic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3483032" y="1475575"/>
            <a:ext cx="5087390" cy="408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5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2701636" y="1999278"/>
            <a:ext cx="1895302" cy="570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5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3000036" y="2631045"/>
            <a:ext cx="175226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5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3000036" y="3183494"/>
            <a:ext cx="3633520" cy="2944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5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8573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35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278385" y="341790"/>
            <a:ext cx="891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Dựa vào những bài tập đọc và chính tả đã học ở các tuần 21, 22, em hãy tìm các từ ngữ: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4675573" y="2109896"/>
            <a:ext cx="228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Group 50"/>
          <p:cNvGraphicFramePr>
            <a:graphicFrameLocks/>
          </p:cNvGraphicFramePr>
          <p:nvPr/>
        </p:nvGraphicFramePr>
        <p:xfrm>
          <a:off x="1398973" y="1555859"/>
          <a:ext cx="8915400" cy="4665155"/>
        </p:xfrm>
        <a:graphic>
          <a:graphicData uri="http://schemas.openxmlformats.org/drawingml/2006/table">
            <a:tbl>
              <a:tblPr/>
              <a:tblGrid>
                <a:gridCol w="41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70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2505723" y="1630533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 trí thức 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5710562" y="1648288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 hoạt động của trí thức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1398972" y="4646721"/>
            <a:ext cx="26936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sĩ, </a:t>
            </a:r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dược sĩ…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1322773" y="5180121"/>
            <a:ext cx="33385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thầy giáo,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1407850" y="5823983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nhà văn, 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 </a:t>
            </a:r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3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398973" y="3503721"/>
            <a:ext cx="2895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nhà phát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minh, kĩ sư,...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1464815" y="2153575"/>
            <a:ext cx="411924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nhà bác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 , nhà thông thái, nhà nghiên cứu, tiến sĩ</a:t>
            </a:r>
          </a:p>
          <a:p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41"/>
          <p:cNvSpPr txBox="1">
            <a:spLocks noChangeArrowheads="1"/>
          </p:cNvSpPr>
          <p:nvPr/>
        </p:nvSpPr>
        <p:spPr bwMode="auto">
          <a:xfrm>
            <a:off x="5859262" y="2177989"/>
            <a:ext cx="327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 cứu khoa học</a:t>
            </a:r>
          </a:p>
        </p:txBody>
      </p:sp>
      <p:sp>
        <p:nvSpPr>
          <p:cNvPr id="40" name="Text Box 42"/>
          <p:cNvSpPr txBox="1">
            <a:spLocks noChangeArrowheads="1"/>
          </p:cNvSpPr>
          <p:nvPr/>
        </p:nvSpPr>
        <p:spPr bwMode="auto">
          <a:xfrm>
            <a:off x="5625484" y="3335786"/>
            <a:ext cx="4648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 cứu khoa học, phát minh, chế tạo máy móc, thiết kế nhà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43"/>
          <p:cNvSpPr txBox="1">
            <a:spLocks noChangeArrowheads="1"/>
          </p:cNvSpPr>
          <p:nvPr/>
        </p:nvSpPr>
        <p:spPr bwMode="auto">
          <a:xfrm>
            <a:off x="5513773" y="4680059"/>
            <a:ext cx="495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chữa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bệnh, chế thuốc chữa bệnh.</a:t>
            </a:r>
          </a:p>
        </p:txBody>
      </p:sp>
      <p:sp>
        <p:nvSpPr>
          <p:cNvPr id="42" name="Text Box 44"/>
          <p:cNvSpPr txBox="1">
            <a:spLocks noChangeArrowheads="1"/>
          </p:cNvSpPr>
          <p:nvPr/>
        </p:nvSpPr>
        <p:spPr bwMode="auto">
          <a:xfrm>
            <a:off x="5589973" y="5180121"/>
            <a:ext cx="160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dạy học</a:t>
            </a:r>
          </a:p>
        </p:txBody>
      </p:sp>
      <p:sp>
        <p:nvSpPr>
          <p:cNvPr id="43" name="Text Box 45"/>
          <p:cNvSpPr txBox="1">
            <a:spLocks noChangeArrowheads="1"/>
          </p:cNvSpPr>
          <p:nvPr/>
        </p:nvSpPr>
        <p:spPr bwMode="auto">
          <a:xfrm>
            <a:off x="5660994" y="5804055"/>
            <a:ext cx="167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sáng tác</a:t>
            </a:r>
          </a:p>
        </p:txBody>
      </p:sp>
      <p:pic>
        <p:nvPicPr>
          <p:cNvPr id="45" name="图片 9">
            <a:extLst>
              <a:ext uri="{FF2B5EF4-FFF2-40B4-BE49-F238E27FC236}">
                <a16:creationId xmlns:a16="http://schemas.microsoft.com/office/drawing/2014/main" id="{8AE8AD87-C1DA-4C74-B560-9C24A866D7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6183"/>
            <a:ext cx="1855143" cy="916887"/>
          </a:xfrm>
          <a:prstGeom prst="rect">
            <a:avLst/>
          </a:prstGeom>
        </p:spPr>
      </p:pic>
      <p:pic>
        <p:nvPicPr>
          <p:cNvPr id="46" name="图片 14">
            <a:extLst>
              <a:ext uri="{FF2B5EF4-FFF2-40B4-BE49-F238E27FC236}">
                <a16:creationId xmlns:a16="http://schemas.microsoft.com/office/drawing/2014/main" id="{6EFAAF85-44DA-472B-BDEB-592FA2BD7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284" y="4660778"/>
            <a:ext cx="1792716" cy="2061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/>
      <p:bldP spid="35" grpId="0"/>
      <p:bldP spid="39" grpId="0"/>
      <p:bldP spid="40" grpId="0"/>
      <p:bldP spid="41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 Box 5">
            <a:extLst>
              <a:ext uri="{FF2B5EF4-FFF2-40B4-BE49-F238E27FC236}">
                <a16:creationId xmlns:a16="http://schemas.microsoft.com/office/drawing/2014/main" id="{2EC593C1-A5B1-465F-93DB-1E0CD52A4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16" y="542717"/>
            <a:ext cx="11988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vi-VN" sz="40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Nhà bác học</a:t>
            </a:r>
            <a:r>
              <a:rPr lang="en-US" altLang="vi-VN"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người tinh thông về khoa học.</a:t>
            </a:r>
          </a:p>
        </p:txBody>
      </p:sp>
      <p:sp>
        <p:nvSpPr>
          <p:cNvPr id="85" name="Text Box 6">
            <a:extLst>
              <a:ext uri="{FF2B5EF4-FFF2-40B4-BE49-F238E27FC236}">
                <a16:creationId xmlns:a16="http://schemas.microsoft.com/office/drawing/2014/main" id="{13458EDE-2463-4DE1-BD0F-10F7E4B63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16" y="1451506"/>
            <a:ext cx="11988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vi-VN" sz="40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Nhà thông thái: </a:t>
            </a:r>
            <a:r>
              <a:rPr lang="en-US" altLang="vi-VN"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 có hiểu biết cao, rộng.</a:t>
            </a:r>
          </a:p>
        </p:txBody>
      </p:sp>
      <p:sp>
        <p:nvSpPr>
          <p:cNvPr id="86" name="Text Box 7">
            <a:extLst>
              <a:ext uri="{FF2B5EF4-FFF2-40B4-BE49-F238E27FC236}">
                <a16:creationId xmlns:a16="http://schemas.microsoft.com/office/drawing/2014/main" id="{30640A47-3B0B-4A43-AFC1-CC19197CF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236" y="2297092"/>
            <a:ext cx="1050964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vi-VN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altLang="vi-VN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altLang="vi-VN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nghiên</a:t>
            </a:r>
            <a:r>
              <a:rPr lang="en-US" altLang="vi-VN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cứu</a:t>
            </a:r>
            <a:r>
              <a:rPr lang="en-US" altLang="vi-VN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tin,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dữ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dữ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kiện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thúc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đẩy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tri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87" name="Text Box 12">
            <a:extLst>
              <a:ext uri="{FF2B5EF4-FFF2-40B4-BE49-F238E27FC236}">
                <a16:creationId xmlns:a16="http://schemas.microsoft.com/office/drawing/2014/main" id="{7AC2282E-8012-4632-A18B-1C529100D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225" y="4113833"/>
            <a:ext cx="101432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vi-VN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altLang="vi-VN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</a:t>
            </a:r>
            <a:r>
              <a:rPr lang="en-US" altLang="vi-VN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sĩ</a:t>
            </a:r>
            <a:r>
              <a:rPr lang="en-US" altLang="vi-VN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đỗ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kì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đình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(nay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bậc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alt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43759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6" grpId="0"/>
      <p:bldP spid="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>
            <a:extLst>
              <a:ext uri="{FF2B5EF4-FFF2-40B4-BE49-F238E27FC236}">
                <a16:creationId xmlns:a16="http://schemas.microsoft.com/office/drawing/2014/main" id="{B60CE673-000E-4459-8D17-61A4EBB6A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1" y="360681"/>
            <a:ext cx="9218863" cy="18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vi-VN" sz="3733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altLang="vi-VN" sz="3733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 phát minh: </a:t>
            </a:r>
            <a:r>
              <a:rPr lang="en-US" altLang="vi-VN" sz="3733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 phát hiện ra những quy luật, làm ra những vật thể mà trước đó chưa ai biết, chưa ai làm được.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45A0636-62CB-4053-8A28-A0A099FBA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4101" y="2474894"/>
            <a:ext cx="10527899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altLang="vi-VN" sz="3733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Kĩ</a:t>
            </a:r>
            <a:r>
              <a:rPr lang="en-US" altLang="vi-VN" sz="3733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sư</a:t>
            </a:r>
            <a:r>
              <a:rPr lang="en-US" altLang="vi-VN" sz="3733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altLang="vi-VN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alt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lang="en-US" alt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altLang="vi-VN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alt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alt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lang="en-US" alt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alt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thuộc</a:t>
            </a:r>
            <a:r>
              <a:rPr lang="en-US" alt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ngành</a:t>
            </a:r>
            <a:r>
              <a:rPr lang="en-US" alt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kĩ</a:t>
            </a:r>
            <a:r>
              <a:rPr lang="en-US" alt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thuật</a:t>
            </a:r>
            <a:r>
              <a:rPr lang="en-US" alt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7A6BD14A-21FD-4923-9EB2-46BA3E949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753" y="4014589"/>
            <a:ext cx="10784572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vi-VN" sz="3733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altLang="vi-VN" sz="3733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 trúc sư: </a:t>
            </a:r>
            <a:r>
              <a:rPr lang="en-US" altLang="vi-VN" sz="3733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 người thiết kế ra các công trình về nhà ở, cầu cống, cảnh quan đô thị, …</a:t>
            </a:r>
          </a:p>
        </p:txBody>
      </p:sp>
    </p:spTree>
    <p:extLst>
      <p:ext uri="{BB962C8B-B14F-4D97-AF65-F5344CB8AC3E}">
        <p14:creationId xmlns:p14="http://schemas.microsoft.com/office/powerpoint/2010/main" val="230641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Ông Vũ Hồng Khánh bên chiếc máy điều chế nước thành hydro đầu tiên mà ông chế tạo">
            <a:extLst>
              <a:ext uri="{FF2B5EF4-FFF2-40B4-BE49-F238E27FC236}">
                <a16:creationId xmlns:a16="http://schemas.microsoft.com/office/drawing/2014/main" id="{2E8D4AE1-A49B-4E48-A604-76862DCEF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31" y="187799"/>
            <a:ext cx="6797575" cy="466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DD70E249-165F-465D-B370-B16EF2AA4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393" y="5058145"/>
            <a:ext cx="8160248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vi-VN" sz="4267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Kĩ</a:t>
            </a:r>
            <a:r>
              <a:rPr lang="en-US" altLang="vi-VN" sz="4267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sư</a:t>
            </a:r>
            <a:r>
              <a:rPr lang="en-US" altLang="vi-VN" sz="4267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Vũ</a:t>
            </a:r>
            <a:r>
              <a:rPr lang="en-US" altLang="vi-VN" sz="4267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Hồng</a:t>
            </a:r>
            <a:r>
              <a:rPr lang="en-US" altLang="vi-VN" sz="4267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Khánh</a:t>
            </a:r>
            <a:r>
              <a:rPr lang="en-US" altLang="vi-VN" sz="4267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altLang="vi-VN" sz="4267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Hải</a:t>
            </a:r>
            <a:r>
              <a:rPr lang="en-US" altLang="vi-VN" sz="4267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Phòng</a:t>
            </a:r>
            <a:r>
              <a:rPr lang="en-US" altLang="vi-VN" sz="4267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vi-VN" sz="4267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Chế</a:t>
            </a:r>
            <a:r>
              <a:rPr lang="en-US" altLang="vi-VN" sz="4267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altLang="vi-VN" sz="4267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altLang="vi-VN" sz="4267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altLang="vi-VN" sz="4267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chạy</a:t>
            </a:r>
            <a:r>
              <a:rPr lang="en-US" altLang="vi-VN" sz="4267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altLang="vi-VN" sz="4267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endParaRPr lang="en-US" altLang="vi-VN" sz="4267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45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854FC87-64A4-4A69-AFB4-39764C743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3F65BFD-9DF4-4310-B8F7-07CEBC710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18286E7-631D-4EEF-A839-04333EBD8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619" y="3840583"/>
            <a:ext cx="8202470" cy="26515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E81F354-E4AE-4EB4-8AED-8EDE23CC41B6}"/>
              </a:ext>
            </a:extLst>
          </p:cNvPr>
          <p:cNvGrpSpPr/>
          <p:nvPr/>
        </p:nvGrpSpPr>
        <p:grpSpPr>
          <a:xfrm>
            <a:off x="3902132" y="3380383"/>
            <a:ext cx="3941237" cy="338354"/>
            <a:chOff x="4531763" y="904319"/>
            <a:chExt cx="3274666" cy="206375"/>
          </a:xfrm>
          <a:solidFill>
            <a:srgbClr val="5FA080"/>
          </a:solidFill>
        </p:grpSpPr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19E7A61C-481F-40CC-A555-92F3B50179E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3D57C85E-BED2-46C1-A02D-72A3DC4B8CC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1DFE864B-F9B9-4A2D-AAD8-BAB1B00CC92F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39">
              <a:extLst>
                <a:ext uri="{FF2B5EF4-FFF2-40B4-BE49-F238E27FC236}">
                  <a16:creationId xmlns:a16="http://schemas.microsoft.com/office/drawing/2014/main" id="{76D7A8C4-BAB0-47B8-8F18-54DAFD84026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39">
              <a:extLst>
                <a:ext uri="{FF2B5EF4-FFF2-40B4-BE49-F238E27FC236}">
                  <a16:creationId xmlns:a16="http://schemas.microsoft.com/office/drawing/2014/main" id="{E4DACE45-5861-4AC9-AC04-7F46C72B9CC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39">
              <a:extLst>
                <a:ext uri="{FF2B5EF4-FFF2-40B4-BE49-F238E27FC236}">
                  <a16:creationId xmlns:a16="http://schemas.microsoft.com/office/drawing/2014/main" id="{3432E466-2F2E-4FE3-BF51-50C6E8460E0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39">
              <a:extLst>
                <a:ext uri="{FF2B5EF4-FFF2-40B4-BE49-F238E27FC236}">
                  <a16:creationId xmlns:a16="http://schemas.microsoft.com/office/drawing/2014/main" id="{BD503B01-31FF-4831-8D47-F8AF2BAD24D0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39">
              <a:extLst>
                <a:ext uri="{FF2B5EF4-FFF2-40B4-BE49-F238E27FC236}">
                  <a16:creationId xmlns:a16="http://schemas.microsoft.com/office/drawing/2014/main" id="{E36E0CA2-6722-463E-82A6-7AAC0C4F5E8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39">
              <a:extLst>
                <a:ext uri="{FF2B5EF4-FFF2-40B4-BE49-F238E27FC236}">
                  <a16:creationId xmlns:a16="http://schemas.microsoft.com/office/drawing/2014/main" id="{703810E8-72E6-40C7-B318-8D86E29E44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39">
              <a:extLst>
                <a:ext uri="{FF2B5EF4-FFF2-40B4-BE49-F238E27FC236}">
                  <a16:creationId xmlns:a16="http://schemas.microsoft.com/office/drawing/2014/main" id="{A2643807-BC22-4F6C-A01B-E0590FFBC1A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2754923" y="1840601"/>
            <a:ext cx="7170684" cy="24617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+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Tìm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thêm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từ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ngữ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khác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chỉ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trí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thức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hoạt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động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trí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thức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.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+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Đặt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chứa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từ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ngữ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tìm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được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ở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bài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tập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1.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4620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89734" y="929196"/>
            <a:ext cx="91440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5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Em đặt dấu phẩy vào chỗ nào trong mỗi câu sau?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89734" y="1691196"/>
            <a:ext cx="55626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2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Ở nhà em </a:t>
            </a:r>
            <a:r>
              <a:rPr lang="en-US" sz="2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 giúp bà xâu kim.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089734" y="2376996"/>
            <a:ext cx="77724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2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Trong lớp </a:t>
            </a:r>
            <a:r>
              <a:rPr lang="en-US" sz="2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 </a:t>
            </a:r>
            <a:r>
              <a:rPr lang="en-US" sz="2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 luôn chăm chú nghe giảng.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089734" y="2986596"/>
            <a:ext cx="80772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2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 Hai bên bờ sông </a:t>
            </a:r>
            <a:r>
              <a:rPr lang="en-US" sz="2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en-US" sz="2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bãi ngô bắt đầu xanh tốt.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2618509" y="1350885"/>
            <a:ext cx="175226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5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135079" y="1677139"/>
            <a:ext cx="3048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678837" y="2340006"/>
            <a:ext cx="4572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478059" y="2999172"/>
            <a:ext cx="4572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7024256" y="1297619"/>
            <a:ext cx="153543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 sz="25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03" y="4341180"/>
            <a:ext cx="10191565" cy="2516819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0" y="264290"/>
            <a:ext cx="2212761" cy="273272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439879" y="3824796"/>
            <a:ext cx="5777345" cy="145335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80137" y="4135974"/>
            <a:ext cx="4339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</a:rPr>
              <a:t>Khi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đọc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câu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dấu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phẩy</a:t>
            </a:r>
            <a:r>
              <a:rPr lang="en-US" sz="2400" b="1" dirty="0" smtClean="0">
                <a:solidFill>
                  <a:srgbClr val="FFFF00"/>
                </a:solidFill>
              </a:rPr>
              <a:t>, con </a:t>
            </a:r>
            <a:r>
              <a:rPr lang="en-US" sz="2400" b="1" dirty="0" err="1" smtClean="0">
                <a:solidFill>
                  <a:srgbClr val="FFFF00"/>
                </a:solidFill>
              </a:rPr>
              <a:t>cần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đọc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như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thế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nào</a:t>
            </a:r>
            <a:r>
              <a:rPr lang="en-US" sz="2400" b="1" dirty="0" smtClean="0">
                <a:solidFill>
                  <a:srgbClr val="FFFF00"/>
                </a:solidFill>
              </a:rPr>
              <a:t>?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 animBg="1"/>
      <p:bldP spid="10" grpId="0"/>
      <p:bldP spid="11" grpId="0"/>
      <p:bldP spid="12" grpId="0"/>
      <p:bldP spid="14" grpId="0" animBg="1"/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74" y="371474"/>
            <a:ext cx="7316505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95962" y="1813433"/>
            <a:ext cx="530884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Dấu phẩy dùng để ngăn cách các bộ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phận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chỉ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địa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điểm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,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nơi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chốn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(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đứng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ở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đầu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câu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) với bộ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phận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khác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trong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câu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.</a:t>
            </a:r>
            <a:endParaRPr lang="zh-CN" altLang="en-US" sz="2400" b="1" dirty="0" smtClean="0">
              <a:solidFill>
                <a:srgbClr val="FF0000"/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932229" y="1567600"/>
            <a:ext cx="4698036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kumimoji="0" lang="en-US" altLang="zh-CN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Nhìn</a:t>
            </a:r>
            <a:r>
              <a:rPr kumimoji="0" lang="en-US" altLang="zh-CN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tranh</a:t>
            </a:r>
            <a:r>
              <a:rPr kumimoji="0" lang="en-US" altLang="zh-CN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đoán</a:t>
            </a:r>
            <a:r>
              <a:rPr kumimoji="0" lang="en-US" altLang="zh-CN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bài</a:t>
            </a:r>
            <a:endParaRPr lang="en-US" sz="3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48" y="335681"/>
            <a:ext cx="11945852" cy="143650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0E4FC83-1F42-4DFD-B9B6-354FE62D9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374" y="2237671"/>
            <a:ext cx="4797074" cy="479707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302B8D0-6D34-477A-B99D-916E0C367953}"/>
              </a:ext>
            </a:extLst>
          </p:cNvPr>
          <p:cNvGrpSpPr/>
          <p:nvPr/>
        </p:nvGrpSpPr>
        <p:grpSpPr>
          <a:xfrm>
            <a:off x="3790340" y="412818"/>
            <a:ext cx="3876453" cy="802209"/>
            <a:chOff x="-80691" y="-640399"/>
            <a:chExt cx="4556933" cy="907919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3A71CA42-C3F6-4DBD-9471-14452D6E6AFE}"/>
                </a:ext>
              </a:extLst>
            </p:cNvPr>
            <p:cNvGrpSpPr/>
            <p:nvPr/>
          </p:nvGrpSpPr>
          <p:grpSpPr>
            <a:xfrm rot="406819" flipH="1">
              <a:off x="-80691" y="-640399"/>
              <a:ext cx="1030666" cy="703956"/>
              <a:chOff x="9015984" y="2528554"/>
              <a:chExt cx="2157344" cy="1473489"/>
            </a:xfrm>
          </p:grpSpPr>
          <p:sp>
            <p:nvSpPr>
              <p:cNvPr id="26" name="Freeform 166">
                <a:extLst>
                  <a:ext uri="{FF2B5EF4-FFF2-40B4-BE49-F238E27FC236}">
                    <a16:creationId xmlns:a16="http://schemas.microsoft.com/office/drawing/2014/main" id="{415FA7D5-43D4-454E-8ABB-8606F406F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2784" y="3116474"/>
                <a:ext cx="831450" cy="526422"/>
              </a:xfrm>
              <a:custGeom>
                <a:avLst/>
                <a:gdLst>
                  <a:gd name="T0" fmla="*/ 10 w 143"/>
                  <a:gd name="T1" fmla="*/ 90 h 90"/>
                  <a:gd name="T2" fmla="*/ 10 w 143"/>
                  <a:gd name="T3" fmla="*/ 90 h 90"/>
                  <a:gd name="T4" fmla="*/ 143 w 143"/>
                  <a:gd name="T5" fmla="*/ 18 h 90"/>
                  <a:gd name="T6" fmla="*/ 130 w 143"/>
                  <a:gd name="T7" fmla="*/ 0 h 90"/>
                  <a:gd name="T8" fmla="*/ 0 w 143"/>
                  <a:gd name="T9" fmla="*/ 77 h 90"/>
                  <a:gd name="T10" fmla="*/ 10 w 143"/>
                  <a:gd name="T11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90">
                    <a:moveTo>
                      <a:pt x="10" y="90"/>
                    </a:moveTo>
                    <a:cubicBezTo>
                      <a:pt x="10" y="90"/>
                      <a:pt x="10" y="90"/>
                      <a:pt x="10" y="90"/>
                    </a:cubicBezTo>
                    <a:cubicBezTo>
                      <a:pt x="52" y="61"/>
                      <a:pt x="98" y="41"/>
                      <a:pt x="143" y="18"/>
                    </a:cubicBezTo>
                    <a:cubicBezTo>
                      <a:pt x="138" y="12"/>
                      <a:pt x="134" y="7"/>
                      <a:pt x="130" y="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4" y="79"/>
                      <a:pt x="8" y="83"/>
                      <a:pt x="10" y="90"/>
                    </a:cubicBezTo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167">
                <a:extLst>
                  <a:ext uri="{FF2B5EF4-FFF2-40B4-BE49-F238E27FC236}">
                    <a16:creationId xmlns:a16="http://schemas.microsoft.com/office/drawing/2014/main" id="{63C8DB47-E02E-424B-BA72-E473D87B9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3530" y="2779466"/>
                <a:ext cx="954446" cy="787173"/>
              </a:xfrm>
              <a:custGeom>
                <a:avLst/>
                <a:gdLst>
                  <a:gd name="T0" fmla="*/ 164 w 164"/>
                  <a:gd name="T1" fmla="*/ 58 h 135"/>
                  <a:gd name="T2" fmla="*/ 140 w 164"/>
                  <a:gd name="T3" fmla="*/ 0 h 135"/>
                  <a:gd name="T4" fmla="*/ 9 w 164"/>
                  <a:gd name="T5" fmla="*/ 77 h 135"/>
                  <a:gd name="T6" fmla="*/ 5 w 164"/>
                  <a:gd name="T7" fmla="*/ 120 h 135"/>
                  <a:gd name="T8" fmla="*/ 34 w 164"/>
                  <a:gd name="T9" fmla="*/ 135 h 135"/>
                  <a:gd name="T10" fmla="*/ 164 w 164"/>
                  <a:gd name="T11" fmla="*/ 5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135">
                    <a:moveTo>
                      <a:pt x="164" y="58"/>
                    </a:moveTo>
                    <a:cubicBezTo>
                      <a:pt x="154" y="40"/>
                      <a:pt x="146" y="20"/>
                      <a:pt x="140" y="0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3" y="92"/>
                      <a:pt x="0" y="109"/>
                      <a:pt x="5" y="120"/>
                    </a:cubicBezTo>
                    <a:cubicBezTo>
                      <a:pt x="10" y="129"/>
                      <a:pt x="24" y="128"/>
                      <a:pt x="34" y="135"/>
                    </a:cubicBezTo>
                    <a:cubicBezTo>
                      <a:pt x="164" y="58"/>
                      <a:pt x="164" y="58"/>
                      <a:pt x="164" y="58"/>
                    </a:cubicBezTo>
                  </a:path>
                </a:pathLst>
              </a:custGeom>
              <a:solidFill>
                <a:srgbClr val="ECC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168">
                <a:extLst>
                  <a:ext uri="{FF2B5EF4-FFF2-40B4-BE49-F238E27FC236}">
                    <a16:creationId xmlns:a16="http://schemas.microsoft.com/office/drawing/2014/main" id="{C098A7CA-6584-4A27-8A28-8D98C41E2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8662" y="2570374"/>
                <a:ext cx="1129101" cy="656798"/>
              </a:xfrm>
              <a:custGeom>
                <a:avLst/>
                <a:gdLst>
                  <a:gd name="T0" fmla="*/ 185 w 194"/>
                  <a:gd name="T1" fmla="*/ 0 h 113"/>
                  <a:gd name="T2" fmla="*/ 0 w 194"/>
                  <a:gd name="T3" fmla="*/ 110 h 113"/>
                  <a:gd name="T4" fmla="*/ 59 w 194"/>
                  <a:gd name="T5" fmla="*/ 105 h 113"/>
                  <a:gd name="T6" fmla="*/ 63 w 194"/>
                  <a:gd name="T7" fmla="*/ 113 h 113"/>
                  <a:gd name="T8" fmla="*/ 194 w 194"/>
                  <a:gd name="T9" fmla="*/ 36 h 113"/>
                  <a:gd name="T10" fmla="*/ 185 w 194"/>
                  <a:gd name="T1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4" h="113">
                    <a:moveTo>
                      <a:pt x="185" y="0"/>
                    </a:moveTo>
                    <a:cubicBezTo>
                      <a:pt x="0" y="110"/>
                      <a:pt x="0" y="110"/>
                      <a:pt x="0" y="110"/>
                    </a:cubicBezTo>
                    <a:cubicBezTo>
                      <a:pt x="4" y="108"/>
                      <a:pt x="47" y="90"/>
                      <a:pt x="59" y="105"/>
                    </a:cubicBezTo>
                    <a:cubicBezTo>
                      <a:pt x="61" y="108"/>
                      <a:pt x="63" y="110"/>
                      <a:pt x="63" y="113"/>
                    </a:cubicBezTo>
                    <a:cubicBezTo>
                      <a:pt x="194" y="36"/>
                      <a:pt x="194" y="36"/>
                      <a:pt x="194" y="36"/>
                    </a:cubicBezTo>
                    <a:cubicBezTo>
                      <a:pt x="191" y="24"/>
                      <a:pt x="188" y="12"/>
                      <a:pt x="185" y="0"/>
                    </a:cubicBezTo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169">
                <a:extLst>
                  <a:ext uri="{FF2B5EF4-FFF2-40B4-BE49-F238E27FC236}">
                    <a16:creationId xmlns:a16="http://schemas.microsoft.com/office/drawing/2014/main" id="{86674878-6A4E-4D43-BC13-A9DB162E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0477" y="3094334"/>
                <a:ext cx="996266" cy="797012"/>
              </a:xfrm>
              <a:custGeom>
                <a:avLst/>
                <a:gdLst>
                  <a:gd name="T0" fmla="*/ 170 w 171"/>
                  <a:gd name="T1" fmla="*/ 94 h 137"/>
                  <a:gd name="T2" fmla="*/ 159 w 171"/>
                  <a:gd name="T3" fmla="*/ 102 h 137"/>
                  <a:gd name="T4" fmla="*/ 170 w 171"/>
                  <a:gd name="T5" fmla="*/ 94 h 137"/>
                  <a:gd name="T6" fmla="*/ 170 w 171"/>
                  <a:gd name="T7" fmla="*/ 94 h 137"/>
                  <a:gd name="T8" fmla="*/ 160 w 171"/>
                  <a:gd name="T9" fmla="*/ 81 h 137"/>
                  <a:gd name="T10" fmla="*/ 131 w 171"/>
                  <a:gd name="T11" fmla="*/ 66 h 137"/>
                  <a:gd name="T12" fmla="*/ 135 w 171"/>
                  <a:gd name="T13" fmla="*/ 23 h 137"/>
                  <a:gd name="T14" fmla="*/ 131 w 171"/>
                  <a:gd name="T15" fmla="*/ 15 h 137"/>
                  <a:gd name="T16" fmla="*/ 72 w 171"/>
                  <a:gd name="T17" fmla="*/ 20 h 137"/>
                  <a:gd name="T18" fmla="*/ 72 w 171"/>
                  <a:gd name="T19" fmla="*/ 20 h 137"/>
                  <a:gd name="T20" fmla="*/ 0 w 171"/>
                  <a:gd name="T21" fmla="*/ 114 h 137"/>
                  <a:gd name="T22" fmla="*/ 17 w 171"/>
                  <a:gd name="T23" fmla="*/ 137 h 137"/>
                  <a:gd name="T24" fmla="*/ 171 w 171"/>
                  <a:gd name="T25" fmla="*/ 97 h 137"/>
                  <a:gd name="T26" fmla="*/ 170 w 171"/>
                  <a:gd name="T27" fmla="*/ 9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1" h="137">
                    <a:moveTo>
                      <a:pt x="170" y="94"/>
                    </a:moveTo>
                    <a:cubicBezTo>
                      <a:pt x="166" y="97"/>
                      <a:pt x="163" y="99"/>
                      <a:pt x="159" y="102"/>
                    </a:cubicBezTo>
                    <a:cubicBezTo>
                      <a:pt x="163" y="99"/>
                      <a:pt x="166" y="97"/>
                      <a:pt x="170" y="94"/>
                    </a:cubicBezTo>
                    <a:cubicBezTo>
                      <a:pt x="170" y="94"/>
                      <a:pt x="170" y="94"/>
                      <a:pt x="170" y="94"/>
                    </a:cubicBezTo>
                    <a:cubicBezTo>
                      <a:pt x="168" y="87"/>
                      <a:pt x="164" y="83"/>
                      <a:pt x="160" y="81"/>
                    </a:cubicBezTo>
                    <a:cubicBezTo>
                      <a:pt x="150" y="74"/>
                      <a:pt x="136" y="75"/>
                      <a:pt x="131" y="66"/>
                    </a:cubicBezTo>
                    <a:cubicBezTo>
                      <a:pt x="126" y="55"/>
                      <a:pt x="139" y="38"/>
                      <a:pt x="135" y="23"/>
                    </a:cubicBezTo>
                    <a:cubicBezTo>
                      <a:pt x="135" y="20"/>
                      <a:pt x="133" y="18"/>
                      <a:pt x="131" y="15"/>
                    </a:cubicBezTo>
                    <a:cubicBezTo>
                      <a:pt x="119" y="0"/>
                      <a:pt x="76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14"/>
                      <a:pt x="12" y="121"/>
                      <a:pt x="17" y="137"/>
                    </a:cubicBezTo>
                    <a:cubicBezTo>
                      <a:pt x="69" y="125"/>
                      <a:pt x="126" y="124"/>
                      <a:pt x="171" y="97"/>
                    </a:cubicBezTo>
                    <a:cubicBezTo>
                      <a:pt x="171" y="96"/>
                      <a:pt x="171" y="95"/>
                      <a:pt x="170" y="94"/>
                    </a:cubicBezTo>
                  </a:path>
                </a:pathLst>
              </a:custGeom>
              <a:solidFill>
                <a:srgbClr val="EACE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170">
                <a:extLst>
                  <a:ext uri="{FF2B5EF4-FFF2-40B4-BE49-F238E27FC236}">
                    <a16:creationId xmlns:a16="http://schemas.microsoft.com/office/drawing/2014/main" id="{1F647240-BFDC-4F35-8DAD-04895720C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3203" y="3758510"/>
                <a:ext cx="265671" cy="221392"/>
              </a:xfrm>
              <a:custGeom>
                <a:avLst/>
                <a:gdLst>
                  <a:gd name="T0" fmla="*/ 29 w 46"/>
                  <a:gd name="T1" fmla="*/ 0 h 38"/>
                  <a:gd name="T2" fmla="*/ 0 w 46"/>
                  <a:gd name="T3" fmla="*/ 38 h 38"/>
                  <a:gd name="T4" fmla="*/ 46 w 46"/>
                  <a:gd name="T5" fmla="*/ 23 h 38"/>
                  <a:gd name="T6" fmla="*/ 29 w 46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29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5" y="31"/>
                      <a:pt x="30" y="27"/>
                      <a:pt x="46" y="23"/>
                    </a:cubicBezTo>
                    <a:cubicBezTo>
                      <a:pt x="41" y="7"/>
                      <a:pt x="29" y="0"/>
                      <a:pt x="29" y="0"/>
                    </a:cubicBezTo>
                  </a:path>
                </a:pathLst>
              </a:custGeom>
              <a:solidFill>
                <a:srgbClr val="1F1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175">
                <a:extLst>
                  <a:ext uri="{FF2B5EF4-FFF2-40B4-BE49-F238E27FC236}">
                    <a16:creationId xmlns:a16="http://schemas.microsoft.com/office/drawing/2014/main" id="{D6CD4BA1-CB29-44BA-8D49-968B7A0E0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45831" y="3030377"/>
                <a:ext cx="1227497" cy="890489"/>
              </a:xfrm>
              <a:custGeom>
                <a:avLst/>
                <a:gdLst>
                  <a:gd name="T0" fmla="*/ 189 w 211"/>
                  <a:gd name="T1" fmla="*/ 0 h 153"/>
                  <a:gd name="T2" fmla="*/ 189 w 211"/>
                  <a:gd name="T3" fmla="*/ 0 h 153"/>
                  <a:gd name="T4" fmla="*/ 162 w 211"/>
                  <a:gd name="T5" fmla="*/ 15 h 153"/>
                  <a:gd name="T6" fmla="*/ 175 w 211"/>
                  <a:gd name="T7" fmla="*/ 33 h 153"/>
                  <a:gd name="T8" fmla="*/ 175 w 211"/>
                  <a:gd name="T9" fmla="*/ 33 h 153"/>
                  <a:gd name="T10" fmla="*/ 175 w 211"/>
                  <a:gd name="T11" fmla="*/ 33 h 153"/>
                  <a:gd name="T12" fmla="*/ 42 w 211"/>
                  <a:gd name="T13" fmla="*/ 105 h 153"/>
                  <a:gd name="T14" fmla="*/ 43 w 211"/>
                  <a:gd name="T15" fmla="*/ 108 h 153"/>
                  <a:gd name="T16" fmla="*/ 0 w 211"/>
                  <a:gd name="T17" fmla="*/ 153 h 153"/>
                  <a:gd name="T18" fmla="*/ 185 w 211"/>
                  <a:gd name="T19" fmla="*/ 45 h 153"/>
                  <a:gd name="T20" fmla="*/ 211 w 211"/>
                  <a:gd name="T21" fmla="*/ 30 h 153"/>
                  <a:gd name="T22" fmla="*/ 211 w 211"/>
                  <a:gd name="T23" fmla="*/ 30 h 153"/>
                  <a:gd name="T24" fmla="*/ 211 w 211"/>
                  <a:gd name="T25" fmla="*/ 29 h 153"/>
                  <a:gd name="T26" fmla="*/ 190 w 211"/>
                  <a:gd name="T27" fmla="*/ 0 h 153"/>
                  <a:gd name="T28" fmla="*/ 189 w 211"/>
                  <a:gd name="T29" fmla="*/ 0 h 153"/>
                  <a:gd name="T30" fmla="*/ 189 w 211"/>
                  <a:gd name="T3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1" h="153">
                    <a:moveTo>
                      <a:pt x="189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66" y="22"/>
                      <a:pt x="170" y="27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30" y="56"/>
                      <a:pt x="84" y="76"/>
                      <a:pt x="42" y="105"/>
                    </a:cubicBezTo>
                    <a:cubicBezTo>
                      <a:pt x="43" y="106"/>
                      <a:pt x="43" y="107"/>
                      <a:pt x="43" y="108"/>
                    </a:cubicBezTo>
                    <a:cubicBezTo>
                      <a:pt x="43" y="125"/>
                      <a:pt x="6" y="149"/>
                      <a:pt x="0" y="153"/>
                    </a:cubicBezTo>
                    <a:cubicBezTo>
                      <a:pt x="185" y="45"/>
                      <a:pt x="185" y="45"/>
                      <a:pt x="185" y="45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29"/>
                      <a:pt x="211" y="29"/>
                      <a:pt x="211" y="29"/>
                    </a:cubicBezTo>
                    <a:cubicBezTo>
                      <a:pt x="204" y="20"/>
                      <a:pt x="196" y="10"/>
                      <a:pt x="19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176">
                <a:extLst>
                  <a:ext uri="{FF2B5EF4-FFF2-40B4-BE49-F238E27FC236}">
                    <a16:creationId xmlns:a16="http://schemas.microsoft.com/office/drawing/2014/main" id="{1F33FE5F-C8D9-494E-9E53-49BAC4735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7762" y="2720427"/>
                <a:ext cx="297650" cy="396047"/>
              </a:xfrm>
              <a:custGeom>
                <a:avLst/>
                <a:gdLst>
                  <a:gd name="T0" fmla="*/ 18 w 51"/>
                  <a:gd name="T1" fmla="*/ 0 h 68"/>
                  <a:gd name="T2" fmla="*/ 18 w 51"/>
                  <a:gd name="T3" fmla="*/ 0 h 68"/>
                  <a:gd name="T4" fmla="*/ 0 w 51"/>
                  <a:gd name="T5" fmla="*/ 10 h 68"/>
                  <a:gd name="T6" fmla="*/ 0 w 51"/>
                  <a:gd name="T7" fmla="*/ 10 h 68"/>
                  <a:gd name="T8" fmla="*/ 24 w 51"/>
                  <a:gd name="T9" fmla="*/ 68 h 68"/>
                  <a:gd name="T10" fmla="*/ 24 w 51"/>
                  <a:gd name="T11" fmla="*/ 68 h 68"/>
                  <a:gd name="T12" fmla="*/ 51 w 51"/>
                  <a:gd name="T13" fmla="*/ 53 h 68"/>
                  <a:gd name="T14" fmla="*/ 18 w 51"/>
                  <a:gd name="T1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68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30"/>
                      <a:pt x="14" y="50"/>
                      <a:pt x="24" y="68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38" y="35"/>
                      <a:pt x="27" y="17"/>
                      <a:pt x="18" y="0"/>
                    </a:cubicBezTo>
                  </a:path>
                </a:pathLst>
              </a:custGeom>
              <a:solidFill>
                <a:srgbClr val="DCB4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177">
                <a:extLst>
                  <a:ext uri="{FF2B5EF4-FFF2-40B4-BE49-F238E27FC236}">
                    <a16:creationId xmlns:a16="http://schemas.microsoft.com/office/drawing/2014/main" id="{8675BEAB-2916-44E4-A3D7-D5C30F2DE5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6104" y="2528554"/>
                <a:ext cx="157435" cy="250912"/>
              </a:xfrm>
              <a:custGeom>
                <a:avLst/>
                <a:gdLst>
                  <a:gd name="T0" fmla="*/ 11 w 27"/>
                  <a:gd name="T1" fmla="*/ 0 h 43"/>
                  <a:gd name="T2" fmla="*/ 11 w 27"/>
                  <a:gd name="T3" fmla="*/ 0 h 43"/>
                  <a:gd name="T4" fmla="*/ 0 w 27"/>
                  <a:gd name="T5" fmla="*/ 7 h 43"/>
                  <a:gd name="T6" fmla="*/ 9 w 27"/>
                  <a:gd name="T7" fmla="*/ 43 h 43"/>
                  <a:gd name="T8" fmla="*/ 27 w 27"/>
                  <a:gd name="T9" fmla="*/ 33 h 43"/>
                  <a:gd name="T10" fmla="*/ 11 w 27"/>
                  <a:gd name="T1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43"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19"/>
                      <a:pt x="6" y="31"/>
                      <a:pt x="9" y="4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1" y="22"/>
                      <a:pt x="15" y="11"/>
                      <a:pt x="11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Freeform 178">
                <a:extLst>
                  <a:ext uri="{FF2B5EF4-FFF2-40B4-BE49-F238E27FC236}">
                    <a16:creationId xmlns:a16="http://schemas.microsoft.com/office/drawing/2014/main" id="{CD26C6C5-9408-4131-8C4A-10ED6FCD0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8873" y="3642896"/>
                <a:ext cx="897869" cy="337009"/>
              </a:xfrm>
              <a:custGeom>
                <a:avLst/>
                <a:gdLst>
                  <a:gd name="T0" fmla="*/ 153 w 154"/>
                  <a:gd name="T1" fmla="*/ 0 h 58"/>
                  <a:gd name="T2" fmla="*/ 153 w 154"/>
                  <a:gd name="T3" fmla="*/ 0 h 58"/>
                  <a:gd name="T4" fmla="*/ 154 w 154"/>
                  <a:gd name="T5" fmla="*/ 3 h 58"/>
                  <a:gd name="T6" fmla="*/ 154 w 154"/>
                  <a:gd name="T7" fmla="*/ 3 h 58"/>
                  <a:gd name="T8" fmla="*/ 154 w 154"/>
                  <a:gd name="T9" fmla="*/ 3 h 58"/>
                  <a:gd name="T10" fmla="*/ 0 w 154"/>
                  <a:gd name="T11" fmla="*/ 43 h 58"/>
                  <a:gd name="T12" fmla="*/ 3 w 154"/>
                  <a:gd name="T13" fmla="*/ 58 h 58"/>
                  <a:gd name="T14" fmla="*/ 3 w 154"/>
                  <a:gd name="T15" fmla="*/ 58 h 58"/>
                  <a:gd name="T16" fmla="*/ 110 w 154"/>
                  <a:gd name="T17" fmla="*/ 49 h 58"/>
                  <a:gd name="T18" fmla="*/ 111 w 154"/>
                  <a:gd name="T19" fmla="*/ 48 h 58"/>
                  <a:gd name="T20" fmla="*/ 111 w 154"/>
                  <a:gd name="T21" fmla="*/ 48 h 58"/>
                  <a:gd name="T22" fmla="*/ 154 w 154"/>
                  <a:gd name="T23" fmla="*/ 3 h 58"/>
                  <a:gd name="T24" fmla="*/ 153 w 154"/>
                  <a:gd name="T2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4" h="58">
                    <a:moveTo>
                      <a:pt x="153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154" y="1"/>
                      <a:pt x="154" y="2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09" y="30"/>
                      <a:pt x="53" y="31"/>
                      <a:pt x="0" y="43"/>
                    </a:cubicBezTo>
                    <a:cubicBezTo>
                      <a:pt x="2" y="47"/>
                      <a:pt x="3" y="52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0" y="49"/>
                      <a:pt x="110" y="49"/>
                      <a:pt x="111" y="48"/>
                    </a:cubicBezTo>
                    <a:cubicBezTo>
                      <a:pt x="111" y="48"/>
                      <a:pt x="111" y="48"/>
                      <a:pt x="111" y="48"/>
                    </a:cubicBezTo>
                    <a:cubicBezTo>
                      <a:pt x="117" y="44"/>
                      <a:pt x="154" y="20"/>
                      <a:pt x="154" y="3"/>
                    </a:cubicBezTo>
                    <a:cubicBezTo>
                      <a:pt x="154" y="2"/>
                      <a:pt x="154" y="1"/>
                      <a:pt x="153" y="0"/>
                    </a:cubicBezTo>
                  </a:path>
                </a:pathLst>
              </a:custGeom>
              <a:solidFill>
                <a:srgbClr val="DABB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179">
                <a:extLst>
                  <a:ext uri="{FF2B5EF4-FFF2-40B4-BE49-F238E27FC236}">
                    <a16:creationId xmlns:a16="http://schemas.microsoft.com/office/drawing/2014/main" id="{3A1154BA-7230-46CA-A97B-A34937FA6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5984" y="3891346"/>
                <a:ext cx="302571" cy="110697"/>
              </a:xfrm>
              <a:custGeom>
                <a:avLst/>
                <a:gdLst>
                  <a:gd name="T0" fmla="*/ 49 w 52"/>
                  <a:gd name="T1" fmla="*/ 0 h 19"/>
                  <a:gd name="T2" fmla="*/ 49 w 52"/>
                  <a:gd name="T3" fmla="*/ 0 h 19"/>
                  <a:gd name="T4" fmla="*/ 49 w 52"/>
                  <a:gd name="T5" fmla="*/ 0 h 19"/>
                  <a:gd name="T6" fmla="*/ 3 w 52"/>
                  <a:gd name="T7" fmla="*/ 15 h 19"/>
                  <a:gd name="T8" fmla="*/ 0 w 52"/>
                  <a:gd name="T9" fmla="*/ 19 h 19"/>
                  <a:gd name="T10" fmla="*/ 52 w 52"/>
                  <a:gd name="T11" fmla="*/ 15 h 19"/>
                  <a:gd name="T12" fmla="*/ 49 w 52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9">
                    <a:moveTo>
                      <a:pt x="49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3" y="4"/>
                      <a:pt x="18" y="8"/>
                      <a:pt x="3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9"/>
                      <a:pt x="51" y="4"/>
                      <a:pt x="49" y="0"/>
                    </a:cubicBezTo>
                  </a:path>
                </a:pathLst>
              </a:custGeom>
              <a:solidFill>
                <a:srgbClr val="1D1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00BFEC4-85A9-4E2B-81BA-D529CF2C94DC}"/>
                </a:ext>
              </a:extLst>
            </p:cNvPr>
            <p:cNvGrpSpPr/>
            <p:nvPr/>
          </p:nvGrpSpPr>
          <p:grpSpPr>
            <a:xfrm>
              <a:off x="1201576" y="61145"/>
              <a:ext cx="3274666" cy="206375"/>
              <a:chOff x="4531763" y="904319"/>
              <a:chExt cx="3274666" cy="206375"/>
            </a:xfrm>
            <a:solidFill>
              <a:schemeClr val="bg1"/>
            </a:solidFill>
          </p:grpSpPr>
          <p:sp>
            <p:nvSpPr>
              <p:cNvPr id="15" name="Freeform 139">
                <a:extLst>
                  <a:ext uri="{FF2B5EF4-FFF2-40B4-BE49-F238E27FC236}">
                    <a16:creationId xmlns:a16="http://schemas.microsoft.com/office/drawing/2014/main" id="{AE06CD35-8A17-42F6-AEB6-88884F7516A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4548432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139">
                <a:extLst>
                  <a:ext uri="{FF2B5EF4-FFF2-40B4-BE49-F238E27FC236}">
                    <a16:creationId xmlns:a16="http://schemas.microsoft.com/office/drawing/2014/main" id="{763F5506-C453-4A1D-9B96-77DCD3A5D327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4885649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Freeform 139">
                <a:extLst>
                  <a:ext uri="{FF2B5EF4-FFF2-40B4-BE49-F238E27FC236}">
                    <a16:creationId xmlns:a16="http://schemas.microsoft.com/office/drawing/2014/main" id="{567EB1D0-A1C3-47A8-97E7-8D26E7B4168B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222866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Freeform 139">
                <a:extLst>
                  <a:ext uri="{FF2B5EF4-FFF2-40B4-BE49-F238E27FC236}">
                    <a16:creationId xmlns:a16="http://schemas.microsoft.com/office/drawing/2014/main" id="{1C3ECD3E-F6AD-4EC0-BEC2-A64DF6705CCC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560083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139">
                <a:extLst>
                  <a:ext uri="{FF2B5EF4-FFF2-40B4-BE49-F238E27FC236}">
                    <a16:creationId xmlns:a16="http://schemas.microsoft.com/office/drawing/2014/main" id="{C728FDCB-3CB6-4DDB-8E4B-62C3EEE4C9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897300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139">
                <a:extLst>
                  <a:ext uri="{FF2B5EF4-FFF2-40B4-BE49-F238E27FC236}">
                    <a16:creationId xmlns:a16="http://schemas.microsoft.com/office/drawing/2014/main" id="{FB1AD6C8-643A-4A97-A2B1-84F55837378E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234517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139">
                <a:extLst>
                  <a:ext uri="{FF2B5EF4-FFF2-40B4-BE49-F238E27FC236}">
                    <a16:creationId xmlns:a16="http://schemas.microsoft.com/office/drawing/2014/main" id="{DBB97150-223F-4D8B-A1D2-5AE0C75657CD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571734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Freeform 139">
                <a:extLst>
                  <a:ext uri="{FF2B5EF4-FFF2-40B4-BE49-F238E27FC236}">
                    <a16:creationId xmlns:a16="http://schemas.microsoft.com/office/drawing/2014/main" id="{89249758-EED0-4303-9285-91A0EF4B4235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908951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139">
                <a:extLst>
                  <a:ext uri="{FF2B5EF4-FFF2-40B4-BE49-F238E27FC236}">
                    <a16:creationId xmlns:a16="http://schemas.microsoft.com/office/drawing/2014/main" id="{CC45B505-16DD-4C62-9570-1D3553A31FF8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7246168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139">
                <a:extLst>
                  <a:ext uri="{FF2B5EF4-FFF2-40B4-BE49-F238E27FC236}">
                    <a16:creationId xmlns:a16="http://schemas.microsoft.com/office/drawing/2014/main" id="{1C9EDAD3-BCB8-43C4-ACEE-5D5A7823E95C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7583385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2720D835-672A-4D73-BA31-324175646F92}"/>
              </a:ext>
            </a:extLst>
          </p:cNvPr>
          <p:cNvSpPr txBox="1"/>
          <p:nvPr/>
        </p:nvSpPr>
        <p:spPr>
          <a:xfrm>
            <a:off x="3968136" y="360169"/>
            <a:ext cx="4563919" cy="710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Khởi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động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20785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3157953" y="4383735"/>
            <a:ext cx="3206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52255" y="721773"/>
            <a:ext cx="1063544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Bài 3: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Bạn Hoa tập điền dấu câu vào ô trống trong truyện vui dưới đây. Chẳng hiểu vì sao bạn ấy điền toàn dấu chấm. Theo em, dấu chấm nào dùng đúng, dấu chấm nào dùng sai ? Hãy sửa lại những chỗ sai.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 rot="10800000" flipV="1">
            <a:off x="4128856" y="2580269"/>
            <a:ext cx="198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80856" y="3131598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Anh </a:t>
            </a:r>
            <a:r>
              <a:rPr lang="en-US" sz="28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ơi    </a:t>
            </a:r>
            <a:r>
              <a:rPr lang="en-US" sz="28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ta làm ra điện để làm gì</a:t>
            </a:r>
          </a:p>
          <a:p>
            <a:pPr>
              <a:buFontTx/>
              <a:buChar char="-"/>
            </a:pP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Điện quan trọng lắm em ạ, vì nếu đến bây giờ vẫn chưa phát minh ra điện thì anh em mình phải thắp đèn dầu để xem vô tuyến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995256" y="3055398"/>
            <a:ext cx="30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382522" y="3078455"/>
            <a:ext cx="38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367378" y="3121302"/>
            <a:ext cx="22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173828" y="4454845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2800" b="1" dirty="0">
                <a:solidFill>
                  <a:srgbClr val="3366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405453" y="3104965"/>
            <a:ext cx="460161" cy="41947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2800" b="1" dirty="0">
                <a:solidFill>
                  <a:srgbClr val="3366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443579" y="3167108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2800" b="1" dirty="0">
                <a:solidFill>
                  <a:srgbClr val="3366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3DBB9E10-C0BD-425B-90B6-929BC5D576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916" y="3925947"/>
            <a:ext cx="3378194" cy="3302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6">
            <a:extLst>
              <a:ext uri="{FF2B5EF4-FFF2-40B4-BE49-F238E27FC236}">
                <a16:creationId xmlns:a16="http://schemas.microsoft.com/office/drawing/2014/main" id="{C5E57CFF-FBCB-49D6-954A-F8A9509A4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318837"/>
            <a:ext cx="10972800" cy="329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smtClean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 smtClean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Tính</a:t>
            </a:r>
            <a:r>
              <a:rPr lang="en-US" altLang="en-US" sz="3467" i="1" dirty="0" smtClean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hài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hước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của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truyện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là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ở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câu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trả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lời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của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người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anh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.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Loài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người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làm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ra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điện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trước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,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sau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mới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phát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minh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ra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vô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tuyến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.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Phải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có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điện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thì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vô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tuyến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mới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hoạt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động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.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Nhưng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anh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lại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nói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nhầm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: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Không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có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điện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thì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anh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em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mình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phải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“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thắp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đèn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dầu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để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xem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vô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tuyến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”. 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Không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có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điện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thì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làm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gì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có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vô</a:t>
            </a:r>
            <a:r>
              <a:rPr lang="en-US" altLang="en-US" sz="3467" i="1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i="1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tuyến</a:t>
            </a:r>
            <a:r>
              <a:rPr lang="en-US" altLang="en-US" sz="3467" i="1" dirty="0" smtClean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!</a:t>
            </a:r>
            <a:r>
              <a:rPr lang="en-US" altLang="en-US" sz="3467" dirty="0" smtClean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endParaRPr lang="en-US" altLang="en-US" sz="3467" dirty="0">
              <a:solidFill>
                <a:srgbClr val="000066"/>
              </a:solidFill>
              <a:latin typeface="Times New Roman" panose="02020603050405020304" pitchFamily="18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5CBDA9-0FBF-4135-ABCF-6B71F072CBF1}"/>
              </a:ext>
            </a:extLst>
          </p:cNvPr>
          <p:cNvGrpSpPr/>
          <p:nvPr/>
        </p:nvGrpSpPr>
        <p:grpSpPr>
          <a:xfrm>
            <a:off x="1" y="6280901"/>
            <a:ext cx="12371095" cy="492035"/>
            <a:chOff x="-49275" y="4823550"/>
            <a:chExt cx="9278321" cy="369026"/>
          </a:xfrm>
        </p:grpSpPr>
        <p:sp>
          <p:nvSpPr>
            <p:cNvPr id="7" name="Google Shape;476;p11">
              <a:extLst>
                <a:ext uri="{FF2B5EF4-FFF2-40B4-BE49-F238E27FC236}">
                  <a16:creationId xmlns:a16="http://schemas.microsoft.com/office/drawing/2014/main" id="{4A2F7D42-FAAC-49F1-8F58-B89A0B8391C9}"/>
                </a:ext>
              </a:extLst>
            </p:cNvPr>
            <p:cNvSpPr/>
            <p:nvPr/>
          </p:nvSpPr>
          <p:spPr>
            <a:xfrm>
              <a:off x="-49275" y="4823551"/>
              <a:ext cx="1603944" cy="369024"/>
            </a:xfrm>
            <a:custGeom>
              <a:avLst/>
              <a:gdLst/>
              <a:ahLst/>
              <a:cxnLst/>
              <a:rect l="l" t="t" r="r" b="b"/>
              <a:pathLst>
                <a:path w="7289" h="1677" extrusionOk="0">
                  <a:moveTo>
                    <a:pt x="2819" y="1"/>
                  </a:moveTo>
                  <a:lnTo>
                    <a:pt x="2114" y="1191"/>
                  </a:lnTo>
                  <a:lnTo>
                    <a:pt x="1604" y="268"/>
                  </a:lnTo>
                  <a:lnTo>
                    <a:pt x="1118" y="1361"/>
                  </a:lnTo>
                  <a:lnTo>
                    <a:pt x="584" y="754"/>
                  </a:lnTo>
                  <a:lnTo>
                    <a:pt x="1" y="1677"/>
                  </a:lnTo>
                  <a:lnTo>
                    <a:pt x="7289" y="1677"/>
                  </a:lnTo>
                  <a:lnTo>
                    <a:pt x="6657" y="559"/>
                  </a:lnTo>
                  <a:lnTo>
                    <a:pt x="6001" y="1191"/>
                  </a:lnTo>
                  <a:lnTo>
                    <a:pt x="5394" y="268"/>
                  </a:lnTo>
                  <a:lnTo>
                    <a:pt x="4738" y="1191"/>
                  </a:lnTo>
                  <a:lnTo>
                    <a:pt x="4252" y="1"/>
                  </a:lnTo>
                  <a:lnTo>
                    <a:pt x="3353" y="1118"/>
                  </a:lnTo>
                  <a:lnTo>
                    <a:pt x="28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477;p11">
              <a:extLst>
                <a:ext uri="{FF2B5EF4-FFF2-40B4-BE49-F238E27FC236}">
                  <a16:creationId xmlns:a16="http://schemas.microsoft.com/office/drawing/2014/main" id="{0C2213A4-2B75-47D7-A0C5-A9AF6BDA75BB}"/>
                </a:ext>
              </a:extLst>
            </p:cNvPr>
            <p:cNvSpPr/>
            <p:nvPr/>
          </p:nvSpPr>
          <p:spPr>
            <a:xfrm>
              <a:off x="1506177" y="4960727"/>
              <a:ext cx="1065936" cy="231849"/>
            </a:xfrm>
            <a:custGeom>
              <a:avLst/>
              <a:gdLst/>
              <a:ahLst/>
              <a:cxnLst/>
              <a:rect l="l" t="t" r="r" b="b"/>
              <a:pathLst>
                <a:path w="6147" h="1337" extrusionOk="0">
                  <a:moveTo>
                    <a:pt x="2842" y="1"/>
                  </a:moveTo>
                  <a:lnTo>
                    <a:pt x="2259" y="924"/>
                  </a:lnTo>
                  <a:lnTo>
                    <a:pt x="1676" y="171"/>
                  </a:lnTo>
                  <a:lnTo>
                    <a:pt x="1191" y="972"/>
                  </a:lnTo>
                  <a:lnTo>
                    <a:pt x="535" y="365"/>
                  </a:lnTo>
                  <a:lnTo>
                    <a:pt x="0" y="1337"/>
                  </a:lnTo>
                  <a:lnTo>
                    <a:pt x="6146" y="1337"/>
                  </a:lnTo>
                  <a:lnTo>
                    <a:pt x="5587" y="268"/>
                  </a:lnTo>
                  <a:lnTo>
                    <a:pt x="4956" y="948"/>
                  </a:lnTo>
                  <a:cubicBezTo>
                    <a:pt x="4954" y="953"/>
                    <a:pt x="4951" y="956"/>
                    <a:pt x="4946" y="956"/>
                  </a:cubicBezTo>
                  <a:cubicBezTo>
                    <a:pt x="4857" y="956"/>
                    <a:pt x="4227" y="195"/>
                    <a:pt x="4227" y="195"/>
                  </a:cubicBezTo>
                  <a:lnTo>
                    <a:pt x="3620" y="900"/>
                  </a:lnTo>
                  <a:lnTo>
                    <a:pt x="28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78;p11">
              <a:extLst>
                <a:ext uri="{FF2B5EF4-FFF2-40B4-BE49-F238E27FC236}">
                  <a16:creationId xmlns:a16="http://schemas.microsoft.com/office/drawing/2014/main" id="{4CA8AB14-B8C8-4E07-B3FE-65AEC6CFF6D2}"/>
                </a:ext>
              </a:extLst>
            </p:cNvPr>
            <p:cNvSpPr/>
            <p:nvPr/>
          </p:nvSpPr>
          <p:spPr>
            <a:xfrm>
              <a:off x="6003929" y="4843706"/>
              <a:ext cx="1603952" cy="348870"/>
            </a:xfrm>
            <a:custGeom>
              <a:avLst/>
              <a:gdLst/>
              <a:ahLst/>
              <a:cxnLst/>
              <a:rect l="l" t="t" r="r" b="b"/>
              <a:pathLst>
                <a:path w="6147" h="1337" extrusionOk="0">
                  <a:moveTo>
                    <a:pt x="2842" y="1"/>
                  </a:moveTo>
                  <a:lnTo>
                    <a:pt x="2259" y="924"/>
                  </a:lnTo>
                  <a:lnTo>
                    <a:pt x="1676" y="171"/>
                  </a:lnTo>
                  <a:lnTo>
                    <a:pt x="1191" y="972"/>
                  </a:lnTo>
                  <a:lnTo>
                    <a:pt x="535" y="365"/>
                  </a:lnTo>
                  <a:lnTo>
                    <a:pt x="0" y="1337"/>
                  </a:lnTo>
                  <a:lnTo>
                    <a:pt x="6146" y="1337"/>
                  </a:lnTo>
                  <a:lnTo>
                    <a:pt x="5587" y="268"/>
                  </a:lnTo>
                  <a:lnTo>
                    <a:pt x="4956" y="948"/>
                  </a:lnTo>
                  <a:cubicBezTo>
                    <a:pt x="4954" y="953"/>
                    <a:pt x="4951" y="956"/>
                    <a:pt x="4946" y="956"/>
                  </a:cubicBezTo>
                  <a:cubicBezTo>
                    <a:pt x="4857" y="956"/>
                    <a:pt x="4227" y="195"/>
                    <a:pt x="4227" y="195"/>
                  </a:cubicBezTo>
                  <a:lnTo>
                    <a:pt x="3620" y="900"/>
                  </a:lnTo>
                  <a:lnTo>
                    <a:pt x="28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79;p11">
              <a:extLst>
                <a:ext uri="{FF2B5EF4-FFF2-40B4-BE49-F238E27FC236}">
                  <a16:creationId xmlns:a16="http://schemas.microsoft.com/office/drawing/2014/main" id="{8C34C331-C484-4E08-AEA7-B1C373227B61}"/>
                </a:ext>
              </a:extLst>
            </p:cNvPr>
            <p:cNvSpPr/>
            <p:nvPr/>
          </p:nvSpPr>
          <p:spPr>
            <a:xfrm>
              <a:off x="7532351" y="4823550"/>
              <a:ext cx="1696695" cy="369025"/>
            </a:xfrm>
            <a:custGeom>
              <a:avLst/>
              <a:gdLst/>
              <a:ahLst/>
              <a:cxnLst/>
              <a:rect l="l" t="t" r="r" b="b"/>
              <a:pathLst>
                <a:path w="6147" h="1337" extrusionOk="0">
                  <a:moveTo>
                    <a:pt x="2842" y="1"/>
                  </a:moveTo>
                  <a:lnTo>
                    <a:pt x="2259" y="924"/>
                  </a:lnTo>
                  <a:lnTo>
                    <a:pt x="1676" y="171"/>
                  </a:lnTo>
                  <a:lnTo>
                    <a:pt x="1191" y="972"/>
                  </a:lnTo>
                  <a:lnTo>
                    <a:pt x="535" y="365"/>
                  </a:lnTo>
                  <a:lnTo>
                    <a:pt x="0" y="1337"/>
                  </a:lnTo>
                  <a:lnTo>
                    <a:pt x="6146" y="1337"/>
                  </a:lnTo>
                  <a:lnTo>
                    <a:pt x="5587" y="268"/>
                  </a:lnTo>
                  <a:lnTo>
                    <a:pt x="4956" y="948"/>
                  </a:lnTo>
                  <a:cubicBezTo>
                    <a:pt x="4954" y="953"/>
                    <a:pt x="4951" y="956"/>
                    <a:pt x="4946" y="956"/>
                  </a:cubicBezTo>
                  <a:cubicBezTo>
                    <a:pt x="4857" y="956"/>
                    <a:pt x="4227" y="195"/>
                    <a:pt x="4227" y="195"/>
                  </a:cubicBezTo>
                  <a:lnTo>
                    <a:pt x="3620" y="900"/>
                  </a:lnTo>
                  <a:lnTo>
                    <a:pt x="28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80;p11">
              <a:extLst>
                <a:ext uri="{FF2B5EF4-FFF2-40B4-BE49-F238E27FC236}">
                  <a16:creationId xmlns:a16="http://schemas.microsoft.com/office/drawing/2014/main" id="{2E976F09-45D1-40AF-B2FD-C70B6EAEEB4D}"/>
                </a:ext>
              </a:extLst>
            </p:cNvPr>
            <p:cNvSpPr/>
            <p:nvPr/>
          </p:nvSpPr>
          <p:spPr>
            <a:xfrm>
              <a:off x="3145661" y="4843706"/>
              <a:ext cx="1603952" cy="348870"/>
            </a:xfrm>
            <a:custGeom>
              <a:avLst/>
              <a:gdLst/>
              <a:ahLst/>
              <a:cxnLst/>
              <a:rect l="l" t="t" r="r" b="b"/>
              <a:pathLst>
                <a:path w="6147" h="1337" extrusionOk="0">
                  <a:moveTo>
                    <a:pt x="2842" y="1"/>
                  </a:moveTo>
                  <a:lnTo>
                    <a:pt x="2259" y="924"/>
                  </a:lnTo>
                  <a:lnTo>
                    <a:pt x="1676" y="171"/>
                  </a:lnTo>
                  <a:lnTo>
                    <a:pt x="1191" y="972"/>
                  </a:lnTo>
                  <a:lnTo>
                    <a:pt x="535" y="365"/>
                  </a:lnTo>
                  <a:lnTo>
                    <a:pt x="0" y="1337"/>
                  </a:lnTo>
                  <a:lnTo>
                    <a:pt x="6146" y="1337"/>
                  </a:lnTo>
                  <a:lnTo>
                    <a:pt x="5587" y="268"/>
                  </a:lnTo>
                  <a:lnTo>
                    <a:pt x="4956" y="948"/>
                  </a:lnTo>
                  <a:cubicBezTo>
                    <a:pt x="4954" y="953"/>
                    <a:pt x="4951" y="956"/>
                    <a:pt x="4946" y="956"/>
                  </a:cubicBezTo>
                  <a:cubicBezTo>
                    <a:pt x="4857" y="956"/>
                    <a:pt x="4227" y="195"/>
                    <a:pt x="4227" y="195"/>
                  </a:cubicBezTo>
                  <a:lnTo>
                    <a:pt x="3620" y="900"/>
                  </a:lnTo>
                  <a:lnTo>
                    <a:pt x="28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81;p11">
              <a:extLst>
                <a:ext uri="{FF2B5EF4-FFF2-40B4-BE49-F238E27FC236}">
                  <a16:creationId xmlns:a16="http://schemas.microsoft.com/office/drawing/2014/main" id="{248721F3-AD7A-4B38-8D44-AE9223E7192E}"/>
                </a:ext>
              </a:extLst>
            </p:cNvPr>
            <p:cNvSpPr/>
            <p:nvPr/>
          </p:nvSpPr>
          <p:spPr>
            <a:xfrm>
              <a:off x="4669614" y="4886410"/>
              <a:ext cx="1407648" cy="306163"/>
            </a:xfrm>
            <a:custGeom>
              <a:avLst/>
              <a:gdLst/>
              <a:ahLst/>
              <a:cxnLst/>
              <a:rect l="l" t="t" r="r" b="b"/>
              <a:pathLst>
                <a:path w="6147" h="1337" extrusionOk="0">
                  <a:moveTo>
                    <a:pt x="2842" y="1"/>
                  </a:moveTo>
                  <a:lnTo>
                    <a:pt x="2259" y="924"/>
                  </a:lnTo>
                  <a:lnTo>
                    <a:pt x="1676" y="171"/>
                  </a:lnTo>
                  <a:lnTo>
                    <a:pt x="1191" y="972"/>
                  </a:lnTo>
                  <a:lnTo>
                    <a:pt x="535" y="365"/>
                  </a:lnTo>
                  <a:lnTo>
                    <a:pt x="0" y="1337"/>
                  </a:lnTo>
                  <a:lnTo>
                    <a:pt x="6146" y="1337"/>
                  </a:lnTo>
                  <a:lnTo>
                    <a:pt x="5587" y="268"/>
                  </a:lnTo>
                  <a:lnTo>
                    <a:pt x="4956" y="948"/>
                  </a:lnTo>
                  <a:cubicBezTo>
                    <a:pt x="4954" y="953"/>
                    <a:pt x="4951" y="956"/>
                    <a:pt x="4946" y="956"/>
                  </a:cubicBezTo>
                  <a:cubicBezTo>
                    <a:pt x="4857" y="956"/>
                    <a:pt x="4227" y="195"/>
                    <a:pt x="4227" y="195"/>
                  </a:cubicBezTo>
                  <a:lnTo>
                    <a:pt x="3620" y="900"/>
                  </a:lnTo>
                  <a:lnTo>
                    <a:pt x="28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82;p11">
              <a:extLst>
                <a:ext uri="{FF2B5EF4-FFF2-40B4-BE49-F238E27FC236}">
                  <a16:creationId xmlns:a16="http://schemas.microsoft.com/office/drawing/2014/main" id="{E50DC802-299A-4685-B90E-6A662F878C9E}"/>
                </a:ext>
              </a:extLst>
            </p:cNvPr>
            <p:cNvSpPr/>
            <p:nvPr/>
          </p:nvSpPr>
          <p:spPr>
            <a:xfrm>
              <a:off x="2368255" y="4960727"/>
              <a:ext cx="1065936" cy="231849"/>
            </a:xfrm>
            <a:custGeom>
              <a:avLst/>
              <a:gdLst/>
              <a:ahLst/>
              <a:cxnLst/>
              <a:rect l="l" t="t" r="r" b="b"/>
              <a:pathLst>
                <a:path w="6147" h="1337" extrusionOk="0">
                  <a:moveTo>
                    <a:pt x="2842" y="1"/>
                  </a:moveTo>
                  <a:lnTo>
                    <a:pt x="2259" y="924"/>
                  </a:lnTo>
                  <a:lnTo>
                    <a:pt x="1676" y="171"/>
                  </a:lnTo>
                  <a:lnTo>
                    <a:pt x="1191" y="972"/>
                  </a:lnTo>
                  <a:lnTo>
                    <a:pt x="535" y="365"/>
                  </a:lnTo>
                  <a:lnTo>
                    <a:pt x="0" y="1337"/>
                  </a:lnTo>
                  <a:lnTo>
                    <a:pt x="6146" y="1337"/>
                  </a:lnTo>
                  <a:lnTo>
                    <a:pt x="5587" y="268"/>
                  </a:lnTo>
                  <a:lnTo>
                    <a:pt x="4956" y="948"/>
                  </a:lnTo>
                  <a:cubicBezTo>
                    <a:pt x="4954" y="953"/>
                    <a:pt x="4951" y="956"/>
                    <a:pt x="4946" y="956"/>
                  </a:cubicBezTo>
                  <a:cubicBezTo>
                    <a:pt x="4857" y="956"/>
                    <a:pt x="4227" y="195"/>
                    <a:pt x="4227" y="195"/>
                  </a:cubicBezTo>
                  <a:lnTo>
                    <a:pt x="3620" y="900"/>
                  </a:lnTo>
                  <a:lnTo>
                    <a:pt x="28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 Box 27">
            <a:extLst>
              <a:ext uri="{FF2B5EF4-FFF2-40B4-BE49-F238E27FC236}">
                <a16:creationId xmlns:a16="http://schemas.microsoft.com/office/drawing/2014/main" id="{1639A30B-67F1-4000-9E0D-628FF7BC5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7102" y="864214"/>
            <a:ext cx="7577797" cy="62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altLang="en-US" sz="3467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Truyện</a:t>
            </a:r>
            <a:r>
              <a:rPr lang="en-US" altLang="en-US" sz="3467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này</a:t>
            </a:r>
            <a:r>
              <a:rPr lang="en-US" altLang="en-US" sz="3467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gây</a:t>
            </a:r>
            <a:r>
              <a:rPr lang="en-US" altLang="en-US" sz="3467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cười</a:t>
            </a:r>
            <a:r>
              <a:rPr lang="en-US" altLang="en-US" sz="3467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ở </a:t>
            </a:r>
            <a:r>
              <a:rPr lang="en-US" altLang="en-US" sz="3467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chỗ</a:t>
            </a:r>
            <a:r>
              <a:rPr lang="en-US" altLang="en-US" sz="3467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altLang="en-US" sz="3467" dirty="0" err="1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nào</a:t>
            </a:r>
            <a:r>
              <a:rPr lang="en-US" altLang="en-US" sz="3467" dirty="0">
                <a:solidFill>
                  <a:srgbClr val="000066"/>
                </a:solidFill>
                <a:latin typeface="Times New Roman" panose="02020603050405020304" pitchFamily="18" charset="0"/>
                <a:sym typeface="Arial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09664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84F2D3-B582-4692-BFE5-09351DBA1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" y="1085851"/>
            <a:ext cx="3100381" cy="4552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165D1A3-AFE9-4ADD-A5B9-8E140EC2D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7" y="1085850"/>
            <a:ext cx="3100381" cy="45529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5A6A743-2E13-4296-B284-BCC470A50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087" y="1085849"/>
            <a:ext cx="3100381" cy="455295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C627B33-47F0-476A-A807-87C914E4D312}"/>
              </a:ext>
            </a:extLst>
          </p:cNvPr>
          <p:cNvSpPr txBox="1"/>
          <p:nvPr/>
        </p:nvSpPr>
        <p:spPr>
          <a:xfrm>
            <a:off x="1233996" y="2722513"/>
            <a:ext cx="2556955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Dấu</a:t>
            </a:r>
            <a:r>
              <a:rPr kumimoji="0" lang="en-US" altLang="zh-CN" sz="23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chấm thường đặt cuối các câu có nội dung kể về các </a:t>
            </a:r>
            <a:r>
              <a:rPr kumimoji="0" lang="en-US" altLang="zh-CN" sz="23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sự việc.</a:t>
            </a:r>
            <a:endParaRPr kumimoji="0" lang="en-US" altLang="zh-CN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7490FE4-D556-4B80-952E-2CC3A48ED7E8}"/>
              </a:ext>
            </a:extLst>
          </p:cNvPr>
          <p:cNvSpPr txBox="1"/>
          <p:nvPr/>
        </p:nvSpPr>
        <p:spPr>
          <a:xfrm>
            <a:off x="1323219" y="390797"/>
            <a:ext cx="2369762" cy="210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少儿简体" panose="03000509000000000000" pitchFamily="65" charset="-122"/>
                <a:ea typeface="方正少儿简体" panose="03000509000000000000" pitchFamily="65" charset="-122"/>
                <a:cs typeface="Tahoma" panose="020B0604030504040204" pitchFamily="34" charset="0"/>
              </a:rPr>
              <a:t>.</a:t>
            </a:r>
            <a:endParaRPr kumimoji="0" lang="zh-CN" altLang="en-US" sz="10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E8D3DA1-2C1A-4FBC-9C96-B6014B9D9545}"/>
              </a:ext>
            </a:extLst>
          </p:cNvPr>
          <p:cNvSpPr txBox="1"/>
          <p:nvPr/>
        </p:nvSpPr>
        <p:spPr>
          <a:xfrm>
            <a:off x="5024761" y="2749146"/>
            <a:ext cx="25225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Dấu</a:t>
            </a:r>
            <a:r>
              <a:rPr kumimoji="0" lang="en-US" altLang="zh-CN" sz="2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chấm hỏi thường đặt cuối </a:t>
            </a:r>
            <a:r>
              <a:rPr kumimoji="0" lang="en-US" altLang="zh-CN" sz="25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câu hỏi.</a:t>
            </a:r>
            <a:endParaRPr kumimoji="0" lang="en-US" altLang="zh-CN" sz="2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B8AF70F-85C2-428C-8EF9-0BA79DDFDCED}"/>
              </a:ext>
            </a:extLst>
          </p:cNvPr>
          <p:cNvSpPr txBox="1"/>
          <p:nvPr/>
        </p:nvSpPr>
        <p:spPr>
          <a:xfrm>
            <a:off x="5079609" y="958968"/>
            <a:ext cx="2369762" cy="210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0" dirty="0" smtClean="0">
                <a:solidFill>
                  <a:srgbClr val="FFC0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Tahoma" panose="020B0604030504040204" pitchFamily="34" charset="0"/>
              </a:rPr>
              <a:t>?</a:t>
            </a:r>
            <a:endParaRPr kumimoji="0" lang="zh-CN" altLang="en-US" sz="10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B0AEA9E-FC42-4447-A1D4-238DD3787DE1}"/>
              </a:ext>
            </a:extLst>
          </p:cNvPr>
          <p:cNvSpPr txBox="1"/>
          <p:nvPr/>
        </p:nvSpPr>
        <p:spPr>
          <a:xfrm>
            <a:off x="8580172" y="1760577"/>
            <a:ext cx="258020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Dấu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phẩy dùng để </a:t>
            </a:r>
            <a:r>
              <a:rPr kumimoji="0" lang="en-US" altLang="zh-CN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ngăn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cách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từ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xưng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hô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hoặc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bộ </a:t>
            </a:r>
            <a:r>
              <a:rPr kumimoji="0" lang="en-US" altLang="zh-CN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phận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trả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lời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câu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hỏi</a:t>
            </a:r>
            <a:r>
              <a:rPr lang="en-US" altLang="zh-CN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Ở </a:t>
            </a:r>
            <a:r>
              <a:rPr lang="en-US" altLang="zh-CN" sz="2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đâu</a:t>
            </a:r>
            <a:r>
              <a:rPr lang="en-US" altLang="zh-CN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( </a:t>
            </a:r>
            <a:r>
              <a:rPr lang="en-US" altLang="zh-CN" sz="2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đứng</a:t>
            </a:r>
            <a:r>
              <a:rPr lang="en-US" altLang="zh-CN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ở </a:t>
            </a:r>
            <a:r>
              <a:rPr lang="en-US" altLang="zh-CN" sz="2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đầu</a:t>
            </a:r>
            <a:r>
              <a:rPr lang="en-US" altLang="zh-CN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câu</a:t>
            </a:r>
            <a:r>
              <a:rPr lang="en-US" altLang="zh-CN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) </a:t>
            </a:r>
            <a:r>
              <a:rPr kumimoji="0" lang="en-US" altLang="zh-CN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với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bộ </a:t>
            </a:r>
            <a:r>
              <a:rPr kumimoji="0" lang="en-US" altLang="zh-CN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phận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khác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trong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câu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26DDDC7-0DE7-40E7-9A01-F9CCD7AB1DC0}"/>
              </a:ext>
            </a:extLst>
          </p:cNvPr>
          <p:cNvSpPr txBox="1"/>
          <p:nvPr/>
        </p:nvSpPr>
        <p:spPr>
          <a:xfrm>
            <a:off x="8774015" y="222122"/>
            <a:ext cx="2369762" cy="210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方正少儿简体" panose="03000509000000000000" pitchFamily="65" charset="-122"/>
                <a:ea typeface="方正少儿简体" panose="03000509000000000000" pitchFamily="65" charset="-122"/>
                <a:cs typeface="Tahoma" panose="020B0604030504040204" pitchFamily="34" charset="0"/>
              </a:rPr>
              <a:t>,</a:t>
            </a:r>
            <a:endParaRPr kumimoji="0" lang="zh-CN" altLang="en-US" sz="10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AC4F999-2DEC-4015-AF9C-FB099D247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707" y="4606456"/>
            <a:ext cx="2065249" cy="172592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8B751ED-8511-4A6C-95C5-B33D4F001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452" y="4818460"/>
            <a:ext cx="1851398" cy="20838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67700F0-D770-41D9-8825-CC7BBFE76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4540" y="5024760"/>
            <a:ext cx="2156072" cy="1842721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53089E92-5676-4C12-B92B-AEE55C4DAACD}"/>
              </a:ext>
            </a:extLst>
          </p:cNvPr>
          <p:cNvGrpSpPr/>
          <p:nvPr/>
        </p:nvGrpSpPr>
        <p:grpSpPr>
          <a:xfrm>
            <a:off x="3303274" y="34877"/>
            <a:ext cx="4556933" cy="907919"/>
            <a:chOff x="-80691" y="-640399"/>
            <a:chExt cx="4556933" cy="907919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42973765-7F04-4BA6-AEEB-F89319FC9AAE}"/>
                </a:ext>
              </a:extLst>
            </p:cNvPr>
            <p:cNvGrpSpPr/>
            <p:nvPr/>
          </p:nvGrpSpPr>
          <p:grpSpPr>
            <a:xfrm rot="406819" flipH="1">
              <a:off x="-80691" y="-640399"/>
              <a:ext cx="1030666" cy="703956"/>
              <a:chOff x="9015984" y="2528554"/>
              <a:chExt cx="2157344" cy="1473489"/>
            </a:xfrm>
          </p:grpSpPr>
          <p:sp>
            <p:nvSpPr>
              <p:cNvPr id="27" name="Freeform 166">
                <a:extLst>
                  <a:ext uri="{FF2B5EF4-FFF2-40B4-BE49-F238E27FC236}">
                    <a16:creationId xmlns:a16="http://schemas.microsoft.com/office/drawing/2014/main" id="{E4600D9C-ED6F-4C78-8EF3-9506CDA86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2784" y="3116474"/>
                <a:ext cx="831450" cy="526422"/>
              </a:xfrm>
              <a:custGeom>
                <a:avLst/>
                <a:gdLst>
                  <a:gd name="T0" fmla="*/ 10 w 143"/>
                  <a:gd name="T1" fmla="*/ 90 h 90"/>
                  <a:gd name="T2" fmla="*/ 10 w 143"/>
                  <a:gd name="T3" fmla="*/ 90 h 90"/>
                  <a:gd name="T4" fmla="*/ 143 w 143"/>
                  <a:gd name="T5" fmla="*/ 18 h 90"/>
                  <a:gd name="T6" fmla="*/ 130 w 143"/>
                  <a:gd name="T7" fmla="*/ 0 h 90"/>
                  <a:gd name="T8" fmla="*/ 0 w 143"/>
                  <a:gd name="T9" fmla="*/ 77 h 90"/>
                  <a:gd name="T10" fmla="*/ 10 w 143"/>
                  <a:gd name="T11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90">
                    <a:moveTo>
                      <a:pt x="10" y="90"/>
                    </a:moveTo>
                    <a:cubicBezTo>
                      <a:pt x="10" y="90"/>
                      <a:pt x="10" y="90"/>
                      <a:pt x="10" y="90"/>
                    </a:cubicBezTo>
                    <a:cubicBezTo>
                      <a:pt x="52" y="61"/>
                      <a:pt x="98" y="41"/>
                      <a:pt x="143" y="18"/>
                    </a:cubicBezTo>
                    <a:cubicBezTo>
                      <a:pt x="138" y="12"/>
                      <a:pt x="134" y="7"/>
                      <a:pt x="130" y="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4" y="79"/>
                      <a:pt x="8" y="83"/>
                      <a:pt x="10" y="90"/>
                    </a:cubicBezTo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167">
                <a:extLst>
                  <a:ext uri="{FF2B5EF4-FFF2-40B4-BE49-F238E27FC236}">
                    <a16:creationId xmlns:a16="http://schemas.microsoft.com/office/drawing/2014/main" id="{BD645510-1C24-462E-BB08-3E3DDF513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3530" y="2779466"/>
                <a:ext cx="954446" cy="787173"/>
              </a:xfrm>
              <a:custGeom>
                <a:avLst/>
                <a:gdLst>
                  <a:gd name="T0" fmla="*/ 164 w 164"/>
                  <a:gd name="T1" fmla="*/ 58 h 135"/>
                  <a:gd name="T2" fmla="*/ 140 w 164"/>
                  <a:gd name="T3" fmla="*/ 0 h 135"/>
                  <a:gd name="T4" fmla="*/ 9 w 164"/>
                  <a:gd name="T5" fmla="*/ 77 h 135"/>
                  <a:gd name="T6" fmla="*/ 5 w 164"/>
                  <a:gd name="T7" fmla="*/ 120 h 135"/>
                  <a:gd name="T8" fmla="*/ 34 w 164"/>
                  <a:gd name="T9" fmla="*/ 135 h 135"/>
                  <a:gd name="T10" fmla="*/ 164 w 164"/>
                  <a:gd name="T11" fmla="*/ 5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135">
                    <a:moveTo>
                      <a:pt x="164" y="58"/>
                    </a:moveTo>
                    <a:cubicBezTo>
                      <a:pt x="154" y="40"/>
                      <a:pt x="146" y="20"/>
                      <a:pt x="140" y="0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3" y="92"/>
                      <a:pt x="0" y="109"/>
                      <a:pt x="5" y="120"/>
                    </a:cubicBezTo>
                    <a:cubicBezTo>
                      <a:pt x="10" y="129"/>
                      <a:pt x="24" y="128"/>
                      <a:pt x="34" y="135"/>
                    </a:cubicBezTo>
                    <a:cubicBezTo>
                      <a:pt x="164" y="58"/>
                      <a:pt x="164" y="58"/>
                      <a:pt x="164" y="58"/>
                    </a:cubicBezTo>
                  </a:path>
                </a:pathLst>
              </a:custGeom>
              <a:solidFill>
                <a:srgbClr val="ECC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168">
                <a:extLst>
                  <a:ext uri="{FF2B5EF4-FFF2-40B4-BE49-F238E27FC236}">
                    <a16:creationId xmlns:a16="http://schemas.microsoft.com/office/drawing/2014/main" id="{7C37837C-00D6-423A-BAF0-656F1ACA8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8662" y="2570374"/>
                <a:ext cx="1129101" cy="656798"/>
              </a:xfrm>
              <a:custGeom>
                <a:avLst/>
                <a:gdLst>
                  <a:gd name="T0" fmla="*/ 185 w 194"/>
                  <a:gd name="T1" fmla="*/ 0 h 113"/>
                  <a:gd name="T2" fmla="*/ 0 w 194"/>
                  <a:gd name="T3" fmla="*/ 110 h 113"/>
                  <a:gd name="T4" fmla="*/ 59 w 194"/>
                  <a:gd name="T5" fmla="*/ 105 h 113"/>
                  <a:gd name="T6" fmla="*/ 63 w 194"/>
                  <a:gd name="T7" fmla="*/ 113 h 113"/>
                  <a:gd name="T8" fmla="*/ 194 w 194"/>
                  <a:gd name="T9" fmla="*/ 36 h 113"/>
                  <a:gd name="T10" fmla="*/ 185 w 194"/>
                  <a:gd name="T1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4" h="113">
                    <a:moveTo>
                      <a:pt x="185" y="0"/>
                    </a:moveTo>
                    <a:cubicBezTo>
                      <a:pt x="0" y="110"/>
                      <a:pt x="0" y="110"/>
                      <a:pt x="0" y="110"/>
                    </a:cubicBezTo>
                    <a:cubicBezTo>
                      <a:pt x="4" y="108"/>
                      <a:pt x="47" y="90"/>
                      <a:pt x="59" y="105"/>
                    </a:cubicBezTo>
                    <a:cubicBezTo>
                      <a:pt x="61" y="108"/>
                      <a:pt x="63" y="110"/>
                      <a:pt x="63" y="113"/>
                    </a:cubicBezTo>
                    <a:cubicBezTo>
                      <a:pt x="194" y="36"/>
                      <a:pt x="194" y="36"/>
                      <a:pt x="194" y="36"/>
                    </a:cubicBezTo>
                    <a:cubicBezTo>
                      <a:pt x="191" y="24"/>
                      <a:pt x="188" y="12"/>
                      <a:pt x="185" y="0"/>
                    </a:cubicBezTo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69">
                <a:extLst>
                  <a:ext uri="{FF2B5EF4-FFF2-40B4-BE49-F238E27FC236}">
                    <a16:creationId xmlns:a16="http://schemas.microsoft.com/office/drawing/2014/main" id="{6E8228E0-9EAC-4E59-871C-3255DC7FB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0477" y="3094334"/>
                <a:ext cx="996266" cy="797012"/>
              </a:xfrm>
              <a:custGeom>
                <a:avLst/>
                <a:gdLst>
                  <a:gd name="T0" fmla="*/ 170 w 171"/>
                  <a:gd name="T1" fmla="*/ 94 h 137"/>
                  <a:gd name="T2" fmla="*/ 159 w 171"/>
                  <a:gd name="T3" fmla="*/ 102 h 137"/>
                  <a:gd name="T4" fmla="*/ 170 w 171"/>
                  <a:gd name="T5" fmla="*/ 94 h 137"/>
                  <a:gd name="T6" fmla="*/ 170 w 171"/>
                  <a:gd name="T7" fmla="*/ 94 h 137"/>
                  <a:gd name="T8" fmla="*/ 160 w 171"/>
                  <a:gd name="T9" fmla="*/ 81 h 137"/>
                  <a:gd name="T10" fmla="*/ 131 w 171"/>
                  <a:gd name="T11" fmla="*/ 66 h 137"/>
                  <a:gd name="T12" fmla="*/ 135 w 171"/>
                  <a:gd name="T13" fmla="*/ 23 h 137"/>
                  <a:gd name="T14" fmla="*/ 131 w 171"/>
                  <a:gd name="T15" fmla="*/ 15 h 137"/>
                  <a:gd name="T16" fmla="*/ 72 w 171"/>
                  <a:gd name="T17" fmla="*/ 20 h 137"/>
                  <a:gd name="T18" fmla="*/ 72 w 171"/>
                  <a:gd name="T19" fmla="*/ 20 h 137"/>
                  <a:gd name="T20" fmla="*/ 0 w 171"/>
                  <a:gd name="T21" fmla="*/ 114 h 137"/>
                  <a:gd name="T22" fmla="*/ 17 w 171"/>
                  <a:gd name="T23" fmla="*/ 137 h 137"/>
                  <a:gd name="T24" fmla="*/ 171 w 171"/>
                  <a:gd name="T25" fmla="*/ 97 h 137"/>
                  <a:gd name="T26" fmla="*/ 170 w 171"/>
                  <a:gd name="T27" fmla="*/ 9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1" h="137">
                    <a:moveTo>
                      <a:pt x="170" y="94"/>
                    </a:moveTo>
                    <a:cubicBezTo>
                      <a:pt x="166" y="97"/>
                      <a:pt x="163" y="99"/>
                      <a:pt x="159" y="102"/>
                    </a:cubicBezTo>
                    <a:cubicBezTo>
                      <a:pt x="163" y="99"/>
                      <a:pt x="166" y="97"/>
                      <a:pt x="170" y="94"/>
                    </a:cubicBezTo>
                    <a:cubicBezTo>
                      <a:pt x="170" y="94"/>
                      <a:pt x="170" y="94"/>
                      <a:pt x="170" y="94"/>
                    </a:cubicBezTo>
                    <a:cubicBezTo>
                      <a:pt x="168" y="87"/>
                      <a:pt x="164" y="83"/>
                      <a:pt x="160" y="81"/>
                    </a:cubicBezTo>
                    <a:cubicBezTo>
                      <a:pt x="150" y="74"/>
                      <a:pt x="136" y="75"/>
                      <a:pt x="131" y="66"/>
                    </a:cubicBezTo>
                    <a:cubicBezTo>
                      <a:pt x="126" y="55"/>
                      <a:pt x="139" y="38"/>
                      <a:pt x="135" y="23"/>
                    </a:cubicBezTo>
                    <a:cubicBezTo>
                      <a:pt x="135" y="20"/>
                      <a:pt x="133" y="18"/>
                      <a:pt x="131" y="15"/>
                    </a:cubicBezTo>
                    <a:cubicBezTo>
                      <a:pt x="119" y="0"/>
                      <a:pt x="76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14"/>
                      <a:pt x="12" y="121"/>
                      <a:pt x="17" y="137"/>
                    </a:cubicBezTo>
                    <a:cubicBezTo>
                      <a:pt x="69" y="125"/>
                      <a:pt x="126" y="124"/>
                      <a:pt x="171" y="97"/>
                    </a:cubicBezTo>
                    <a:cubicBezTo>
                      <a:pt x="171" y="96"/>
                      <a:pt x="171" y="95"/>
                      <a:pt x="170" y="94"/>
                    </a:cubicBezTo>
                  </a:path>
                </a:pathLst>
              </a:custGeom>
              <a:solidFill>
                <a:srgbClr val="EACE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70">
                <a:extLst>
                  <a:ext uri="{FF2B5EF4-FFF2-40B4-BE49-F238E27FC236}">
                    <a16:creationId xmlns:a16="http://schemas.microsoft.com/office/drawing/2014/main" id="{7AACA615-B1E6-48B1-A69B-F6000FAB8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3203" y="3758510"/>
                <a:ext cx="265671" cy="221392"/>
              </a:xfrm>
              <a:custGeom>
                <a:avLst/>
                <a:gdLst>
                  <a:gd name="T0" fmla="*/ 29 w 46"/>
                  <a:gd name="T1" fmla="*/ 0 h 38"/>
                  <a:gd name="T2" fmla="*/ 0 w 46"/>
                  <a:gd name="T3" fmla="*/ 38 h 38"/>
                  <a:gd name="T4" fmla="*/ 46 w 46"/>
                  <a:gd name="T5" fmla="*/ 23 h 38"/>
                  <a:gd name="T6" fmla="*/ 29 w 46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29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5" y="31"/>
                      <a:pt x="30" y="27"/>
                      <a:pt x="46" y="23"/>
                    </a:cubicBezTo>
                    <a:cubicBezTo>
                      <a:pt x="41" y="7"/>
                      <a:pt x="29" y="0"/>
                      <a:pt x="29" y="0"/>
                    </a:cubicBezTo>
                  </a:path>
                </a:pathLst>
              </a:custGeom>
              <a:solidFill>
                <a:srgbClr val="1F1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175">
                <a:extLst>
                  <a:ext uri="{FF2B5EF4-FFF2-40B4-BE49-F238E27FC236}">
                    <a16:creationId xmlns:a16="http://schemas.microsoft.com/office/drawing/2014/main" id="{686C48EB-8140-41DF-BF2A-BC7FE2323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45831" y="3030377"/>
                <a:ext cx="1227497" cy="890489"/>
              </a:xfrm>
              <a:custGeom>
                <a:avLst/>
                <a:gdLst>
                  <a:gd name="T0" fmla="*/ 189 w 211"/>
                  <a:gd name="T1" fmla="*/ 0 h 153"/>
                  <a:gd name="T2" fmla="*/ 189 w 211"/>
                  <a:gd name="T3" fmla="*/ 0 h 153"/>
                  <a:gd name="T4" fmla="*/ 162 w 211"/>
                  <a:gd name="T5" fmla="*/ 15 h 153"/>
                  <a:gd name="T6" fmla="*/ 175 w 211"/>
                  <a:gd name="T7" fmla="*/ 33 h 153"/>
                  <a:gd name="T8" fmla="*/ 175 w 211"/>
                  <a:gd name="T9" fmla="*/ 33 h 153"/>
                  <a:gd name="T10" fmla="*/ 175 w 211"/>
                  <a:gd name="T11" fmla="*/ 33 h 153"/>
                  <a:gd name="T12" fmla="*/ 42 w 211"/>
                  <a:gd name="T13" fmla="*/ 105 h 153"/>
                  <a:gd name="T14" fmla="*/ 43 w 211"/>
                  <a:gd name="T15" fmla="*/ 108 h 153"/>
                  <a:gd name="T16" fmla="*/ 0 w 211"/>
                  <a:gd name="T17" fmla="*/ 153 h 153"/>
                  <a:gd name="T18" fmla="*/ 185 w 211"/>
                  <a:gd name="T19" fmla="*/ 45 h 153"/>
                  <a:gd name="T20" fmla="*/ 211 w 211"/>
                  <a:gd name="T21" fmla="*/ 30 h 153"/>
                  <a:gd name="T22" fmla="*/ 211 w 211"/>
                  <a:gd name="T23" fmla="*/ 30 h 153"/>
                  <a:gd name="T24" fmla="*/ 211 w 211"/>
                  <a:gd name="T25" fmla="*/ 29 h 153"/>
                  <a:gd name="T26" fmla="*/ 190 w 211"/>
                  <a:gd name="T27" fmla="*/ 0 h 153"/>
                  <a:gd name="T28" fmla="*/ 189 w 211"/>
                  <a:gd name="T29" fmla="*/ 0 h 153"/>
                  <a:gd name="T30" fmla="*/ 189 w 211"/>
                  <a:gd name="T3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1" h="153">
                    <a:moveTo>
                      <a:pt x="189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66" y="22"/>
                      <a:pt x="170" y="27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30" y="56"/>
                      <a:pt x="84" y="76"/>
                      <a:pt x="42" y="105"/>
                    </a:cubicBezTo>
                    <a:cubicBezTo>
                      <a:pt x="43" y="106"/>
                      <a:pt x="43" y="107"/>
                      <a:pt x="43" y="108"/>
                    </a:cubicBezTo>
                    <a:cubicBezTo>
                      <a:pt x="43" y="125"/>
                      <a:pt x="6" y="149"/>
                      <a:pt x="0" y="153"/>
                    </a:cubicBezTo>
                    <a:cubicBezTo>
                      <a:pt x="185" y="45"/>
                      <a:pt x="185" y="45"/>
                      <a:pt x="185" y="45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29"/>
                      <a:pt x="211" y="29"/>
                      <a:pt x="211" y="29"/>
                    </a:cubicBezTo>
                    <a:cubicBezTo>
                      <a:pt x="204" y="20"/>
                      <a:pt x="196" y="10"/>
                      <a:pt x="19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176">
                <a:extLst>
                  <a:ext uri="{FF2B5EF4-FFF2-40B4-BE49-F238E27FC236}">
                    <a16:creationId xmlns:a16="http://schemas.microsoft.com/office/drawing/2014/main" id="{5868E8BE-327E-43B5-912F-523043180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7762" y="2720427"/>
                <a:ext cx="297650" cy="396047"/>
              </a:xfrm>
              <a:custGeom>
                <a:avLst/>
                <a:gdLst>
                  <a:gd name="T0" fmla="*/ 18 w 51"/>
                  <a:gd name="T1" fmla="*/ 0 h 68"/>
                  <a:gd name="T2" fmla="*/ 18 w 51"/>
                  <a:gd name="T3" fmla="*/ 0 h 68"/>
                  <a:gd name="T4" fmla="*/ 0 w 51"/>
                  <a:gd name="T5" fmla="*/ 10 h 68"/>
                  <a:gd name="T6" fmla="*/ 0 w 51"/>
                  <a:gd name="T7" fmla="*/ 10 h 68"/>
                  <a:gd name="T8" fmla="*/ 24 w 51"/>
                  <a:gd name="T9" fmla="*/ 68 h 68"/>
                  <a:gd name="T10" fmla="*/ 24 w 51"/>
                  <a:gd name="T11" fmla="*/ 68 h 68"/>
                  <a:gd name="T12" fmla="*/ 51 w 51"/>
                  <a:gd name="T13" fmla="*/ 53 h 68"/>
                  <a:gd name="T14" fmla="*/ 18 w 51"/>
                  <a:gd name="T1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68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30"/>
                      <a:pt x="14" y="50"/>
                      <a:pt x="24" y="68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38" y="35"/>
                      <a:pt x="27" y="17"/>
                      <a:pt x="18" y="0"/>
                    </a:cubicBezTo>
                  </a:path>
                </a:pathLst>
              </a:custGeom>
              <a:solidFill>
                <a:srgbClr val="DCB4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Freeform 177">
                <a:extLst>
                  <a:ext uri="{FF2B5EF4-FFF2-40B4-BE49-F238E27FC236}">
                    <a16:creationId xmlns:a16="http://schemas.microsoft.com/office/drawing/2014/main" id="{7D7F2769-C9E2-439B-8500-0A45865DE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6104" y="2528554"/>
                <a:ext cx="157435" cy="250912"/>
              </a:xfrm>
              <a:custGeom>
                <a:avLst/>
                <a:gdLst>
                  <a:gd name="T0" fmla="*/ 11 w 27"/>
                  <a:gd name="T1" fmla="*/ 0 h 43"/>
                  <a:gd name="T2" fmla="*/ 11 w 27"/>
                  <a:gd name="T3" fmla="*/ 0 h 43"/>
                  <a:gd name="T4" fmla="*/ 0 w 27"/>
                  <a:gd name="T5" fmla="*/ 7 h 43"/>
                  <a:gd name="T6" fmla="*/ 9 w 27"/>
                  <a:gd name="T7" fmla="*/ 43 h 43"/>
                  <a:gd name="T8" fmla="*/ 27 w 27"/>
                  <a:gd name="T9" fmla="*/ 33 h 43"/>
                  <a:gd name="T10" fmla="*/ 11 w 27"/>
                  <a:gd name="T1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43"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19"/>
                      <a:pt x="6" y="31"/>
                      <a:pt x="9" y="4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1" y="22"/>
                      <a:pt x="15" y="11"/>
                      <a:pt x="11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Freeform 178">
                <a:extLst>
                  <a:ext uri="{FF2B5EF4-FFF2-40B4-BE49-F238E27FC236}">
                    <a16:creationId xmlns:a16="http://schemas.microsoft.com/office/drawing/2014/main" id="{44F25B1D-BF3F-4446-B4BC-7DC391921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8873" y="3642896"/>
                <a:ext cx="897869" cy="337009"/>
              </a:xfrm>
              <a:custGeom>
                <a:avLst/>
                <a:gdLst>
                  <a:gd name="T0" fmla="*/ 153 w 154"/>
                  <a:gd name="T1" fmla="*/ 0 h 58"/>
                  <a:gd name="T2" fmla="*/ 153 w 154"/>
                  <a:gd name="T3" fmla="*/ 0 h 58"/>
                  <a:gd name="T4" fmla="*/ 154 w 154"/>
                  <a:gd name="T5" fmla="*/ 3 h 58"/>
                  <a:gd name="T6" fmla="*/ 154 w 154"/>
                  <a:gd name="T7" fmla="*/ 3 h 58"/>
                  <a:gd name="T8" fmla="*/ 154 w 154"/>
                  <a:gd name="T9" fmla="*/ 3 h 58"/>
                  <a:gd name="T10" fmla="*/ 0 w 154"/>
                  <a:gd name="T11" fmla="*/ 43 h 58"/>
                  <a:gd name="T12" fmla="*/ 3 w 154"/>
                  <a:gd name="T13" fmla="*/ 58 h 58"/>
                  <a:gd name="T14" fmla="*/ 3 w 154"/>
                  <a:gd name="T15" fmla="*/ 58 h 58"/>
                  <a:gd name="T16" fmla="*/ 110 w 154"/>
                  <a:gd name="T17" fmla="*/ 49 h 58"/>
                  <a:gd name="T18" fmla="*/ 111 w 154"/>
                  <a:gd name="T19" fmla="*/ 48 h 58"/>
                  <a:gd name="T20" fmla="*/ 111 w 154"/>
                  <a:gd name="T21" fmla="*/ 48 h 58"/>
                  <a:gd name="T22" fmla="*/ 154 w 154"/>
                  <a:gd name="T23" fmla="*/ 3 h 58"/>
                  <a:gd name="T24" fmla="*/ 153 w 154"/>
                  <a:gd name="T2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4" h="58">
                    <a:moveTo>
                      <a:pt x="153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154" y="1"/>
                      <a:pt x="154" y="2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09" y="30"/>
                      <a:pt x="53" y="31"/>
                      <a:pt x="0" y="43"/>
                    </a:cubicBezTo>
                    <a:cubicBezTo>
                      <a:pt x="2" y="47"/>
                      <a:pt x="3" y="52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0" y="49"/>
                      <a:pt x="110" y="49"/>
                      <a:pt x="111" y="48"/>
                    </a:cubicBezTo>
                    <a:cubicBezTo>
                      <a:pt x="111" y="48"/>
                      <a:pt x="111" y="48"/>
                      <a:pt x="111" y="48"/>
                    </a:cubicBezTo>
                    <a:cubicBezTo>
                      <a:pt x="117" y="44"/>
                      <a:pt x="154" y="20"/>
                      <a:pt x="154" y="3"/>
                    </a:cubicBezTo>
                    <a:cubicBezTo>
                      <a:pt x="154" y="2"/>
                      <a:pt x="154" y="1"/>
                      <a:pt x="153" y="0"/>
                    </a:cubicBezTo>
                  </a:path>
                </a:pathLst>
              </a:custGeom>
              <a:solidFill>
                <a:srgbClr val="DABB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Freeform 179">
                <a:extLst>
                  <a:ext uri="{FF2B5EF4-FFF2-40B4-BE49-F238E27FC236}">
                    <a16:creationId xmlns:a16="http://schemas.microsoft.com/office/drawing/2014/main" id="{279A9BCE-3A79-402C-998D-7737B7B93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5984" y="3891346"/>
                <a:ext cx="302571" cy="110697"/>
              </a:xfrm>
              <a:custGeom>
                <a:avLst/>
                <a:gdLst>
                  <a:gd name="T0" fmla="*/ 49 w 52"/>
                  <a:gd name="T1" fmla="*/ 0 h 19"/>
                  <a:gd name="T2" fmla="*/ 49 w 52"/>
                  <a:gd name="T3" fmla="*/ 0 h 19"/>
                  <a:gd name="T4" fmla="*/ 49 w 52"/>
                  <a:gd name="T5" fmla="*/ 0 h 19"/>
                  <a:gd name="T6" fmla="*/ 3 w 52"/>
                  <a:gd name="T7" fmla="*/ 15 h 19"/>
                  <a:gd name="T8" fmla="*/ 0 w 52"/>
                  <a:gd name="T9" fmla="*/ 19 h 19"/>
                  <a:gd name="T10" fmla="*/ 52 w 52"/>
                  <a:gd name="T11" fmla="*/ 15 h 19"/>
                  <a:gd name="T12" fmla="*/ 49 w 52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9">
                    <a:moveTo>
                      <a:pt x="49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3" y="4"/>
                      <a:pt x="18" y="8"/>
                      <a:pt x="3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9"/>
                      <a:pt x="51" y="4"/>
                      <a:pt x="49" y="0"/>
                    </a:cubicBezTo>
                  </a:path>
                </a:pathLst>
              </a:custGeom>
              <a:solidFill>
                <a:srgbClr val="1D1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673FB44-92CB-43B3-9196-0AC7C2B433FB}"/>
                </a:ext>
              </a:extLst>
            </p:cNvPr>
            <p:cNvGrpSpPr/>
            <p:nvPr/>
          </p:nvGrpSpPr>
          <p:grpSpPr>
            <a:xfrm>
              <a:off x="1201576" y="61145"/>
              <a:ext cx="3274666" cy="206375"/>
              <a:chOff x="4531763" y="904319"/>
              <a:chExt cx="3274666" cy="206375"/>
            </a:xfrm>
            <a:solidFill>
              <a:schemeClr val="bg1"/>
            </a:solidFill>
          </p:grpSpPr>
          <p:sp>
            <p:nvSpPr>
              <p:cNvPr id="17" name="Freeform 139">
                <a:extLst>
                  <a:ext uri="{FF2B5EF4-FFF2-40B4-BE49-F238E27FC236}">
                    <a16:creationId xmlns:a16="http://schemas.microsoft.com/office/drawing/2014/main" id="{0BCEC51C-1BA0-4E24-8DFA-A6D55D60D6DB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4548432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Freeform 139">
                <a:extLst>
                  <a:ext uri="{FF2B5EF4-FFF2-40B4-BE49-F238E27FC236}">
                    <a16:creationId xmlns:a16="http://schemas.microsoft.com/office/drawing/2014/main" id="{B66AA05F-92C9-48CF-8F96-AAA722EB655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4885649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139">
                <a:extLst>
                  <a:ext uri="{FF2B5EF4-FFF2-40B4-BE49-F238E27FC236}">
                    <a16:creationId xmlns:a16="http://schemas.microsoft.com/office/drawing/2014/main" id="{8634007A-7F4B-4362-8A2A-988DF9EDF4C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222866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39">
                <a:extLst>
                  <a:ext uri="{FF2B5EF4-FFF2-40B4-BE49-F238E27FC236}">
                    <a16:creationId xmlns:a16="http://schemas.microsoft.com/office/drawing/2014/main" id="{C2D62DD5-8ABA-4E46-BDAF-E07697172F1A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560083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39">
                <a:extLst>
                  <a:ext uri="{FF2B5EF4-FFF2-40B4-BE49-F238E27FC236}">
                    <a16:creationId xmlns:a16="http://schemas.microsoft.com/office/drawing/2014/main" id="{47329725-9395-4471-9C85-DA355555E70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897300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39">
                <a:extLst>
                  <a:ext uri="{FF2B5EF4-FFF2-40B4-BE49-F238E27FC236}">
                    <a16:creationId xmlns:a16="http://schemas.microsoft.com/office/drawing/2014/main" id="{255BBB84-A2F4-42C7-A8DD-B76F42ECFA9A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234517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39">
                <a:extLst>
                  <a:ext uri="{FF2B5EF4-FFF2-40B4-BE49-F238E27FC236}">
                    <a16:creationId xmlns:a16="http://schemas.microsoft.com/office/drawing/2014/main" id="{C4F1F1F9-AC87-44A5-AECD-50823E61D1EE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571734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39">
                <a:extLst>
                  <a:ext uri="{FF2B5EF4-FFF2-40B4-BE49-F238E27FC236}">
                    <a16:creationId xmlns:a16="http://schemas.microsoft.com/office/drawing/2014/main" id="{5E0A8E22-CAD6-4F35-905E-3B5B17137DD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908951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139">
                <a:extLst>
                  <a:ext uri="{FF2B5EF4-FFF2-40B4-BE49-F238E27FC236}">
                    <a16:creationId xmlns:a16="http://schemas.microsoft.com/office/drawing/2014/main" id="{09D6448E-9B69-47AA-9503-AC582D30429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7246168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Freeform 139">
                <a:extLst>
                  <a:ext uri="{FF2B5EF4-FFF2-40B4-BE49-F238E27FC236}">
                    <a16:creationId xmlns:a16="http://schemas.microsoft.com/office/drawing/2014/main" id="{CDB01C58-F4AF-42C3-8665-37A54732BDF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7583385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3A862FF2-3F93-47DD-8227-8762F7EB4DB1}"/>
              </a:ext>
            </a:extLst>
          </p:cNvPr>
          <p:cNvSpPr txBox="1"/>
          <p:nvPr/>
        </p:nvSpPr>
        <p:spPr>
          <a:xfrm>
            <a:off x="4325472" y="-89675"/>
            <a:ext cx="3816659" cy="899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Ghi nhớ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52836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9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4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400"/>
                            </p:stCondLst>
                            <p:childTnLst>
                              <p:par>
                                <p:cTn id="5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9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4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854FC87-64A4-4A69-AFB4-39764C743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3F65BFD-9DF4-4310-B8F7-07CEBC710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18286E7-631D-4EEF-A839-04333EBD8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619" y="3840583"/>
            <a:ext cx="8202470" cy="26515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E81F354-E4AE-4EB4-8AED-8EDE23CC41B6}"/>
              </a:ext>
            </a:extLst>
          </p:cNvPr>
          <p:cNvGrpSpPr/>
          <p:nvPr/>
        </p:nvGrpSpPr>
        <p:grpSpPr>
          <a:xfrm>
            <a:off x="3902132" y="3380383"/>
            <a:ext cx="3941237" cy="338354"/>
            <a:chOff x="4531763" y="904319"/>
            <a:chExt cx="3274666" cy="206375"/>
          </a:xfrm>
          <a:solidFill>
            <a:srgbClr val="5FA080"/>
          </a:solidFill>
        </p:grpSpPr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19E7A61C-481F-40CC-A555-92F3B50179E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3D57C85E-BED2-46C1-A02D-72A3DC4B8CC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1DFE864B-F9B9-4A2D-AAD8-BAB1B00CC92F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39">
              <a:extLst>
                <a:ext uri="{FF2B5EF4-FFF2-40B4-BE49-F238E27FC236}">
                  <a16:creationId xmlns:a16="http://schemas.microsoft.com/office/drawing/2014/main" id="{76D7A8C4-BAB0-47B8-8F18-54DAFD84026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39">
              <a:extLst>
                <a:ext uri="{FF2B5EF4-FFF2-40B4-BE49-F238E27FC236}">
                  <a16:creationId xmlns:a16="http://schemas.microsoft.com/office/drawing/2014/main" id="{E4DACE45-5861-4AC9-AC04-7F46C72B9CC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39">
              <a:extLst>
                <a:ext uri="{FF2B5EF4-FFF2-40B4-BE49-F238E27FC236}">
                  <a16:creationId xmlns:a16="http://schemas.microsoft.com/office/drawing/2014/main" id="{3432E466-2F2E-4FE3-BF51-50C6E8460E0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39">
              <a:extLst>
                <a:ext uri="{FF2B5EF4-FFF2-40B4-BE49-F238E27FC236}">
                  <a16:creationId xmlns:a16="http://schemas.microsoft.com/office/drawing/2014/main" id="{BD503B01-31FF-4831-8D47-F8AF2BAD24D0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39">
              <a:extLst>
                <a:ext uri="{FF2B5EF4-FFF2-40B4-BE49-F238E27FC236}">
                  <a16:creationId xmlns:a16="http://schemas.microsoft.com/office/drawing/2014/main" id="{E36E0CA2-6722-463E-82A6-7AAC0C4F5E8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39">
              <a:extLst>
                <a:ext uri="{FF2B5EF4-FFF2-40B4-BE49-F238E27FC236}">
                  <a16:creationId xmlns:a16="http://schemas.microsoft.com/office/drawing/2014/main" id="{703810E8-72E6-40C7-B318-8D86E29E44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39">
              <a:extLst>
                <a:ext uri="{FF2B5EF4-FFF2-40B4-BE49-F238E27FC236}">
                  <a16:creationId xmlns:a16="http://schemas.microsoft.com/office/drawing/2014/main" id="{A2643807-BC22-4F6C-A01B-E0590FFBC1A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2648460" y="1161115"/>
            <a:ext cx="7170684" cy="37932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1.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Biết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thêm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các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từ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ngữ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thuộc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chủ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điểm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sáng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tạo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Nắm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tác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dụng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phẩy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sử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dụng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lí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grpSp>
        <p:nvGrpSpPr>
          <p:cNvPr id="23" name="组合 37">
            <a:extLst>
              <a:ext uri="{FF2B5EF4-FFF2-40B4-BE49-F238E27FC236}">
                <a16:creationId xmlns:a16="http://schemas.microsoft.com/office/drawing/2014/main" id="{53089E92-5676-4C12-B92B-AEE55C4DAACD}"/>
              </a:ext>
            </a:extLst>
          </p:cNvPr>
          <p:cNvGrpSpPr/>
          <p:nvPr/>
        </p:nvGrpSpPr>
        <p:grpSpPr>
          <a:xfrm>
            <a:off x="3303274" y="34877"/>
            <a:ext cx="4556933" cy="907919"/>
            <a:chOff x="-80691" y="-640399"/>
            <a:chExt cx="4556933" cy="907919"/>
          </a:xfrm>
        </p:grpSpPr>
        <p:grpSp>
          <p:nvGrpSpPr>
            <p:cNvPr id="24" name="组合 14">
              <a:extLst>
                <a:ext uri="{FF2B5EF4-FFF2-40B4-BE49-F238E27FC236}">
                  <a16:creationId xmlns:a16="http://schemas.microsoft.com/office/drawing/2014/main" id="{42973765-7F04-4BA6-AEEB-F89319FC9AAE}"/>
                </a:ext>
              </a:extLst>
            </p:cNvPr>
            <p:cNvGrpSpPr/>
            <p:nvPr/>
          </p:nvGrpSpPr>
          <p:grpSpPr>
            <a:xfrm rot="406819" flipH="1">
              <a:off x="-80691" y="-640399"/>
              <a:ext cx="1030666" cy="703956"/>
              <a:chOff x="9015984" y="2528554"/>
              <a:chExt cx="2157344" cy="1473489"/>
            </a:xfrm>
          </p:grpSpPr>
          <p:sp>
            <p:nvSpPr>
              <p:cNvPr id="36" name="Freeform 166">
                <a:extLst>
                  <a:ext uri="{FF2B5EF4-FFF2-40B4-BE49-F238E27FC236}">
                    <a16:creationId xmlns:a16="http://schemas.microsoft.com/office/drawing/2014/main" id="{E4600D9C-ED6F-4C78-8EF3-9506CDA86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2784" y="3116474"/>
                <a:ext cx="831450" cy="526422"/>
              </a:xfrm>
              <a:custGeom>
                <a:avLst/>
                <a:gdLst>
                  <a:gd name="T0" fmla="*/ 10 w 143"/>
                  <a:gd name="T1" fmla="*/ 90 h 90"/>
                  <a:gd name="T2" fmla="*/ 10 w 143"/>
                  <a:gd name="T3" fmla="*/ 90 h 90"/>
                  <a:gd name="T4" fmla="*/ 143 w 143"/>
                  <a:gd name="T5" fmla="*/ 18 h 90"/>
                  <a:gd name="T6" fmla="*/ 130 w 143"/>
                  <a:gd name="T7" fmla="*/ 0 h 90"/>
                  <a:gd name="T8" fmla="*/ 0 w 143"/>
                  <a:gd name="T9" fmla="*/ 77 h 90"/>
                  <a:gd name="T10" fmla="*/ 10 w 143"/>
                  <a:gd name="T11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90">
                    <a:moveTo>
                      <a:pt x="10" y="90"/>
                    </a:moveTo>
                    <a:cubicBezTo>
                      <a:pt x="10" y="90"/>
                      <a:pt x="10" y="90"/>
                      <a:pt x="10" y="90"/>
                    </a:cubicBezTo>
                    <a:cubicBezTo>
                      <a:pt x="52" y="61"/>
                      <a:pt x="98" y="41"/>
                      <a:pt x="143" y="18"/>
                    </a:cubicBezTo>
                    <a:cubicBezTo>
                      <a:pt x="138" y="12"/>
                      <a:pt x="134" y="7"/>
                      <a:pt x="130" y="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4" y="79"/>
                      <a:pt x="8" y="83"/>
                      <a:pt x="10" y="90"/>
                    </a:cubicBezTo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Freeform 167">
                <a:extLst>
                  <a:ext uri="{FF2B5EF4-FFF2-40B4-BE49-F238E27FC236}">
                    <a16:creationId xmlns:a16="http://schemas.microsoft.com/office/drawing/2014/main" id="{BD645510-1C24-462E-BB08-3E3DDF513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3530" y="2779466"/>
                <a:ext cx="954446" cy="787173"/>
              </a:xfrm>
              <a:custGeom>
                <a:avLst/>
                <a:gdLst>
                  <a:gd name="T0" fmla="*/ 164 w 164"/>
                  <a:gd name="T1" fmla="*/ 58 h 135"/>
                  <a:gd name="T2" fmla="*/ 140 w 164"/>
                  <a:gd name="T3" fmla="*/ 0 h 135"/>
                  <a:gd name="T4" fmla="*/ 9 w 164"/>
                  <a:gd name="T5" fmla="*/ 77 h 135"/>
                  <a:gd name="T6" fmla="*/ 5 w 164"/>
                  <a:gd name="T7" fmla="*/ 120 h 135"/>
                  <a:gd name="T8" fmla="*/ 34 w 164"/>
                  <a:gd name="T9" fmla="*/ 135 h 135"/>
                  <a:gd name="T10" fmla="*/ 164 w 164"/>
                  <a:gd name="T11" fmla="*/ 5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135">
                    <a:moveTo>
                      <a:pt x="164" y="58"/>
                    </a:moveTo>
                    <a:cubicBezTo>
                      <a:pt x="154" y="40"/>
                      <a:pt x="146" y="20"/>
                      <a:pt x="140" y="0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3" y="92"/>
                      <a:pt x="0" y="109"/>
                      <a:pt x="5" y="120"/>
                    </a:cubicBezTo>
                    <a:cubicBezTo>
                      <a:pt x="10" y="129"/>
                      <a:pt x="24" y="128"/>
                      <a:pt x="34" y="135"/>
                    </a:cubicBezTo>
                    <a:cubicBezTo>
                      <a:pt x="164" y="58"/>
                      <a:pt x="164" y="58"/>
                      <a:pt x="164" y="58"/>
                    </a:cubicBezTo>
                  </a:path>
                </a:pathLst>
              </a:custGeom>
              <a:solidFill>
                <a:srgbClr val="ECC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168">
                <a:extLst>
                  <a:ext uri="{FF2B5EF4-FFF2-40B4-BE49-F238E27FC236}">
                    <a16:creationId xmlns:a16="http://schemas.microsoft.com/office/drawing/2014/main" id="{7C37837C-00D6-423A-BAF0-656F1ACA8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8662" y="2570374"/>
                <a:ext cx="1129101" cy="656798"/>
              </a:xfrm>
              <a:custGeom>
                <a:avLst/>
                <a:gdLst>
                  <a:gd name="T0" fmla="*/ 185 w 194"/>
                  <a:gd name="T1" fmla="*/ 0 h 113"/>
                  <a:gd name="T2" fmla="*/ 0 w 194"/>
                  <a:gd name="T3" fmla="*/ 110 h 113"/>
                  <a:gd name="T4" fmla="*/ 59 w 194"/>
                  <a:gd name="T5" fmla="*/ 105 h 113"/>
                  <a:gd name="T6" fmla="*/ 63 w 194"/>
                  <a:gd name="T7" fmla="*/ 113 h 113"/>
                  <a:gd name="T8" fmla="*/ 194 w 194"/>
                  <a:gd name="T9" fmla="*/ 36 h 113"/>
                  <a:gd name="T10" fmla="*/ 185 w 194"/>
                  <a:gd name="T1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4" h="113">
                    <a:moveTo>
                      <a:pt x="185" y="0"/>
                    </a:moveTo>
                    <a:cubicBezTo>
                      <a:pt x="0" y="110"/>
                      <a:pt x="0" y="110"/>
                      <a:pt x="0" y="110"/>
                    </a:cubicBezTo>
                    <a:cubicBezTo>
                      <a:pt x="4" y="108"/>
                      <a:pt x="47" y="90"/>
                      <a:pt x="59" y="105"/>
                    </a:cubicBezTo>
                    <a:cubicBezTo>
                      <a:pt x="61" y="108"/>
                      <a:pt x="63" y="110"/>
                      <a:pt x="63" y="113"/>
                    </a:cubicBezTo>
                    <a:cubicBezTo>
                      <a:pt x="194" y="36"/>
                      <a:pt x="194" y="36"/>
                      <a:pt x="194" y="36"/>
                    </a:cubicBezTo>
                    <a:cubicBezTo>
                      <a:pt x="191" y="24"/>
                      <a:pt x="188" y="12"/>
                      <a:pt x="185" y="0"/>
                    </a:cubicBezTo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Freeform 169">
                <a:extLst>
                  <a:ext uri="{FF2B5EF4-FFF2-40B4-BE49-F238E27FC236}">
                    <a16:creationId xmlns:a16="http://schemas.microsoft.com/office/drawing/2014/main" id="{6E8228E0-9EAC-4E59-871C-3255DC7FB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0477" y="3094334"/>
                <a:ext cx="996266" cy="797012"/>
              </a:xfrm>
              <a:custGeom>
                <a:avLst/>
                <a:gdLst>
                  <a:gd name="T0" fmla="*/ 170 w 171"/>
                  <a:gd name="T1" fmla="*/ 94 h 137"/>
                  <a:gd name="T2" fmla="*/ 159 w 171"/>
                  <a:gd name="T3" fmla="*/ 102 h 137"/>
                  <a:gd name="T4" fmla="*/ 170 w 171"/>
                  <a:gd name="T5" fmla="*/ 94 h 137"/>
                  <a:gd name="T6" fmla="*/ 170 w 171"/>
                  <a:gd name="T7" fmla="*/ 94 h 137"/>
                  <a:gd name="T8" fmla="*/ 160 w 171"/>
                  <a:gd name="T9" fmla="*/ 81 h 137"/>
                  <a:gd name="T10" fmla="*/ 131 w 171"/>
                  <a:gd name="T11" fmla="*/ 66 h 137"/>
                  <a:gd name="T12" fmla="*/ 135 w 171"/>
                  <a:gd name="T13" fmla="*/ 23 h 137"/>
                  <a:gd name="T14" fmla="*/ 131 w 171"/>
                  <a:gd name="T15" fmla="*/ 15 h 137"/>
                  <a:gd name="T16" fmla="*/ 72 w 171"/>
                  <a:gd name="T17" fmla="*/ 20 h 137"/>
                  <a:gd name="T18" fmla="*/ 72 w 171"/>
                  <a:gd name="T19" fmla="*/ 20 h 137"/>
                  <a:gd name="T20" fmla="*/ 0 w 171"/>
                  <a:gd name="T21" fmla="*/ 114 h 137"/>
                  <a:gd name="T22" fmla="*/ 17 w 171"/>
                  <a:gd name="T23" fmla="*/ 137 h 137"/>
                  <a:gd name="T24" fmla="*/ 171 w 171"/>
                  <a:gd name="T25" fmla="*/ 97 h 137"/>
                  <a:gd name="T26" fmla="*/ 170 w 171"/>
                  <a:gd name="T27" fmla="*/ 9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1" h="137">
                    <a:moveTo>
                      <a:pt x="170" y="94"/>
                    </a:moveTo>
                    <a:cubicBezTo>
                      <a:pt x="166" y="97"/>
                      <a:pt x="163" y="99"/>
                      <a:pt x="159" y="102"/>
                    </a:cubicBezTo>
                    <a:cubicBezTo>
                      <a:pt x="163" y="99"/>
                      <a:pt x="166" y="97"/>
                      <a:pt x="170" y="94"/>
                    </a:cubicBezTo>
                    <a:cubicBezTo>
                      <a:pt x="170" y="94"/>
                      <a:pt x="170" y="94"/>
                      <a:pt x="170" y="94"/>
                    </a:cubicBezTo>
                    <a:cubicBezTo>
                      <a:pt x="168" y="87"/>
                      <a:pt x="164" y="83"/>
                      <a:pt x="160" y="81"/>
                    </a:cubicBezTo>
                    <a:cubicBezTo>
                      <a:pt x="150" y="74"/>
                      <a:pt x="136" y="75"/>
                      <a:pt x="131" y="66"/>
                    </a:cubicBezTo>
                    <a:cubicBezTo>
                      <a:pt x="126" y="55"/>
                      <a:pt x="139" y="38"/>
                      <a:pt x="135" y="23"/>
                    </a:cubicBezTo>
                    <a:cubicBezTo>
                      <a:pt x="135" y="20"/>
                      <a:pt x="133" y="18"/>
                      <a:pt x="131" y="15"/>
                    </a:cubicBezTo>
                    <a:cubicBezTo>
                      <a:pt x="119" y="0"/>
                      <a:pt x="76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14"/>
                      <a:pt x="12" y="121"/>
                      <a:pt x="17" y="137"/>
                    </a:cubicBezTo>
                    <a:cubicBezTo>
                      <a:pt x="69" y="125"/>
                      <a:pt x="126" y="124"/>
                      <a:pt x="171" y="97"/>
                    </a:cubicBezTo>
                    <a:cubicBezTo>
                      <a:pt x="171" y="96"/>
                      <a:pt x="171" y="95"/>
                      <a:pt x="170" y="94"/>
                    </a:cubicBezTo>
                  </a:path>
                </a:pathLst>
              </a:custGeom>
              <a:solidFill>
                <a:srgbClr val="EACE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Freeform 170">
                <a:extLst>
                  <a:ext uri="{FF2B5EF4-FFF2-40B4-BE49-F238E27FC236}">
                    <a16:creationId xmlns:a16="http://schemas.microsoft.com/office/drawing/2014/main" id="{7AACA615-B1E6-48B1-A69B-F6000FAB8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3203" y="3758510"/>
                <a:ext cx="265671" cy="221392"/>
              </a:xfrm>
              <a:custGeom>
                <a:avLst/>
                <a:gdLst>
                  <a:gd name="T0" fmla="*/ 29 w 46"/>
                  <a:gd name="T1" fmla="*/ 0 h 38"/>
                  <a:gd name="T2" fmla="*/ 0 w 46"/>
                  <a:gd name="T3" fmla="*/ 38 h 38"/>
                  <a:gd name="T4" fmla="*/ 46 w 46"/>
                  <a:gd name="T5" fmla="*/ 23 h 38"/>
                  <a:gd name="T6" fmla="*/ 29 w 46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29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5" y="31"/>
                      <a:pt x="30" y="27"/>
                      <a:pt x="46" y="23"/>
                    </a:cubicBezTo>
                    <a:cubicBezTo>
                      <a:pt x="41" y="7"/>
                      <a:pt x="29" y="0"/>
                      <a:pt x="29" y="0"/>
                    </a:cubicBezTo>
                  </a:path>
                </a:pathLst>
              </a:custGeom>
              <a:solidFill>
                <a:srgbClr val="1F1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175">
                <a:extLst>
                  <a:ext uri="{FF2B5EF4-FFF2-40B4-BE49-F238E27FC236}">
                    <a16:creationId xmlns:a16="http://schemas.microsoft.com/office/drawing/2014/main" id="{686C48EB-8140-41DF-BF2A-BC7FE2323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45831" y="3030377"/>
                <a:ext cx="1227497" cy="890489"/>
              </a:xfrm>
              <a:custGeom>
                <a:avLst/>
                <a:gdLst>
                  <a:gd name="T0" fmla="*/ 189 w 211"/>
                  <a:gd name="T1" fmla="*/ 0 h 153"/>
                  <a:gd name="T2" fmla="*/ 189 w 211"/>
                  <a:gd name="T3" fmla="*/ 0 h 153"/>
                  <a:gd name="T4" fmla="*/ 162 w 211"/>
                  <a:gd name="T5" fmla="*/ 15 h 153"/>
                  <a:gd name="T6" fmla="*/ 175 w 211"/>
                  <a:gd name="T7" fmla="*/ 33 h 153"/>
                  <a:gd name="T8" fmla="*/ 175 w 211"/>
                  <a:gd name="T9" fmla="*/ 33 h 153"/>
                  <a:gd name="T10" fmla="*/ 175 w 211"/>
                  <a:gd name="T11" fmla="*/ 33 h 153"/>
                  <a:gd name="T12" fmla="*/ 42 w 211"/>
                  <a:gd name="T13" fmla="*/ 105 h 153"/>
                  <a:gd name="T14" fmla="*/ 43 w 211"/>
                  <a:gd name="T15" fmla="*/ 108 h 153"/>
                  <a:gd name="T16" fmla="*/ 0 w 211"/>
                  <a:gd name="T17" fmla="*/ 153 h 153"/>
                  <a:gd name="T18" fmla="*/ 185 w 211"/>
                  <a:gd name="T19" fmla="*/ 45 h 153"/>
                  <a:gd name="T20" fmla="*/ 211 w 211"/>
                  <a:gd name="T21" fmla="*/ 30 h 153"/>
                  <a:gd name="T22" fmla="*/ 211 w 211"/>
                  <a:gd name="T23" fmla="*/ 30 h 153"/>
                  <a:gd name="T24" fmla="*/ 211 w 211"/>
                  <a:gd name="T25" fmla="*/ 29 h 153"/>
                  <a:gd name="T26" fmla="*/ 190 w 211"/>
                  <a:gd name="T27" fmla="*/ 0 h 153"/>
                  <a:gd name="T28" fmla="*/ 189 w 211"/>
                  <a:gd name="T29" fmla="*/ 0 h 153"/>
                  <a:gd name="T30" fmla="*/ 189 w 211"/>
                  <a:gd name="T3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1" h="153">
                    <a:moveTo>
                      <a:pt x="189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66" y="22"/>
                      <a:pt x="170" y="27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30" y="56"/>
                      <a:pt x="84" y="76"/>
                      <a:pt x="42" y="105"/>
                    </a:cubicBezTo>
                    <a:cubicBezTo>
                      <a:pt x="43" y="106"/>
                      <a:pt x="43" y="107"/>
                      <a:pt x="43" y="108"/>
                    </a:cubicBezTo>
                    <a:cubicBezTo>
                      <a:pt x="43" y="125"/>
                      <a:pt x="6" y="149"/>
                      <a:pt x="0" y="153"/>
                    </a:cubicBezTo>
                    <a:cubicBezTo>
                      <a:pt x="185" y="45"/>
                      <a:pt x="185" y="45"/>
                      <a:pt x="185" y="45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29"/>
                      <a:pt x="211" y="29"/>
                      <a:pt x="211" y="29"/>
                    </a:cubicBezTo>
                    <a:cubicBezTo>
                      <a:pt x="204" y="20"/>
                      <a:pt x="196" y="10"/>
                      <a:pt x="19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176">
                <a:extLst>
                  <a:ext uri="{FF2B5EF4-FFF2-40B4-BE49-F238E27FC236}">
                    <a16:creationId xmlns:a16="http://schemas.microsoft.com/office/drawing/2014/main" id="{5868E8BE-327E-43B5-912F-523043180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7762" y="2720427"/>
                <a:ext cx="297650" cy="396047"/>
              </a:xfrm>
              <a:custGeom>
                <a:avLst/>
                <a:gdLst>
                  <a:gd name="T0" fmla="*/ 18 w 51"/>
                  <a:gd name="T1" fmla="*/ 0 h 68"/>
                  <a:gd name="T2" fmla="*/ 18 w 51"/>
                  <a:gd name="T3" fmla="*/ 0 h 68"/>
                  <a:gd name="T4" fmla="*/ 0 w 51"/>
                  <a:gd name="T5" fmla="*/ 10 h 68"/>
                  <a:gd name="T6" fmla="*/ 0 w 51"/>
                  <a:gd name="T7" fmla="*/ 10 h 68"/>
                  <a:gd name="T8" fmla="*/ 24 w 51"/>
                  <a:gd name="T9" fmla="*/ 68 h 68"/>
                  <a:gd name="T10" fmla="*/ 24 w 51"/>
                  <a:gd name="T11" fmla="*/ 68 h 68"/>
                  <a:gd name="T12" fmla="*/ 51 w 51"/>
                  <a:gd name="T13" fmla="*/ 53 h 68"/>
                  <a:gd name="T14" fmla="*/ 18 w 51"/>
                  <a:gd name="T1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68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30"/>
                      <a:pt x="14" y="50"/>
                      <a:pt x="24" y="68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38" y="35"/>
                      <a:pt x="27" y="17"/>
                      <a:pt x="18" y="0"/>
                    </a:cubicBezTo>
                  </a:path>
                </a:pathLst>
              </a:custGeom>
              <a:solidFill>
                <a:srgbClr val="DCB4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177">
                <a:extLst>
                  <a:ext uri="{FF2B5EF4-FFF2-40B4-BE49-F238E27FC236}">
                    <a16:creationId xmlns:a16="http://schemas.microsoft.com/office/drawing/2014/main" id="{7D7F2769-C9E2-439B-8500-0A45865DE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6104" y="2528554"/>
                <a:ext cx="157435" cy="250912"/>
              </a:xfrm>
              <a:custGeom>
                <a:avLst/>
                <a:gdLst>
                  <a:gd name="T0" fmla="*/ 11 w 27"/>
                  <a:gd name="T1" fmla="*/ 0 h 43"/>
                  <a:gd name="T2" fmla="*/ 11 w 27"/>
                  <a:gd name="T3" fmla="*/ 0 h 43"/>
                  <a:gd name="T4" fmla="*/ 0 w 27"/>
                  <a:gd name="T5" fmla="*/ 7 h 43"/>
                  <a:gd name="T6" fmla="*/ 9 w 27"/>
                  <a:gd name="T7" fmla="*/ 43 h 43"/>
                  <a:gd name="T8" fmla="*/ 27 w 27"/>
                  <a:gd name="T9" fmla="*/ 33 h 43"/>
                  <a:gd name="T10" fmla="*/ 11 w 27"/>
                  <a:gd name="T1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43"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19"/>
                      <a:pt x="6" y="31"/>
                      <a:pt x="9" y="4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1" y="22"/>
                      <a:pt x="15" y="11"/>
                      <a:pt x="11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178">
                <a:extLst>
                  <a:ext uri="{FF2B5EF4-FFF2-40B4-BE49-F238E27FC236}">
                    <a16:creationId xmlns:a16="http://schemas.microsoft.com/office/drawing/2014/main" id="{44F25B1D-BF3F-4446-B4BC-7DC391921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8873" y="3642896"/>
                <a:ext cx="897869" cy="337009"/>
              </a:xfrm>
              <a:custGeom>
                <a:avLst/>
                <a:gdLst>
                  <a:gd name="T0" fmla="*/ 153 w 154"/>
                  <a:gd name="T1" fmla="*/ 0 h 58"/>
                  <a:gd name="T2" fmla="*/ 153 w 154"/>
                  <a:gd name="T3" fmla="*/ 0 h 58"/>
                  <a:gd name="T4" fmla="*/ 154 w 154"/>
                  <a:gd name="T5" fmla="*/ 3 h 58"/>
                  <a:gd name="T6" fmla="*/ 154 w 154"/>
                  <a:gd name="T7" fmla="*/ 3 h 58"/>
                  <a:gd name="T8" fmla="*/ 154 w 154"/>
                  <a:gd name="T9" fmla="*/ 3 h 58"/>
                  <a:gd name="T10" fmla="*/ 0 w 154"/>
                  <a:gd name="T11" fmla="*/ 43 h 58"/>
                  <a:gd name="T12" fmla="*/ 3 w 154"/>
                  <a:gd name="T13" fmla="*/ 58 h 58"/>
                  <a:gd name="T14" fmla="*/ 3 w 154"/>
                  <a:gd name="T15" fmla="*/ 58 h 58"/>
                  <a:gd name="T16" fmla="*/ 110 w 154"/>
                  <a:gd name="T17" fmla="*/ 49 h 58"/>
                  <a:gd name="T18" fmla="*/ 111 w 154"/>
                  <a:gd name="T19" fmla="*/ 48 h 58"/>
                  <a:gd name="T20" fmla="*/ 111 w 154"/>
                  <a:gd name="T21" fmla="*/ 48 h 58"/>
                  <a:gd name="T22" fmla="*/ 154 w 154"/>
                  <a:gd name="T23" fmla="*/ 3 h 58"/>
                  <a:gd name="T24" fmla="*/ 153 w 154"/>
                  <a:gd name="T2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4" h="58">
                    <a:moveTo>
                      <a:pt x="153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154" y="1"/>
                      <a:pt x="154" y="2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09" y="30"/>
                      <a:pt x="53" y="31"/>
                      <a:pt x="0" y="43"/>
                    </a:cubicBezTo>
                    <a:cubicBezTo>
                      <a:pt x="2" y="47"/>
                      <a:pt x="3" y="52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0" y="49"/>
                      <a:pt x="110" y="49"/>
                      <a:pt x="111" y="48"/>
                    </a:cubicBezTo>
                    <a:cubicBezTo>
                      <a:pt x="111" y="48"/>
                      <a:pt x="111" y="48"/>
                      <a:pt x="111" y="48"/>
                    </a:cubicBezTo>
                    <a:cubicBezTo>
                      <a:pt x="117" y="44"/>
                      <a:pt x="154" y="20"/>
                      <a:pt x="154" y="3"/>
                    </a:cubicBezTo>
                    <a:cubicBezTo>
                      <a:pt x="154" y="2"/>
                      <a:pt x="154" y="1"/>
                      <a:pt x="153" y="0"/>
                    </a:cubicBezTo>
                  </a:path>
                </a:pathLst>
              </a:custGeom>
              <a:solidFill>
                <a:srgbClr val="DABB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Freeform 179">
                <a:extLst>
                  <a:ext uri="{FF2B5EF4-FFF2-40B4-BE49-F238E27FC236}">
                    <a16:creationId xmlns:a16="http://schemas.microsoft.com/office/drawing/2014/main" id="{279A9BCE-3A79-402C-998D-7737B7B93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5984" y="3891346"/>
                <a:ext cx="302571" cy="110697"/>
              </a:xfrm>
              <a:custGeom>
                <a:avLst/>
                <a:gdLst>
                  <a:gd name="T0" fmla="*/ 49 w 52"/>
                  <a:gd name="T1" fmla="*/ 0 h 19"/>
                  <a:gd name="T2" fmla="*/ 49 w 52"/>
                  <a:gd name="T3" fmla="*/ 0 h 19"/>
                  <a:gd name="T4" fmla="*/ 49 w 52"/>
                  <a:gd name="T5" fmla="*/ 0 h 19"/>
                  <a:gd name="T6" fmla="*/ 3 w 52"/>
                  <a:gd name="T7" fmla="*/ 15 h 19"/>
                  <a:gd name="T8" fmla="*/ 0 w 52"/>
                  <a:gd name="T9" fmla="*/ 19 h 19"/>
                  <a:gd name="T10" fmla="*/ 52 w 52"/>
                  <a:gd name="T11" fmla="*/ 15 h 19"/>
                  <a:gd name="T12" fmla="*/ 49 w 52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9">
                    <a:moveTo>
                      <a:pt x="49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3" y="4"/>
                      <a:pt x="18" y="8"/>
                      <a:pt x="3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9"/>
                      <a:pt x="51" y="4"/>
                      <a:pt x="49" y="0"/>
                    </a:cubicBezTo>
                  </a:path>
                </a:pathLst>
              </a:custGeom>
              <a:solidFill>
                <a:srgbClr val="1D1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5" name="组合 15">
              <a:extLst>
                <a:ext uri="{FF2B5EF4-FFF2-40B4-BE49-F238E27FC236}">
                  <a16:creationId xmlns:a16="http://schemas.microsoft.com/office/drawing/2014/main" id="{9673FB44-92CB-43B3-9196-0AC7C2B433FB}"/>
                </a:ext>
              </a:extLst>
            </p:cNvPr>
            <p:cNvGrpSpPr/>
            <p:nvPr/>
          </p:nvGrpSpPr>
          <p:grpSpPr>
            <a:xfrm>
              <a:off x="1201576" y="61145"/>
              <a:ext cx="3274666" cy="206375"/>
              <a:chOff x="4531763" y="904319"/>
              <a:chExt cx="3274666" cy="206375"/>
            </a:xfrm>
            <a:solidFill>
              <a:schemeClr val="bg1"/>
            </a:solidFill>
          </p:grpSpPr>
          <p:sp>
            <p:nvSpPr>
              <p:cNvPr id="26" name="Freeform 139">
                <a:extLst>
                  <a:ext uri="{FF2B5EF4-FFF2-40B4-BE49-F238E27FC236}">
                    <a16:creationId xmlns:a16="http://schemas.microsoft.com/office/drawing/2014/main" id="{0BCEC51C-1BA0-4E24-8DFA-A6D55D60D6DB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4548432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Freeform 139">
                <a:extLst>
                  <a:ext uri="{FF2B5EF4-FFF2-40B4-BE49-F238E27FC236}">
                    <a16:creationId xmlns:a16="http://schemas.microsoft.com/office/drawing/2014/main" id="{B66AA05F-92C9-48CF-8F96-AAA722EB655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4885649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139">
                <a:extLst>
                  <a:ext uri="{FF2B5EF4-FFF2-40B4-BE49-F238E27FC236}">
                    <a16:creationId xmlns:a16="http://schemas.microsoft.com/office/drawing/2014/main" id="{8634007A-7F4B-4362-8A2A-988DF9EDF4C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222866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139">
                <a:extLst>
                  <a:ext uri="{FF2B5EF4-FFF2-40B4-BE49-F238E27FC236}">
                    <a16:creationId xmlns:a16="http://schemas.microsoft.com/office/drawing/2014/main" id="{C2D62DD5-8ABA-4E46-BDAF-E07697172F1A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560083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39">
                <a:extLst>
                  <a:ext uri="{FF2B5EF4-FFF2-40B4-BE49-F238E27FC236}">
                    <a16:creationId xmlns:a16="http://schemas.microsoft.com/office/drawing/2014/main" id="{47329725-9395-4471-9C85-DA355555E70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897300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39">
                <a:extLst>
                  <a:ext uri="{FF2B5EF4-FFF2-40B4-BE49-F238E27FC236}">
                    <a16:creationId xmlns:a16="http://schemas.microsoft.com/office/drawing/2014/main" id="{255BBB84-A2F4-42C7-A8DD-B76F42ECFA9A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234517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139">
                <a:extLst>
                  <a:ext uri="{FF2B5EF4-FFF2-40B4-BE49-F238E27FC236}">
                    <a16:creationId xmlns:a16="http://schemas.microsoft.com/office/drawing/2014/main" id="{C4F1F1F9-AC87-44A5-AECD-50823E61D1EE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571734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139">
                <a:extLst>
                  <a:ext uri="{FF2B5EF4-FFF2-40B4-BE49-F238E27FC236}">
                    <a16:creationId xmlns:a16="http://schemas.microsoft.com/office/drawing/2014/main" id="{5E0A8E22-CAD6-4F35-905E-3B5B17137DD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908951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Freeform 139">
                <a:extLst>
                  <a:ext uri="{FF2B5EF4-FFF2-40B4-BE49-F238E27FC236}">
                    <a16:creationId xmlns:a16="http://schemas.microsoft.com/office/drawing/2014/main" id="{09D6448E-9B69-47AA-9503-AC582D30429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7246168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Freeform 139">
                <a:extLst>
                  <a:ext uri="{FF2B5EF4-FFF2-40B4-BE49-F238E27FC236}">
                    <a16:creationId xmlns:a16="http://schemas.microsoft.com/office/drawing/2014/main" id="{CDB01C58-F4AF-42C3-8665-37A54732BDF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7583385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4500576" y="255105"/>
            <a:ext cx="4283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cầu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1239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733BED5-FC3A-4461-BE01-73FCED7667F0}"/>
              </a:ext>
            </a:extLst>
          </p:cNvPr>
          <p:cNvGrpSpPr/>
          <p:nvPr/>
        </p:nvGrpSpPr>
        <p:grpSpPr>
          <a:xfrm>
            <a:off x="1" y="6365965"/>
            <a:ext cx="12371095" cy="492035"/>
            <a:chOff x="-49275" y="4823550"/>
            <a:chExt cx="9278321" cy="369026"/>
          </a:xfrm>
        </p:grpSpPr>
        <p:sp>
          <p:nvSpPr>
            <p:cNvPr id="7" name="Google Shape;476;p11">
              <a:extLst>
                <a:ext uri="{FF2B5EF4-FFF2-40B4-BE49-F238E27FC236}">
                  <a16:creationId xmlns:a16="http://schemas.microsoft.com/office/drawing/2014/main" id="{F2DB0FCE-2183-4394-840A-EFF514197EA5}"/>
                </a:ext>
              </a:extLst>
            </p:cNvPr>
            <p:cNvSpPr/>
            <p:nvPr/>
          </p:nvSpPr>
          <p:spPr>
            <a:xfrm>
              <a:off x="-49275" y="4823551"/>
              <a:ext cx="1603944" cy="369024"/>
            </a:xfrm>
            <a:custGeom>
              <a:avLst/>
              <a:gdLst/>
              <a:ahLst/>
              <a:cxnLst/>
              <a:rect l="l" t="t" r="r" b="b"/>
              <a:pathLst>
                <a:path w="7289" h="1677" extrusionOk="0">
                  <a:moveTo>
                    <a:pt x="2819" y="1"/>
                  </a:moveTo>
                  <a:lnTo>
                    <a:pt x="2114" y="1191"/>
                  </a:lnTo>
                  <a:lnTo>
                    <a:pt x="1604" y="268"/>
                  </a:lnTo>
                  <a:lnTo>
                    <a:pt x="1118" y="1361"/>
                  </a:lnTo>
                  <a:lnTo>
                    <a:pt x="584" y="754"/>
                  </a:lnTo>
                  <a:lnTo>
                    <a:pt x="1" y="1677"/>
                  </a:lnTo>
                  <a:lnTo>
                    <a:pt x="7289" y="1677"/>
                  </a:lnTo>
                  <a:lnTo>
                    <a:pt x="6657" y="559"/>
                  </a:lnTo>
                  <a:lnTo>
                    <a:pt x="6001" y="1191"/>
                  </a:lnTo>
                  <a:lnTo>
                    <a:pt x="5394" y="268"/>
                  </a:lnTo>
                  <a:lnTo>
                    <a:pt x="4738" y="1191"/>
                  </a:lnTo>
                  <a:lnTo>
                    <a:pt x="4252" y="1"/>
                  </a:lnTo>
                  <a:lnTo>
                    <a:pt x="3353" y="1118"/>
                  </a:lnTo>
                  <a:lnTo>
                    <a:pt x="28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477;p11">
              <a:extLst>
                <a:ext uri="{FF2B5EF4-FFF2-40B4-BE49-F238E27FC236}">
                  <a16:creationId xmlns:a16="http://schemas.microsoft.com/office/drawing/2014/main" id="{AC3685C7-0322-4C13-876F-43C4C7076B20}"/>
                </a:ext>
              </a:extLst>
            </p:cNvPr>
            <p:cNvSpPr/>
            <p:nvPr/>
          </p:nvSpPr>
          <p:spPr>
            <a:xfrm>
              <a:off x="1506177" y="4960727"/>
              <a:ext cx="1065936" cy="231849"/>
            </a:xfrm>
            <a:custGeom>
              <a:avLst/>
              <a:gdLst/>
              <a:ahLst/>
              <a:cxnLst/>
              <a:rect l="l" t="t" r="r" b="b"/>
              <a:pathLst>
                <a:path w="6147" h="1337" extrusionOk="0">
                  <a:moveTo>
                    <a:pt x="2842" y="1"/>
                  </a:moveTo>
                  <a:lnTo>
                    <a:pt x="2259" y="924"/>
                  </a:lnTo>
                  <a:lnTo>
                    <a:pt x="1676" y="171"/>
                  </a:lnTo>
                  <a:lnTo>
                    <a:pt x="1191" y="972"/>
                  </a:lnTo>
                  <a:lnTo>
                    <a:pt x="535" y="365"/>
                  </a:lnTo>
                  <a:lnTo>
                    <a:pt x="0" y="1337"/>
                  </a:lnTo>
                  <a:lnTo>
                    <a:pt x="6146" y="1337"/>
                  </a:lnTo>
                  <a:lnTo>
                    <a:pt x="5587" y="268"/>
                  </a:lnTo>
                  <a:lnTo>
                    <a:pt x="4956" y="948"/>
                  </a:lnTo>
                  <a:cubicBezTo>
                    <a:pt x="4954" y="953"/>
                    <a:pt x="4951" y="956"/>
                    <a:pt x="4946" y="956"/>
                  </a:cubicBezTo>
                  <a:cubicBezTo>
                    <a:pt x="4857" y="956"/>
                    <a:pt x="4227" y="195"/>
                    <a:pt x="4227" y="195"/>
                  </a:cubicBezTo>
                  <a:lnTo>
                    <a:pt x="3620" y="900"/>
                  </a:lnTo>
                  <a:lnTo>
                    <a:pt x="28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78;p11">
              <a:extLst>
                <a:ext uri="{FF2B5EF4-FFF2-40B4-BE49-F238E27FC236}">
                  <a16:creationId xmlns:a16="http://schemas.microsoft.com/office/drawing/2014/main" id="{598F8FDB-1234-4D18-9A67-057770F3AB71}"/>
                </a:ext>
              </a:extLst>
            </p:cNvPr>
            <p:cNvSpPr/>
            <p:nvPr/>
          </p:nvSpPr>
          <p:spPr>
            <a:xfrm>
              <a:off x="6003929" y="4843706"/>
              <a:ext cx="1603952" cy="348870"/>
            </a:xfrm>
            <a:custGeom>
              <a:avLst/>
              <a:gdLst/>
              <a:ahLst/>
              <a:cxnLst/>
              <a:rect l="l" t="t" r="r" b="b"/>
              <a:pathLst>
                <a:path w="6147" h="1337" extrusionOk="0">
                  <a:moveTo>
                    <a:pt x="2842" y="1"/>
                  </a:moveTo>
                  <a:lnTo>
                    <a:pt x="2259" y="924"/>
                  </a:lnTo>
                  <a:lnTo>
                    <a:pt x="1676" y="171"/>
                  </a:lnTo>
                  <a:lnTo>
                    <a:pt x="1191" y="972"/>
                  </a:lnTo>
                  <a:lnTo>
                    <a:pt x="535" y="365"/>
                  </a:lnTo>
                  <a:lnTo>
                    <a:pt x="0" y="1337"/>
                  </a:lnTo>
                  <a:lnTo>
                    <a:pt x="6146" y="1337"/>
                  </a:lnTo>
                  <a:lnTo>
                    <a:pt x="5587" y="268"/>
                  </a:lnTo>
                  <a:lnTo>
                    <a:pt x="4956" y="948"/>
                  </a:lnTo>
                  <a:cubicBezTo>
                    <a:pt x="4954" y="953"/>
                    <a:pt x="4951" y="956"/>
                    <a:pt x="4946" y="956"/>
                  </a:cubicBezTo>
                  <a:cubicBezTo>
                    <a:pt x="4857" y="956"/>
                    <a:pt x="4227" y="195"/>
                    <a:pt x="4227" y="195"/>
                  </a:cubicBezTo>
                  <a:lnTo>
                    <a:pt x="3620" y="900"/>
                  </a:lnTo>
                  <a:lnTo>
                    <a:pt x="28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79;p11">
              <a:extLst>
                <a:ext uri="{FF2B5EF4-FFF2-40B4-BE49-F238E27FC236}">
                  <a16:creationId xmlns:a16="http://schemas.microsoft.com/office/drawing/2014/main" id="{EAF02184-CD40-41DC-832D-6323EF3FE4CA}"/>
                </a:ext>
              </a:extLst>
            </p:cNvPr>
            <p:cNvSpPr/>
            <p:nvPr/>
          </p:nvSpPr>
          <p:spPr>
            <a:xfrm>
              <a:off x="7532351" y="4823550"/>
              <a:ext cx="1696695" cy="369025"/>
            </a:xfrm>
            <a:custGeom>
              <a:avLst/>
              <a:gdLst/>
              <a:ahLst/>
              <a:cxnLst/>
              <a:rect l="l" t="t" r="r" b="b"/>
              <a:pathLst>
                <a:path w="6147" h="1337" extrusionOk="0">
                  <a:moveTo>
                    <a:pt x="2842" y="1"/>
                  </a:moveTo>
                  <a:lnTo>
                    <a:pt x="2259" y="924"/>
                  </a:lnTo>
                  <a:lnTo>
                    <a:pt x="1676" y="171"/>
                  </a:lnTo>
                  <a:lnTo>
                    <a:pt x="1191" y="972"/>
                  </a:lnTo>
                  <a:lnTo>
                    <a:pt x="535" y="365"/>
                  </a:lnTo>
                  <a:lnTo>
                    <a:pt x="0" y="1337"/>
                  </a:lnTo>
                  <a:lnTo>
                    <a:pt x="6146" y="1337"/>
                  </a:lnTo>
                  <a:lnTo>
                    <a:pt x="5587" y="268"/>
                  </a:lnTo>
                  <a:lnTo>
                    <a:pt x="4956" y="948"/>
                  </a:lnTo>
                  <a:cubicBezTo>
                    <a:pt x="4954" y="953"/>
                    <a:pt x="4951" y="956"/>
                    <a:pt x="4946" y="956"/>
                  </a:cubicBezTo>
                  <a:cubicBezTo>
                    <a:pt x="4857" y="956"/>
                    <a:pt x="4227" y="195"/>
                    <a:pt x="4227" y="195"/>
                  </a:cubicBezTo>
                  <a:lnTo>
                    <a:pt x="3620" y="900"/>
                  </a:lnTo>
                  <a:lnTo>
                    <a:pt x="28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80;p11">
              <a:extLst>
                <a:ext uri="{FF2B5EF4-FFF2-40B4-BE49-F238E27FC236}">
                  <a16:creationId xmlns:a16="http://schemas.microsoft.com/office/drawing/2014/main" id="{53EA65D9-02B9-4F74-9DCC-00D54C61A80B}"/>
                </a:ext>
              </a:extLst>
            </p:cNvPr>
            <p:cNvSpPr/>
            <p:nvPr/>
          </p:nvSpPr>
          <p:spPr>
            <a:xfrm>
              <a:off x="3145661" y="4843706"/>
              <a:ext cx="1603952" cy="348870"/>
            </a:xfrm>
            <a:custGeom>
              <a:avLst/>
              <a:gdLst/>
              <a:ahLst/>
              <a:cxnLst/>
              <a:rect l="l" t="t" r="r" b="b"/>
              <a:pathLst>
                <a:path w="6147" h="1337" extrusionOk="0">
                  <a:moveTo>
                    <a:pt x="2842" y="1"/>
                  </a:moveTo>
                  <a:lnTo>
                    <a:pt x="2259" y="924"/>
                  </a:lnTo>
                  <a:lnTo>
                    <a:pt x="1676" y="171"/>
                  </a:lnTo>
                  <a:lnTo>
                    <a:pt x="1191" y="972"/>
                  </a:lnTo>
                  <a:lnTo>
                    <a:pt x="535" y="365"/>
                  </a:lnTo>
                  <a:lnTo>
                    <a:pt x="0" y="1337"/>
                  </a:lnTo>
                  <a:lnTo>
                    <a:pt x="6146" y="1337"/>
                  </a:lnTo>
                  <a:lnTo>
                    <a:pt x="5587" y="268"/>
                  </a:lnTo>
                  <a:lnTo>
                    <a:pt x="4956" y="948"/>
                  </a:lnTo>
                  <a:cubicBezTo>
                    <a:pt x="4954" y="953"/>
                    <a:pt x="4951" y="956"/>
                    <a:pt x="4946" y="956"/>
                  </a:cubicBezTo>
                  <a:cubicBezTo>
                    <a:pt x="4857" y="956"/>
                    <a:pt x="4227" y="195"/>
                    <a:pt x="4227" y="195"/>
                  </a:cubicBezTo>
                  <a:lnTo>
                    <a:pt x="3620" y="900"/>
                  </a:lnTo>
                  <a:lnTo>
                    <a:pt x="28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81;p11">
              <a:extLst>
                <a:ext uri="{FF2B5EF4-FFF2-40B4-BE49-F238E27FC236}">
                  <a16:creationId xmlns:a16="http://schemas.microsoft.com/office/drawing/2014/main" id="{CD7EAF6E-CC09-4385-914A-64DF3F900590}"/>
                </a:ext>
              </a:extLst>
            </p:cNvPr>
            <p:cNvSpPr/>
            <p:nvPr/>
          </p:nvSpPr>
          <p:spPr>
            <a:xfrm>
              <a:off x="4669614" y="4886410"/>
              <a:ext cx="1407648" cy="306163"/>
            </a:xfrm>
            <a:custGeom>
              <a:avLst/>
              <a:gdLst/>
              <a:ahLst/>
              <a:cxnLst/>
              <a:rect l="l" t="t" r="r" b="b"/>
              <a:pathLst>
                <a:path w="6147" h="1337" extrusionOk="0">
                  <a:moveTo>
                    <a:pt x="2842" y="1"/>
                  </a:moveTo>
                  <a:lnTo>
                    <a:pt x="2259" y="924"/>
                  </a:lnTo>
                  <a:lnTo>
                    <a:pt x="1676" y="171"/>
                  </a:lnTo>
                  <a:lnTo>
                    <a:pt x="1191" y="972"/>
                  </a:lnTo>
                  <a:lnTo>
                    <a:pt x="535" y="365"/>
                  </a:lnTo>
                  <a:lnTo>
                    <a:pt x="0" y="1337"/>
                  </a:lnTo>
                  <a:lnTo>
                    <a:pt x="6146" y="1337"/>
                  </a:lnTo>
                  <a:lnTo>
                    <a:pt x="5587" y="268"/>
                  </a:lnTo>
                  <a:lnTo>
                    <a:pt x="4956" y="948"/>
                  </a:lnTo>
                  <a:cubicBezTo>
                    <a:pt x="4954" y="953"/>
                    <a:pt x="4951" y="956"/>
                    <a:pt x="4946" y="956"/>
                  </a:cubicBezTo>
                  <a:cubicBezTo>
                    <a:pt x="4857" y="956"/>
                    <a:pt x="4227" y="195"/>
                    <a:pt x="4227" y="195"/>
                  </a:cubicBezTo>
                  <a:lnTo>
                    <a:pt x="3620" y="900"/>
                  </a:lnTo>
                  <a:lnTo>
                    <a:pt x="28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82;p11">
              <a:extLst>
                <a:ext uri="{FF2B5EF4-FFF2-40B4-BE49-F238E27FC236}">
                  <a16:creationId xmlns:a16="http://schemas.microsoft.com/office/drawing/2014/main" id="{59C7630C-8E10-4021-BD8B-7057E1A8AF2A}"/>
                </a:ext>
              </a:extLst>
            </p:cNvPr>
            <p:cNvSpPr/>
            <p:nvPr/>
          </p:nvSpPr>
          <p:spPr>
            <a:xfrm>
              <a:off x="2368255" y="4960727"/>
              <a:ext cx="1065936" cy="231849"/>
            </a:xfrm>
            <a:custGeom>
              <a:avLst/>
              <a:gdLst/>
              <a:ahLst/>
              <a:cxnLst/>
              <a:rect l="l" t="t" r="r" b="b"/>
              <a:pathLst>
                <a:path w="6147" h="1337" extrusionOk="0">
                  <a:moveTo>
                    <a:pt x="2842" y="1"/>
                  </a:moveTo>
                  <a:lnTo>
                    <a:pt x="2259" y="924"/>
                  </a:lnTo>
                  <a:lnTo>
                    <a:pt x="1676" y="171"/>
                  </a:lnTo>
                  <a:lnTo>
                    <a:pt x="1191" y="972"/>
                  </a:lnTo>
                  <a:lnTo>
                    <a:pt x="535" y="365"/>
                  </a:lnTo>
                  <a:lnTo>
                    <a:pt x="0" y="1337"/>
                  </a:lnTo>
                  <a:lnTo>
                    <a:pt x="6146" y="1337"/>
                  </a:lnTo>
                  <a:lnTo>
                    <a:pt x="5587" y="268"/>
                  </a:lnTo>
                  <a:lnTo>
                    <a:pt x="4956" y="948"/>
                  </a:lnTo>
                  <a:cubicBezTo>
                    <a:pt x="4954" y="953"/>
                    <a:pt x="4951" y="956"/>
                    <a:pt x="4946" y="956"/>
                  </a:cubicBezTo>
                  <a:cubicBezTo>
                    <a:pt x="4857" y="956"/>
                    <a:pt x="4227" y="195"/>
                    <a:pt x="4227" y="195"/>
                  </a:cubicBezTo>
                  <a:lnTo>
                    <a:pt x="3620" y="900"/>
                  </a:lnTo>
                  <a:lnTo>
                    <a:pt x="28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664E8F2-55C4-438F-A7EE-59B12135C5C7}"/>
              </a:ext>
            </a:extLst>
          </p:cNvPr>
          <p:cNvSpPr txBox="1"/>
          <p:nvPr/>
        </p:nvSpPr>
        <p:spPr>
          <a:xfrm>
            <a:off x="3635022" y="824089"/>
            <a:ext cx="4921956" cy="33189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0666" kern="0" dirty="0" err="1">
                <a:solidFill>
                  <a:srgbClr val="D17D9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lang="en-US" sz="10666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0666" kern="0" dirty="0" err="1">
                <a:solidFill>
                  <a:srgbClr val="CDBBF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endParaRPr lang="en-US" sz="10666" kern="0" dirty="0">
              <a:solidFill>
                <a:srgbClr val="CDBBFC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8E1C8A-C9F3-4285-925B-39E23ED4ABE4}"/>
              </a:ext>
            </a:extLst>
          </p:cNvPr>
          <p:cNvSpPr txBox="1"/>
          <p:nvPr/>
        </p:nvSpPr>
        <p:spPr>
          <a:xfrm>
            <a:off x="3040652" y="2144888"/>
            <a:ext cx="65024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86B98A">
                    <a:lumMod val="75000"/>
                  </a:srgbClr>
                </a:solidFill>
                <a:latin typeface="Arial"/>
                <a:cs typeface="Arial"/>
                <a:sym typeface="Arial"/>
              </a:rPr>
              <a:t>Ai </a:t>
            </a:r>
            <a:r>
              <a:rPr lang="en-US" sz="5333" kern="0" dirty="0" err="1">
                <a:solidFill>
                  <a:srgbClr val="86B98A">
                    <a:lumMod val="75000"/>
                  </a:srgbClr>
                </a:solidFill>
                <a:latin typeface="Arial"/>
                <a:cs typeface="Arial"/>
                <a:sym typeface="Arial"/>
              </a:rPr>
              <a:t>nhanh</a:t>
            </a:r>
            <a:r>
              <a:rPr lang="en-US" sz="5333" kern="0" dirty="0">
                <a:solidFill>
                  <a:srgbClr val="86B98A">
                    <a:lumMod val="75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53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– </a:t>
            </a:r>
            <a:r>
              <a:rPr lang="en-US" sz="5333" kern="0" dirty="0">
                <a:solidFill>
                  <a:srgbClr val="EEA74E">
                    <a:lumMod val="75000"/>
                  </a:srgbClr>
                </a:solidFill>
                <a:latin typeface="Arial"/>
                <a:cs typeface="Arial"/>
                <a:sym typeface="Arial"/>
              </a:rPr>
              <a:t>Ai </a:t>
            </a:r>
            <a:r>
              <a:rPr lang="en-US" sz="5333" kern="0" dirty="0" err="1">
                <a:solidFill>
                  <a:srgbClr val="EEA74E">
                    <a:lumMod val="75000"/>
                  </a:srgbClr>
                </a:solidFill>
                <a:latin typeface="Arial"/>
                <a:cs typeface="Arial"/>
                <a:sym typeface="Arial"/>
              </a:rPr>
              <a:t>đúng</a:t>
            </a:r>
            <a:r>
              <a:rPr lang="en-US" sz="5333" kern="0" dirty="0">
                <a:solidFill>
                  <a:srgbClr val="EEA74E">
                    <a:lumMod val="75000"/>
                  </a:srgbClr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B49608-2D7B-4401-B9A0-292575F9FAE5}"/>
              </a:ext>
            </a:extLst>
          </p:cNvPr>
          <p:cNvSpPr/>
          <p:nvPr/>
        </p:nvSpPr>
        <p:spPr>
          <a:xfrm>
            <a:off x="3029544" y="2973399"/>
            <a:ext cx="6110696" cy="32772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4423E8DA-D793-4283-901F-B500F6DD2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9305" y="3073197"/>
            <a:ext cx="541338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vi-VN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altLang="vi-VN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altLang="vi-VN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altLang="vi-VN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lang="en-US" altLang="vi-VN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  <a:p>
            <a:pPr algn="ctr"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vi-VN" sz="4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altLang="vi-VN" sz="4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vi-VN" sz="4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altLang="vi-VN" sz="4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vi-VN" sz="4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ai?</a:t>
            </a:r>
          </a:p>
          <a:p>
            <a:pPr algn="ctr"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vi-VN" sz="4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Làm </a:t>
            </a:r>
            <a:r>
              <a:rPr lang="en-US" altLang="vi-VN" sz="4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altLang="vi-VN" sz="4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altLang="vi-VN" sz="4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altLang="vi-VN" sz="4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058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Kết quả hình ảnh cho NHA SĨ">
            <a:extLst>
              <a:ext uri="{FF2B5EF4-FFF2-40B4-BE49-F238E27FC236}">
                <a16:creationId xmlns:a16="http://schemas.microsoft.com/office/drawing/2014/main" id="{37B5CC5E-60ED-478E-A258-C143734AF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974" y="620889"/>
            <a:ext cx="5898668" cy="437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8D6AEA23-0F71-4739-B9C7-247362059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0973" y="5318641"/>
            <a:ext cx="24892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vi-VN" sz="4267" ker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 sĩ: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DB82089-B3ED-492E-B75A-2EEB7514B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6885" y="5367867"/>
            <a:ext cx="59944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vi-VN" sz="42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khám và chữa răng.</a:t>
            </a:r>
          </a:p>
        </p:txBody>
      </p:sp>
    </p:spTree>
    <p:extLst>
      <p:ext uri="{BB962C8B-B14F-4D97-AF65-F5344CB8AC3E}">
        <p14:creationId xmlns:p14="http://schemas.microsoft.com/office/powerpoint/2010/main" val="2186393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>
            <a:extLst>
              <a:ext uri="{FF2B5EF4-FFF2-40B4-BE49-F238E27FC236}">
                <a16:creationId xmlns:a16="http://schemas.microsoft.com/office/drawing/2014/main" id="{98ED71A2-22C7-46E6-B557-5D15232A8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583" y="5547390"/>
            <a:ext cx="319283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vi-VN" sz="4267" ker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 trúc sư: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7CADB8C-4D61-4F81-8F9B-E0C6C00EA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5013" y="5548157"/>
            <a:ext cx="49022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vi-VN" sz="42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thiết kế xây dựng</a:t>
            </a:r>
          </a:p>
        </p:txBody>
      </p:sp>
      <p:pic>
        <p:nvPicPr>
          <p:cNvPr id="10" name="Picture 7" descr="Hình ảnh có liên quan">
            <a:extLst>
              <a:ext uri="{FF2B5EF4-FFF2-40B4-BE49-F238E27FC236}">
                <a16:creationId xmlns:a16="http://schemas.microsoft.com/office/drawing/2014/main" id="{5865F0D8-0EAE-47CF-B01B-E8152EC0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009" y="391886"/>
            <a:ext cx="7645876" cy="490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54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>
            <a:spLocks/>
          </p:cNvSpPr>
          <p:nvPr/>
        </p:nvSpPr>
        <p:spPr bwMode="auto">
          <a:xfrm>
            <a:off x="0" y="5913438"/>
            <a:ext cx="12192000" cy="94456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246" y="-61358"/>
            <a:ext cx="2012512" cy="1295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48650" y="0"/>
            <a:ext cx="3943350" cy="427047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74" y="-51169"/>
            <a:ext cx="6937828" cy="212430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78C2FEFB-A892-4D4A-B926-E11DCC079126}"/>
              </a:ext>
            </a:extLst>
          </p:cNvPr>
          <p:cNvGrpSpPr/>
          <p:nvPr/>
        </p:nvGrpSpPr>
        <p:grpSpPr>
          <a:xfrm>
            <a:off x="1868266" y="2073133"/>
            <a:ext cx="8318930" cy="2507602"/>
            <a:chOff x="1936535" y="3935752"/>
            <a:chExt cx="8318930" cy="2056864"/>
          </a:xfrm>
        </p:grpSpPr>
        <p:sp>
          <p:nvSpPr>
            <p:cNvPr id="21" name="任意多边形 3">
              <a:extLst>
                <a:ext uri="{FF2B5EF4-FFF2-40B4-BE49-F238E27FC236}">
                  <a16:creationId xmlns:a16="http://schemas.microsoft.com/office/drawing/2014/main" id="{4E7BB6B0-E794-424E-82AE-DCFA3DD1D34E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2" name="任意多边形 4">
              <a:extLst>
                <a:ext uri="{FF2B5EF4-FFF2-40B4-BE49-F238E27FC236}">
                  <a16:creationId xmlns:a16="http://schemas.microsoft.com/office/drawing/2014/main" id="{A40FB6FA-22BF-45E4-A443-B052ECE9E8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C35B6AC6-6899-4B15-B724-C092C553A752}"/>
              </a:ext>
            </a:extLst>
          </p:cNvPr>
          <p:cNvSpPr txBox="1"/>
          <p:nvPr/>
        </p:nvSpPr>
        <p:spPr>
          <a:xfrm>
            <a:off x="4497493" y="1299554"/>
            <a:ext cx="347441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 err="1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Hoạt</a:t>
            </a:r>
            <a:r>
              <a:rPr lang="en-US" altLang="zh-CN" sz="28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r>
              <a:rPr lang="en-US" altLang="zh-CN" sz="28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tiếp</a:t>
            </a:r>
            <a:r>
              <a:rPr lang="en-US" altLang="zh-CN" sz="28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nối</a:t>
            </a:r>
            <a:endParaRPr lang="zh-CN" altLang="en-US" sz="28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391C5DD-97BE-48D3-8F72-3B0FCB2189A2}"/>
              </a:ext>
            </a:extLst>
          </p:cNvPr>
          <p:cNvSpPr txBox="1"/>
          <p:nvPr/>
        </p:nvSpPr>
        <p:spPr>
          <a:xfrm>
            <a:off x="2078944" y="2375209"/>
            <a:ext cx="7779658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lnSpc>
                <a:spcPct val="120000"/>
              </a:lnSpc>
              <a:buAutoNum type="arabicPeriod"/>
            </a:pP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thêm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các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thuộc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chủ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điểm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“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sáng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tạo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”</a:t>
            </a:r>
          </a:p>
          <a:p>
            <a:pPr marL="514350" indent="-514350" algn="ctr">
              <a:lnSpc>
                <a:spcPct val="120000"/>
              </a:lnSpc>
              <a:buAutoNum type="arabicPeriod"/>
            </a:pP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Ghi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nhớ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tác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dụng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của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các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dấu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câu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sử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dụng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hợp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lí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</a:t>
            </a:r>
          </a:p>
          <a:p>
            <a:pPr marL="514350" indent="-514350" algn="ctr">
              <a:lnSpc>
                <a:spcPct val="120000"/>
              </a:lnSpc>
              <a:buAutoNum type="arabicPeriod"/>
            </a:pP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Chuẩn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bị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sau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Nhân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hóa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Ôn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cách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đặt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trả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lời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câu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hỏi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Như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thế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nào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?</a:t>
            </a:r>
            <a:endParaRPr lang="zh-CN" altLang="en-US" sz="24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927" y="4153063"/>
            <a:ext cx="8092359" cy="26979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283B23B-0707-48B7-8293-4B745115D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8965" y="3905778"/>
            <a:ext cx="2201380" cy="293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650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35ACA0B-E628-4B15-8A55-828593AAB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1E3DAE56-8A25-44F6-8FBE-C11592B1310F}"/>
              </a:ext>
            </a:extLst>
          </p:cNvPr>
          <p:cNvGrpSpPr/>
          <p:nvPr/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7E8F8A07-C03E-4202-9187-4DB3270F6E93}"/>
                </a:ext>
              </a:extLst>
            </p:cNvPr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F02EDB80-0E22-4655-9087-8E98877CCB86}"/>
                </a:ext>
              </a:extLst>
            </p:cNvPr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805B3CB2-C07D-4E0F-991E-125A603BF331}"/>
                </a:ext>
              </a:extLst>
            </p:cNvPr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A41ACFD3-8527-4B71-B7A4-F572CD412A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599" b="5842"/>
          <a:stretch/>
        </p:blipFill>
        <p:spPr>
          <a:xfrm>
            <a:off x="0" y="5116155"/>
            <a:ext cx="4559966" cy="17418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DC1219E-C086-4D28-8116-1A43592BC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896" r="1250" b="5842"/>
          <a:stretch/>
        </p:blipFill>
        <p:spPr>
          <a:xfrm>
            <a:off x="7820526" y="5268555"/>
            <a:ext cx="4371473" cy="174184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1A55B46-B5A8-49BE-8852-1FC835CDBFD8}"/>
              </a:ext>
            </a:extLst>
          </p:cNvPr>
          <p:cNvSpPr txBox="1"/>
          <p:nvPr/>
        </p:nvSpPr>
        <p:spPr>
          <a:xfrm>
            <a:off x="174567" y="222444"/>
            <a:ext cx="117404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5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Chào</a:t>
            </a:r>
            <a:r>
              <a:rPr lang="en-US" altLang="zh-CN" sz="115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</a:t>
            </a:r>
            <a:r>
              <a:rPr kumimoji="0" lang="en-US" altLang="zh-CN" sz="11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ạm</a:t>
            </a:r>
            <a:r>
              <a:rPr kumimoji="0" lang="en-US" altLang="zh-CN" sz="11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-US" altLang="zh-CN" sz="115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biệt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3B0D36F-D310-49A9-8216-C055E846B135}"/>
              </a:ext>
            </a:extLst>
          </p:cNvPr>
          <p:cNvSpPr txBox="1"/>
          <p:nvPr/>
        </p:nvSpPr>
        <p:spPr>
          <a:xfrm>
            <a:off x="2479495" y="1729528"/>
            <a:ext cx="7444298" cy="2026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5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sz="115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ác</a:t>
            </a:r>
            <a:r>
              <a:rPr lang="en-US" altLang="zh-CN" sz="115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con!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758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689"/>
          <a:stretch/>
        </p:blipFill>
        <p:spPr>
          <a:xfrm>
            <a:off x="66956" y="-174171"/>
            <a:ext cx="12192000" cy="6384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96" y="580271"/>
            <a:ext cx="10926554" cy="58039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137" y="1638300"/>
            <a:ext cx="840665" cy="70727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57530" y="5148938"/>
            <a:ext cx="299225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 err="1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Ông</a:t>
            </a:r>
            <a:r>
              <a:rPr lang="en-US" altLang="zh-CN" sz="2800" b="1" noProof="0" dirty="0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noProof="0" dirty="0" err="1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tổ</a:t>
            </a:r>
            <a:r>
              <a:rPr lang="en-US" altLang="zh-CN" sz="2800" b="1" noProof="0" dirty="0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noProof="0" dirty="0" err="1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nghề</a:t>
            </a:r>
            <a:r>
              <a:rPr lang="en-US" altLang="zh-CN" sz="2800" b="1" noProof="0" dirty="0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noProof="0" dirty="0" err="1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thêu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0236" y="1080766"/>
            <a:ext cx="5217132" cy="685800"/>
          </a:xfrm>
          <a:prstGeom prst="rect">
            <a:avLst/>
          </a:prstGeom>
        </p:spPr>
      </p:pic>
      <p:sp>
        <p:nvSpPr>
          <p:cNvPr id="2" name="AutoShape 2" descr="Ông tổ nghề thêu [Truyện về Tiến sĩ Trần Quốc Khái] - Truyện dân gi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Ông tổ nghề thêu [Truyện về Tiến sĩ Trần Quốc Khái] - Truyện dân gi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9481" y="1080766"/>
            <a:ext cx="8378642" cy="3974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32557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689"/>
          <a:stretch/>
        </p:blipFill>
        <p:spPr>
          <a:xfrm>
            <a:off x="66956" y="-174171"/>
            <a:ext cx="12192000" cy="6384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96" y="580271"/>
            <a:ext cx="10926554" cy="58039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137" y="1638300"/>
            <a:ext cx="840665" cy="70727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15966" y="4986180"/>
            <a:ext cx="299225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Bàn</a:t>
            </a:r>
            <a:r>
              <a:rPr lang="en-US" altLang="zh-CN" sz="2800" b="1" dirty="0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tay</a:t>
            </a:r>
            <a:r>
              <a:rPr lang="en-US" altLang="zh-CN" sz="2800" b="1" dirty="0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cô</a:t>
            </a:r>
            <a:r>
              <a:rPr lang="en-US" altLang="zh-CN" sz="2800" b="1" dirty="0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giáo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0236" y="1080766"/>
            <a:ext cx="5217132" cy="685800"/>
          </a:xfrm>
          <a:prstGeom prst="rect">
            <a:avLst/>
          </a:prstGeom>
        </p:spPr>
      </p:pic>
      <p:sp>
        <p:nvSpPr>
          <p:cNvPr id="2" name="AutoShape 2" descr="Ông tổ nghề thêu [Truyện về Tiến sĩ Trần Quốc Khái] - Truyện dân gi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Ông tổ nghề thêu [Truyện về Tiến sĩ Trần Quốc Khái] - Truyện dân gi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0975" y="955752"/>
            <a:ext cx="7347672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029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689"/>
          <a:stretch/>
        </p:blipFill>
        <p:spPr>
          <a:xfrm>
            <a:off x="66956" y="-174171"/>
            <a:ext cx="12192000" cy="6384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96" y="580271"/>
            <a:ext cx="10926554" cy="58039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137" y="1638300"/>
            <a:ext cx="840665" cy="70727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650205" y="5014138"/>
            <a:ext cx="37539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Nhà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bác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học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bà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cụ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0236" y="1080766"/>
            <a:ext cx="5217132" cy="685800"/>
          </a:xfrm>
          <a:prstGeom prst="rect">
            <a:avLst/>
          </a:prstGeom>
        </p:spPr>
      </p:pic>
      <p:sp>
        <p:nvSpPr>
          <p:cNvPr id="2" name="AutoShape 2" descr="Ông tổ nghề thêu [Truyện về Tiến sĩ Trần Quốc Khái] - Truyện dân gi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AutoShape 4" descr="Ông tổ nghề thêu [Truyện về Tiến sĩ Trần Quốc Khái] - Truyện dân gi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2007" y="1155580"/>
            <a:ext cx="7365077" cy="402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367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689"/>
          <a:stretch/>
        </p:blipFill>
        <p:spPr>
          <a:xfrm>
            <a:off x="66956" y="-174171"/>
            <a:ext cx="12192000" cy="6384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96" y="580271"/>
            <a:ext cx="10926554" cy="58039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137" y="1638300"/>
            <a:ext cx="840665" cy="70727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898000" y="4559727"/>
            <a:ext cx="375396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Một</a:t>
            </a:r>
            <a:r>
              <a:rPr lang="en-US" altLang="zh-CN" sz="2800" b="1" dirty="0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n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hà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thông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thái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0236" y="1080766"/>
            <a:ext cx="5217132" cy="685800"/>
          </a:xfrm>
          <a:prstGeom prst="rect">
            <a:avLst/>
          </a:prstGeom>
        </p:spPr>
      </p:pic>
      <p:sp>
        <p:nvSpPr>
          <p:cNvPr id="2" name="AutoShape 2" descr="Ông tổ nghề thêu [Truyện về Tiến sĩ Trần Quốc Khái] - Truyện dân gi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AutoShape 4" descr="Ông tổ nghề thêu [Truyện về Tiến sĩ Trần Quốc Khái] - Truyện dân gi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5122" name="Picture 2" descr="SGK Scan] ✓ Chính tả: Nghe - viết: Một nhà thông thái Phân biệt r/d/gi,  ươt/ươc - Sách Giáo Khoa - Học Online Cùng Sachgiaibaitap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" t="24741" r="63605" b="27033"/>
          <a:stretch/>
        </p:blipFill>
        <p:spPr bwMode="auto">
          <a:xfrm>
            <a:off x="4048298" y="1285116"/>
            <a:ext cx="2929848" cy="327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30133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689"/>
          <a:stretch/>
        </p:blipFill>
        <p:spPr>
          <a:xfrm>
            <a:off x="66956" y="-174171"/>
            <a:ext cx="12192000" cy="6384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96" y="580271"/>
            <a:ext cx="10926554" cy="58039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137" y="1638300"/>
            <a:ext cx="840665" cy="70727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283407" y="5097842"/>
            <a:ext cx="375396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Cái</a:t>
            </a:r>
            <a:r>
              <a:rPr lang="en-US" altLang="zh-CN" sz="2800" b="1" dirty="0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0236" y="1080766"/>
            <a:ext cx="5217132" cy="685800"/>
          </a:xfrm>
          <a:prstGeom prst="rect">
            <a:avLst/>
          </a:prstGeom>
        </p:spPr>
      </p:pic>
      <p:sp>
        <p:nvSpPr>
          <p:cNvPr id="2" name="AutoShape 2" descr="Ông tổ nghề thêu [Truyện về Tiến sĩ Trần Quốc Khái] - Truyện dân gi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AutoShape 4" descr="Ông tổ nghề thêu [Truyện về Tiến sĩ Trần Quốc Khái] - Truyện dân gi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1433" y="991465"/>
            <a:ext cx="818803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5412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689"/>
          <a:stretch/>
        </p:blipFill>
        <p:spPr>
          <a:xfrm>
            <a:off x="66956" y="-174171"/>
            <a:ext cx="12192000" cy="6384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96" y="580271"/>
            <a:ext cx="10926554" cy="58039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137" y="1638300"/>
            <a:ext cx="840665" cy="70727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732416" y="4459907"/>
            <a:ext cx="44238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Người</a:t>
            </a:r>
            <a:r>
              <a:rPr lang="en-US" altLang="zh-CN" sz="2800" b="1" dirty="0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trí</a:t>
            </a:r>
            <a:r>
              <a:rPr lang="en-US" altLang="zh-CN" sz="2800" b="1" dirty="0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thức</a:t>
            </a:r>
            <a:r>
              <a:rPr lang="en-US" altLang="zh-CN" sz="2800" b="1" dirty="0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yêu</a:t>
            </a:r>
            <a:r>
              <a:rPr lang="en-US" altLang="zh-CN" sz="2800" b="1" dirty="0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5FA08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nước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0236" y="1080766"/>
            <a:ext cx="5217132" cy="685800"/>
          </a:xfrm>
          <a:prstGeom prst="rect">
            <a:avLst/>
          </a:prstGeom>
        </p:spPr>
      </p:pic>
      <p:sp>
        <p:nvSpPr>
          <p:cNvPr id="2" name="AutoShape 2" descr="Ông tổ nghề thêu [Truyện về Tiến sĩ Trần Quốc Khái] - Truyện dân gi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AutoShape 4" descr="Ông tổ nghề thêu [Truyện về Tiến sĩ Trần Quốc Khái] - Truyện dân gi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b="19652"/>
          <a:stretch/>
        </p:blipFill>
        <p:spPr>
          <a:xfrm>
            <a:off x="4472247" y="1423666"/>
            <a:ext cx="2564922" cy="282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958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953000" y="1447800"/>
            <a:ext cx="4191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Tiến sĩ Trần Quốc Khái 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Cô giáo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Bác sĩ Đặng Văn Ngữ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Nhà bác học Ê - đi - xơn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Kỹ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xây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dựng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Nhà bác học Ác - si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– mét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Nhà thông thái Trương Vĩnh Ký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304800"/>
            <a:ext cx="8915400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Nhắc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bài tập đọc và chính tả tuần 21, 22 và những bài đó nói đến những người nào 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8600" y="1524000"/>
            <a:ext cx="4267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Ông tổ nghề thêu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Bàn tay cô giáo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Người trí thức yêu nước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Nhà bác học và bà cụ;Ê- đi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– xơn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Cái cầu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Chiếc máy bơm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Một nhà thông thái</a:t>
            </a:r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>
            <a:off x="4343400" y="1752600"/>
            <a:ext cx="45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>
            <a:off x="4343400" y="2819400"/>
            <a:ext cx="45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>
            <a:off x="4343400" y="3500021"/>
            <a:ext cx="45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0" name="Line 17"/>
          <p:cNvSpPr>
            <a:spLocks noChangeShapeType="1"/>
          </p:cNvSpPr>
          <p:nvPr/>
        </p:nvSpPr>
        <p:spPr bwMode="auto">
          <a:xfrm>
            <a:off x="4428478" y="6483659"/>
            <a:ext cx="45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>
            <a:off x="4428477" y="4309369"/>
            <a:ext cx="45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4419600" y="5029200"/>
            <a:ext cx="45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>
            <a:off x="4437355" y="5700944"/>
            <a:ext cx="45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14" name="图片 10">
            <a:extLst>
              <a:ext uri="{FF2B5EF4-FFF2-40B4-BE49-F238E27FC236}">
                <a16:creationId xmlns:a16="http://schemas.microsoft.com/office/drawing/2014/main" id="{7AC4F999-2DEC-4015-AF9C-FB099D247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495" y="4421079"/>
            <a:ext cx="2050296" cy="2206705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C8B751ED-8511-4A6C-95C5-B33D4F001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9186" y="2350468"/>
            <a:ext cx="1851398" cy="2083848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A67700F0-D770-41D9-8825-CC7BBFE76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8019" y="-118976"/>
            <a:ext cx="2156072" cy="224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3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欢迎新同学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1119</Words>
  <Application>Microsoft Office PowerPoint</Application>
  <PresentationFormat>Widescreen</PresentationFormat>
  <Paragraphs>143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微软雅黑</vt:lpstr>
      <vt:lpstr>Arial</vt:lpstr>
      <vt:lpstr>Calibri</vt:lpstr>
      <vt:lpstr>Catamaran</vt:lpstr>
      <vt:lpstr>Comfortaa</vt:lpstr>
      <vt:lpstr>Comfortaa Medium</vt:lpstr>
      <vt:lpstr>等线</vt:lpstr>
      <vt:lpstr>Fira Sans Extra Condensed Medium</vt:lpstr>
      <vt:lpstr>HP001 4 hàng</vt:lpstr>
      <vt:lpstr>Roboto Slab Light</vt:lpstr>
      <vt:lpstr>Tahoma</vt:lpstr>
      <vt:lpstr>Times New Roman</vt:lpstr>
      <vt:lpstr>Ubuntu</vt:lpstr>
      <vt:lpstr>Vibur</vt:lpstr>
      <vt:lpstr>Work Sans</vt:lpstr>
      <vt:lpstr>方正少儿简体</vt:lpstr>
      <vt:lpstr>Office 主题​​</vt:lpstr>
      <vt:lpstr>Learning the Days of the Week by Slidesgo </vt:lpstr>
      <vt:lpstr>1_Learning the Days of the Week by Slidesgo </vt:lpstr>
      <vt:lpstr>2_Learning the Days of the Week by Slidesgo </vt:lpstr>
      <vt:lpstr>4_Learning the Days of the Week by Slidesgo </vt:lpstr>
      <vt:lpstr>5_Learning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欢迎新同学视频</dc:title>
  <dc:creator>2</dc:creator>
  <cp:lastModifiedBy>Admin</cp:lastModifiedBy>
  <cp:revision>49</cp:revision>
  <dcterms:created xsi:type="dcterms:W3CDTF">2018-08-31T07:10:43Z</dcterms:created>
  <dcterms:modified xsi:type="dcterms:W3CDTF">2022-02-12T15:40:33Z</dcterms:modified>
</cp:coreProperties>
</file>