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49" r:id="rId2"/>
    <p:sldMasterId id="2147483944" r:id="rId3"/>
    <p:sldMasterId id="2147483957" r:id="rId4"/>
    <p:sldMasterId id="2147483970" r:id="rId5"/>
    <p:sldMasterId id="2147483982" r:id="rId6"/>
    <p:sldMasterId id="2147483995" r:id="rId7"/>
    <p:sldMasterId id="2147484012" r:id="rId8"/>
    <p:sldMasterId id="2147484025" r:id="rId9"/>
  </p:sldMasterIdLst>
  <p:notesMasterIdLst>
    <p:notesMasterId r:id="rId37"/>
  </p:notesMasterIdLst>
  <p:sldIdLst>
    <p:sldId id="330" r:id="rId10"/>
    <p:sldId id="331" r:id="rId11"/>
    <p:sldId id="332" r:id="rId12"/>
    <p:sldId id="333" r:id="rId13"/>
    <p:sldId id="262" r:id="rId14"/>
    <p:sldId id="335" r:id="rId15"/>
    <p:sldId id="336" r:id="rId16"/>
    <p:sldId id="337" r:id="rId17"/>
    <p:sldId id="339" r:id="rId18"/>
    <p:sldId id="338" r:id="rId19"/>
    <p:sldId id="344" r:id="rId20"/>
    <p:sldId id="342" r:id="rId21"/>
    <p:sldId id="341" r:id="rId22"/>
    <p:sldId id="34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20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5" autoAdjust="0"/>
    <p:restoredTop sz="90778" autoAdjust="0"/>
  </p:normalViewPr>
  <p:slideViewPr>
    <p:cSldViewPr>
      <p:cViewPr varScale="1">
        <p:scale>
          <a:sx n="102" d="100"/>
          <a:sy n="102" d="100"/>
        </p:scale>
        <p:origin x="408" y="114"/>
      </p:cViewPr>
      <p:guideLst>
        <p:guide orient="horz" pos="2160"/>
        <p:guide pos="3840"/>
      </p:guideLst>
    </p:cSldViewPr>
  </p:slideViewPr>
  <p:notesTextViewPr>
    <p:cViewPr>
      <p:scale>
        <a:sx n="1" d="1"/>
        <a:sy n="1" d="1"/>
      </p:scale>
      <p:origin x="0" y="0"/>
    </p:cViewPr>
  </p:notesTextViewPr>
  <p:sorterViewPr>
    <p:cViewPr>
      <p:scale>
        <a:sx n="100" d="100"/>
        <a:sy n="100" d="100"/>
      </p:scale>
      <p:origin x="0" y="41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20C9E-CAF1-4317-A522-97AC5E239D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0A43B5D-9C3D-467D-9FBA-5276A37BAAA7}">
      <dgm:prSet custT="1"/>
      <dgm:spPr/>
      <dgm:t>
        <a:bodyPr/>
        <a:lstStyle/>
        <a:p>
          <a:pPr rtl="0"/>
          <a:r>
            <a:rPr lang="en-US" sz="2400" dirty="0" err="1" smtClean="0">
              <a:solidFill>
                <a:srgbClr val="0070C0"/>
              </a:solidFill>
            </a:rPr>
            <a:t>Dấu</a:t>
          </a:r>
          <a:r>
            <a:rPr lang="en-US" sz="2400" dirty="0" smtClean="0">
              <a:solidFill>
                <a:srgbClr val="0070C0"/>
              </a:solidFill>
            </a:rPr>
            <a:t> </a:t>
          </a:r>
          <a:r>
            <a:rPr lang="en-US" sz="2400" dirty="0" err="1" smtClean="0">
              <a:solidFill>
                <a:srgbClr val="0070C0"/>
              </a:solidFill>
            </a:rPr>
            <a:t>phẩy</a:t>
          </a:r>
          <a:r>
            <a:rPr lang="en-US" sz="2400" dirty="0" smtClean="0">
              <a:solidFill>
                <a:srgbClr val="0070C0"/>
              </a:solidFill>
            </a:rPr>
            <a:t> </a:t>
          </a:r>
          <a:r>
            <a:rPr lang="en-US" sz="2400" dirty="0" err="1" smtClean="0">
              <a:solidFill>
                <a:srgbClr val="002060"/>
              </a:solidFill>
            </a:rPr>
            <a:t>để</a:t>
          </a:r>
          <a:r>
            <a:rPr lang="en-US" sz="2400" dirty="0" smtClean="0">
              <a:solidFill>
                <a:srgbClr val="002060"/>
              </a:solidFill>
            </a:rPr>
            <a:t> </a:t>
          </a:r>
          <a:r>
            <a:rPr lang="en-US" sz="2400" dirty="0" err="1" smtClean="0">
              <a:solidFill>
                <a:srgbClr val="0070C0"/>
              </a:solidFill>
            </a:rPr>
            <a:t>ngăn</a:t>
          </a:r>
          <a:r>
            <a:rPr lang="en-US" sz="2400" dirty="0" smtClean="0">
              <a:solidFill>
                <a:srgbClr val="0070C0"/>
              </a:solidFill>
            </a:rPr>
            <a:t> </a:t>
          </a:r>
          <a:r>
            <a:rPr lang="en-US" sz="2400" dirty="0" err="1" smtClean="0">
              <a:solidFill>
                <a:srgbClr val="0070C0"/>
              </a:solidFill>
            </a:rPr>
            <a:t>cách</a:t>
          </a:r>
          <a:r>
            <a:rPr lang="en-US" sz="2400" dirty="0" smtClean="0">
              <a:solidFill>
                <a:srgbClr val="0070C0"/>
              </a:solidFill>
            </a:rPr>
            <a:t> </a:t>
          </a:r>
          <a:r>
            <a:rPr lang="en-US" sz="2400" dirty="0" err="1" smtClean="0">
              <a:solidFill>
                <a:srgbClr val="002060"/>
              </a:solidFill>
            </a:rPr>
            <a:t>bộ</a:t>
          </a:r>
          <a:r>
            <a:rPr lang="en-US" sz="2400" dirty="0" smtClean="0">
              <a:solidFill>
                <a:srgbClr val="002060"/>
              </a:solidFill>
            </a:rPr>
            <a:t> </a:t>
          </a:r>
          <a:r>
            <a:rPr lang="en-US" sz="2400" dirty="0" err="1" smtClean="0">
              <a:solidFill>
                <a:srgbClr val="002060"/>
              </a:solidFill>
            </a:rPr>
            <a:t>phận</a:t>
          </a:r>
          <a:r>
            <a:rPr lang="en-US" sz="2400" dirty="0" smtClean="0">
              <a:solidFill>
                <a:srgbClr val="002060"/>
              </a:solidFill>
            </a:rPr>
            <a:t> </a:t>
          </a:r>
          <a:r>
            <a:rPr lang="en-US" sz="2400" dirty="0" err="1" smtClean="0">
              <a:solidFill>
                <a:srgbClr val="0070C0"/>
              </a:solidFill>
            </a:rPr>
            <a:t>trả</a:t>
          </a:r>
          <a:r>
            <a:rPr lang="en-US" sz="2400" dirty="0" smtClean="0">
              <a:solidFill>
                <a:srgbClr val="0070C0"/>
              </a:solidFill>
            </a:rPr>
            <a:t> </a:t>
          </a:r>
          <a:r>
            <a:rPr lang="en-US" sz="2400" dirty="0" err="1" smtClean="0">
              <a:solidFill>
                <a:srgbClr val="0070C0"/>
              </a:solidFill>
            </a:rPr>
            <a:t>lời</a:t>
          </a:r>
          <a:r>
            <a:rPr lang="en-US" sz="2400" dirty="0" smtClean="0">
              <a:solidFill>
                <a:srgbClr val="0070C0"/>
              </a:solidFill>
            </a:rPr>
            <a:t> </a:t>
          </a:r>
          <a:r>
            <a:rPr lang="en-US" sz="2400" dirty="0" err="1" smtClean="0">
              <a:solidFill>
                <a:srgbClr val="0070C0"/>
              </a:solidFill>
            </a:rPr>
            <a:t>câu</a:t>
          </a:r>
          <a:r>
            <a:rPr lang="en-US" sz="2400" dirty="0" smtClean="0">
              <a:solidFill>
                <a:srgbClr val="0070C0"/>
              </a:solidFill>
            </a:rPr>
            <a:t> </a:t>
          </a:r>
          <a:r>
            <a:rPr lang="en-US" sz="2400" dirty="0" err="1" smtClean="0">
              <a:solidFill>
                <a:srgbClr val="0070C0"/>
              </a:solidFill>
            </a:rPr>
            <a:t>hỏi</a:t>
          </a:r>
          <a:r>
            <a:rPr lang="en-US" sz="2400" dirty="0" smtClean="0">
              <a:solidFill>
                <a:srgbClr val="0070C0"/>
              </a:solidFill>
            </a:rPr>
            <a:t> </a:t>
          </a:r>
          <a:r>
            <a:rPr lang="en-US" sz="2400" dirty="0" err="1" smtClean="0">
              <a:solidFill>
                <a:srgbClr val="0070C0"/>
              </a:solidFill>
            </a:rPr>
            <a:t>Khi</a:t>
          </a:r>
          <a:r>
            <a:rPr lang="en-US" sz="2400" dirty="0" smtClean="0">
              <a:solidFill>
                <a:srgbClr val="0070C0"/>
              </a:solidFill>
            </a:rPr>
            <a:t> </a:t>
          </a:r>
          <a:r>
            <a:rPr lang="en-US" sz="2400" dirty="0" err="1" smtClean="0">
              <a:solidFill>
                <a:srgbClr val="0070C0"/>
              </a:solidFill>
            </a:rPr>
            <a:t>nào</a:t>
          </a:r>
          <a:r>
            <a:rPr lang="en-US" sz="2400" dirty="0" smtClean="0">
              <a:solidFill>
                <a:srgbClr val="0070C0"/>
              </a:solidFill>
            </a:rPr>
            <a:t> ? </a:t>
          </a:r>
          <a:r>
            <a:rPr lang="en-US" sz="2400" dirty="0" err="1" smtClean="0">
              <a:solidFill>
                <a:srgbClr val="002060"/>
              </a:solidFill>
            </a:rPr>
            <a:t>với</a:t>
          </a:r>
          <a:r>
            <a:rPr lang="en-US" sz="2400" dirty="0" smtClean="0">
              <a:solidFill>
                <a:srgbClr val="002060"/>
              </a:solidFill>
            </a:rPr>
            <a:t> </a:t>
          </a:r>
          <a:r>
            <a:rPr lang="en-US" sz="2400" dirty="0" err="1" smtClean="0">
              <a:solidFill>
                <a:srgbClr val="002060"/>
              </a:solidFill>
            </a:rPr>
            <a:t>các</a:t>
          </a:r>
          <a:r>
            <a:rPr lang="en-US" sz="2400" dirty="0" smtClean="0">
              <a:solidFill>
                <a:srgbClr val="002060"/>
              </a:solidFill>
            </a:rPr>
            <a:t> </a:t>
          </a:r>
          <a:r>
            <a:rPr lang="en-US" sz="2400" dirty="0" err="1" smtClean="0">
              <a:solidFill>
                <a:srgbClr val="0070C0"/>
              </a:solidFill>
            </a:rPr>
            <a:t>bộ</a:t>
          </a:r>
          <a:r>
            <a:rPr lang="en-US" sz="2400" dirty="0" smtClean="0">
              <a:solidFill>
                <a:srgbClr val="0070C0"/>
              </a:solidFill>
            </a:rPr>
            <a:t> </a:t>
          </a:r>
          <a:r>
            <a:rPr lang="en-US" sz="2400" dirty="0" err="1" smtClean="0">
              <a:solidFill>
                <a:srgbClr val="0070C0"/>
              </a:solidFill>
            </a:rPr>
            <a:t>phận</a:t>
          </a:r>
          <a:r>
            <a:rPr lang="en-US" sz="2400" dirty="0" smtClean="0">
              <a:solidFill>
                <a:srgbClr val="0070C0"/>
              </a:solidFill>
            </a:rPr>
            <a:t> </a:t>
          </a:r>
          <a:r>
            <a:rPr lang="en-US" sz="2400" dirty="0" err="1" smtClean="0">
              <a:solidFill>
                <a:srgbClr val="0070C0"/>
              </a:solidFill>
            </a:rPr>
            <a:t>khác</a:t>
          </a:r>
          <a:r>
            <a:rPr lang="en-US" sz="2400" dirty="0" smtClean="0">
              <a:solidFill>
                <a:srgbClr val="002060"/>
              </a:solidFill>
            </a:rPr>
            <a:t> </a:t>
          </a:r>
          <a:r>
            <a:rPr lang="en-US" sz="2400" dirty="0" err="1" smtClean="0">
              <a:solidFill>
                <a:srgbClr val="002060"/>
              </a:solidFill>
            </a:rPr>
            <a:t>trong</a:t>
          </a:r>
          <a:r>
            <a:rPr lang="en-US" sz="2400" dirty="0" smtClean="0">
              <a:solidFill>
                <a:srgbClr val="002060"/>
              </a:solidFill>
            </a:rPr>
            <a:t> </a:t>
          </a:r>
          <a:r>
            <a:rPr lang="en-US" sz="2400" dirty="0" err="1" smtClean="0">
              <a:solidFill>
                <a:srgbClr val="002060"/>
              </a:solidFill>
            </a:rPr>
            <a:t>câu</a:t>
          </a:r>
          <a:r>
            <a:rPr lang="en-US" sz="2400" dirty="0" smtClean="0">
              <a:solidFill>
                <a:srgbClr val="002060"/>
              </a:solidFill>
            </a:rPr>
            <a:t>.</a:t>
          </a:r>
          <a:endParaRPr lang="en-US" sz="2400" dirty="0">
            <a:solidFill>
              <a:srgbClr val="002060"/>
            </a:solidFill>
          </a:endParaRPr>
        </a:p>
      </dgm:t>
    </dgm:pt>
    <dgm:pt modelId="{0CF498E7-C23E-4B63-AF79-A5FE4E427DC6}" type="parTrans" cxnId="{D1641504-6737-4EB4-B942-F8C7370A8D8A}">
      <dgm:prSet/>
      <dgm:spPr/>
      <dgm:t>
        <a:bodyPr/>
        <a:lstStyle/>
        <a:p>
          <a:endParaRPr lang="en-US"/>
        </a:p>
      </dgm:t>
    </dgm:pt>
    <dgm:pt modelId="{FB76B0CD-7E57-4489-9910-29148B5D4469}" type="sibTrans" cxnId="{D1641504-6737-4EB4-B942-F8C7370A8D8A}">
      <dgm:prSet/>
      <dgm:spPr/>
      <dgm:t>
        <a:bodyPr/>
        <a:lstStyle/>
        <a:p>
          <a:endParaRPr lang="en-US"/>
        </a:p>
      </dgm:t>
    </dgm:pt>
    <dgm:pt modelId="{C482549F-30C7-45F3-B82F-27AD2B3FCCD6}" type="pres">
      <dgm:prSet presAssocID="{28E20C9E-CAF1-4317-A522-97AC5E239D7F}" presName="linear" presStyleCnt="0">
        <dgm:presLayoutVars>
          <dgm:animLvl val="lvl"/>
          <dgm:resizeHandles val="exact"/>
        </dgm:presLayoutVars>
      </dgm:prSet>
      <dgm:spPr/>
    </dgm:pt>
    <dgm:pt modelId="{5A38E743-32D8-4389-B9A2-9249959C73EE}" type="pres">
      <dgm:prSet presAssocID="{90A43B5D-9C3D-467D-9FBA-5276A37BAAA7}" presName="parentText" presStyleLbl="node1" presStyleIdx="0" presStyleCnt="1" custLinFactNeighborX="-1533" custLinFactNeighborY="-81911">
        <dgm:presLayoutVars>
          <dgm:chMax val="0"/>
          <dgm:bulletEnabled val="1"/>
        </dgm:presLayoutVars>
      </dgm:prSet>
      <dgm:spPr/>
    </dgm:pt>
  </dgm:ptLst>
  <dgm:cxnLst>
    <dgm:cxn modelId="{D1641504-6737-4EB4-B942-F8C7370A8D8A}" srcId="{28E20C9E-CAF1-4317-A522-97AC5E239D7F}" destId="{90A43B5D-9C3D-467D-9FBA-5276A37BAAA7}" srcOrd="0" destOrd="0" parTransId="{0CF498E7-C23E-4B63-AF79-A5FE4E427DC6}" sibTransId="{FB76B0CD-7E57-4489-9910-29148B5D4469}"/>
    <dgm:cxn modelId="{7A46B984-A5CA-4994-80D9-F38787669253}" type="presOf" srcId="{28E20C9E-CAF1-4317-A522-97AC5E239D7F}" destId="{C482549F-30C7-45F3-B82F-27AD2B3FCCD6}" srcOrd="0" destOrd="0" presId="urn:microsoft.com/office/officeart/2005/8/layout/vList2"/>
    <dgm:cxn modelId="{769903C0-D240-47CA-AB17-069DEADB310B}" type="presOf" srcId="{90A43B5D-9C3D-467D-9FBA-5276A37BAAA7}" destId="{5A38E743-32D8-4389-B9A2-9249959C73EE}" srcOrd="0" destOrd="0" presId="urn:microsoft.com/office/officeart/2005/8/layout/vList2"/>
    <dgm:cxn modelId="{9CFA33D6-C415-4AEA-B341-4DE306DF4739}" type="presParOf" srcId="{C482549F-30C7-45F3-B82F-27AD2B3FCCD6}" destId="{5A38E743-32D8-4389-B9A2-9249959C73EE}"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8E743-32D8-4389-B9A2-9249959C73EE}">
      <dsp:nvSpPr>
        <dsp:cNvPr id="0" name=""/>
        <dsp:cNvSpPr/>
      </dsp:nvSpPr>
      <dsp:spPr>
        <a:xfrm>
          <a:off x="0" y="0"/>
          <a:ext cx="9492996" cy="1141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err="1" smtClean="0">
              <a:solidFill>
                <a:srgbClr val="0070C0"/>
              </a:solidFill>
            </a:rPr>
            <a:t>Dấu</a:t>
          </a:r>
          <a:r>
            <a:rPr lang="en-US" sz="2400" kern="1200" dirty="0" smtClean="0">
              <a:solidFill>
                <a:srgbClr val="0070C0"/>
              </a:solidFill>
            </a:rPr>
            <a:t> </a:t>
          </a:r>
          <a:r>
            <a:rPr lang="en-US" sz="2400" kern="1200" dirty="0" err="1" smtClean="0">
              <a:solidFill>
                <a:srgbClr val="0070C0"/>
              </a:solidFill>
            </a:rPr>
            <a:t>phẩy</a:t>
          </a:r>
          <a:r>
            <a:rPr lang="en-US" sz="2400" kern="1200" dirty="0" smtClean="0">
              <a:solidFill>
                <a:srgbClr val="0070C0"/>
              </a:solidFill>
            </a:rPr>
            <a:t> </a:t>
          </a:r>
          <a:r>
            <a:rPr lang="en-US" sz="2400" kern="1200" dirty="0" err="1" smtClean="0">
              <a:solidFill>
                <a:srgbClr val="002060"/>
              </a:solidFill>
            </a:rPr>
            <a:t>để</a:t>
          </a:r>
          <a:r>
            <a:rPr lang="en-US" sz="2400" kern="1200" dirty="0" smtClean="0">
              <a:solidFill>
                <a:srgbClr val="002060"/>
              </a:solidFill>
            </a:rPr>
            <a:t> </a:t>
          </a:r>
          <a:r>
            <a:rPr lang="en-US" sz="2400" kern="1200" dirty="0" err="1" smtClean="0">
              <a:solidFill>
                <a:srgbClr val="0070C0"/>
              </a:solidFill>
            </a:rPr>
            <a:t>ngăn</a:t>
          </a:r>
          <a:r>
            <a:rPr lang="en-US" sz="2400" kern="1200" dirty="0" smtClean="0">
              <a:solidFill>
                <a:srgbClr val="0070C0"/>
              </a:solidFill>
            </a:rPr>
            <a:t> </a:t>
          </a:r>
          <a:r>
            <a:rPr lang="en-US" sz="2400" kern="1200" dirty="0" err="1" smtClean="0">
              <a:solidFill>
                <a:srgbClr val="0070C0"/>
              </a:solidFill>
            </a:rPr>
            <a:t>cách</a:t>
          </a:r>
          <a:r>
            <a:rPr lang="en-US" sz="2400" kern="1200" dirty="0" smtClean="0">
              <a:solidFill>
                <a:srgbClr val="0070C0"/>
              </a:solidFill>
            </a:rPr>
            <a:t> </a:t>
          </a:r>
          <a:r>
            <a:rPr lang="en-US" sz="2400" kern="1200" dirty="0" err="1" smtClean="0">
              <a:solidFill>
                <a:srgbClr val="002060"/>
              </a:solidFill>
            </a:rPr>
            <a:t>bộ</a:t>
          </a:r>
          <a:r>
            <a:rPr lang="en-US" sz="2400" kern="1200" dirty="0" smtClean="0">
              <a:solidFill>
                <a:srgbClr val="002060"/>
              </a:solidFill>
            </a:rPr>
            <a:t> </a:t>
          </a:r>
          <a:r>
            <a:rPr lang="en-US" sz="2400" kern="1200" dirty="0" err="1" smtClean="0">
              <a:solidFill>
                <a:srgbClr val="002060"/>
              </a:solidFill>
            </a:rPr>
            <a:t>phận</a:t>
          </a:r>
          <a:r>
            <a:rPr lang="en-US" sz="2400" kern="1200" dirty="0" smtClean="0">
              <a:solidFill>
                <a:srgbClr val="002060"/>
              </a:solidFill>
            </a:rPr>
            <a:t> </a:t>
          </a:r>
          <a:r>
            <a:rPr lang="en-US" sz="2400" kern="1200" dirty="0" err="1" smtClean="0">
              <a:solidFill>
                <a:srgbClr val="0070C0"/>
              </a:solidFill>
            </a:rPr>
            <a:t>trả</a:t>
          </a:r>
          <a:r>
            <a:rPr lang="en-US" sz="2400" kern="1200" dirty="0" smtClean="0">
              <a:solidFill>
                <a:srgbClr val="0070C0"/>
              </a:solidFill>
            </a:rPr>
            <a:t> </a:t>
          </a:r>
          <a:r>
            <a:rPr lang="en-US" sz="2400" kern="1200" dirty="0" err="1" smtClean="0">
              <a:solidFill>
                <a:srgbClr val="0070C0"/>
              </a:solidFill>
            </a:rPr>
            <a:t>lời</a:t>
          </a:r>
          <a:r>
            <a:rPr lang="en-US" sz="2400" kern="1200" dirty="0" smtClean="0">
              <a:solidFill>
                <a:srgbClr val="0070C0"/>
              </a:solidFill>
            </a:rPr>
            <a:t> </a:t>
          </a:r>
          <a:r>
            <a:rPr lang="en-US" sz="2400" kern="1200" dirty="0" err="1" smtClean="0">
              <a:solidFill>
                <a:srgbClr val="0070C0"/>
              </a:solidFill>
            </a:rPr>
            <a:t>câu</a:t>
          </a:r>
          <a:r>
            <a:rPr lang="en-US" sz="2400" kern="1200" dirty="0" smtClean="0">
              <a:solidFill>
                <a:srgbClr val="0070C0"/>
              </a:solidFill>
            </a:rPr>
            <a:t> </a:t>
          </a:r>
          <a:r>
            <a:rPr lang="en-US" sz="2400" kern="1200" dirty="0" err="1" smtClean="0">
              <a:solidFill>
                <a:srgbClr val="0070C0"/>
              </a:solidFill>
            </a:rPr>
            <a:t>hỏi</a:t>
          </a:r>
          <a:r>
            <a:rPr lang="en-US" sz="2400" kern="1200" dirty="0" smtClean="0">
              <a:solidFill>
                <a:srgbClr val="0070C0"/>
              </a:solidFill>
            </a:rPr>
            <a:t> </a:t>
          </a:r>
          <a:r>
            <a:rPr lang="en-US" sz="2400" kern="1200" dirty="0" err="1" smtClean="0">
              <a:solidFill>
                <a:srgbClr val="0070C0"/>
              </a:solidFill>
            </a:rPr>
            <a:t>Khi</a:t>
          </a:r>
          <a:r>
            <a:rPr lang="en-US" sz="2400" kern="1200" dirty="0" smtClean="0">
              <a:solidFill>
                <a:srgbClr val="0070C0"/>
              </a:solidFill>
            </a:rPr>
            <a:t> </a:t>
          </a:r>
          <a:r>
            <a:rPr lang="en-US" sz="2400" kern="1200" dirty="0" err="1" smtClean="0">
              <a:solidFill>
                <a:srgbClr val="0070C0"/>
              </a:solidFill>
            </a:rPr>
            <a:t>nào</a:t>
          </a:r>
          <a:r>
            <a:rPr lang="en-US" sz="2400" kern="1200" dirty="0" smtClean="0">
              <a:solidFill>
                <a:srgbClr val="0070C0"/>
              </a:solidFill>
            </a:rPr>
            <a:t> ? </a:t>
          </a:r>
          <a:r>
            <a:rPr lang="en-US" sz="2400" kern="1200" dirty="0" err="1" smtClean="0">
              <a:solidFill>
                <a:srgbClr val="002060"/>
              </a:solidFill>
            </a:rPr>
            <a:t>với</a:t>
          </a:r>
          <a:r>
            <a:rPr lang="en-US" sz="2400" kern="1200" dirty="0" smtClean="0">
              <a:solidFill>
                <a:srgbClr val="002060"/>
              </a:solidFill>
            </a:rPr>
            <a:t> </a:t>
          </a:r>
          <a:r>
            <a:rPr lang="en-US" sz="2400" kern="1200" dirty="0" err="1" smtClean="0">
              <a:solidFill>
                <a:srgbClr val="002060"/>
              </a:solidFill>
            </a:rPr>
            <a:t>các</a:t>
          </a:r>
          <a:r>
            <a:rPr lang="en-US" sz="2400" kern="1200" dirty="0" smtClean="0">
              <a:solidFill>
                <a:srgbClr val="002060"/>
              </a:solidFill>
            </a:rPr>
            <a:t> </a:t>
          </a:r>
          <a:r>
            <a:rPr lang="en-US" sz="2400" kern="1200" dirty="0" err="1" smtClean="0">
              <a:solidFill>
                <a:srgbClr val="0070C0"/>
              </a:solidFill>
            </a:rPr>
            <a:t>bộ</a:t>
          </a:r>
          <a:r>
            <a:rPr lang="en-US" sz="2400" kern="1200" dirty="0" smtClean="0">
              <a:solidFill>
                <a:srgbClr val="0070C0"/>
              </a:solidFill>
            </a:rPr>
            <a:t> </a:t>
          </a:r>
          <a:r>
            <a:rPr lang="en-US" sz="2400" kern="1200" dirty="0" err="1" smtClean="0">
              <a:solidFill>
                <a:srgbClr val="0070C0"/>
              </a:solidFill>
            </a:rPr>
            <a:t>phận</a:t>
          </a:r>
          <a:r>
            <a:rPr lang="en-US" sz="2400" kern="1200" dirty="0" smtClean="0">
              <a:solidFill>
                <a:srgbClr val="0070C0"/>
              </a:solidFill>
            </a:rPr>
            <a:t> </a:t>
          </a:r>
          <a:r>
            <a:rPr lang="en-US" sz="2400" kern="1200" dirty="0" err="1" smtClean="0">
              <a:solidFill>
                <a:srgbClr val="0070C0"/>
              </a:solidFill>
            </a:rPr>
            <a:t>khác</a:t>
          </a:r>
          <a:r>
            <a:rPr lang="en-US" sz="2400" kern="1200" dirty="0" smtClean="0">
              <a:solidFill>
                <a:srgbClr val="002060"/>
              </a:solidFill>
            </a:rPr>
            <a:t> </a:t>
          </a:r>
          <a:r>
            <a:rPr lang="en-US" sz="2400" kern="1200" dirty="0" err="1" smtClean="0">
              <a:solidFill>
                <a:srgbClr val="002060"/>
              </a:solidFill>
            </a:rPr>
            <a:t>trong</a:t>
          </a:r>
          <a:r>
            <a:rPr lang="en-US" sz="2400" kern="1200" dirty="0" smtClean="0">
              <a:solidFill>
                <a:srgbClr val="002060"/>
              </a:solidFill>
            </a:rPr>
            <a:t> </a:t>
          </a:r>
          <a:r>
            <a:rPr lang="en-US" sz="2400" kern="1200" dirty="0" err="1" smtClean="0">
              <a:solidFill>
                <a:srgbClr val="002060"/>
              </a:solidFill>
            </a:rPr>
            <a:t>câu</a:t>
          </a:r>
          <a:r>
            <a:rPr lang="en-US" sz="2400" kern="1200" dirty="0" smtClean="0">
              <a:solidFill>
                <a:srgbClr val="002060"/>
              </a:solidFill>
            </a:rPr>
            <a:t>.</a:t>
          </a:r>
          <a:endParaRPr lang="en-US" sz="2400" kern="1200" dirty="0">
            <a:solidFill>
              <a:srgbClr val="002060"/>
            </a:solidFill>
          </a:endParaRPr>
        </a:p>
      </dsp:txBody>
      <dsp:txXfrm>
        <a:off x="55744" y="55744"/>
        <a:ext cx="9381508" cy="1030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AFF08-6935-47FE-B473-1CC5C8C6943F}" type="datetimeFigureOut">
              <a:rPr lang="en-US" smtClean="0"/>
              <a:t>23/01/2022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9D3FD-570E-43E7-B9CD-C938F50FCEF8}" type="slidenum">
              <a:rPr lang="en-US" smtClean="0"/>
              <a:t>‹#›</a:t>
            </a:fld>
            <a:endParaRPr lang="en-US"/>
          </a:p>
        </p:txBody>
      </p:sp>
    </p:spTree>
    <p:extLst>
      <p:ext uri="{BB962C8B-B14F-4D97-AF65-F5344CB8AC3E}">
        <p14:creationId xmlns:p14="http://schemas.microsoft.com/office/powerpoint/2010/main" val="144026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36261-BF9B-417B-BCDC-BFF16F249FF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7840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https://quizizz.com/admin/quiz/61ed2059b24ee5001eb6b93b/khoi-dong-ltvc-tuan-20 </a:t>
            </a:r>
          </a:p>
          <a:p>
            <a:r>
              <a:rPr lang="en-US" dirty="0" err="1" smtClean="0"/>
              <a:t>Mn</a:t>
            </a:r>
            <a:r>
              <a:rPr lang="en-US" dirty="0" smtClean="0"/>
              <a:t> </a:t>
            </a:r>
            <a:r>
              <a:rPr lang="en-US" dirty="0" err="1" smtClean="0"/>
              <a:t>vào</a:t>
            </a:r>
            <a:r>
              <a:rPr lang="en-US" baseline="0" dirty="0" smtClean="0"/>
              <a:t> link </a:t>
            </a:r>
            <a:r>
              <a:rPr lang="en-US" baseline="0" dirty="0" err="1" smtClean="0"/>
              <a:t>này</a:t>
            </a:r>
            <a:r>
              <a:rPr lang="en-US" baseline="0" dirty="0" smtClean="0"/>
              <a:t> </a:t>
            </a:r>
            <a:r>
              <a:rPr lang="en-US" baseline="0" dirty="0" err="1" smtClean="0"/>
              <a:t>để</a:t>
            </a:r>
            <a:r>
              <a:rPr lang="en-US" baseline="0" dirty="0" smtClean="0"/>
              <a:t> </a:t>
            </a:r>
            <a:r>
              <a:rPr lang="en-US" baseline="0" dirty="0" err="1" smtClean="0"/>
              <a:t>tạo</a:t>
            </a:r>
            <a:r>
              <a:rPr lang="en-US" baseline="0" dirty="0" smtClean="0"/>
              <a:t> link </a:t>
            </a:r>
            <a:r>
              <a:rPr lang="en-US" baseline="0" dirty="0" err="1" smtClean="0"/>
              <a:t>quizizz</a:t>
            </a:r>
            <a:r>
              <a:rPr lang="en-US" baseline="0" dirty="0" smtClean="0"/>
              <a:t> </a:t>
            </a:r>
            <a:r>
              <a:rPr lang="en-US" baseline="0" dirty="0" err="1" smtClean="0"/>
              <a:t>cho</a:t>
            </a:r>
            <a:r>
              <a:rPr lang="en-US" baseline="0" dirty="0" smtClean="0"/>
              <a:t> </a:t>
            </a:r>
            <a:r>
              <a:rPr lang="en-US" baseline="0" dirty="0" err="1" smtClean="0"/>
              <a:t>lớp</a:t>
            </a:r>
            <a:r>
              <a:rPr lang="en-US" baseline="0" dirty="0" smtClean="0"/>
              <a:t> </a:t>
            </a:r>
            <a:r>
              <a:rPr lang="en-US" baseline="0" dirty="0" err="1" smtClean="0"/>
              <a:t>mình</a:t>
            </a:r>
            <a:endParaRPr lang="en-US" dirty="0"/>
          </a:p>
        </p:txBody>
      </p:sp>
      <p:sp>
        <p:nvSpPr>
          <p:cNvPr id="4" name="Slide Number Placeholder 3"/>
          <p:cNvSpPr>
            <a:spLocks noGrp="1"/>
          </p:cNvSpPr>
          <p:nvPr>
            <p:ph type="sldNum" sz="quarter" idx="10"/>
          </p:nvPr>
        </p:nvSpPr>
        <p:spPr/>
        <p:txBody>
          <a:bodyPr/>
          <a:lstStyle/>
          <a:p>
            <a:fld id="{6C09D3FD-570E-43E7-B9CD-C938F50FCEF8}" type="slidenum">
              <a:rPr lang="en-US" smtClean="0"/>
              <a:t>2</a:t>
            </a:fld>
            <a:endParaRPr lang="en-US"/>
          </a:p>
        </p:txBody>
      </p:sp>
    </p:spTree>
    <p:extLst>
      <p:ext uri="{BB962C8B-B14F-4D97-AF65-F5344CB8AC3E}">
        <p14:creationId xmlns:p14="http://schemas.microsoft.com/office/powerpoint/2010/main" val="15988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Đặt</a:t>
            </a:r>
            <a:r>
              <a:rPr lang="en-US" baseline="0" dirty="0" smtClean="0"/>
              <a:t> </a:t>
            </a:r>
            <a:r>
              <a:rPr lang="en-US" baseline="0" dirty="0" err="1" smtClean="0"/>
              <a:t>câu</a:t>
            </a:r>
            <a:r>
              <a:rPr lang="en-US" baseline="0" dirty="0" smtClean="0"/>
              <a:t> </a:t>
            </a:r>
            <a:r>
              <a:rPr lang="en-US" baseline="0" dirty="0" err="1" smtClean="0"/>
              <a:t>với</a:t>
            </a:r>
            <a:r>
              <a:rPr lang="en-US" baseline="0" dirty="0" smtClean="0"/>
              <a:t> </a:t>
            </a:r>
            <a:r>
              <a:rPr lang="en-US" baseline="0" dirty="0" err="1" smtClean="0"/>
              <a:t>từ</a:t>
            </a:r>
            <a:r>
              <a:rPr lang="en-US" baseline="0" dirty="0" smtClean="0"/>
              <a:t> </a:t>
            </a:r>
            <a:r>
              <a:rPr lang="en-US" baseline="0" dirty="0" err="1" smtClean="0"/>
              <a:t>tìm</a:t>
            </a:r>
            <a:r>
              <a:rPr lang="en-US" baseline="0" dirty="0" smtClean="0"/>
              <a:t> </a:t>
            </a:r>
            <a:r>
              <a:rPr lang="en-US" baseline="0" dirty="0" err="1" smtClean="0"/>
              <a:t>được</a:t>
            </a:r>
            <a:endParaRPr lang="en-US" baseline="0" dirty="0" smtClean="0"/>
          </a:p>
          <a:p>
            <a:r>
              <a:rPr lang="en-US" baseline="0" dirty="0" err="1" smtClean="0"/>
              <a:t>Tìm</a:t>
            </a:r>
            <a:r>
              <a:rPr lang="en-US" baseline="0" dirty="0" smtClean="0"/>
              <a:t> </a:t>
            </a:r>
            <a:r>
              <a:rPr lang="en-US" baseline="0" dirty="0" err="1" smtClean="0"/>
              <a:t>thêm</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khác</a:t>
            </a:r>
            <a:endParaRPr lang="en-US" dirty="0"/>
          </a:p>
        </p:txBody>
      </p:sp>
      <p:sp>
        <p:nvSpPr>
          <p:cNvPr id="4" name="Slide Number Placeholder 3"/>
          <p:cNvSpPr>
            <a:spLocks noGrp="1"/>
          </p:cNvSpPr>
          <p:nvPr>
            <p:ph type="sldNum" sz="quarter" idx="10"/>
          </p:nvPr>
        </p:nvSpPr>
        <p:spPr/>
        <p:txBody>
          <a:bodyPr/>
          <a:lstStyle/>
          <a:p>
            <a:fld id="{6C09D3FD-570E-43E7-B9CD-C938F50FCEF8}" type="slidenum">
              <a:rPr lang="en-US" smtClean="0"/>
              <a:t>5</a:t>
            </a:fld>
            <a:endParaRPr lang="en-US"/>
          </a:p>
        </p:txBody>
      </p:sp>
    </p:spTree>
    <p:extLst>
      <p:ext uri="{BB962C8B-B14F-4D97-AF65-F5344CB8AC3E}">
        <p14:creationId xmlns:p14="http://schemas.microsoft.com/office/powerpoint/2010/main" val="134255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3" panose="05040102010807070707" pitchFamily="18" charset="2"/>
              </a:rPr>
              <a:t> </a:t>
            </a:r>
            <a:r>
              <a:rPr kumimoji="0" lang="en-US" sz="1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Đây</a:t>
            </a:r>
            <a:r>
              <a:rPr kumimoji="0" lang="en-US"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là</a:t>
            </a:r>
            <a:r>
              <a:rPr kumimoji="0" lang="en-US"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bộ</a:t>
            </a:r>
            <a:r>
              <a:rPr kumimoji="0" lang="en-US"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phận</a:t>
            </a:r>
            <a:r>
              <a:rPr kumimoji="0" lang="en-US"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trả</a:t>
            </a:r>
            <a:r>
              <a:rPr kumimoji="0" lang="en-US"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lời</a:t>
            </a:r>
            <a:r>
              <a:rPr kumimoji="0" lang="en-US"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cho</a:t>
            </a:r>
            <a:r>
              <a:rPr kumimoji="0" lang="en-US"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hỏi</a:t>
            </a:r>
            <a:r>
              <a:rPr kumimoji="0" lang="en-US"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khi</a:t>
            </a:r>
            <a:r>
              <a:rPr kumimoji="0" lang="en-US"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nào</a:t>
            </a:r>
            <a:r>
              <a:rPr kumimoji="0" lang="en-US" sz="1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Dấu</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phẩy</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dùng</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để</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ngăn</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cách</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giữa</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bộ</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phận</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TLCH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Khi</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nào</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chỉ</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thời</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gian</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với</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bộ</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phận</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còn</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lại</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Để</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đặt</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dấu</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phẩy</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đúng</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trong</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câu,chúng</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ta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cần</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đọc</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nhiều</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lần</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và</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chú</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ý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ngắt</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hơi</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đúng</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để</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ngăn</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cách</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bộ</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phận</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chỉ</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thời</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gian</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với</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bộ</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phận</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khác</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câu</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6C09D3FD-570E-43E7-B9CD-C938F50FCEF8}" type="slidenum">
              <a:rPr lang="en-US" smtClean="0"/>
              <a:t>10</a:t>
            </a:fld>
            <a:endParaRPr lang="en-US"/>
          </a:p>
        </p:txBody>
      </p:sp>
    </p:spTree>
    <p:extLst>
      <p:ext uri="{BB962C8B-B14F-4D97-AF65-F5344CB8AC3E}">
        <p14:creationId xmlns:p14="http://schemas.microsoft.com/office/powerpoint/2010/main" val="75303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36261-BF9B-417B-BCDC-BFF16F249FF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205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5A9B03-4380-45F6-B2FC-C1EE6412C3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612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4BDF5C-98AD-4A31-BE22-3FE652853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62835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0385856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8741835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6555513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9073509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7113583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5618113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9117773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7204695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711280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77417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E9251A-28A6-4534-843E-96B6336B5B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38216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3DB197-84B0-484E-9C0F-88358ECCB79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77DA78-E013-4A8C-AD75-63A150561B10}"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70627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12DBF712-7445-4AFA-8602-813199DA2F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4087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7C8315-020A-444B-B3B8-A7071E61CB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397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78F8B4-079F-410F-8B28-81BBA9F67E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47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2B1B41-2166-4869-B862-223CBB1243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787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55A8F-74F9-4FB5-A97C-9E7C9D0490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4852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1052A3-4772-437C-8E7F-40AB74D51E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770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10AD3-187D-4CF1-A91E-0DF1713BB4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796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EC56CC1-A1AD-4328-BD1C-75D5BECAC2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925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BCC1E0-4561-4E42-8030-BC4ACF2895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4726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6BB5E7-8A7B-423A-9F37-19BDAFBFD2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7809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F3D5C1-CC42-492A-B95D-89B4F40A2A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5994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FD8281-1E9F-45BE-BABA-4F9C7D9C13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7146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7B2DC4-04FB-4953-BEEA-E39E5767B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7748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558264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335837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339664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804564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357560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73495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306D6-6615-4144-AC4E-B1CB8363B5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4555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526347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153239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177091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966151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533208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3DB197-84B0-484E-9C0F-88358ECCB79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77DA78-E013-4A8C-AD75-63A150561B10}"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663264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346193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74234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048528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82702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0510C5-9BB4-4FC8-80AB-CCA29296FA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8843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169837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417820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989553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936072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9726882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565986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764967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3DB197-84B0-484E-9C0F-88358ECCB79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77DA78-E013-4A8C-AD75-63A150561B10}"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075848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8968130-D27F-4A67-BD70-884F8FB65F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23/01/2022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8DD8E02-8DB5-485C-898A-DAC060F3B6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082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8968130-D27F-4A67-BD70-884F8FB65F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23/01/2022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8DD8E02-8DB5-485C-898A-DAC060F3B6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76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F5A98D0-5A26-4EAA-A428-E8A60921ED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3962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8968130-D27F-4A67-BD70-884F8FB65F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23/01/2022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8DD8E02-8DB5-485C-898A-DAC060F3B6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8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8968130-D27F-4A67-BD70-884F8FB65F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23/01/2022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8DD8E02-8DB5-485C-898A-DAC060F3B6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974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8968130-D27F-4A67-BD70-884F8FB65F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23/01/2022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8DD8E02-8DB5-485C-898A-DAC060F3B6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6900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8968130-D27F-4A67-BD70-884F8FB65F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23/01/2022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8DD8E02-8DB5-485C-898A-DAC060F3B6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607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8968130-D27F-4A67-BD70-884F8FB65F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23/01/2022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8DD8E02-8DB5-485C-898A-DAC060F3B6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76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8968130-D27F-4A67-BD70-884F8FB65F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23/01/2022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8DD8E02-8DB5-485C-898A-DAC060F3B6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267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8968130-D27F-4A67-BD70-884F8FB65F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23/01/2022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8DD8E02-8DB5-485C-898A-DAC060F3B6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0545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8968130-D27F-4A67-BD70-884F8FB65F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23/01/2022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8DD8E02-8DB5-485C-898A-DAC060F3B6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547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8968130-D27F-4A67-BD70-884F8FB65F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23/01/2022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8DD8E02-8DB5-485C-898A-DAC060F3B6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8649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25205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B4AF37C-A79E-4685-9B9A-118A2C6499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1775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195478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932459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2757373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8890372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4807062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0521424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7896349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648770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0291292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04122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FB71AC2-0862-44EC-BC26-5489E20FE6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98166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3DB197-84B0-484E-9C0F-88358ECCB79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77DA78-E013-4A8C-AD75-63A150561B10}"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212848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DB0E04A-0603-4855-8419-FE472FD46F8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a:extLst>
              <a:ext uri="{FF2B5EF4-FFF2-40B4-BE49-F238E27FC236}">
                <a16:creationId xmlns:a16="http://schemas.microsoft.com/office/drawing/2014/main" id="{E9922A02-1E96-4764-B065-C2BD9C99549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a:extLst>
              <a:ext uri="{FF2B5EF4-FFF2-40B4-BE49-F238E27FC236}">
                <a16:creationId xmlns:a16="http://schemas.microsoft.com/office/drawing/2014/main" id="{A30D207F-8CE0-47C8-B62D-6386F311DCA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386497-C01D-42D7-8019-03C83E94C1F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18550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DB0E04A-0603-4855-8419-FE472FD46F8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a:extLst>
              <a:ext uri="{FF2B5EF4-FFF2-40B4-BE49-F238E27FC236}">
                <a16:creationId xmlns:a16="http://schemas.microsoft.com/office/drawing/2014/main" id="{E9922A02-1E96-4764-B065-C2BD9C99549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a:extLst>
              <a:ext uri="{FF2B5EF4-FFF2-40B4-BE49-F238E27FC236}">
                <a16:creationId xmlns:a16="http://schemas.microsoft.com/office/drawing/2014/main" id="{A30D207F-8CE0-47C8-B62D-6386F311DCA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386497-C01D-42D7-8019-03C83E94C1F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32565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48CA0E-D6D5-41F5-9148-E29ACB53010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a:extLst>
              <a:ext uri="{FF2B5EF4-FFF2-40B4-BE49-F238E27FC236}">
                <a16:creationId xmlns:a16="http://schemas.microsoft.com/office/drawing/2014/main" id="{AB3F1402-BD88-4A0D-8C1B-244BBE4A1F4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a:extLst>
              <a:ext uri="{FF2B5EF4-FFF2-40B4-BE49-F238E27FC236}">
                <a16:creationId xmlns:a16="http://schemas.microsoft.com/office/drawing/2014/main" id="{30CDB323-9E03-4D75-B282-49A74BF5E0B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46A31A-DB77-475E-B896-DB613F49104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45512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48CA0E-D6D5-41F5-9148-E29ACB53010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a:extLst>
              <a:ext uri="{FF2B5EF4-FFF2-40B4-BE49-F238E27FC236}">
                <a16:creationId xmlns:a16="http://schemas.microsoft.com/office/drawing/2014/main" id="{AB3F1402-BD88-4A0D-8C1B-244BBE4A1F4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a:extLst>
              <a:ext uri="{FF2B5EF4-FFF2-40B4-BE49-F238E27FC236}">
                <a16:creationId xmlns:a16="http://schemas.microsoft.com/office/drawing/2014/main" id="{30CDB323-9E03-4D75-B282-49A74BF5E0B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46A31A-DB77-475E-B896-DB613F49104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0918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48CA0E-D6D5-41F5-9148-E29ACB53010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a:extLst>
              <a:ext uri="{FF2B5EF4-FFF2-40B4-BE49-F238E27FC236}">
                <a16:creationId xmlns:a16="http://schemas.microsoft.com/office/drawing/2014/main" id="{AB3F1402-BD88-4A0D-8C1B-244BBE4A1F4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a:extLst>
              <a:ext uri="{FF2B5EF4-FFF2-40B4-BE49-F238E27FC236}">
                <a16:creationId xmlns:a16="http://schemas.microsoft.com/office/drawing/2014/main" id="{30CDB323-9E03-4D75-B282-49A74BF5E0B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46A31A-DB77-475E-B896-DB613F49104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45082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592C14C-0748-40EC-A9D1-FDDB36B8DF9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a:extLst>
              <a:ext uri="{FF2B5EF4-FFF2-40B4-BE49-F238E27FC236}">
                <a16:creationId xmlns:a16="http://schemas.microsoft.com/office/drawing/2014/main" id="{2BD2208A-8901-413E-A7F8-A806A2B7862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a:extLst>
              <a:ext uri="{FF2B5EF4-FFF2-40B4-BE49-F238E27FC236}">
                <a16:creationId xmlns:a16="http://schemas.microsoft.com/office/drawing/2014/main" id="{A0CD0647-3294-40A7-81CB-34492D4C905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BA69B8-C9BA-4BCD-BDD2-5E14F67D528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59391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640053B-A9FA-45E0-A9E0-BCC14A355A3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C9F884E5-8872-4228-A933-CA2ECD465D9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3C02B740-AF23-4705-8344-6082A6EF9FE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4125FA-9988-4E16-8DEA-0AB9187A8DC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5210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FD54F5F-88FF-41EE-9B40-DDF7947B3D9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5">
            <a:extLst>
              <a:ext uri="{FF2B5EF4-FFF2-40B4-BE49-F238E27FC236}">
                <a16:creationId xmlns:a16="http://schemas.microsoft.com/office/drawing/2014/main" id="{438792BA-E0CD-466F-89BB-B850D520AFD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6">
            <a:extLst>
              <a:ext uri="{FF2B5EF4-FFF2-40B4-BE49-F238E27FC236}">
                <a16:creationId xmlns:a16="http://schemas.microsoft.com/office/drawing/2014/main" id="{A4056622-5A1B-4948-9044-D62EF89BA2F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A56906-BD2F-433D-962E-FE8AC8F39EF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80507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686FCDA-31AA-457D-B296-59A874373DF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a:extLst>
              <a:ext uri="{FF2B5EF4-FFF2-40B4-BE49-F238E27FC236}">
                <a16:creationId xmlns:a16="http://schemas.microsoft.com/office/drawing/2014/main" id="{875AA3A6-C5F8-4E51-B493-439F806AEFB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a:extLst>
              <a:ext uri="{FF2B5EF4-FFF2-40B4-BE49-F238E27FC236}">
                <a16:creationId xmlns:a16="http://schemas.microsoft.com/office/drawing/2014/main" id="{0EAEF28C-8C57-4DE3-99CD-0B856C8D38F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A46474-512C-4D79-B4D8-921ED1E26D8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587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230177-A129-4143-8921-E9B340ED6D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573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6A6908E-7D15-4A19-9B1E-F5FE9569830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a:extLst>
              <a:ext uri="{FF2B5EF4-FFF2-40B4-BE49-F238E27FC236}">
                <a16:creationId xmlns:a16="http://schemas.microsoft.com/office/drawing/2014/main" id="{A481E135-EA64-468F-87EA-BF92D9B5BA0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a:extLst>
              <a:ext uri="{FF2B5EF4-FFF2-40B4-BE49-F238E27FC236}">
                <a16:creationId xmlns:a16="http://schemas.microsoft.com/office/drawing/2014/main" id="{772FADF2-0EDE-4FC5-80F3-BC719B98817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694465-7251-4BE1-AAF3-0A3E23CE39C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0114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6A6908E-7D15-4A19-9B1E-F5FE9569830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a:extLst>
              <a:ext uri="{FF2B5EF4-FFF2-40B4-BE49-F238E27FC236}">
                <a16:creationId xmlns:a16="http://schemas.microsoft.com/office/drawing/2014/main" id="{A481E135-EA64-468F-87EA-BF92D9B5BA0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a:extLst>
              <a:ext uri="{FF2B5EF4-FFF2-40B4-BE49-F238E27FC236}">
                <a16:creationId xmlns:a16="http://schemas.microsoft.com/office/drawing/2014/main" id="{772FADF2-0EDE-4FC5-80F3-BC719B98817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694465-7251-4BE1-AAF3-0A3E23CE39C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0218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6A6908E-7D15-4A19-9B1E-F5FE9569830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a:extLst>
              <a:ext uri="{FF2B5EF4-FFF2-40B4-BE49-F238E27FC236}">
                <a16:creationId xmlns:a16="http://schemas.microsoft.com/office/drawing/2014/main" id="{A481E135-EA64-468F-87EA-BF92D9B5BA0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a:extLst>
              <a:ext uri="{FF2B5EF4-FFF2-40B4-BE49-F238E27FC236}">
                <a16:creationId xmlns:a16="http://schemas.microsoft.com/office/drawing/2014/main" id="{772FADF2-0EDE-4FC5-80F3-BC719B98817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694465-7251-4BE1-AAF3-0A3E23CE39C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46618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E5E8947-8851-46AB-B1D7-C0F4EF9DD5B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38AF5EB9-440A-48A1-9645-6FE37B55BED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EDE821D0-30BF-4E4D-A06A-7C4A39BA8BE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21963F-94BD-49CC-8857-DD3B50546A9C}"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25979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701CB8-21C1-46A6-9122-07A3F7513A9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94DB322B-B7B7-4A94-8976-FD1A469E9A5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042413BE-5720-43FA-B7F6-F705E103407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014865-3ABB-42F9-8A4A-D311EB601FC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2818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BDBD2E7-FEFB-4DD6-99FE-586A7A87BCF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a:extLst>
              <a:ext uri="{FF2B5EF4-FFF2-40B4-BE49-F238E27FC236}">
                <a16:creationId xmlns:a16="http://schemas.microsoft.com/office/drawing/2014/main" id="{2167631E-0B0B-4983-9679-48DF4935D92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a:extLst>
              <a:ext uri="{FF2B5EF4-FFF2-40B4-BE49-F238E27FC236}">
                <a16:creationId xmlns:a16="http://schemas.microsoft.com/office/drawing/2014/main" id="{958A2507-250A-443D-A62B-F8391ABD9A4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8CEB68-9902-44FF-9297-E54D87927A8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96673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88E3C9-9A87-44BB-946E-CCAA1AAC5C6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a:extLst>
              <a:ext uri="{FF2B5EF4-FFF2-40B4-BE49-F238E27FC236}">
                <a16:creationId xmlns:a16="http://schemas.microsoft.com/office/drawing/2014/main" id="{B071EA08-98D9-4F0D-9031-F8AAA080410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a:extLst>
              <a:ext uri="{FF2B5EF4-FFF2-40B4-BE49-F238E27FC236}">
                <a16:creationId xmlns:a16="http://schemas.microsoft.com/office/drawing/2014/main" id="{05526076-B2BC-4624-98FE-76ABF946BE9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3236F-C063-427A-8456-B10235C4A67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9567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7224419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5971925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06124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767E6-A514-4186-8A51-AF05187EFF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32854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3691077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1943102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2505322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2792721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181480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8669531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2362745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2382088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3DB197-84B0-484E-9C0F-88358ECCB79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77DA78-E013-4A8C-AD75-63A150561B10}"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5707814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2022/1/23</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29288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2.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45B97D-B6DA-416E-BB87-A1C4CBF2E66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02103848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06F629-9F20-422B-B19D-CB92C9B4439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7449474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74076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120600"/>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A8968130-D27F-4A67-BD70-884F8FB65F3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23/01/2022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48DD8E02-8DB5-485C-898A-DAC060F3B6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321364"/>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286485"/>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05925A1-A7C1-4640-A8E1-58A456F05D97}"/>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FF64734-4CCB-47D9-B709-953575542A6A}"/>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40194D3-3518-4C0B-B9F9-F8DB12BF02B1}"/>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29" name="Rectangle 5">
            <a:extLst>
              <a:ext uri="{FF2B5EF4-FFF2-40B4-BE49-F238E27FC236}">
                <a16:creationId xmlns:a16="http://schemas.microsoft.com/office/drawing/2014/main" id="{A2070BD2-F3C6-4573-992F-598B0AD7F5FC}"/>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30" name="Rectangle 6">
            <a:extLst>
              <a:ext uri="{FF2B5EF4-FFF2-40B4-BE49-F238E27FC236}">
                <a16:creationId xmlns:a16="http://schemas.microsoft.com/office/drawing/2014/main" id="{E8386C3C-ADE7-4B51-91E5-AC2CC08AD917}"/>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01DDF7-6DE1-494D-9B24-7979C0C0FD0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7328458"/>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555410"/>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92157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4.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80.xml"/><Relationship Id="rId1" Type="http://schemas.openxmlformats.org/officeDocument/2006/relationships/themeOverride" Target="../theme/themeOverride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9.xml"/><Relationship Id="rId7" Type="http://schemas.openxmlformats.org/officeDocument/2006/relationships/image" Target="../media/image5.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5.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18.xml"/><Relationship Id="rId18" Type="http://schemas.openxmlformats.org/officeDocument/2006/relationships/image" Target="../media/image29.jpeg"/><Relationship Id="rId3" Type="http://schemas.openxmlformats.org/officeDocument/2006/relationships/image" Target="../media/image20.png"/><Relationship Id="rId21" Type="http://schemas.openxmlformats.org/officeDocument/2006/relationships/slide" Target="slide17.xml"/><Relationship Id="rId7" Type="http://schemas.openxmlformats.org/officeDocument/2006/relationships/image" Target="../media/image22.jpeg"/><Relationship Id="rId12" Type="http://schemas.openxmlformats.org/officeDocument/2006/relationships/image" Target="../media/image25.jpeg"/><Relationship Id="rId17" Type="http://schemas.openxmlformats.org/officeDocument/2006/relationships/image" Target="../media/image28.jpeg"/><Relationship Id="rId2" Type="http://schemas.openxmlformats.org/officeDocument/2006/relationships/slide" Target="slide19.xml"/><Relationship Id="rId16" Type="http://schemas.openxmlformats.org/officeDocument/2006/relationships/slide" Target="slide15.xml"/><Relationship Id="rId20"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slide" Target="slide21.xml"/><Relationship Id="rId11" Type="http://schemas.openxmlformats.org/officeDocument/2006/relationships/image" Target="../media/image24.jpeg"/><Relationship Id="rId5" Type="http://schemas.openxmlformats.org/officeDocument/2006/relationships/image" Target="../media/image21.jpeg"/><Relationship Id="rId15" Type="http://schemas.openxmlformats.org/officeDocument/2006/relationships/image" Target="../media/image27.jpeg"/><Relationship Id="rId10" Type="http://schemas.openxmlformats.org/officeDocument/2006/relationships/slide" Target="slide23.xml"/><Relationship Id="rId19" Type="http://schemas.openxmlformats.org/officeDocument/2006/relationships/image" Target="../media/image30.png"/><Relationship Id="rId4" Type="http://schemas.openxmlformats.org/officeDocument/2006/relationships/slide" Target="slide20.xml"/><Relationship Id="rId9" Type="http://schemas.openxmlformats.org/officeDocument/2006/relationships/image" Target="../media/image23.jpeg"/><Relationship Id="rId14" Type="http://schemas.openxmlformats.org/officeDocument/2006/relationships/image" Target="../media/image26.jpeg"/><Relationship Id="rId22"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6.jpe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18.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slide" Target="slide16.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17.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slide" Target="slide16.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6.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2.xml"/><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9.jpe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slide" Target="slide16.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20.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5.png"/><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slide" Target="slide16.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41.jpe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slide" Target="slide16.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slide" Target="slide16.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slide" Target="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 Target="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1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1.xml"/><Relationship Id="rId1" Type="http://schemas.openxmlformats.org/officeDocument/2006/relationships/themeOverride" Target="../theme/themeOverride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0.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1.xml"/><Relationship Id="rId1" Type="http://schemas.openxmlformats.org/officeDocument/2006/relationships/themeOverride" Target="../theme/themeOverride3.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0.xml"/><Relationship Id="rId1" Type="http://schemas.openxmlformats.org/officeDocument/2006/relationships/themeOverride" Target="../theme/themeOverride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0.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AC47">
            <a:alpha val="24000"/>
          </a:srgbClr>
        </a:solidFill>
        <a:effectLst/>
      </p:bgPr>
    </p:bg>
    <p:spTree>
      <p:nvGrpSpPr>
        <p:cNvPr id="1" name=""/>
        <p:cNvGrpSpPr/>
        <p:nvPr/>
      </p:nvGrpSpPr>
      <p:grpSpPr>
        <a:xfrm>
          <a:off x="0" y="0"/>
          <a:ext cx="0" cy="0"/>
          <a:chOff x="0" y="0"/>
          <a:chExt cx="0" cy="0"/>
        </a:xfrm>
      </p:grpSpPr>
      <p:grpSp>
        <p:nvGrpSpPr>
          <p:cNvPr id="25" name="组合 24"/>
          <p:cNvGrpSpPr/>
          <p:nvPr/>
        </p:nvGrpSpPr>
        <p:grpSpPr>
          <a:xfrm>
            <a:off x="-1798955" y="-1424940"/>
            <a:ext cx="15784195" cy="10398125"/>
            <a:chOff x="-2833" y="-2244"/>
            <a:chExt cx="24857" cy="16375"/>
          </a:xfrm>
        </p:grpSpPr>
        <p:pic>
          <p:nvPicPr>
            <p:cNvPr id="26" name="Google Shape;7152;p41"/>
            <p:cNvPicPr preferRelativeResize="0"/>
            <p:nvPr/>
          </p:nvPicPr>
          <p:blipFill>
            <a:blip r:embed="rId5">
              <a:alphaModFix amt="35000"/>
              <a:grayscl/>
            </a:blip>
            <a:stretch>
              <a:fillRect/>
            </a:stretch>
          </p:blipFill>
          <p:spPr>
            <a:xfrm flipH="1" flipV="1">
              <a:off x="-2833" y="4575"/>
              <a:ext cx="14120" cy="7469"/>
            </a:xfrm>
            <a:prstGeom prst="rect">
              <a:avLst/>
            </a:prstGeom>
            <a:noFill/>
            <a:ln>
              <a:noFill/>
            </a:ln>
          </p:spPr>
        </p:pic>
        <p:pic>
          <p:nvPicPr>
            <p:cNvPr id="27" name="Google Shape;7248;p43"/>
            <p:cNvPicPr preferRelativeResize="0"/>
            <p:nvPr/>
          </p:nvPicPr>
          <p:blipFill>
            <a:blip r:embed="rId6">
              <a:alphaModFix amt="62000"/>
            </a:blip>
            <a:stretch>
              <a:fillRect/>
            </a:stretch>
          </p:blipFill>
          <p:spPr>
            <a:xfrm rot="-1411927">
              <a:off x="-161" y="-2244"/>
              <a:ext cx="11170" cy="9843"/>
            </a:xfrm>
            <a:prstGeom prst="rect">
              <a:avLst/>
            </a:prstGeom>
            <a:noFill/>
            <a:ln>
              <a:noFill/>
            </a:ln>
          </p:spPr>
        </p:pic>
        <p:pic>
          <p:nvPicPr>
            <p:cNvPr id="53" name="Google Shape;7152;p41"/>
            <p:cNvPicPr preferRelativeResize="0"/>
            <p:nvPr/>
          </p:nvPicPr>
          <p:blipFill>
            <a:blip r:embed="rId5">
              <a:alphaModFix amt="35000"/>
            </a:blip>
            <a:stretch>
              <a:fillRect/>
            </a:stretch>
          </p:blipFill>
          <p:spPr>
            <a:xfrm>
              <a:off x="7776" y="-397"/>
              <a:ext cx="12454" cy="6588"/>
            </a:xfrm>
            <a:prstGeom prst="rect">
              <a:avLst/>
            </a:prstGeom>
            <a:noFill/>
            <a:ln>
              <a:noFill/>
            </a:ln>
          </p:spPr>
        </p:pic>
        <p:pic>
          <p:nvPicPr>
            <p:cNvPr id="9712" name="Google Shape;9712;p77"/>
            <p:cNvPicPr preferRelativeResize="0"/>
            <p:nvPr/>
          </p:nvPicPr>
          <p:blipFill>
            <a:blip r:embed="rId7">
              <a:alphaModFix amt="58999"/>
            </a:blip>
            <a:stretch>
              <a:fillRect/>
            </a:stretch>
          </p:blipFill>
          <p:spPr>
            <a:xfrm>
              <a:off x="9048" y="4575"/>
              <a:ext cx="12976" cy="9556"/>
            </a:xfrm>
            <a:prstGeom prst="rect">
              <a:avLst/>
            </a:prstGeom>
            <a:noFill/>
            <a:ln>
              <a:noFill/>
            </a:ln>
          </p:spPr>
        </p:pic>
      </p:grpSp>
      <p:pic>
        <p:nvPicPr>
          <p:cNvPr id="15" name="PA_库_图片 961"/>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663667" y="-780755"/>
            <a:ext cx="8239760" cy="7625078"/>
          </a:xfrm>
          <a:prstGeom prst="rect">
            <a:avLst/>
          </a:prstGeom>
        </p:spPr>
      </p:pic>
      <p:grpSp>
        <p:nvGrpSpPr>
          <p:cNvPr id="118" name="Google Shape;9251;p76"/>
          <p:cNvGrpSpPr/>
          <p:nvPr/>
        </p:nvGrpSpPr>
        <p:grpSpPr>
          <a:xfrm>
            <a:off x="4972447" y="4801263"/>
            <a:ext cx="2106500" cy="597475"/>
            <a:chOff x="-2810250" y="3572525"/>
            <a:chExt cx="2106500" cy="597475"/>
          </a:xfrm>
          <a:solidFill>
            <a:srgbClr val="4B4D4B"/>
          </a:solidFill>
        </p:grpSpPr>
        <p:sp>
          <p:nvSpPr>
            <p:cNvPr id="119" name="Google Shape;9252;p7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0" name="Google Shape;9253;p7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1" name="Google Shape;9254;p7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2" name="Google Shape;9255;p7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3" name="Google Shape;9256;p7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4" name="Google Shape;9257;p7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5" name="Google Shape;9258;p7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6" name="Google Shape;9259;p7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7" name="Google Shape;9260;p7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8" name="Google Shape;9261;p7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9" name="Google Shape;9262;p7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0" name="Google Shape;9263;p7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1" name="Google Shape;9264;p7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2" name="Google Shape;9265;p7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3" name="Google Shape;9266;p7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4" name="Google Shape;9267;p7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5" name="Google Shape;9268;p7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6" name="Google Shape;9269;p7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7" name="Google Shape;9270;p7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8" name="Google Shape;9271;p7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9" name="Google Shape;9272;p7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0" name="Google Shape;9273;p7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1" name="Google Shape;9274;p7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2" name="Google Shape;9275;p7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3" name="Google Shape;9276;p7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4" name="Google Shape;9277;p7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5" name="Google Shape;9278;p7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6" name="Google Shape;9279;p7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7" name="Google Shape;9280;p7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8" name="Google Shape;9281;p7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9" name="Google Shape;9282;p7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0" name="Google Shape;9283;p7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1" name="Google Shape;9284;p7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2" name="Google Shape;9285;p7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3" name="Google Shape;9286;p7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4" name="Google Shape;9287;p7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5" name="Google Shape;9288;p7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6" name="Google Shape;9289;p7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7" name="Google Shape;9290;p7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8" name="Google Shape;9291;p7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9" name="Google Shape;9292;p7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0" name="Google Shape;9293;p7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1" name="Google Shape;9294;p7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2" name="Google Shape;9295;p7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3" name="Google Shape;9296;p7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4" name="Google Shape;9297;p7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5" name="Google Shape;9298;p7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6" name="Google Shape;9299;p7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7" name="Google Shape;9300;p7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8" name="Google Shape;9301;p7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9" name="Google Shape;9302;p7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0" name="Google Shape;9303;p7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1" name="Google Shape;9304;p7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2" name="Google Shape;9305;p7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3" name="Google Shape;9306;p7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4" name="Google Shape;9307;p7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5" name="Google Shape;9308;p7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6" name="Google Shape;9309;p7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7" name="Google Shape;9310;p7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8" name="Google Shape;9311;p7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9" name="Google Shape;9312;p7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0" name="Google Shape;9313;p7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1" name="Google Shape;9314;p7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2" name="Google Shape;9315;p7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3" name="Google Shape;9316;p7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4" name="Google Shape;9317;p7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5" name="Google Shape;9318;p7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6" name="Google Shape;9319;p7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7" name="Google Shape;9320;p7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8" name="Google Shape;9321;p7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9" name="Google Shape;9322;p7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0" name="Google Shape;9323;p7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1" name="Google Shape;9324;p7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2" name="Google Shape;9325;p7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3" name="Google Shape;9326;p7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4" name="Google Shape;9327;p7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5" name="Google Shape;9328;p7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6" name="Google Shape;9329;p7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7" name="Google Shape;9330;p7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8" name="Google Shape;9331;p7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9" name="Google Shape;9332;p7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0" name="Google Shape;9333;p7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1" name="Google Shape;9334;p7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2" name="Google Shape;9335;p7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3" name="Google Shape;9336;p7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4" name="Google Shape;9337;p7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5" name="Google Shape;9338;p7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6" name="Google Shape;9339;p7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7" name="Google Shape;9340;p7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8" name="Google Shape;9341;p7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9" name="Google Shape;9342;p7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0" name="Google Shape;9343;p7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1" name="Google Shape;9344;p7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2" name="Google Shape;9345;p7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3" name="Google Shape;9346;p7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4" name="Google Shape;9347;p7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5" name="Google Shape;9348;p7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6" name="Google Shape;9349;p7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7" name="Google Shape;9350;p7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8" name="Google Shape;9351;p7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9" name="Google Shape;9352;p7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0" name="Google Shape;9353;p7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1" name="Google Shape;9354;p7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2" name="Google Shape;9355;p7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3" name="Google Shape;9356;p7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4" name="Google Shape;9357;p7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5" name="Google Shape;9358;p7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6" name="Google Shape;9359;p7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7" name="Google Shape;9360;p7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8" name="Google Shape;9361;p7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grpSp>
      <p:sp>
        <p:nvSpPr>
          <p:cNvPr id="30" name="文本框 29"/>
          <p:cNvSpPr txBox="1"/>
          <p:nvPr/>
        </p:nvSpPr>
        <p:spPr>
          <a:xfrm>
            <a:off x="2041176" y="2521590"/>
            <a:ext cx="7089775" cy="923330"/>
          </a:xfrm>
          <a:prstGeom prst="rect">
            <a:avLst/>
          </a:prstGeom>
          <a:noFill/>
        </p:spPr>
        <p:txBody>
          <a:bodyPr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300" normalizeH="0" baseline="0" noProof="1" smtClean="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rPr>
              <a:t>Tuần 20 – Lớp 3</a:t>
            </a:r>
            <a:endParaRPr kumimoji="0" lang="zh-CN" altLang="en-US" sz="5400" b="1" i="0" u="none" strike="noStrike" kern="1200" cap="none" spc="-300" normalizeH="0" baseline="0" noProof="1">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endParaRPr>
          </a:p>
        </p:txBody>
      </p:sp>
      <p:grpSp>
        <p:nvGrpSpPr>
          <p:cNvPr id="31" name="组合 30"/>
          <p:cNvGrpSpPr/>
          <p:nvPr/>
        </p:nvGrpSpPr>
        <p:grpSpPr>
          <a:xfrm>
            <a:off x="2819401" y="1075616"/>
            <a:ext cx="5638800" cy="707886"/>
            <a:chOff x="3769679" y="1558437"/>
            <a:chExt cx="5638800" cy="707886"/>
          </a:xfrm>
        </p:grpSpPr>
        <p:cxnSp>
          <p:nvCxnSpPr>
            <p:cNvPr id="32" name="直接连接符 31"/>
            <p:cNvCxnSpPr/>
            <p:nvPr/>
          </p:nvCxnSpPr>
          <p:spPr>
            <a:xfrm>
              <a:off x="4394518" y="1831975"/>
              <a:ext cx="4338320"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769679" y="1558437"/>
              <a:ext cx="5638800" cy="707886"/>
            </a:xfrm>
            <a:prstGeom prst="rect">
              <a:avLst/>
            </a:prstGeom>
            <a:solidFill>
              <a:srgbClr val="FDFADE"/>
            </a:solidFill>
          </p:spPr>
          <p:txBody>
            <a:bodyPr wrap="square" lIns="91440" tIns="45720" rIns="91440" bIns="4572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4000" b="1" noProof="1" smtClean="0">
                  <a:solidFill>
                    <a:srgbClr val="42210F"/>
                  </a:solidFill>
                  <a:latin typeface="字魂179号-正酷波波体" charset="-122"/>
                  <a:ea typeface="字魂179号-正酷波波体" charset="-122"/>
                  <a:cs typeface="Open Sans Light" pitchFamily="34" charset="0"/>
                  <a:sym typeface="+mn-lt"/>
                </a:rPr>
                <a:t>Luyện từ và câu</a:t>
              </a:r>
              <a:endParaRPr kumimoji="0" lang="zh-CN" altLang="en-US" sz="4000" b="1" i="0" u="none" strike="noStrike" kern="1200" cap="none" spc="0" normalizeH="0" baseline="0" noProof="1">
                <a:ln>
                  <a:noFill/>
                </a:ln>
                <a:solidFill>
                  <a:srgbClr val="42210F"/>
                </a:solidFill>
                <a:effectLst/>
                <a:uLnTx/>
                <a:uFillTx/>
                <a:latin typeface="字魂179号-正酷波波体" charset="-122"/>
                <a:ea typeface="字魂179号-正酷波波体" charset="-122"/>
                <a:cs typeface="Open Sans Light" pitchFamily="34" charset="0"/>
                <a:sym typeface="+mn-lt"/>
              </a:endParaRPr>
            </a:p>
          </p:txBody>
        </p:sp>
      </p:grpSp>
      <p:pic>
        <p:nvPicPr>
          <p:cNvPr id="2" name="图片 1" descr="卡通人物&#10;&#10;中度可信度描述已自动生成"/>
          <p:cNvPicPr>
            <a:picLocks noChangeAspect="1"/>
          </p:cNvPicPr>
          <p:nvPr>
            <p:custDataLst>
              <p:tags r:id="rId2"/>
            </p:custDataLst>
          </p:nvPr>
        </p:nvPicPr>
        <p:blipFill>
          <a:blip r:embed="rId9" cstate="email"/>
          <a:stretch>
            <a:fillRect/>
          </a:stretch>
        </p:blipFill>
        <p:spPr>
          <a:xfrm rot="840000">
            <a:off x="2047722" y="1189131"/>
            <a:ext cx="970915" cy="970915"/>
          </a:xfrm>
          <a:prstGeom prst="rect">
            <a:avLst/>
          </a:prstGeom>
        </p:spPr>
      </p:pic>
      <p:pic>
        <p:nvPicPr>
          <p:cNvPr id="4" name="图片 3" descr="微信截图_20211013135334"/>
          <p:cNvPicPr>
            <a:picLocks noChangeAspect="1"/>
          </p:cNvPicPr>
          <p:nvPr/>
        </p:nvPicPr>
        <p:blipFill>
          <a:blip r:embed="rId10"/>
          <a:stretch>
            <a:fillRect/>
          </a:stretch>
        </p:blipFill>
        <p:spPr>
          <a:xfrm>
            <a:off x="8963242" y="3894738"/>
            <a:ext cx="3514373" cy="2848499"/>
          </a:xfrm>
          <a:prstGeom prst="rect">
            <a:avLst/>
          </a:prstGeom>
        </p:spPr>
      </p:pic>
      <p:pic>
        <p:nvPicPr>
          <p:cNvPr id="6" name="图片 5" descr="微信截图_20211013135720"/>
          <p:cNvPicPr>
            <a:picLocks noChangeAspect="1"/>
          </p:cNvPicPr>
          <p:nvPr/>
        </p:nvPicPr>
        <p:blipFill>
          <a:blip r:embed="rId11"/>
          <a:stretch>
            <a:fillRect/>
          </a:stretch>
        </p:blipFill>
        <p:spPr>
          <a:xfrm>
            <a:off x="-180340" y="3931285"/>
            <a:ext cx="2702556" cy="2805430"/>
          </a:xfrm>
          <a:prstGeom prst="rect">
            <a:avLst/>
          </a:prstGeom>
        </p:spPr>
      </p:pic>
    </p:spTree>
    <p:extLst>
      <p:ext uri="{BB962C8B-B14F-4D97-AF65-F5344CB8AC3E}">
        <p14:creationId xmlns:p14="http://schemas.microsoft.com/office/powerpoint/2010/main" val="334021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heckerboard(across)">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ox(in)">
                                      <p:cBhvr>
                                        <p:cTn id="1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7" name="Text Box 10"/>
          <p:cNvSpPr txBox="1">
            <a:spLocks noChangeArrowheads="1"/>
          </p:cNvSpPr>
          <p:nvPr/>
        </p:nvSpPr>
        <p:spPr bwMode="auto">
          <a:xfrm>
            <a:off x="667512" y="173368"/>
            <a:ext cx="11049000" cy="2123658"/>
          </a:xfrm>
          <a:prstGeom prst="rect">
            <a:avLst/>
          </a:prstGeom>
          <a:solidFill>
            <a:schemeClr val="accent3">
              <a:lumMod val="20000"/>
              <a:lumOff val="80000"/>
            </a:schemeClr>
          </a:solid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Arial"/>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Arial"/>
              </a:rPr>
              <a:t>Lê</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Arial"/>
              </a:rPr>
              <a:t> Lai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Arial"/>
              </a:rPr>
              <a:t>cứu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Arial"/>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Arial"/>
              </a:rPr>
              <a:t>chúa</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Arial"/>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Bấy</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giờ</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3200" b="1" i="1" u="none" strike="noStrike" kern="1200" cap="none" spc="0" normalizeH="0" baseline="0" noProof="0" dirty="0">
                <a:ln>
                  <a:noFill/>
                </a:ln>
                <a:solidFill>
                  <a:srgbClr val="DAEDEF">
                    <a:lumMod val="10000"/>
                  </a:srgbClr>
                </a:solidFill>
                <a:effectLst/>
                <a:uLnTx/>
                <a:uFillTx/>
                <a:latin typeface="Times New Roman" pitchFamily="18" charset="0"/>
                <a:ea typeface="+mn-ea"/>
                <a:cs typeface="Arial"/>
              </a:rPr>
              <a:t>,</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ở Lam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Sơn</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có</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ông</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Lê</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Lợi</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phất</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cờ</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khởi</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nghĩa</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Trong</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những</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năm</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đầu</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a:ln>
                  <a:noFill/>
                </a:ln>
                <a:solidFill>
                  <a:srgbClr val="DAEDEF">
                    <a:lumMod val="10000"/>
                  </a:srgbClr>
                </a:solidFill>
                <a:effectLst/>
                <a:uLnTx/>
                <a:uFillTx/>
                <a:latin typeface="Times New Roman" pitchFamily="18" charset="0"/>
                <a:ea typeface="+mn-ea"/>
                <a:cs typeface="Arial"/>
              </a:rPr>
              <a:t>,</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nghĩa</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quân</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còn</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yếu</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thường</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bị</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giặc</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vây</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Có</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lần</a:t>
            </a:r>
            <a:r>
              <a:rPr kumimoji="0" lang="en-US" sz="2800" b="1" i="1" u="none" strike="noStrike" kern="1200" cap="none" spc="0" normalizeH="0" baseline="0" noProof="0" dirty="0">
                <a:ln>
                  <a:noFill/>
                </a:ln>
                <a:solidFill>
                  <a:srgbClr val="DAEDEF">
                    <a:lumMod val="10000"/>
                  </a:srgbClr>
                </a:solidFill>
                <a:effectLst/>
                <a:uLnTx/>
                <a:uFillTx/>
                <a:latin typeface="Times New Roman" pitchFamily="18" charset="0"/>
                <a:ea typeface="+mn-ea"/>
                <a:cs typeface="Arial"/>
              </a:rPr>
              <a:t> ,</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giặc</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vây</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rất</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ngặt</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quyết</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bắt</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bằng</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được</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chủ</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tướng</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Lê</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Arial"/>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Arial"/>
              </a:rPr>
              <a:t>Lợi</a:t>
            </a: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Arial"/>
              </a:rPr>
              <a:t>. </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Arial"/>
            </a:endParaRPr>
          </a:p>
        </p:txBody>
      </p:sp>
      <p:sp>
        <p:nvSpPr>
          <p:cNvPr id="3" name="Cloud Callout 2"/>
          <p:cNvSpPr/>
          <p:nvPr/>
        </p:nvSpPr>
        <p:spPr>
          <a:xfrm>
            <a:off x="1403604" y="2341233"/>
            <a:ext cx="7086600" cy="1981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09800" y="2834920"/>
            <a:ext cx="5867400" cy="954107"/>
          </a:xfrm>
          <a:prstGeom prst="rect">
            <a:avLst/>
          </a:prstGeom>
          <a:noFill/>
        </p:spPr>
        <p:txBody>
          <a:bodyPr wrap="square" rtlCol="0">
            <a:spAutoFit/>
          </a:bodyPr>
          <a:lstStyle/>
          <a:p>
            <a:r>
              <a:rPr lang="en-US" sz="2800" dirty="0" err="1" smtClean="0">
                <a:solidFill>
                  <a:srgbClr val="002060"/>
                </a:solidFill>
              </a:rPr>
              <a:t>Vì</a:t>
            </a:r>
            <a:r>
              <a:rPr lang="en-US" sz="2800" dirty="0" smtClean="0">
                <a:solidFill>
                  <a:srgbClr val="002060"/>
                </a:solidFill>
              </a:rPr>
              <a:t> </a:t>
            </a:r>
            <a:r>
              <a:rPr lang="en-US" sz="2800" dirty="0" err="1" smtClean="0">
                <a:solidFill>
                  <a:srgbClr val="002060"/>
                </a:solidFill>
              </a:rPr>
              <a:t>sao</a:t>
            </a:r>
            <a:r>
              <a:rPr lang="en-US" sz="2800" dirty="0" smtClean="0">
                <a:solidFill>
                  <a:srgbClr val="002060"/>
                </a:solidFill>
              </a:rPr>
              <a:t> </a:t>
            </a:r>
            <a:r>
              <a:rPr lang="en-US" sz="2800" dirty="0" err="1" smtClean="0">
                <a:solidFill>
                  <a:srgbClr val="002060"/>
                </a:solidFill>
              </a:rPr>
              <a:t>cần</a:t>
            </a:r>
            <a:r>
              <a:rPr lang="en-US" sz="2800" dirty="0" smtClean="0">
                <a:solidFill>
                  <a:srgbClr val="002060"/>
                </a:solidFill>
              </a:rPr>
              <a:t> </a:t>
            </a:r>
            <a:r>
              <a:rPr lang="en-US" sz="2800" dirty="0" err="1" smtClean="0">
                <a:solidFill>
                  <a:srgbClr val="002060"/>
                </a:solidFill>
              </a:rPr>
              <a:t>điền</a:t>
            </a:r>
            <a:r>
              <a:rPr lang="en-US" sz="2800" dirty="0" smtClean="0">
                <a:solidFill>
                  <a:srgbClr val="002060"/>
                </a:solidFill>
              </a:rPr>
              <a:t> </a:t>
            </a:r>
            <a:r>
              <a:rPr lang="en-US" sz="2800" dirty="0" err="1" smtClean="0">
                <a:solidFill>
                  <a:srgbClr val="002060"/>
                </a:solidFill>
              </a:rPr>
              <a:t>dấu</a:t>
            </a:r>
            <a:r>
              <a:rPr lang="en-US" sz="2800" dirty="0" smtClean="0">
                <a:solidFill>
                  <a:srgbClr val="002060"/>
                </a:solidFill>
              </a:rPr>
              <a:t> </a:t>
            </a:r>
            <a:r>
              <a:rPr lang="en-US" sz="2800" dirty="0" err="1" smtClean="0">
                <a:solidFill>
                  <a:srgbClr val="002060"/>
                </a:solidFill>
              </a:rPr>
              <a:t>phẩy</a:t>
            </a:r>
            <a:r>
              <a:rPr lang="en-US" sz="2800" dirty="0" smtClean="0">
                <a:solidFill>
                  <a:srgbClr val="002060"/>
                </a:solidFill>
              </a:rPr>
              <a:t> </a:t>
            </a:r>
            <a:r>
              <a:rPr lang="en-US" sz="2800" dirty="0" err="1" smtClean="0">
                <a:solidFill>
                  <a:srgbClr val="002060"/>
                </a:solidFill>
              </a:rPr>
              <a:t>vào</a:t>
            </a:r>
            <a:r>
              <a:rPr lang="en-US" sz="2800" dirty="0" smtClean="0">
                <a:solidFill>
                  <a:srgbClr val="002060"/>
                </a:solidFill>
              </a:rPr>
              <a:t> </a:t>
            </a:r>
            <a:r>
              <a:rPr lang="en-US" sz="2800" dirty="0" err="1" smtClean="0">
                <a:solidFill>
                  <a:srgbClr val="002060"/>
                </a:solidFill>
              </a:rPr>
              <a:t>các</a:t>
            </a:r>
            <a:r>
              <a:rPr lang="en-US" sz="2800" dirty="0" smtClean="0">
                <a:solidFill>
                  <a:srgbClr val="002060"/>
                </a:solidFill>
              </a:rPr>
              <a:t> </a:t>
            </a:r>
            <a:r>
              <a:rPr lang="en-US" sz="2800" dirty="0" err="1" smtClean="0">
                <a:solidFill>
                  <a:srgbClr val="002060"/>
                </a:solidFill>
              </a:rPr>
              <a:t>vị</a:t>
            </a:r>
            <a:r>
              <a:rPr lang="en-US" sz="2800" dirty="0" smtClean="0">
                <a:solidFill>
                  <a:srgbClr val="002060"/>
                </a:solidFill>
              </a:rPr>
              <a:t> </a:t>
            </a:r>
            <a:r>
              <a:rPr lang="en-US" sz="2800" dirty="0" err="1" smtClean="0">
                <a:solidFill>
                  <a:srgbClr val="002060"/>
                </a:solidFill>
              </a:rPr>
              <a:t>trí</a:t>
            </a:r>
            <a:r>
              <a:rPr lang="en-US" sz="2800" dirty="0" smtClean="0">
                <a:solidFill>
                  <a:srgbClr val="002060"/>
                </a:solidFill>
              </a:rPr>
              <a:t> </a:t>
            </a:r>
            <a:r>
              <a:rPr lang="en-US" sz="2800" dirty="0" err="1" smtClean="0">
                <a:solidFill>
                  <a:srgbClr val="002060"/>
                </a:solidFill>
              </a:rPr>
              <a:t>trên</a:t>
            </a:r>
            <a:r>
              <a:rPr lang="en-US" sz="2800" dirty="0" smtClean="0">
                <a:solidFill>
                  <a:srgbClr val="002060"/>
                </a:solidFill>
              </a:rPr>
              <a:t>?</a:t>
            </a:r>
            <a:endParaRPr lang="en-US" sz="2800" dirty="0">
              <a:solidFill>
                <a:srgbClr val="002060"/>
              </a:solidFill>
            </a:endParaRPr>
          </a:p>
        </p:txBody>
      </p:sp>
      <p:cxnSp>
        <p:nvCxnSpPr>
          <p:cNvPr id="6" name="Straight Connector 5"/>
          <p:cNvCxnSpPr/>
          <p:nvPr/>
        </p:nvCxnSpPr>
        <p:spPr>
          <a:xfrm>
            <a:off x="762000" y="1351747"/>
            <a:ext cx="1143000"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a:off x="8305800" y="1752600"/>
            <a:ext cx="1066800"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p:nvCxnSpPr>
        <p:spPr>
          <a:xfrm>
            <a:off x="8991600" y="1351747"/>
            <a:ext cx="1905000"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a:off x="762000" y="1752600"/>
            <a:ext cx="12954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14" name="TextBox 13"/>
          <p:cNvSpPr txBox="1"/>
          <p:nvPr/>
        </p:nvSpPr>
        <p:spPr>
          <a:xfrm>
            <a:off x="2197608" y="2809281"/>
            <a:ext cx="5867400" cy="954107"/>
          </a:xfrm>
          <a:prstGeom prst="rect">
            <a:avLst/>
          </a:prstGeom>
          <a:noFill/>
        </p:spPr>
        <p:txBody>
          <a:bodyPr wrap="square" rtlCol="0">
            <a:spAutoFit/>
          </a:bodyPr>
          <a:lstStyle/>
          <a:p>
            <a:r>
              <a:rPr lang="en-US" sz="2800" dirty="0" err="1" smtClean="0">
                <a:solidFill>
                  <a:srgbClr val="002060"/>
                </a:solidFill>
              </a:rPr>
              <a:t>Để</a:t>
            </a:r>
            <a:r>
              <a:rPr lang="en-US" sz="2800" dirty="0" smtClean="0">
                <a:solidFill>
                  <a:srgbClr val="002060"/>
                </a:solidFill>
              </a:rPr>
              <a:t> </a:t>
            </a:r>
            <a:r>
              <a:rPr lang="en-US" sz="2800" dirty="0" err="1" smtClean="0">
                <a:solidFill>
                  <a:srgbClr val="002060"/>
                </a:solidFill>
              </a:rPr>
              <a:t>điền</a:t>
            </a:r>
            <a:r>
              <a:rPr lang="en-US" sz="2800" dirty="0" smtClean="0">
                <a:solidFill>
                  <a:srgbClr val="002060"/>
                </a:solidFill>
              </a:rPr>
              <a:t> </a:t>
            </a:r>
            <a:r>
              <a:rPr lang="en-US" sz="2800" dirty="0" err="1" smtClean="0">
                <a:solidFill>
                  <a:srgbClr val="002060"/>
                </a:solidFill>
              </a:rPr>
              <a:t>được</a:t>
            </a:r>
            <a:r>
              <a:rPr lang="en-US" sz="2800" dirty="0" smtClean="0">
                <a:solidFill>
                  <a:srgbClr val="002060"/>
                </a:solidFill>
              </a:rPr>
              <a:t> </a:t>
            </a:r>
            <a:r>
              <a:rPr lang="en-US" sz="2800" dirty="0" err="1" smtClean="0">
                <a:solidFill>
                  <a:srgbClr val="002060"/>
                </a:solidFill>
              </a:rPr>
              <a:t>dấu</a:t>
            </a:r>
            <a:r>
              <a:rPr lang="en-US" sz="2800" dirty="0" smtClean="0">
                <a:solidFill>
                  <a:srgbClr val="002060"/>
                </a:solidFill>
              </a:rPr>
              <a:t> </a:t>
            </a:r>
            <a:r>
              <a:rPr lang="en-US" sz="2800" dirty="0" err="1" smtClean="0">
                <a:solidFill>
                  <a:srgbClr val="002060"/>
                </a:solidFill>
              </a:rPr>
              <a:t>phẩy</a:t>
            </a:r>
            <a:r>
              <a:rPr lang="en-US" sz="2800" dirty="0" smtClean="0">
                <a:solidFill>
                  <a:srgbClr val="002060"/>
                </a:solidFill>
              </a:rPr>
              <a:t> </a:t>
            </a:r>
            <a:r>
              <a:rPr lang="en-US" sz="2800" dirty="0" err="1" smtClean="0">
                <a:solidFill>
                  <a:srgbClr val="002060"/>
                </a:solidFill>
              </a:rPr>
              <a:t>vào</a:t>
            </a:r>
            <a:r>
              <a:rPr lang="en-US" sz="2800" dirty="0" smtClean="0">
                <a:solidFill>
                  <a:srgbClr val="002060"/>
                </a:solidFill>
              </a:rPr>
              <a:t> </a:t>
            </a:r>
            <a:r>
              <a:rPr lang="en-US" sz="2800" dirty="0" err="1" smtClean="0">
                <a:solidFill>
                  <a:srgbClr val="002060"/>
                </a:solidFill>
              </a:rPr>
              <a:t>đúng</a:t>
            </a:r>
            <a:r>
              <a:rPr lang="en-US" sz="2800" dirty="0" smtClean="0">
                <a:solidFill>
                  <a:srgbClr val="002060"/>
                </a:solidFill>
              </a:rPr>
              <a:t> </a:t>
            </a:r>
            <a:r>
              <a:rPr lang="en-US" sz="2800" dirty="0" err="1" smtClean="0">
                <a:solidFill>
                  <a:srgbClr val="002060"/>
                </a:solidFill>
              </a:rPr>
              <a:t>vị</a:t>
            </a:r>
            <a:r>
              <a:rPr lang="en-US" sz="2800" dirty="0" smtClean="0">
                <a:solidFill>
                  <a:srgbClr val="002060"/>
                </a:solidFill>
              </a:rPr>
              <a:t> </a:t>
            </a:r>
            <a:r>
              <a:rPr lang="en-US" sz="2800" dirty="0" err="1" smtClean="0">
                <a:solidFill>
                  <a:srgbClr val="002060"/>
                </a:solidFill>
              </a:rPr>
              <a:t>trí</a:t>
            </a:r>
            <a:r>
              <a:rPr lang="en-US" sz="2800" dirty="0" smtClean="0">
                <a:solidFill>
                  <a:srgbClr val="002060"/>
                </a:solidFill>
              </a:rPr>
              <a:t>, </a:t>
            </a:r>
            <a:r>
              <a:rPr lang="en-US" sz="2800" dirty="0" err="1" smtClean="0">
                <a:solidFill>
                  <a:srgbClr val="002060"/>
                </a:solidFill>
              </a:rPr>
              <a:t>cần</a:t>
            </a:r>
            <a:r>
              <a:rPr lang="en-US" sz="2800" dirty="0" smtClean="0">
                <a:solidFill>
                  <a:srgbClr val="002060"/>
                </a:solidFill>
              </a:rPr>
              <a:t> </a:t>
            </a:r>
            <a:r>
              <a:rPr lang="en-US" sz="2800" dirty="0" err="1" smtClean="0">
                <a:solidFill>
                  <a:srgbClr val="002060"/>
                </a:solidFill>
              </a:rPr>
              <a:t>lưu</a:t>
            </a:r>
            <a:r>
              <a:rPr lang="en-US" sz="2800" dirty="0" smtClean="0">
                <a:solidFill>
                  <a:srgbClr val="002060"/>
                </a:solidFill>
              </a:rPr>
              <a:t> ý </a:t>
            </a:r>
            <a:r>
              <a:rPr lang="en-US" sz="2800" dirty="0" err="1" smtClean="0">
                <a:solidFill>
                  <a:srgbClr val="002060"/>
                </a:solidFill>
              </a:rPr>
              <a:t>gì</a:t>
            </a:r>
            <a:r>
              <a:rPr lang="en-US" sz="2800" dirty="0" smtClean="0">
                <a:solidFill>
                  <a:srgbClr val="002060"/>
                </a:solidFill>
              </a:rPr>
              <a:t>?</a:t>
            </a:r>
            <a:endParaRPr lang="en-US" sz="2800" dirty="0">
              <a:solidFill>
                <a:srgbClr val="002060"/>
              </a:solidFill>
            </a:endParaRPr>
          </a:p>
        </p:txBody>
      </p:sp>
      <p:graphicFrame>
        <p:nvGraphicFramePr>
          <p:cNvPr id="18" name="Diagram 17"/>
          <p:cNvGraphicFramePr/>
          <p:nvPr>
            <p:extLst>
              <p:ext uri="{D42A27DB-BD31-4B8C-83A1-F6EECF244321}">
                <p14:modId xmlns:p14="http://schemas.microsoft.com/office/powerpoint/2010/main" val="2489041296"/>
              </p:ext>
            </p:extLst>
          </p:nvPr>
        </p:nvGraphicFramePr>
        <p:xfrm>
          <a:off x="1333500" y="3626145"/>
          <a:ext cx="9492996" cy="114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2728989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14" grpId="0"/>
      <p:bldP spid="14" grpId="1"/>
      <p:bldGraphic spid="1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AC47">
            <a:alpha val="25000"/>
          </a:srgbClr>
        </a:solidFill>
        <a:effectLst/>
      </p:bgPr>
    </p:bg>
    <p:spTree>
      <p:nvGrpSpPr>
        <p:cNvPr id="1" name=""/>
        <p:cNvGrpSpPr/>
        <p:nvPr/>
      </p:nvGrpSpPr>
      <p:grpSpPr>
        <a:xfrm>
          <a:off x="0" y="0"/>
          <a:ext cx="0" cy="0"/>
          <a:chOff x="0" y="0"/>
          <a:chExt cx="0" cy="0"/>
        </a:xfrm>
      </p:grpSpPr>
      <p:grpSp>
        <p:nvGrpSpPr>
          <p:cNvPr id="13" name="组合 12"/>
          <p:cNvGrpSpPr/>
          <p:nvPr/>
        </p:nvGrpSpPr>
        <p:grpSpPr>
          <a:xfrm>
            <a:off x="-1505955" y="-1920762"/>
            <a:ext cx="15783560" cy="9645015"/>
            <a:chOff x="-2608" y="-1069"/>
            <a:chExt cx="24856" cy="15189"/>
          </a:xfrm>
        </p:grpSpPr>
        <p:grpSp>
          <p:nvGrpSpPr>
            <p:cNvPr id="7" name="组合 6"/>
            <p:cNvGrpSpPr/>
            <p:nvPr/>
          </p:nvGrpSpPr>
          <p:grpSpPr>
            <a:xfrm>
              <a:off x="-2608" y="-1069"/>
              <a:ext cx="24857" cy="9556"/>
              <a:chOff x="-2833" y="4575"/>
              <a:chExt cx="24857" cy="9556"/>
            </a:xfrm>
          </p:grpSpPr>
          <p:pic>
            <p:nvPicPr>
              <p:cNvPr id="8" name="Google Shape;7152;p41"/>
              <p:cNvPicPr preferRelativeResize="0"/>
              <p:nvPr/>
            </p:nvPicPr>
            <p:blipFill>
              <a:blip r:embed="rId4">
                <a:alphaModFix amt="35000"/>
                <a:grayscl/>
              </a:blip>
              <a:stretch>
                <a:fillRect/>
              </a:stretch>
            </p:blipFill>
            <p:spPr>
              <a:xfrm flipH="1" flipV="1">
                <a:off x="-2833" y="4575"/>
                <a:ext cx="14120" cy="7469"/>
              </a:xfrm>
              <a:prstGeom prst="rect">
                <a:avLst/>
              </a:prstGeom>
              <a:noFill/>
              <a:ln>
                <a:noFill/>
              </a:ln>
            </p:spPr>
          </p:pic>
          <p:pic>
            <p:nvPicPr>
              <p:cNvPr id="12" name="Google Shape;9712;p77"/>
              <p:cNvPicPr preferRelativeResize="0"/>
              <p:nvPr/>
            </p:nvPicPr>
            <p:blipFill>
              <a:blip r:embed="rId5">
                <a:alphaModFix amt="58999"/>
              </a:blip>
              <a:stretch>
                <a:fillRect/>
              </a:stretch>
            </p:blipFill>
            <p:spPr>
              <a:xfrm>
                <a:off x="9048" y="4575"/>
                <a:ext cx="12976" cy="9556"/>
              </a:xfrm>
              <a:prstGeom prst="rect">
                <a:avLst/>
              </a:prstGeom>
              <a:noFill/>
              <a:ln>
                <a:noFill/>
              </a:ln>
            </p:spPr>
          </p:pic>
        </p:grpSp>
        <p:sp>
          <p:nvSpPr>
            <p:cNvPr id="6" name="椭圆 5"/>
            <p:cNvSpPr/>
            <p:nvPr/>
          </p:nvSpPr>
          <p:spPr>
            <a:xfrm rot="234299">
              <a:off x="-454" y="1206"/>
              <a:ext cx="19803" cy="1291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方正卡通简体"/>
                <a:cs typeface="+mn-ea"/>
                <a:sym typeface="+mn-lt"/>
              </a:endParaRPr>
            </a:p>
          </p:txBody>
        </p:sp>
      </p:grpSp>
      <p:grpSp>
        <p:nvGrpSpPr>
          <p:cNvPr id="30" name="组合 29"/>
          <p:cNvGrpSpPr/>
          <p:nvPr/>
        </p:nvGrpSpPr>
        <p:grpSpPr>
          <a:xfrm>
            <a:off x="142505" y="-249319"/>
            <a:ext cx="11456670" cy="1174115"/>
            <a:chOff x="238" y="1336"/>
            <a:chExt cx="18042" cy="1849"/>
          </a:xfrm>
        </p:grpSpPr>
        <p:grpSp>
          <p:nvGrpSpPr>
            <p:cNvPr id="39" name="组合 38"/>
            <p:cNvGrpSpPr/>
            <p:nvPr/>
          </p:nvGrpSpPr>
          <p:grpSpPr>
            <a:xfrm>
              <a:off x="238" y="1522"/>
              <a:ext cx="18042" cy="1663"/>
              <a:chOff x="960" y="1054"/>
              <a:chExt cx="12143" cy="1119"/>
            </a:xfrm>
          </p:grpSpPr>
          <p:sp>
            <p:nvSpPr>
              <p:cNvPr id="7252" name="Google Shape;7252;p43"/>
              <p:cNvSpPr txBox="1"/>
              <p:nvPr/>
            </p:nvSpPr>
            <p:spPr>
              <a:xfrm>
                <a:off x="960" y="1054"/>
                <a:ext cx="12143" cy="91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2000"/>
                  <a:buFont typeface="Caveat Brush"/>
                  <a:buNone/>
                  <a:defRPr sz="2500" b="1" i="0" u="none" strike="noStrike" cap="none">
                    <a:solidFill>
                      <a:schemeClr val="accent3"/>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A5A5A5"/>
                  </a:buClr>
                  <a:buSzPts val="2000"/>
                  <a:buFont typeface="Caveat Brush"/>
                  <a:buNone/>
                  <a:tabLst/>
                  <a:defRPr/>
                </a:pPr>
                <a:r>
                  <a:rPr lang="en-US" altLang="zh-CN" sz="4800" spc="-300" dirty="0" err="1"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Vận</a:t>
                </a:r>
                <a:r>
                  <a:rPr lang="en-US" altLang="zh-CN" sz="4800" spc="-300" dirty="0"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 </a:t>
                </a:r>
                <a:r>
                  <a:rPr lang="en-US" altLang="zh-CN" sz="4800" spc="-300" dirty="0" err="1"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dụng</a:t>
                </a:r>
                <a:endParaRPr kumimoji="0" lang="en-US" altLang="zh-CN" sz="4800" b="1" i="0" u="none" strike="noStrike" kern="1200" cap="none" spc="-300" normalizeH="0" baseline="0" noProof="0" dirty="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endParaRPr>
              </a:p>
            </p:txBody>
          </p:sp>
          <p:grpSp>
            <p:nvGrpSpPr>
              <p:cNvPr id="7256" name="Google Shape;7256;p43"/>
              <p:cNvGrpSpPr/>
              <p:nvPr/>
            </p:nvGrpSpPr>
            <p:grpSpPr>
              <a:xfrm>
                <a:off x="4675" y="1898"/>
                <a:ext cx="5049" cy="275"/>
                <a:chOff x="3962000" y="4060525"/>
                <a:chExt cx="2324125" cy="174750"/>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8" name="Google Shape;7258;p4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grpSp>
        </p:grpSp>
        <p:grpSp>
          <p:nvGrpSpPr>
            <p:cNvPr id="28" name="组合 27"/>
            <p:cNvGrpSpPr/>
            <p:nvPr/>
          </p:nvGrpSpPr>
          <p:grpSpPr>
            <a:xfrm>
              <a:off x="4114" y="1336"/>
              <a:ext cx="10354" cy="1613"/>
              <a:chOff x="4144" y="1336"/>
              <a:chExt cx="10354" cy="1613"/>
            </a:xfrm>
          </p:grpSpPr>
          <p:pic>
            <p:nvPicPr>
              <p:cNvPr id="20" name="图片 19" descr="卡通人物&#10;&#10;中度可信度描述已自动生成"/>
              <p:cNvPicPr>
                <a:picLocks noChangeAspect="1"/>
              </p:cNvPicPr>
              <p:nvPr>
                <p:custDataLst>
                  <p:tags r:id="rId1"/>
                </p:custDataLst>
              </p:nvPr>
            </p:nvPicPr>
            <p:blipFill>
              <a:blip r:embed="rId6" cstate="email"/>
              <a:stretch>
                <a:fillRect/>
              </a:stretch>
            </p:blipFill>
            <p:spPr>
              <a:xfrm rot="840000">
                <a:off x="4144" y="1420"/>
                <a:ext cx="1529" cy="1529"/>
              </a:xfrm>
              <a:prstGeom prst="rect">
                <a:avLst/>
              </a:prstGeom>
            </p:spPr>
          </p:pic>
          <p:pic>
            <p:nvPicPr>
              <p:cNvPr id="24" name="图片 23" descr="卡通人物&#10;&#10;中度可信度描述已自动生成"/>
              <p:cNvPicPr>
                <a:picLocks noChangeAspect="1"/>
              </p:cNvPicPr>
              <p:nvPr>
                <p:custDataLst>
                  <p:tags r:id="rId2"/>
                </p:custDataLst>
              </p:nvPr>
            </p:nvPicPr>
            <p:blipFill>
              <a:blip r:embed="rId6" cstate="email"/>
              <a:stretch>
                <a:fillRect/>
              </a:stretch>
            </p:blipFill>
            <p:spPr>
              <a:xfrm rot="20760000" flipH="1">
                <a:off x="12969" y="1336"/>
                <a:ext cx="1529" cy="1529"/>
              </a:xfrm>
              <a:prstGeom prst="rect">
                <a:avLst/>
              </a:prstGeom>
            </p:spPr>
          </p:pic>
        </p:grpSp>
      </p:grpSp>
      <p:grpSp>
        <p:nvGrpSpPr>
          <p:cNvPr id="33" name="组合 32"/>
          <p:cNvGrpSpPr/>
          <p:nvPr/>
        </p:nvGrpSpPr>
        <p:grpSpPr>
          <a:xfrm>
            <a:off x="-66744" y="836173"/>
            <a:ext cx="11239144" cy="6405187"/>
            <a:chOff x="1020" y="2328"/>
            <a:chExt cx="11012" cy="7804"/>
          </a:xfrm>
        </p:grpSpPr>
        <p:sp>
          <p:nvSpPr>
            <p:cNvPr id="34" name="云形 33"/>
            <p:cNvSpPr/>
            <p:nvPr/>
          </p:nvSpPr>
          <p:spPr>
            <a:xfrm>
              <a:off x="1220" y="2528"/>
              <a:ext cx="10812" cy="7604"/>
            </a:xfrm>
            <a:prstGeom prst="cloud">
              <a:avLst/>
            </a:prstGeom>
            <a:solidFill>
              <a:srgbClr val="FBE09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cs typeface="+mn-cs"/>
              </a:endParaRPr>
            </a:p>
          </p:txBody>
        </p:sp>
        <p:sp>
          <p:nvSpPr>
            <p:cNvPr id="35" name="云形 34"/>
            <p:cNvSpPr/>
            <p:nvPr/>
          </p:nvSpPr>
          <p:spPr>
            <a:xfrm>
              <a:off x="1020" y="2328"/>
              <a:ext cx="10812" cy="7604"/>
            </a:xfrm>
            <a:prstGeom prst="cloud">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cs typeface="+mn-cs"/>
              </a:endParaRPr>
            </a:p>
          </p:txBody>
        </p:sp>
      </p:grpSp>
      <p:pic>
        <p:nvPicPr>
          <p:cNvPr id="43" name="图片 42" descr="D:\PPT\包图网\素材\微信截图_20211013140349.png微信截图_20211013140349"/>
          <p:cNvPicPr>
            <a:picLocks noChangeAspect="1"/>
          </p:cNvPicPr>
          <p:nvPr/>
        </p:nvPicPr>
        <p:blipFill>
          <a:blip r:embed="rId7"/>
          <a:srcRect/>
          <a:stretch>
            <a:fillRect/>
          </a:stretch>
        </p:blipFill>
        <p:spPr>
          <a:xfrm>
            <a:off x="8912246" y="4009690"/>
            <a:ext cx="3559175" cy="3352800"/>
          </a:xfrm>
          <a:prstGeom prst="rect">
            <a:avLst/>
          </a:prstGeom>
        </p:spPr>
      </p:pic>
      <p:sp>
        <p:nvSpPr>
          <p:cNvPr id="52" name="Text Box 18">
            <a:extLst>
              <a:ext uri="{FF2B5EF4-FFF2-40B4-BE49-F238E27FC236}">
                <a16:creationId xmlns:a16="http://schemas.microsoft.com/office/drawing/2014/main" id="{65308B91-2609-4E23-8DFE-44211D87C56E}"/>
              </a:ext>
            </a:extLst>
          </p:cNvPr>
          <p:cNvSpPr txBox="1">
            <a:spLocks noChangeArrowheads="1"/>
          </p:cNvSpPr>
          <p:nvPr/>
        </p:nvSpPr>
        <p:spPr bwMode="auto">
          <a:xfrm>
            <a:off x="1179187" y="1681476"/>
            <a:ext cx="8991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smtClean="0">
                <a:ln>
                  <a:noFill/>
                </a:ln>
                <a:solidFill>
                  <a:srgbClr val="0000CC"/>
                </a:solidFill>
                <a:effectLst/>
                <a:uLnTx/>
                <a:uFillTx/>
                <a:latin typeface="Times New Roman" panose="02020603050405020304" pitchFamily="18" charset="0"/>
                <a:cs typeface="Times New Roman" panose="02020603050405020304" pitchFamily="18" charset="0"/>
              </a:rPr>
              <a:t>1. </a:t>
            </a:r>
            <a:r>
              <a:rPr kumimoji="0" lang="en-US" altLang="en-US" sz="4000" b="1" i="0" u="none" strike="noStrike" kern="1200" cap="none" spc="0" normalizeH="0" baseline="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Kể</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tên</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một</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số</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vị</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anh</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hùng</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dân</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tộc</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Việt</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Nam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mà</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em</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biết</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endParaRPr kumimoji="0" lang="en-US" altLang="en-US" sz="4000" b="1" i="0" u="none" strike="noStrike" kern="1200" cap="none" spc="0" normalizeH="0" baseline="0" noProof="0" dirty="0" smtClean="0">
              <a:ln>
                <a:noFill/>
              </a:ln>
              <a:solidFill>
                <a:srgbClr val="0000CC"/>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066800" y="3246933"/>
            <a:ext cx="9296400" cy="2554545"/>
          </a:xfrm>
          <a:prstGeom prst="rect">
            <a:avLst/>
          </a:prstGeom>
        </p:spPr>
        <p:txBody>
          <a:bodyPr wrap="square">
            <a:spAutoFit/>
          </a:bodyPr>
          <a:lstStyle/>
          <a:p>
            <a:pPr lvl="0" algn="just" fontAlgn="base">
              <a:spcBef>
                <a:spcPct val="50000"/>
              </a:spcBef>
              <a:spcAft>
                <a:spcPct val="0"/>
              </a:spcAft>
              <a:defRPr/>
            </a:pPr>
            <a:r>
              <a:rPr lang="en-US" altLang="en-US" sz="4000" b="1" dirty="0">
                <a:solidFill>
                  <a:srgbClr val="0000CC"/>
                </a:solidFill>
                <a:latin typeface="Times New Roman" panose="02020603050405020304" pitchFamily="18" charset="0"/>
                <a:cs typeface="Times New Roman" panose="02020603050405020304" pitchFamily="18" charset="0"/>
              </a:rPr>
              <a:t>2. </a:t>
            </a:r>
            <a:r>
              <a:rPr lang="en-US" altLang="en-US" sz="4000" b="1" dirty="0" err="1">
                <a:solidFill>
                  <a:srgbClr val="0000CC"/>
                </a:solidFill>
                <a:latin typeface="Times New Roman" panose="02020603050405020304" pitchFamily="18" charset="0"/>
                <a:cs typeface="Times New Roman" panose="02020603050405020304" pitchFamily="18" charset="0"/>
              </a:rPr>
              <a:t>Đặt</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câu</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về</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một</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vị</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anh</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hùng</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dân</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tộc</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trong</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đó</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có</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sử</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dụng</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dấu</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phẩy</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để</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ngăn</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cách</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bộ</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phận</a:t>
            </a:r>
            <a:r>
              <a:rPr lang="en-US" altLang="en-US" sz="4000" b="1" dirty="0">
                <a:solidFill>
                  <a:srgbClr val="0000CC"/>
                </a:solidFill>
                <a:latin typeface="Times New Roman" panose="02020603050405020304" pitchFamily="18" charset="0"/>
                <a:cs typeface="Times New Roman" panose="02020603050405020304" pitchFamily="18" charset="0"/>
              </a:rPr>
              <a:t> TLCH </a:t>
            </a:r>
            <a:r>
              <a:rPr lang="en-US" altLang="en-US" sz="4000" b="1" dirty="0" err="1">
                <a:solidFill>
                  <a:srgbClr val="0000CC"/>
                </a:solidFill>
                <a:latin typeface="Times New Roman" panose="02020603050405020304" pitchFamily="18" charset="0"/>
                <a:cs typeface="Times New Roman" panose="02020603050405020304" pitchFamily="18" charset="0"/>
              </a:rPr>
              <a:t>Khi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nào</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với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bộ</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phận</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khác</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trong</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câu</a:t>
            </a:r>
            <a:r>
              <a:rPr lang="en-US" altLang="en-US" sz="40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43199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AC47">
            <a:alpha val="25000"/>
          </a:srgbClr>
        </a:solidFill>
        <a:effectLst/>
      </p:bgPr>
    </p:bg>
    <p:spTree>
      <p:nvGrpSpPr>
        <p:cNvPr id="1" name=""/>
        <p:cNvGrpSpPr/>
        <p:nvPr/>
      </p:nvGrpSpPr>
      <p:grpSpPr>
        <a:xfrm>
          <a:off x="0" y="0"/>
          <a:ext cx="0" cy="0"/>
          <a:chOff x="0" y="0"/>
          <a:chExt cx="0" cy="0"/>
        </a:xfrm>
      </p:grpSpPr>
      <p:grpSp>
        <p:nvGrpSpPr>
          <p:cNvPr id="7" name="组合 6"/>
          <p:cNvGrpSpPr/>
          <p:nvPr/>
        </p:nvGrpSpPr>
        <p:grpSpPr>
          <a:xfrm>
            <a:off x="-1656080" y="-678815"/>
            <a:ext cx="15784195" cy="6068060"/>
            <a:chOff x="-2833" y="4575"/>
            <a:chExt cx="24857" cy="9556"/>
          </a:xfrm>
        </p:grpSpPr>
        <p:pic>
          <p:nvPicPr>
            <p:cNvPr id="8" name="Google Shape;7152;p41"/>
            <p:cNvPicPr preferRelativeResize="0"/>
            <p:nvPr/>
          </p:nvPicPr>
          <p:blipFill>
            <a:blip r:embed="rId4">
              <a:alphaModFix amt="35000"/>
              <a:grayscl/>
            </a:blip>
            <a:stretch>
              <a:fillRect/>
            </a:stretch>
          </p:blipFill>
          <p:spPr>
            <a:xfrm flipH="1" flipV="1">
              <a:off x="-2833" y="4575"/>
              <a:ext cx="14120" cy="7469"/>
            </a:xfrm>
            <a:prstGeom prst="rect">
              <a:avLst/>
            </a:prstGeom>
            <a:noFill/>
            <a:ln>
              <a:noFill/>
            </a:ln>
          </p:spPr>
        </p:pic>
        <p:pic>
          <p:nvPicPr>
            <p:cNvPr id="12" name="Google Shape;9712;p77"/>
            <p:cNvPicPr preferRelativeResize="0"/>
            <p:nvPr/>
          </p:nvPicPr>
          <p:blipFill>
            <a:blip r:embed="rId5">
              <a:alphaModFix amt="58999"/>
            </a:blip>
            <a:stretch>
              <a:fillRect/>
            </a:stretch>
          </p:blipFill>
          <p:spPr>
            <a:xfrm>
              <a:off x="9048" y="4575"/>
              <a:ext cx="12976" cy="9556"/>
            </a:xfrm>
            <a:prstGeom prst="rect">
              <a:avLst/>
            </a:prstGeom>
            <a:noFill/>
            <a:ln>
              <a:noFill/>
            </a:ln>
          </p:spPr>
        </p:pic>
      </p:grpSp>
      <p:grpSp>
        <p:nvGrpSpPr>
          <p:cNvPr id="30" name="组合 29"/>
          <p:cNvGrpSpPr/>
          <p:nvPr/>
        </p:nvGrpSpPr>
        <p:grpSpPr>
          <a:xfrm>
            <a:off x="74295" y="873125"/>
            <a:ext cx="11456670" cy="1141730"/>
            <a:chOff x="117" y="1375"/>
            <a:chExt cx="18042" cy="1798"/>
          </a:xfrm>
        </p:grpSpPr>
        <p:grpSp>
          <p:nvGrpSpPr>
            <p:cNvPr id="39" name="组合 38"/>
            <p:cNvGrpSpPr/>
            <p:nvPr/>
          </p:nvGrpSpPr>
          <p:grpSpPr>
            <a:xfrm>
              <a:off x="117" y="1638"/>
              <a:ext cx="18042" cy="1535"/>
              <a:chOff x="879" y="1132"/>
              <a:chExt cx="12143" cy="1033"/>
            </a:xfrm>
          </p:grpSpPr>
          <p:sp>
            <p:nvSpPr>
              <p:cNvPr id="7252" name="Google Shape;7252;p43"/>
              <p:cNvSpPr txBox="1"/>
              <p:nvPr/>
            </p:nvSpPr>
            <p:spPr>
              <a:xfrm>
                <a:off x="879" y="1132"/>
                <a:ext cx="12143" cy="91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2000"/>
                  <a:buFont typeface="Caveat Brush"/>
                  <a:buNone/>
                  <a:defRPr sz="2500" b="1" i="0" u="none" strike="noStrike" cap="none">
                    <a:solidFill>
                      <a:schemeClr val="accent3"/>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A5A5A5"/>
                  </a:buClr>
                  <a:buSzPts val="2000"/>
                  <a:buFont typeface="Caveat Brush"/>
                  <a:buNone/>
                  <a:tabLst/>
                  <a:defRPr/>
                </a:pPr>
                <a:r>
                  <a:rPr kumimoji="0" lang="en-US" altLang="zh-CN" sz="4400" b="1" i="0" u="none" strike="noStrike" kern="1200" cap="none" spc="-300" normalizeH="0" baseline="0" noProof="0" dirty="0" err="1" smtClean="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rPr>
                  <a:t>Yêu</a:t>
                </a:r>
                <a:r>
                  <a:rPr kumimoji="0" lang="en-US" altLang="zh-CN" sz="4400" b="1" i="0" u="none" strike="noStrike" kern="1200" cap="none" spc="-300" normalizeH="0" baseline="0" noProof="0" dirty="0" smtClean="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rPr>
                  <a:t> </a:t>
                </a:r>
                <a:r>
                  <a:rPr kumimoji="0" lang="en-US" altLang="zh-CN" sz="4400" b="1" i="0" u="none" strike="noStrike" kern="1200" cap="none" spc="-300" normalizeH="0" baseline="0" noProof="0" dirty="0" err="1" smtClean="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rPr>
                  <a:t>cầu</a:t>
                </a:r>
                <a:r>
                  <a:rPr kumimoji="0" lang="en-US" altLang="zh-CN" sz="4400" b="1" i="0" u="none" strike="noStrike" kern="1200" cap="none" spc="-300" normalizeH="0" baseline="0" noProof="0" dirty="0" smtClean="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rPr>
                  <a:t> </a:t>
                </a:r>
                <a:r>
                  <a:rPr kumimoji="0" lang="en-US" altLang="zh-CN" sz="4400" b="1" i="0" u="none" strike="noStrike" kern="1200" cap="none" spc="-300" normalizeH="0" baseline="0" noProof="0" dirty="0" err="1" smtClean="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rPr>
                  <a:t>cần</a:t>
                </a:r>
                <a:r>
                  <a:rPr kumimoji="0" lang="en-US" altLang="zh-CN" sz="4400" b="1" i="0" u="none" strike="noStrike" kern="1200" cap="none" spc="-300" normalizeH="0" baseline="0" noProof="0" dirty="0" smtClean="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rPr>
                  <a:t> </a:t>
                </a:r>
                <a:r>
                  <a:rPr kumimoji="0" lang="en-US" altLang="zh-CN" sz="4400" b="1" i="0" u="none" strike="noStrike" kern="1200" cap="none" spc="-300" normalizeH="0" baseline="0" noProof="0" dirty="0" err="1" smtClean="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rPr>
                  <a:t>đạt</a:t>
                </a:r>
                <a:endParaRPr kumimoji="0" lang="en-US" altLang="zh-CN" sz="4400" b="1" i="0" u="none" strike="noStrike" kern="1200" cap="none" spc="-300" normalizeH="0" baseline="0" noProof="0" dirty="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endParaRPr>
              </a:p>
            </p:txBody>
          </p:sp>
          <p:grpSp>
            <p:nvGrpSpPr>
              <p:cNvPr id="7256" name="Google Shape;7256;p43"/>
              <p:cNvGrpSpPr/>
              <p:nvPr/>
            </p:nvGrpSpPr>
            <p:grpSpPr>
              <a:xfrm>
                <a:off x="4675" y="1839"/>
                <a:ext cx="5049" cy="326"/>
                <a:chOff x="3962000" y="4022389"/>
                <a:chExt cx="2324125" cy="207111"/>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8" name="Google Shape;7258;p43"/>
                <p:cNvSpPr/>
                <p:nvPr/>
              </p:nvSpPr>
              <p:spPr>
                <a:xfrm>
                  <a:off x="4728399" y="4022389"/>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grpSp>
        </p:grpSp>
        <p:grpSp>
          <p:nvGrpSpPr>
            <p:cNvPr id="28" name="组合 27"/>
            <p:cNvGrpSpPr/>
            <p:nvPr/>
          </p:nvGrpSpPr>
          <p:grpSpPr>
            <a:xfrm>
              <a:off x="4950" y="1375"/>
              <a:ext cx="8424" cy="1571"/>
              <a:chOff x="4980" y="1375"/>
              <a:chExt cx="8424" cy="1571"/>
            </a:xfrm>
          </p:grpSpPr>
          <p:pic>
            <p:nvPicPr>
              <p:cNvPr id="20" name="图片 19" descr="卡通人物&#10;&#10;中度可信度描述已自动生成"/>
              <p:cNvPicPr>
                <a:picLocks noChangeAspect="1"/>
              </p:cNvPicPr>
              <p:nvPr>
                <p:custDataLst>
                  <p:tags r:id="rId1"/>
                </p:custDataLst>
              </p:nvPr>
            </p:nvPicPr>
            <p:blipFill>
              <a:blip r:embed="rId6" cstate="email"/>
              <a:stretch>
                <a:fillRect/>
              </a:stretch>
            </p:blipFill>
            <p:spPr>
              <a:xfrm rot="840000">
                <a:off x="4980" y="1375"/>
                <a:ext cx="1529" cy="1529"/>
              </a:xfrm>
              <a:prstGeom prst="rect">
                <a:avLst/>
              </a:prstGeom>
            </p:spPr>
          </p:pic>
          <p:pic>
            <p:nvPicPr>
              <p:cNvPr id="24" name="图片 23" descr="卡通人物&#10;&#10;中度可信度描述已自动生成"/>
              <p:cNvPicPr>
                <a:picLocks noChangeAspect="1"/>
              </p:cNvPicPr>
              <p:nvPr>
                <p:custDataLst>
                  <p:tags r:id="rId2"/>
                </p:custDataLst>
              </p:nvPr>
            </p:nvPicPr>
            <p:blipFill>
              <a:blip r:embed="rId6" cstate="email"/>
              <a:stretch>
                <a:fillRect/>
              </a:stretch>
            </p:blipFill>
            <p:spPr>
              <a:xfrm rot="20760000" flipH="1">
                <a:off x="11875" y="1417"/>
                <a:ext cx="1529" cy="1529"/>
              </a:xfrm>
              <a:prstGeom prst="rect">
                <a:avLst/>
              </a:prstGeom>
            </p:spPr>
          </p:pic>
        </p:grpSp>
      </p:grpSp>
      <p:grpSp>
        <p:nvGrpSpPr>
          <p:cNvPr id="37" name="组合 36"/>
          <p:cNvGrpSpPr/>
          <p:nvPr/>
        </p:nvGrpSpPr>
        <p:grpSpPr>
          <a:xfrm>
            <a:off x="975886" y="2217091"/>
            <a:ext cx="9725660" cy="3861764"/>
            <a:chOff x="657" y="3513"/>
            <a:chExt cx="17928" cy="6156"/>
          </a:xfrm>
        </p:grpSpPr>
        <p:grpSp>
          <p:nvGrpSpPr>
            <p:cNvPr id="15" name="组合 14"/>
            <p:cNvGrpSpPr/>
            <p:nvPr/>
          </p:nvGrpSpPr>
          <p:grpSpPr>
            <a:xfrm>
              <a:off x="657" y="3513"/>
              <a:ext cx="17928" cy="1974"/>
              <a:chOff x="638" y="3513"/>
              <a:chExt cx="17928" cy="1974"/>
            </a:xfrm>
          </p:grpSpPr>
          <p:grpSp>
            <p:nvGrpSpPr>
              <p:cNvPr id="4" name="组合 3"/>
              <p:cNvGrpSpPr/>
              <p:nvPr/>
            </p:nvGrpSpPr>
            <p:grpSpPr>
              <a:xfrm>
                <a:off x="638" y="3513"/>
                <a:ext cx="17928" cy="1940"/>
                <a:chOff x="2235200" y="787400"/>
                <a:chExt cx="8756650" cy="1231900"/>
              </a:xfrm>
            </p:grpSpPr>
            <p:sp>
              <p:nvSpPr>
                <p:cNvPr id="5" name="圆角矩形 4"/>
                <p:cNvSpPr/>
                <p:nvPr/>
              </p:nvSpPr>
              <p:spPr>
                <a:xfrm>
                  <a:off x="2235200" y="787400"/>
                  <a:ext cx="8756650" cy="12319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a:ln>
                      <a:noFill/>
                    </a:ln>
                    <a:solidFill>
                      <a:prstClr val="white"/>
                    </a:solidFill>
                    <a:effectLst/>
                    <a:uLnTx/>
                    <a:uFillTx/>
                    <a:latin typeface="方正卡通简体"/>
                    <a:cs typeface="+mn-ea"/>
                    <a:sym typeface="+mn-lt"/>
                  </a:endParaRPr>
                </a:p>
              </p:txBody>
            </p:sp>
            <p:sp>
              <p:nvSpPr>
                <p:cNvPr id="9" name="圆角矩形 8"/>
                <p:cNvSpPr/>
                <p:nvPr/>
              </p:nvSpPr>
              <p:spPr>
                <a:xfrm>
                  <a:off x="2336799" y="895482"/>
                  <a:ext cx="8519887" cy="1022217"/>
                </a:xfrm>
                <a:prstGeom prst="roundRect">
                  <a:avLst/>
                </a:prstGeom>
                <a:solidFill>
                  <a:schemeClr val="bg1"/>
                </a:solidFill>
                <a:ln w="38100">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a:ln>
                      <a:noFill/>
                    </a:ln>
                    <a:solidFill>
                      <a:prstClr val="white"/>
                    </a:solidFill>
                    <a:effectLst/>
                    <a:uLnTx/>
                    <a:uFillTx/>
                    <a:latin typeface="方正卡通简体"/>
                    <a:cs typeface="+mn-ea"/>
                    <a:sym typeface="+mn-lt"/>
                  </a:endParaRPr>
                </a:p>
              </p:txBody>
            </p:sp>
          </p:grpSp>
          <p:sp>
            <p:nvSpPr>
              <p:cNvPr id="14" name="矩形 13"/>
              <p:cNvSpPr/>
              <p:nvPr/>
            </p:nvSpPr>
            <p:spPr>
              <a:xfrm>
                <a:off x="1092" y="3742"/>
                <a:ext cx="16835" cy="174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1.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Mở</a:t>
                </a: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rộng</a:t>
                </a: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vốn</a:t>
                </a: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từ</a:t>
                </a: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về</a:t>
                </a: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Tổ</a:t>
                </a: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quốc</a:t>
                </a:r>
                <a:endParaRPr kumimoji="0" lang="zh-CN" altLang="en-US" sz="4400" b="0" i="0" u="none" strike="noStrike" kern="1200" cap="none" spc="0" normalizeH="0" baseline="0" noProof="0" dirty="0">
                  <a:ln>
                    <a:noFill/>
                  </a:ln>
                  <a:solidFill>
                    <a:srgbClr val="0070C0"/>
                  </a:solidFill>
                  <a:effectLst/>
                  <a:uLnTx/>
                  <a:uFillTx/>
                  <a:latin typeface="思源黑体 CN Light" panose="020B0300000000000000" charset="-122"/>
                  <a:ea typeface="思源黑体 CN Light" panose="020B0300000000000000" charset="-122"/>
                  <a:cs typeface="+mn-ea"/>
                  <a:sym typeface="+mn-ea"/>
                </a:endParaRPr>
              </a:p>
            </p:txBody>
          </p:sp>
        </p:grpSp>
        <p:grpSp>
          <p:nvGrpSpPr>
            <p:cNvPr id="16" name="组合 15"/>
            <p:cNvGrpSpPr/>
            <p:nvPr/>
          </p:nvGrpSpPr>
          <p:grpSpPr>
            <a:xfrm>
              <a:off x="657" y="6022"/>
              <a:ext cx="17928" cy="3647"/>
              <a:chOff x="638" y="3513"/>
              <a:chExt cx="17928" cy="3647"/>
            </a:xfrm>
          </p:grpSpPr>
          <p:grpSp>
            <p:nvGrpSpPr>
              <p:cNvPr id="17" name="组合 16"/>
              <p:cNvGrpSpPr/>
              <p:nvPr/>
            </p:nvGrpSpPr>
            <p:grpSpPr>
              <a:xfrm>
                <a:off x="638" y="3513"/>
                <a:ext cx="17928" cy="1940"/>
                <a:chOff x="2235200" y="787400"/>
                <a:chExt cx="8756650" cy="1231900"/>
              </a:xfrm>
            </p:grpSpPr>
            <p:sp>
              <p:nvSpPr>
                <p:cNvPr id="18" name="圆角矩形 17"/>
                <p:cNvSpPr/>
                <p:nvPr/>
              </p:nvSpPr>
              <p:spPr>
                <a:xfrm>
                  <a:off x="2235200" y="787400"/>
                  <a:ext cx="8756650" cy="12319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a:ln>
                      <a:noFill/>
                    </a:ln>
                    <a:solidFill>
                      <a:prstClr val="white"/>
                    </a:solidFill>
                    <a:effectLst/>
                    <a:uLnTx/>
                    <a:uFillTx/>
                    <a:latin typeface="方正卡通简体"/>
                    <a:cs typeface="+mn-ea"/>
                    <a:sym typeface="+mn-lt"/>
                  </a:endParaRPr>
                </a:p>
              </p:txBody>
            </p:sp>
            <p:sp>
              <p:nvSpPr>
                <p:cNvPr id="19" name="圆角矩形 18"/>
                <p:cNvSpPr/>
                <p:nvPr/>
              </p:nvSpPr>
              <p:spPr>
                <a:xfrm>
                  <a:off x="2336799" y="895482"/>
                  <a:ext cx="8519887" cy="1022217"/>
                </a:xfrm>
                <a:prstGeom prst="roundRect">
                  <a:avLst/>
                </a:prstGeom>
                <a:solidFill>
                  <a:schemeClr val="bg1"/>
                </a:solidFill>
                <a:ln w="38100">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a:ln>
                      <a:noFill/>
                    </a:ln>
                    <a:solidFill>
                      <a:prstClr val="white"/>
                    </a:solidFill>
                    <a:effectLst/>
                    <a:uLnTx/>
                    <a:uFillTx/>
                    <a:latin typeface="方正卡通简体"/>
                    <a:cs typeface="+mn-ea"/>
                    <a:sym typeface="+mn-lt"/>
                  </a:endParaRPr>
                </a:p>
              </p:txBody>
            </p:sp>
          </p:grpSp>
          <p:sp>
            <p:nvSpPr>
              <p:cNvPr id="21" name="矩形 20"/>
              <p:cNvSpPr/>
              <p:nvPr/>
            </p:nvSpPr>
            <p:spPr>
              <a:xfrm>
                <a:off x="1124" y="3741"/>
                <a:ext cx="16835" cy="341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2.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Biết</a:t>
                </a: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đặt</a:t>
                </a: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dấu</a:t>
                </a: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phẩy</a:t>
                </a: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và</a:t>
                </a: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o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chỗ</a:t>
                </a: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thích</a:t>
                </a: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cs typeface="+mn-cs"/>
                    <a:sym typeface="+mn-ea"/>
                  </a:rPr>
                  <a:t>hợp</a:t>
                </a:r>
                <a:endParaRPr kumimoji="0" lang="zh-CN" altLang="en-US" sz="4400" b="0" i="0" u="none" strike="noStrike" kern="1200" cap="none" spc="0" normalizeH="0" baseline="0" noProof="0" dirty="0">
                  <a:ln>
                    <a:noFill/>
                  </a:ln>
                  <a:solidFill>
                    <a:srgbClr val="0070C0"/>
                  </a:solidFill>
                  <a:effectLst/>
                  <a:uLnTx/>
                  <a:uFillTx/>
                  <a:latin typeface="思源黑体 CN Light" panose="020B0300000000000000" charset="-122"/>
                  <a:ea typeface="思源黑体 CN Light" panose="020B0300000000000000" charset="-122"/>
                  <a:cs typeface="+mn-cs"/>
                  <a:sym typeface="+mn-ea"/>
                </a:endParaRPr>
              </a:p>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zh-CN" altLang="en-US" sz="4400" b="1" i="0" u="none" strike="noStrike" kern="1200" cap="none" spc="0" normalizeH="0" baseline="0" noProof="0" dirty="0">
                  <a:ln>
                    <a:noFill/>
                  </a:ln>
                  <a:solidFill>
                    <a:srgbClr val="0070C0"/>
                  </a:solidFill>
                  <a:effectLst/>
                  <a:uLnTx/>
                  <a:uFillTx/>
                  <a:latin typeface="思源黑体 CN Light" panose="020B0300000000000000" charset="-122"/>
                  <a:ea typeface="思源黑体 CN Light" panose="020B0300000000000000" charset="-122"/>
                  <a:cs typeface="+mn-ea"/>
                  <a:sym typeface="+mn-ea"/>
                </a:endParaRPr>
              </a:p>
            </p:txBody>
          </p:sp>
        </p:grpSp>
      </p:grpSp>
      <p:pic>
        <p:nvPicPr>
          <p:cNvPr id="38" name="图片 37" descr="D:\PPT\包图网\素材\微信截图_20211013140909.png微信截图_20211013140909"/>
          <p:cNvPicPr>
            <a:picLocks noChangeAspect="1"/>
          </p:cNvPicPr>
          <p:nvPr/>
        </p:nvPicPr>
        <p:blipFill>
          <a:blip r:embed="rId7"/>
          <a:srcRect/>
          <a:stretch>
            <a:fillRect/>
          </a:stretch>
        </p:blipFill>
        <p:spPr>
          <a:xfrm>
            <a:off x="9435693" y="3934460"/>
            <a:ext cx="2926715" cy="3194050"/>
          </a:xfrm>
          <a:prstGeom prst="rect">
            <a:avLst/>
          </a:prstGeom>
        </p:spPr>
      </p:pic>
    </p:spTree>
    <p:extLst>
      <p:ext uri="{BB962C8B-B14F-4D97-AF65-F5344CB8AC3E}">
        <p14:creationId xmlns:p14="http://schemas.microsoft.com/office/powerpoint/2010/main" val="3209396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AC47">
            <a:alpha val="25000"/>
          </a:srgbClr>
        </a:solidFill>
        <a:effectLst/>
      </p:bgPr>
    </p:bg>
    <p:spTree>
      <p:nvGrpSpPr>
        <p:cNvPr id="1" name=""/>
        <p:cNvGrpSpPr/>
        <p:nvPr/>
      </p:nvGrpSpPr>
      <p:grpSpPr>
        <a:xfrm>
          <a:off x="0" y="0"/>
          <a:ext cx="0" cy="0"/>
          <a:chOff x="0" y="0"/>
          <a:chExt cx="0" cy="0"/>
        </a:xfrm>
      </p:grpSpPr>
      <p:grpSp>
        <p:nvGrpSpPr>
          <p:cNvPr id="13" name="组合 12"/>
          <p:cNvGrpSpPr/>
          <p:nvPr/>
        </p:nvGrpSpPr>
        <p:grpSpPr>
          <a:xfrm>
            <a:off x="-1505955" y="-1920762"/>
            <a:ext cx="15783560" cy="9645015"/>
            <a:chOff x="-2608" y="-1069"/>
            <a:chExt cx="24856" cy="15189"/>
          </a:xfrm>
        </p:grpSpPr>
        <p:grpSp>
          <p:nvGrpSpPr>
            <p:cNvPr id="7" name="组合 6"/>
            <p:cNvGrpSpPr/>
            <p:nvPr/>
          </p:nvGrpSpPr>
          <p:grpSpPr>
            <a:xfrm>
              <a:off x="-2608" y="-1069"/>
              <a:ext cx="24857" cy="9556"/>
              <a:chOff x="-2833" y="4575"/>
              <a:chExt cx="24857" cy="9556"/>
            </a:xfrm>
          </p:grpSpPr>
          <p:pic>
            <p:nvPicPr>
              <p:cNvPr id="8" name="Google Shape;7152;p41"/>
              <p:cNvPicPr preferRelativeResize="0"/>
              <p:nvPr/>
            </p:nvPicPr>
            <p:blipFill>
              <a:blip r:embed="rId4">
                <a:alphaModFix amt="35000"/>
                <a:grayscl/>
              </a:blip>
              <a:stretch>
                <a:fillRect/>
              </a:stretch>
            </p:blipFill>
            <p:spPr>
              <a:xfrm flipH="1" flipV="1">
                <a:off x="-2833" y="4575"/>
                <a:ext cx="14120" cy="7469"/>
              </a:xfrm>
              <a:prstGeom prst="rect">
                <a:avLst/>
              </a:prstGeom>
              <a:noFill/>
              <a:ln>
                <a:noFill/>
              </a:ln>
            </p:spPr>
          </p:pic>
          <p:pic>
            <p:nvPicPr>
              <p:cNvPr id="12" name="Google Shape;9712;p77"/>
              <p:cNvPicPr preferRelativeResize="0"/>
              <p:nvPr/>
            </p:nvPicPr>
            <p:blipFill>
              <a:blip r:embed="rId5">
                <a:alphaModFix amt="58999"/>
              </a:blip>
              <a:stretch>
                <a:fillRect/>
              </a:stretch>
            </p:blipFill>
            <p:spPr>
              <a:xfrm>
                <a:off x="9048" y="4575"/>
                <a:ext cx="12976" cy="9556"/>
              </a:xfrm>
              <a:prstGeom prst="rect">
                <a:avLst/>
              </a:prstGeom>
              <a:noFill/>
              <a:ln>
                <a:noFill/>
              </a:ln>
            </p:spPr>
          </p:pic>
        </p:grpSp>
        <p:sp>
          <p:nvSpPr>
            <p:cNvPr id="6" name="椭圆 5"/>
            <p:cNvSpPr/>
            <p:nvPr/>
          </p:nvSpPr>
          <p:spPr>
            <a:xfrm rot="234299">
              <a:off x="-454" y="1206"/>
              <a:ext cx="19803" cy="1291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方正卡通简体"/>
                <a:cs typeface="+mn-ea"/>
                <a:sym typeface="+mn-lt"/>
              </a:endParaRPr>
            </a:p>
          </p:txBody>
        </p:sp>
      </p:grpSp>
      <p:grpSp>
        <p:nvGrpSpPr>
          <p:cNvPr id="30" name="组合 29"/>
          <p:cNvGrpSpPr/>
          <p:nvPr/>
        </p:nvGrpSpPr>
        <p:grpSpPr>
          <a:xfrm>
            <a:off x="142505" y="-249319"/>
            <a:ext cx="11456670" cy="1174115"/>
            <a:chOff x="238" y="1336"/>
            <a:chExt cx="18042" cy="1849"/>
          </a:xfrm>
        </p:grpSpPr>
        <p:grpSp>
          <p:nvGrpSpPr>
            <p:cNvPr id="39" name="组合 38"/>
            <p:cNvGrpSpPr/>
            <p:nvPr/>
          </p:nvGrpSpPr>
          <p:grpSpPr>
            <a:xfrm>
              <a:off x="238" y="1522"/>
              <a:ext cx="18042" cy="1663"/>
              <a:chOff x="960" y="1054"/>
              <a:chExt cx="12143" cy="1119"/>
            </a:xfrm>
          </p:grpSpPr>
          <p:sp>
            <p:nvSpPr>
              <p:cNvPr id="7252" name="Google Shape;7252;p43"/>
              <p:cNvSpPr txBox="1"/>
              <p:nvPr/>
            </p:nvSpPr>
            <p:spPr>
              <a:xfrm>
                <a:off x="960" y="1054"/>
                <a:ext cx="12143" cy="91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2000"/>
                  <a:buFont typeface="Caveat Brush"/>
                  <a:buNone/>
                  <a:defRPr sz="2500" b="1" i="0" u="none" strike="noStrike" cap="none">
                    <a:solidFill>
                      <a:schemeClr val="accent3"/>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A5A5A5"/>
                  </a:buClr>
                  <a:buSzPts val="2000"/>
                  <a:buFont typeface="Caveat Brush"/>
                  <a:buNone/>
                  <a:tabLst/>
                  <a:defRPr/>
                </a:pPr>
                <a:r>
                  <a:rPr lang="en-US" altLang="zh-CN" sz="4800" spc="-300" dirty="0" err="1"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Hoạt</a:t>
                </a:r>
                <a:r>
                  <a:rPr lang="en-US" altLang="zh-CN" sz="4800" spc="-300" dirty="0"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 </a:t>
                </a:r>
                <a:r>
                  <a:rPr lang="en-US" altLang="zh-CN" sz="4800" spc="-300" dirty="0" err="1"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động</a:t>
                </a:r>
                <a:r>
                  <a:rPr lang="en-US" altLang="zh-CN" sz="4800" spc="-300" dirty="0"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 </a:t>
                </a:r>
                <a:r>
                  <a:rPr lang="en-US" altLang="zh-CN" sz="4800" spc="-300" dirty="0" err="1"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tiếp</a:t>
                </a:r>
                <a:r>
                  <a:rPr lang="en-US" altLang="zh-CN" sz="4800" spc="-300" dirty="0"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 </a:t>
                </a:r>
                <a:r>
                  <a:rPr lang="en-US" altLang="zh-CN" sz="4800" spc="-300" dirty="0" err="1"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nối</a:t>
                </a:r>
                <a:endParaRPr kumimoji="0" lang="en-US" altLang="zh-CN" sz="4800" b="1" i="0" u="none" strike="noStrike" kern="1200" cap="none" spc="-300" normalizeH="0" baseline="0" noProof="0" dirty="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endParaRPr>
              </a:p>
            </p:txBody>
          </p:sp>
          <p:grpSp>
            <p:nvGrpSpPr>
              <p:cNvPr id="7256" name="Google Shape;7256;p43"/>
              <p:cNvGrpSpPr/>
              <p:nvPr/>
            </p:nvGrpSpPr>
            <p:grpSpPr>
              <a:xfrm>
                <a:off x="4675" y="1898"/>
                <a:ext cx="5049" cy="275"/>
                <a:chOff x="3962000" y="4060525"/>
                <a:chExt cx="2324125" cy="174750"/>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8" name="Google Shape;7258;p4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grpSp>
        </p:grpSp>
        <p:grpSp>
          <p:nvGrpSpPr>
            <p:cNvPr id="28" name="组合 27"/>
            <p:cNvGrpSpPr/>
            <p:nvPr/>
          </p:nvGrpSpPr>
          <p:grpSpPr>
            <a:xfrm>
              <a:off x="4114" y="1336"/>
              <a:ext cx="10354" cy="1613"/>
              <a:chOff x="4144" y="1336"/>
              <a:chExt cx="10354" cy="1613"/>
            </a:xfrm>
          </p:grpSpPr>
          <p:pic>
            <p:nvPicPr>
              <p:cNvPr id="20" name="图片 19" descr="卡通人物&#10;&#10;中度可信度描述已自动生成"/>
              <p:cNvPicPr>
                <a:picLocks noChangeAspect="1"/>
              </p:cNvPicPr>
              <p:nvPr>
                <p:custDataLst>
                  <p:tags r:id="rId1"/>
                </p:custDataLst>
              </p:nvPr>
            </p:nvPicPr>
            <p:blipFill>
              <a:blip r:embed="rId6" cstate="email"/>
              <a:stretch>
                <a:fillRect/>
              </a:stretch>
            </p:blipFill>
            <p:spPr>
              <a:xfrm rot="840000">
                <a:off x="4144" y="1420"/>
                <a:ext cx="1529" cy="1529"/>
              </a:xfrm>
              <a:prstGeom prst="rect">
                <a:avLst/>
              </a:prstGeom>
            </p:spPr>
          </p:pic>
          <p:pic>
            <p:nvPicPr>
              <p:cNvPr id="24" name="图片 23" descr="卡通人物&#10;&#10;中度可信度描述已自动生成"/>
              <p:cNvPicPr>
                <a:picLocks noChangeAspect="1"/>
              </p:cNvPicPr>
              <p:nvPr>
                <p:custDataLst>
                  <p:tags r:id="rId2"/>
                </p:custDataLst>
              </p:nvPr>
            </p:nvPicPr>
            <p:blipFill>
              <a:blip r:embed="rId6" cstate="email"/>
              <a:stretch>
                <a:fillRect/>
              </a:stretch>
            </p:blipFill>
            <p:spPr>
              <a:xfrm rot="20760000" flipH="1">
                <a:off x="12969" y="1336"/>
                <a:ext cx="1529" cy="1529"/>
              </a:xfrm>
              <a:prstGeom prst="rect">
                <a:avLst/>
              </a:prstGeom>
            </p:spPr>
          </p:pic>
        </p:grpSp>
      </p:grpSp>
      <p:grpSp>
        <p:nvGrpSpPr>
          <p:cNvPr id="33" name="组合 32"/>
          <p:cNvGrpSpPr/>
          <p:nvPr/>
        </p:nvGrpSpPr>
        <p:grpSpPr>
          <a:xfrm>
            <a:off x="-369901" y="1485214"/>
            <a:ext cx="11239144" cy="5729698"/>
            <a:chOff x="1020" y="2328"/>
            <a:chExt cx="11012" cy="7804"/>
          </a:xfrm>
        </p:grpSpPr>
        <p:sp>
          <p:nvSpPr>
            <p:cNvPr id="34" name="云形 33"/>
            <p:cNvSpPr/>
            <p:nvPr/>
          </p:nvSpPr>
          <p:spPr>
            <a:xfrm>
              <a:off x="1220" y="2528"/>
              <a:ext cx="10812" cy="7604"/>
            </a:xfrm>
            <a:prstGeom prst="cloud">
              <a:avLst/>
            </a:prstGeom>
            <a:solidFill>
              <a:srgbClr val="FBE09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cs typeface="+mn-cs"/>
              </a:endParaRPr>
            </a:p>
          </p:txBody>
        </p:sp>
        <p:sp>
          <p:nvSpPr>
            <p:cNvPr id="35" name="云形 34"/>
            <p:cNvSpPr/>
            <p:nvPr/>
          </p:nvSpPr>
          <p:spPr>
            <a:xfrm>
              <a:off x="1020" y="2328"/>
              <a:ext cx="10812" cy="7604"/>
            </a:xfrm>
            <a:prstGeom prst="cloud">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cs typeface="+mn-cs"/>
              </a:endParaRPr>
            </a:p>
          </p:txBody>
        </p:sp>
      </p:grpSp>
      <p:pic>
        <p:nvPicPr>
          <p:cNvPr id="43" name="图片 42" descr="D:\PPT\包图网\素材\微信截图_20211013140349.png微信截图_20211013140349"/>
          <p:cNvPicPr>
            <a:picLocks noChangeAspect="1"/>
          </p:cNvPicPr>
          <p:nvPr/>
        </p:nvPicPr>
        <p:blipFill>
          <a:blip r:embed="rId7"/>
          <a:srcRect/>
          <a:stretch>
            <a:fillRect/>
          </a:stretch>
        </p:blipFill>
        <p:spPr>
          <a:xfrm>
            <a:off x="8912246" y="4009690"/>
            <a:ext cx="3559175" cy="3352800"/>
          </a:xfrm>
          <a:prstGeom prst="rect">
            <a:avLst/>
          </a:prstGeom>
        </p:spPr>
      </p:pic>
      <p:sp>
        <p:nvSpPr>
          <p:cNvPr id="52" name="Text Box 18">
            <a:extLst>
              <a:ext uri="{FF2B5EF4-FFF2-40B4-BE49-F238E27FC236}">
                <a16:creationId xmlns:a16="http://schemas.microsoft.com/office/drawing/2014/main" id="{65308B91-2609-4E23-8DFE-44211D87C56E}"/>
              </a:ext>
            </a:extLst>
          </p:cNvPr>
          <p:cNvSpPr txBox="1">
            <a:spLocks noChangeArrowheads="1"/>
          </p:cNvSpPr>
          <p:nvPr/>
        </p:nvSpPr>
        <p:spPr bwMode="auto">
          <a:xfrm>
            <a:off x="1003379" y="2264942"/>
            <a:ext cx="8991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lang="en-US" altLang="en-US" sz="4000" b="1" dirty="0" smtClean="0">
                <a:solidFill>
                  <a:srgbClr val="0000CC"/>
                </a:solidFill>
                <a:latin typeface="Times New Roman" panose="02020603050405020304" pitchFamily="18" charset="0"/>
                <a:cs typeface="Times New Roman" panose="02020603050405020304" pitchFamily="18" charset="0"/>
              </a:rPr>
              <a:t>1. </a:t>
            </a:r>
            <a:r>
              <a:rPr lang="en-US" altLang="en-US" sz="4000" b="1" dirty="0" err="1" smtClean="0">
                <a:solidFill>
                  <a:srgbClr val="0000CC"/>
                </a:solidFill>
                <a:latin typeface="Times New Roman" panose="02020603050405020304" pitchFamily="18" charset="0"/>
                <a:cs typeface="Times New Roman" panose="02020603050405020304" pitchFamily="18" charset="0"/>
              </a:rPr>
              <a:t>Tìm</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hiểu</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thêm</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về</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các</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vị</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anh</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hùng</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dân</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tộc</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các</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từ</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ngữ</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về</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chủ</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đề</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Tổ</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quốc</a:t>
            </a:r>
            <a:r>
              <a:rPr lang="en-US" altLang="en-US" sz="4000" b="1" dirty="0" smtClean="0">
                <a:solidFill>
                  <a:srgbClr val="0000CC"/>
                </a:solidFill>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smtClean="0">
                <a:ln>
                  <a:noFill/>
                </a:ln>
                <a:solidFill>
                  <a:srgbClr val="0000CC"/>
                </a:solidFill>
                <a:effectLst/>
                <a:uLnTx/>
                <a:uFillTx/>
                <a:latin typeface="Times New Roman" panose="02020603050405020304" pitchFamily="18" charset="0"/>
                <a:cs typeface="Times New Roman" panose="02020603050405020304" pitchFamily="18" charset="0"/>
              </a:rPr>
              <a:t>2.</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Ghi</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nhớ</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tác</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dụng</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dấu</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phẩy</a:t>
            </a:r>
            <a:r>
              <a:rPr kumimoji="0" lang="en-US" alt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50000"/>
              </a:spcBef>
              <a:spcAft>
                <a:spcPct val="0"/>
              </a:spcAft>
              <a:buClrTx/>
              <a:buSzTx/>
              <a:buFontTx/>
              <a:buNone/>
              <a:tabLst/>
              <a:defRPr/>
            </a:pPr>
            <a:r>
              <a:rPr lang="en-US" altLang="en-US" sz="4000" b="1" baseline="0" dirty="0" smtClean="0">
                <a:solidFill>
                  <a:srgbClr val="0000CC"/>
                </a:solidFill>
                <a:latin typeface="Times New Roman" panose="02020603050405020304" pitchFamily="18" charset="0"/>
                <a:cs typeface="Times New Roman" panose="02020603050405020304" pitchFamily="18" charset="0"/>
              </a:rPr>
              <a:t>3. </a:t>
            </a:r>
            <a:r>
              <a:rPr lang="en-US" altLang="en-US" sz="4000" b="1" baseline="0" dirty="0" err="1" smtClean="0">
                <a:solidFill>
                  <a:srgbClr val="0000CC"/>
                </a:solidFill>
                <a:latin typeface="Times New Roman" panose="02020603050405020304" pitchFamily="18" charset="0"/>
                <a:cs typeface="Times New Roman" panose="02020603050405020304" pitchFamily="18" charset="0"/>
              </a:rPr>
              <a:t>Chuẩn</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bị</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bài</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sau</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Nhân</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hóa</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Ôn</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tập</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cách</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đặt</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và</a:t>
            </a:r>
            <a:r>
              <a:rPr lang="en-US" altLang="en-US" sz="4000" b="1" dirty="0" smtClean="0">
                <a:solidFill>
                  <a:srgbClr val="0000CC"/>
                </a:solidFill>
                <a:latin typeface="Times New Roman" panose="02020603050405020304" pitchFamily="18" charset="0"/>
                <a:cs typeface="Times New Roman" panose="02020603050405020304" pitchFamily="18" charset="0"/>
              </a:rPr>
              <a:t> TLCH Ở </a:t>
            </a:r>
            <a:r>
              <a:rPr lang="en-US" altLang="en-US" sz="4000" b="1" dirty="0" err="1" smtClean="0">
                <a:solidFill>
                  <a:srgbClr val="0000CC"/>
                </a:solidFill>
                <a:latin typeface="Times New Roman" panose="02020603050405020304" pitchFamily="18" charset="0"/>
                <a:cs typeface="Times New Roman" panose="02020603050405020304" pitchFamily="18" charset="0"/>
              </a:rPr>
              <a:t>đâu</a:t>
            </a:r>
            <a:r>
              <a:rPr lang="en-US" altLang="en-US" sz="4000" b="1" dirty="0" smtClean="0">
                <a:solidFill>
                  <a:srgbClr val="0000CC"/>
                </a:solidFill>
                <a:latin typeface="Times New Roman" panose="02020603050405020304" pitchFamily="18" charset="0"/>
                <a:cs typeface="Times New Roman" panose="02020603050405020304" pitchFamily="18" charset="0"/>
              </a:rPr>
              <a:t>?</a:t>
            </a:r>
            <a:endParaRPr kumimoji="0" lang="en-US" altLang="en-US" sz="40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217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AC47">
            <a:alpha val="24000"/>
          </a:srgbClr>
        </a:solidFill>
        <a:effectLst/>
      </p:bgPr>
    </p:bg>
    <p:spTree>
      <p:nvGrpSpPr>
        <p:cNvPr id="1" name=""/>
        <p:cNvGrpSpPr/>
        <p:nvPr/>
      </p:nvGrpSpPr>
      <p:grpSpPr>
        <a:xfrm>
          <a:off x="0" y="0"/>
          <a:ext cx="0" cy="0"/>
          <a:chOff x="0" y="0"/>
          <a:chExt cx="0" cy="0"/>
        </a:xfrm>
      </p:grpSpPr>
      <p:grpSp>
        <p:nvGrpSpPr>
          <p:cNvPr id="25" name="组合 24"/>
          <p:cNvGrpSpPr/>
          <p:nvPr/>
        </p:nvGrpSpPr>
        <p:grpSpPr>
          <a:xfrm>
            <a:off x="-1798955" y="-1424940"/>
            <a:ext cx="15784195" cy="10398125"/>
            <a:chOff x="-2833" y="-2244"/>
            <a:chExt cx="24857" cy="16375"/>
          </a:xfrm>
        </p:grpSpPr>
        <p:pic>
          <p:nvPicPr>
            <p:cNvPr id="26" name="Google Shape;7152;p41"/>
            <p:cNvPicPr preferRelativeResize="0"/>
            <p:nvPr/>
          </p:nvPicPr>
          <p:blipFill>
            <a:blip r:embed="rId5">
              <a:alphaModFix amt="35000"/>
              <a:grayscl/>
            </a:blip>
            <a:stretch>
              <a:fillRect/>
            </a:stretch>
          </p:blipFill>
          <p:spPr>
            <a:xfrm flipH="1" flipV="1">
              <a:off x="-2833" y="4575"/>
              <a:ext cx="14120" cy="7469"/>
            </a:xfrm>
            <a:prstGeom prst="rect">
              <a:avLst/>
            </a:prstGeom>
            <a:noFill/>
            <a:ln>
              <a:noFill/>
            </a:ln>
          </p:spPr>
        </p:pic>
        <p:pic>
          <p:nvPicPr>
            <p:cNvPr id="27" name="Google Shape;7248;p43"/>
            <p:cNvPicPr preferRelativeResize="0"/>
            <p:nvPr/>
          </p:nvPicPr>
          <p:blipFill>
            <a:blip r:embed="rId6">
              <a:alphaModFix amt="62000"/>
            </a:blip>
            <a:stretch>
              <a:fillRect/>
            </a:stretch>
          </p:blipFill>
          <p:spPr>
            <a:xfrm rot="-1411927">
              <a:off x="-161" y="-2244"/>
              <a:ext cx="11170" cy="9843"/>
            </a:xfrm>
            <a:prstGeom prst="rect">
              <a:avLst/>
            </a:prstGeom>
            <a:noFill/>
            <a:ln>
              <a:noFill/>
            </a:ln>
          </p:spPr>
        </p:pic>
        <p:pic>
          <p:nvPicPr>
            <p:cNvPr id="53" name="Google Shape;7152;p41"/>
            <p:cNvPicPr preferRelativeResize="0"/>
            <p:nvPr/>
          </p:nvPicPr>
          <p:blipFill>
            <a:blip r:embed="rId5">
              <a:alphaModFix amt="35000"/>
            </a:blip>
            <a:stretch>
              <a:fillRect/>
            </a:stretch>
          </p:blipFill>
          <p:spPr>
            <a:xfrm>
              <a:off x="7776" y="-397"/>
              <a:ext cx="12454" cy="6588"/>
            </a:xfrm>
            <a:prstGeom prst="rect">
              <a:avLst/>
            </a:prstGeom>
            <a:noFill/>
            <a:ln>
              <a:noFill/>
            </a:ln>
          </p:spPr>
        </p:pic>
        <p:pic>
          <p:nvPicPr>
            <p:cNvPr id="9712" name="Google Shape;9712;p77"/>
            <p:cNvPicPr preferRelativeResize="0"/>
            <p:nvPr/>
          </p:nvPicPr>
          <p:blipFill>
            <a:blip r:embed="rId7">
              <a:alphaModFix amt="58999"/>
            </a:blip>
            <a:stretch>
              <a:fillRect/>
            </a:stretch>
          </p:blipFill>
          <p:spPr>
            <a:xfrm>
              <a:off x="9048" y="4575"/>
              <a:ext cx="12976" cy="9556"/>
            </a:xfrm>
            <a:prstGeom prst="rect">
              <a:avLst/>
            </a:prstGeom>
            <a:noFill/>
            <a:ln>
              <a:noFill/>
            </a:ln>
          </p:spPr>
        </p:pic>
      </p:grpSp>
      <p:pic>
        <p:nvPicPr>
          <p:cNvPr id="15" name="PA_库_图片 961"/>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2733675" y="316865"/>
            <a:ext cx="6937375" cy="6419850"/>
          </a:xfrm>
          <a:prstGeom prst="rect">
            <a:avLst/>
          </a:prstGeom>
        </p:spPr>
      </p:pic>
      <p:grpSp>
        <p:nvGrpSpPr>
          <p:cNvPr id="118" name="Google Shape;9251;p76"/>
          <p:cNvGrpSpPr/>
          <p:nvPr/>
        </p:nvGrpSpPr>
        <p:grpSpPr>
          <a:xfrm>
            <a:off x="4972447" y="4801263"/>
            <a:ext cx="2106500" cy="597475"/>
            <a:chOff x="-2810250" y="3572525"/>
            <a:chExt cx="2106500" cy="597475"/>
          </a:xfrm>
          <a:solidFill>
            <a:srgbClr val="4B4D4B"/>
          </a:solidFill>
        </p:grpSpPr>
        <p:sp>
          <p:nvSpPr>
            <p:cNvPr id="119" name="Google Shape;9252;p7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0" name="Google Shape;9253;p7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1" name="Google Shape;9254;p7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2" name="Google Shape;9255;p7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3" name="Google Shape;9256;p7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4" name="Google Shape;9257;p7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5" name="Google Shape;9258;p7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6" name="Google Shape;9259;p7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7" name="Google Shape;9260;p7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8" name="Google Shape;9261;p7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29" name="Google Shape;9262;p7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0" name="Google Shape;9263;p7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1" name="Google Shape;9264;p7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2" name="Google Shape;9265;p7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3" name="Google Shape;9266;p7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4" name="Google Shape;9267;p7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5" name="Google Shape;9268;p7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6" name="Google Shape;9269;p7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7" name="Google Shape;9270;p7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8" name="Google Shape;9271;p7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39" name="Google Shape;9272;p7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0" name="Google Shape;9273;p7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1" name="Google Shape;9274;p7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2" name="Google Shape;9275;p7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3" name="Google Shape;9276;p7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4" name="Google Shape;9277;p7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5" name="Google Shape;9278;p7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6" name="Google Shape;9279;p7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7" name="Google Shape;9280;p7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8" name="Google Shape;9281;p7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49" name="Google Shape;9282;p7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0" name="Google Shape;9283;p7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1" name="Google Shape;9284;p7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2" name="Google Shape;9285;p7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3" name="Google Shape;9286;p7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4" name="Google Shape;9287;p7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5" name="Google Shape;9288;p7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6" name="Google Shape;9289;p7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7" name="Google Shape;9290;p7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8" name="Google Shape;9291;p7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59" name="Google Shape;9292;p7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0" name="Google Shape;9293;p7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1" name="Google Shape;9294;p7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2" name="Google Shape;9295;p7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3" name="Google Shape;9296;p7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4" name="Google Shape;9297;p7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5" name="Google Shape;9298;p7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6" name="Google Shape;9299;p7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7" name="Google Shape;9300;p7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8" name="Google Shape;9301;p7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69" name="Google Shape;9302;p7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0" name="Google Shape;9303;p7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1" name="Google Shape;9304;p7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2" name="Google Shape;9305;p7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3" name="Google Shape;9306;p7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4" name="Google Shape;9307;p7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5" name="Google Shape;9308;p7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6" name="Google Shape;9309;p7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7" name="Google Shape;9310;p7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8" name="Google Shape;9311;p7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79" name="Google Shape;9312;p7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0" name="Google Shape;9313;p7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1" name="Google Shape;9314;p7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2" name="Google Shape;9315;p7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3" name="Google Shape;9316;p7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4" name="Google Shape;9317;p7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5" name="Google Shape;9318;p7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6" name="Google Shape;9319;p7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7" name="Google Shape;9320;p7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8" name="Google Shape;9321;p7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89" name="Google Shape;9322;p7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0" name="Google Shape;9323;p7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1" name="Google Shape;9324;p7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2" name="Google Shape;9325;p7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3" name="Google Shape;9326;p7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4" name="Google Shape;9327;p7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5" name="Google Shape;9328;p7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6" name="Google Shape;9329;p7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7" name="Google Shape;9330;p7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8" name="Google Shape;9331;p7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199" name="Google Shape;9332;p7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0" name="Google Shape;9333;p7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1" name="Google Shape;9334;p7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2" name="Google Shape;9335;p7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3" name="Google Shape;9336;p7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4" name="Google Shape;9337;p7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5" name="Google Shape;9338;p7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6" name="Google Shape;9339;p7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7" name="Google Shape;9340;p7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8" name="Google Shape;9341;p7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09" name="Google Shape;9342;p7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0" name="Google Shape;9343;p7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1" name="Google Shape;9344;p7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2" name="Google Shape;9345;p7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3" name="Google Shape;9346;p7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4" name="Google Shape;9347;p7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5" name="Google Shape;9348;p7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6" name="Google Shape;9349;p7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7" name="Google Shape;9350;p7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8" name="Google Shape;9351;p7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19" name="Google Shape;9352;p7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0" name="Google Shape;9353;p7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1" name="Google Shape;9354;p7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2" name="Google Shape;9355;p7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3" name="Google Shape;9356;p7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4" name="Google Shape;9357;p7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5" name="Google Shape;9358;p7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6" name="Google Shape;9359;p7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7" name="Google Shape;9360;p7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sp>
          <p:nvSpPr>
            <p:cNvPr id="228" name="Google Shape;9361;p7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方正卡通简体"/>
                <a:cs typeface="+mn-cs"/>
              </a:endParaRPr>
            </a:p>
          </p:txBody>
        </p:sp>
      </p:grpSp>
      <p:sp>
        <p:nvSpPr>
          <p:cNvPr id="30" name="文本框 29"/>
          <p:cNvSpPr txBox="1"/>
          <p:nvPr/>
        </p:nvSpPr>
        <p:spPr>
          <a:xfrm>
            <a:off x="2602459" y="1645745"/>
            <a:ext cx="7089775" cy="2800767"/>
          </a:xfrm>
          <a:prstGeom prst="rect">
            <a:avLst/>
          </a:prstGeom>
          <a:noFill/>
        </p:spPr>
        <p:txBody>
          <a:bodyPr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300" normalizeH="0" baseline="0" noProof="1" smtClean="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rPr>
              <a:t>Tạm</a:t>
            </a:r>
            <a:r>
              <a:rPr kumimoji="0" lang="en-US" altLang="zh-CN" sz="8800" b="1" i="0" u="none" strike="noStrike" kern="1200" cap="none" spc="-300" normalizeH="0" noProof="1" smtClean="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rPr>
              <a:t>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300" normalizeH="0" noProof="1" smtClean="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rPr>
              <a:t> các con!</a:t>
            </a:r>
            <a:endParaRPr kumimoji="0" lang="zh-CN" altLang="en-US" sz="8800" b="1" i="0" u="none" strike="noStrike" kern="1200" cap="none" spc="-300" normalizeH="0" baseline="0" noProof="1">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endParaRPr>
          </a:p>
        </p:txBody>
      </p:sp>
      <p:pic>
        <p:nvPicPr>
          <p:cNvPr id="2" name="图片 1" descr="卡通人物&#10;&#10;中度可信度描述已自动生成"/>
          <p:cNvPicPr>
            <a:picLocks noChangeAspect="1"/>
          </p:cNvPicPr>
          <p:nvPr>
            <p:custDataLst>
              <p:tags r:id="rId2"/>
            </p:custDataLst>
          </p:nvPr>
        </p:nvPicPr>
        <p:blipFill>
          <a:blip r:embed="rId9" cstate="email"/>
          <a:stretch>
            <a:fillRect/>
          </a:stretch>
        </p:blipFill>
        <p:spPr>
          <a:xfrm rot="840000">
            <a:off x="5601970" y="746125"/>
            <a:ext cx="970915" cy="970915"/>
          </a:xfrm>
          <a:prstGeom prst="rect">
            <a:avLst/>
          </a:prstGeom>
        </p:spPr>
      </p:pic>
      <p:pic>
        <p:nvPicPr>
          <p:cNvPr id="4" name="图片 3" descr="微信截图_20211013135334"/>
          <p:cNvPicPr>
            <a:picLocks noChangeAspect="1"/>
          </p:cNvPicPr>
          <p:nvPr/>
        </p:nvPicPr>
        <p:blipFill>
          <a:blip r:embed="rId10"/>
          <a:stretch>
            <a:fillRect/>
          </a:stretch>
        </p:blipFill>
        <p:spPr>
          <a:xfrm>
            <a:off x="6329680" y="1609725"/>
            <a:ext cx="6260465" cy="5074285"/>
          </a:xfrm>
          <a:prstGeom prst="rect">
            <a:avLst/>
          </a:prstGeom>
        </p:spPr>
      </p:pic>
      <p:pic>
        <p:nvPicPr>
          <p:cNvPr id="6" name="图片 5" descr="微信截图_20211013135720"/>
          <p:cNvPicPr>
            <a:picLocks noChangeAspect="1"/>
          </p:cNvPicPr>
          <p:nvPr/>
        </p:nvPicPr>
        <p:blipFill>
          <a:blip r:embed="rId11"/>
          <a:stretch>
            <a:fillRect/>
          </a:stretch>
        </p:blipFill>
        <p:spPr>
          <a:xfrm>
            <a:off x="-180340" y="2130425"/>
            <a:ext cx="4437380" cy="4606290"/>
          </a:xfrm>
          <a:prstGeom prst="rect">
            <a:avLst/>
          </a:prstGeom>
        </p:spPr>
      </p:pic>
    </p:spTree>
    <p:extLst>
      <p:ext uri="{BB962C8B-B14F-4D97-AF65-F5344CB8AC3E}">
        <p14:creationId xmlns:p14="http://schemas.microsoft.com/office/powerpoint/2010/main" val="3079854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4756"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91" y="389515"/>
            <a:ext cx="2153478" cy="17891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5" descr="images">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8434" y="457200"/>
            <a:ext cx="1981200" cy="176847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8" name="Picture 6" descr="lynamde-1">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2835" y="440747"/>
            <a:ext cx="2067339"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0" name="Picture 8" descr="TƯỢNG PHÙNG HƯ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540" y="2500314"/>
            <a:ext cx="2153478"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1" name="Picture 9" descr="tượng vua Lê Đại Hành">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2771" y="2514600"/>
            <a:ext cx="2067339"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0" descr="tran_hung_dao1">
            <a:hlinkClick r:id="rId2"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191" y="4637783"/>
            <a:ext cx="2153478" cy="17526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74763" name="Picture 11">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6973" y="4646712"/>
            <a:ext cx="2067339" cy="1752600"/>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4" name="Picture 12">
            <a:hlinkClick r:id="rId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45487" y="2514600"/>
            <a:ext cx="19812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5" name="Picture 13" descr="untitled004">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58325" y="4657726"/>
            <a:ext cx="1981200"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6" name="Picture 14" descr="Nguyen Hue">
            <a:hlinkClick r:id="rId6"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95454" y="4664653"/>
            <a:ext cx="2067339" cy="176212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8" name="Picture 16" descr="11">
            <a:hlinkClick r:id="" action="ppaction://noaction"/>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134600" y="6343650"/>
            <a:ext cx="602974" cy="514350"/>
          </a:xfrm>
          <a:prstGeom prst="rect">
            <a:avLst/>
          </a:prstGeom>
          <a:noFill/>
          <a:extLst>
            <a:ext uri="{909E8E84-426E-40DD-AFC4-6F175D3DCCD1}">
              <a14:hiddenFill xmlns:a14="http://schemas.microsoft.com/office/drawing/2010/main">
                <a:solidFill>
                  <a:srgbClr val="FFFFFF"/>
                </a:solidFill>
              </a14:hiddenFill>
            </a:ext>
          </a:extLst>
        </p:spPr>
      </p:pic>
      <p:sp>
        <p:nvSpPr>
          <p:cNvPr id="74769" name="Text Box 17"/>
          <p:cNvSpPr txBox="1">
            <a:spLocks noChangeArrowheads="1"/>
          </p:cNvSpPr>
          <p:nvPr/>
        </p:nvSpPr>
        <p:spPr bwMode="auto">
          <a:xfrm>
            <a:off x="2285999" y="0"/>
            <a:ext cx="86139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2400" b="1" dirty="0">
                <a:solidFill>
                  <a:srgbClr val="000000"/>
                </a:solidFill>
                <a:latin typeface="Times New Roman" panose="02020603050405020304" pitchFamily="18" charset="0"/>
                <a:cs typeface="Times New Roman" panose="02020603050405020304" pitchFamily="18" charset="0"/>
              </a:rPr>
              <a:t>MỘT SỐ VỊ ANH HÙNG DÂN TỘC VIỆT NAM</a:t>
            </a:r>
          </a:p>
        </p:txBody>
      </p:sp>
      <p:sp>
        <p:nvSpPr>
          <p:cNvPr id="74770" name="Text Box 18"/>
          <p:cNvSpPr txBox="1">
            <a:spLocks noChangeArrowheads="1"/>
          </p:cNvSpPr>
          <p:nvPr/>
        </p:nvSpPr>
        <p:spPr bwMode="auto">
          <a:xfrm>
            <a:off x="923925"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HAI BÀ TRƯNG</a:t>
            </a:r>
          </a:p>
        </p:txBody>
      </p:sp>
      <p:sp>
        <p:nvSpPr>
          <p:cNvPr id="74771" name="Text Box 19"/>
          <p:cNvSpPr txBox="1">
            <a:spLocks noChangeArrowheads="1"/>
          </p:cNvSpPr>
          <p:nvPr/>
        </p:nvSpPr>
        <p:spPr bwMode="auto">
          <a:xfrm>
            <a:off x="39624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TRIỆU THỊ TRINH</a:t>
            </a:r>
          </a:p>
        </p:txBody>
      </p:sp>
      <p:sp>
        <p:nvSpPr>
          <p:cNvPr id="74774" name="Text Box 22"/>
          <p:cNvSpPr txBox="1">
            <a:spLocks noChangeArrowheads="1"/>
          </p:cNvSpPr>
          <p:nvPr/>
        </p:nvSpPr>
        <p:spPr bwMode="auto">
          <a:xfrm>
            <a:off x="65532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LÝ BÍ (LÝ NAM ĐẾ)</a:t>
            </a:r>
          </a:p>
        </p:txBody>
      </p:sp>
      <p:sp>
        <p:nvSpPr>
          <p:cNvPr id="74775" name="Text Box 23"/>
          <p:cNvSpPr txBox="1">
            <a:spLocks noChangeArrowheads="1"/>
          </p:cNvSpPr>
          <p:nvPr/>
        </p:nvSpPr>
        <p:spPr bwMode="auto">
          <a:xfrm>
            <a:off x="93726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TRIỆU QUANG PHỤC</a:t>
            </a:r>
          </a:p>
        </p:txBody>
      </p:sp>
      <p:sp>
        <p:nvSpPr>
          <p:cNvPr id="74776" name="Text Box 24"/>
          <p:cNvSpPr txBox="1">
            <a:spLocks noChangeArrowheads="1"/>
          </p:cNvSpPr>
          <p:nvPr/>
        </p:nvSpPr>
        <p:spPr bwMode="auto">
          <a:xfrm>
            <a:off x="9448800"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LÝ THƯỜNG KIỆT</a:t>
            </a:r>
          </a:p>
        </p:txBody>
      </p:sp>
      <p:sp>
        <p:nvSpPr>
          <p:cNvPr id="74777" name="Text Box 25"/>
          <p:cNvSpPr txBox="1">
            <a:spLocks noChangeArrowheads="1"/>
          </p:cNvSpPr>
          <p:nvPr/>
        </p:nvSpPr>
        <p:spPr bwMode="auto">
          <a:xfrm>
            <a:off x="6400800" y="4343400"/>
            <a:ext cx="25841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LÊ HOÀN (LÊ ĐẠI HÀNH)</a:t>
            </a:r>
          </a:p>
        </p:txBody>
      </p:sp>
      <p:sp>
        <p:nvSpPr>
          <p:cNvPr id="74778" name="Text Box 26"/>
          <p:cNvSpPr txBox="1">
            <a:spLocks noChangeArrowheads="1"/>
          </p:cNvSpPr>
          <p:nvPr/>
        </p:nvSpPr>
        <p:spPr bwMode="auto">
          <a:xfrm>
            <a:off x="4038600"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NGÔ QUYỀN</a:t>
            </a:r>
          </a:p>
        </p:txBody>
      </p:sp>
      <p:sp>
        <p:nvSpPr>
          <p:cNvPr id="74779" name="Text Box 27"/>
          <p:cNvSpPr txBox="1">
            <a:spLocks noChangeArrowheads="1"/>
          </p:cNvSpPr>
          <p:nvPr/>
        </p:nvSpPr>
        <p:spPr bwMode="auto">
          <a:xfrm>
            <a:off x="847725"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PHÙNG HƯNG</a:t>
            </a:r>
          </a:p>
        </p:txBody>
      </p:sp>
      <p:sp>
        <p:nvSpPr>
          <p:cNvPr id="74780" name="Text Box 28"/>
          <p:cNvSpPr txBox="1">
            <a:spLocks noChangeArrowheads="1"/>
          </p:cNvSpPr>
          <p:nvPr/>
        </p:nvSpPr>
        <p:spPr bwMode="auto">
          <a:xfrm>
            <a:off x="847725" y="659765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(TRẦN HƯNG ĐẠO)</a:t>
            </a:r>
          </a:p>
        </p:txBody>
      </p:sp>
      <p:sp>
        <p:nvSpPr>
          <p:cNvPr id="74781" name="Text Box 29"/>
          <p:cNvSpPr txBox="1">
            <a:spLocks noChangeArrowheads="1"/>
          </p:cNvSpPr>
          <p:nvPr/>
        </p:nvSpPr>
        <p:spPr bwMode="auto">
          <a:xfrm>
            <a:off x="4038600" y="6400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LÊ LỢI</a:t>
            </a:r>
          </a:p>
        </p:txBody>
      </p:sp>
      <p:sp>
        <p:nvSpPr>
          <p:cNvPr id="74782" name="Text Box 30"/>
          <p:cNvSpPr txBox="1">
            <a:spLocks noChangeArrowheads="1"/>
          </p:cNvSpPr>
          <p:nvPr/>
        </p:nvSpPr>
        <p:spPr bwMode="auto">
          <a:xfrm>
            <a:off x="6553200" y="6383339"/>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NGUYỄN HUỆ)</a:t>
            </a:r>
          </a:p>
        </p:txBody>
      </p:sp>
      <p:sp>
        <p:nvSpPr>
          <p:cNvPr id="74783" name="Text Box 31"/>
          <p:cNvSpPr txBox="1">
            <a:spLocks noChangeArrowheads="1"/>
          </p:cNvSpPr>
          <p:nvPr/>
        </p:nvSpPr>
        <p:spPr bwMode="auto">
          <a:xfrm>
            <a:off x="6553200" y="6583364"/>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(QUANG TRUNG)</a:t>
            </a:r>
          </a:p>
        </p:txBody>
      </p:sp>
      <p:sp>
        <p:nvSpPr>
          <p:cNvPr id="74784" name="Text Box 32"/>
          <p:cNvSpPr txBox="1">
            <a:spLocks noChangeArrowheads="1"/>
          </p:cNvSpPr>
          <p:nvPr/>
        </p:nvSpPr>
        <p:spPr bwMode="auto">
          <a:xfrm>
            <a:off x="838200" y="6376989"/>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TRẦN QUỐC TUẤN</a:t>
            </a:r>
          </a:p>
        </p:txBody>
      </p:sp>
      <p:pic>
        <p:nvPicPr>
          <p:cNvPr id="74785" name="Picture 33" descr="Triệu Quang Phục">
            <a:hlinkClick r:id="rId6"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5487" y="426244"/>
            <a:ext cx="1981200" cy="17383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86" name="Picture 34" descr="images[47]">
            <a:hlinkClick r:id="rId21"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05032" y="2514601"/>
            <a:ext cx="1981200" cy="18145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16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861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85800"/>
            <a:ext cx="46482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5800"/>
            <a:ext cx="41910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68612" name="Text Box 4"/>
          <p:cNvSpPr txBox="1">
            <a:spLocks noChangeArrowheads="1"/>
          </p:cNvSpPr>
          <p:nvPr/>
        </p:nvSpPr>
        <p:spPr bwMode="auto">
          <a:xfrm>
            <a:off x="2038350" y="3459447"/>
            <a:ext cx="350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b="1">
                <a:solidFill>
                  <a:schemeClr val="accent5"/>
                </a:solidFill>
              </a:rPr>
              <a:t>Đền thờ Hai Bà Trưng (Hà Nội)</a:t>
            </a:r>
          </a:p>
        </p:txBody>
      </p:sp>
      <p:sp>
        <p:nvSpPr>
          <p:cNvPr id="68614" name="Text Box 6"/>
          <p:cNvSpPr txBox="1">
            <a:spLocks noChangeArrowheads="1"/>
          </p:cNvSpPr>
          <p:nvPr/>
        </p:nvSpPr>
        <p:spPr bwMode="auto">
          <a:xfrm>
            <a:off x="6996545" y="3805535"/>
            <a:ext cx="2514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400" b="1">
                <a:solidFill>
                  <a:schemeClr val="accent5"/>
                </a:solidFill>
              </a:rPr>
              <a:t>Hai Bà Trưng</a:t>
            </a:r>
          </a:p>
        </p:txBody>
      </p:sp>
      <p:sp>
        <p:nvSpPr>
          <p:cNvPr id="68619" name="Rectangle 11"/>
          <p:cNvSpPr>
            <a:spLocks noChangeArrowheads="1"/>
          </p:cNvSpPr>
          <p:nvPr/>
        </p:nvSpPr>
        <p:spPr bwMode="auto">
          <a:xfrm>
            <a:off x="152400" y="4304943"/>
            <a:ext cx="118872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en-US" sz="2600" b="1" dirty="0">
                <a:solidFill>
                  <a:srgbClr val="000000"/>
                </a:solidFill>
                <a:latin typeface="Times New Roman" pitchFamily="18" charset="0"/>
                <a:cs typeface="Times New Roman" pitchFamily="18" charset="0"/>
              </a:rPr>
              <a:t>Hai </a:t>
            </a:r>
            <a:r>
              <a:rPr lang="en-US" sz="2600" b="1" dirty="0" err="1">
                <a:solidFill>
                  <a:srgbClr val="000000"/>
                </a:solidFill>
                <a:latin typeface="Times New Roman" pitchFamily="18" charset="0"/>
                <a:cs typeface="Times New Roman" pitchFamily="18" charset="0"/>
              </a:rPr>
              <a:t>Bà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tên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gọi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của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hai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chị</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em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nữ</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tướng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Trắc</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và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Nhị</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Ngày</a:t>
            </a:r>
            <a:r>
              <a:rPr lang="en-US" sz="2600" b="1" dirty="0">
                <a:solidFill>
                  <a:srgbClr val="000000"/>
                </a:solidFill>
                <a:latin typeface="Times New Roman" pitchFamily="18" charset="0"/>
                <a:cs typeface="Times New Roman" pitchFamily="18" charset="0"/>
              </a:rPr>
              <a:t> 6 </a:t>
            </a:r>
            <a:r>
              <a:rPr lang="en-US" sz="2600" b="1" dirty="0" err="1">
                <a:solidFill>
                  <a:srgbClr val="000000"/>
                </a:solidFill>
                <a:latin typeface="Times New Roman" pitchFamily="18" charset="0"/>
                <a:cs typeface="Times New Roman" pitchFamily="18" charset="0"/>
              </a:rPr>
              <a:t>tháng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Giêng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năm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Canh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Tý</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năm</a:t>
            </a:r>
            <a:r>
              <a:rPr lang="en-US" sz="2600" b="1" dirty="0">
                <a:solidFill>
                  <a:srgbClr val="000000"/>
                </a:solidFill>
                <a:latin typeface="Times New Roman" pitchFamily="18" charset="0"/>
                <a:cs typeface="Times New Roman" pitchFamily="18" charset="0"/>
              </a:rPr>
              <a:t> 40), Hai </a:t>
            </a:r>
            <a:r>
              <a:rPr lang="en-US" sz="2600" b="1" dirty="0" err="1">
                <a:solidFill>
                  <a:srgbClr val="000000"/>
                </a:solidFill>
                <a:latin typeface="Times New Roman" pitchFamily="18" charset="0"/>
                <a:cs typeface="Times New Roman" pitchFamily="18" charset="0"/>
              </a:rPr>
              <a:t>Bà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dựng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cờ</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khởi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nghĩa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chống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quân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xâm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lược</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Đông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Hán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Chưa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đầy</a:t>
            </a:r>
            <a:r>
              <a:rPr lang="en-US" sz="2600" b="1" dirty="0">
                <a:solidFill>
                  <a:srgbClr val="000000"/>
                </a:solidFill>
                <a:latin typeface="Times New Roman" pitchFamily="18" charset="0"/>
                <a:cs typeface="Times New Roman" pitchFamily="18" charset="0"/>
              </a:rPr>
              <a:t> 1 </a:t>
            </a:r>
            <a:r>
              <a:rPr lang="en-US" sz="2600" b="1" dirty="0" err="1">
                <a:solidFill>
                  <a:srgbClr val="000000"/>
                </a:solidFill>
                <a:latin typeface="Times New Roman" pitchFamily="18" charset="0"/>
                <a:cs typeface="Times New Roman" pitchFamily="18" charset="0"/>
              </a:rPr>
              <a:t>tháng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nghĩa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quân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đã</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chiếm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được</a:t>
            </a:r>
            <a:r>
              <a:rPr lang="en-US" sz="2600" b="1" dirty="0">
                <a:solidFill>
                  <a:srgbClr val="000000"/>
                </a:solidFill>
                <a:latin typeface="Times New Roman" pitchFamily="18" charset="0"/>
                <a:cs typeface="Times New Roman" pitchFamily="18" charset="0"/>
              </a:rPr>
              <a:t> 65 </a:t>
            </a:r>
            <a:r>
              <a:rPr lang="en-US" sz="2600" b="1" dirty="0" err="1">
                <a:solidFill>
                  <a:srgbClr val="000000"/>
                </a:solidFill>
                <a:latin typeface="Times New Roman" pitchFamily="18" charset="0"/>
                <a:cs typeface="Times New Roman" pitchFamily="18" charset="0"/>
              </a:rPr>
              <a:t>thành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trì</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giải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phóng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đất</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nước</a:t>
            </a:r>
            <a:r>
              <a:rPr lang="en-US" sz="2600" b="1" dirty="0">
                <a:solidFill>
                  <a:srgbClr val="000000"/>
                </a:solidFill>
                <a:latin typeface="Times New Roman" pitchFamily="18" charset="0"/>
                <a:cs typeface="Times New Roman" pitchFamily="18" charset="0"/>
              </a:rPr>
              <a:t>. Hai </a:t>
            </a:r>
            <a:r>
              <a:rPr lang="en-US" sz="2600" b="1" dirty="0" err="1">
                <a:solidFill>
                  <a:srgbClr val="000000"/>
                </a:solidFill>
                <a:latin typeface="Times New Roman" pitchFamily="18" charset="0"/>
                <a:cs typeface="Times New Roman" pitchFamily="18" charset="0"/>
              </a:rPr>
              <a:t>Bà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lên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ngôi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vua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đóng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đô</a:t>
            </a:r>
            <a:r>
              <a:rPr lang="en-US" sz="2600" b="1" dirty="0">
                <a:solidFill>
                  <a:srgbClr val="000000"/>
                </a:solidFill>
                <a:latin typeface="Times New Roman" pitchFamily="18" charset="0"/>
                <a:cs typeface="Times New Roman" pitchFamily="18" charset="0"/>
              </a:rPr>
              <a:t> ở </a:t>
            </a:r>
            <a:r>
              <a:rPr lang="en-US" sz="2600" b="1" dirty="0" err="1">
                <a:solidFill>
                  <a:srgbClr val="000000"/>
                </a:solidFill>
                <a:latin typeface="Times New Roman" pitchFamily="18" charset="0"/>
                <a:cs typeface="Times New Roman" pitchFamily="18" charset="0"/>
              </a:rPr>
              <a:t>Mê</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Linh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Tháng</a:t>
            </a:r>
            <a:r>
              <a:rPr lang="en-US" sz="2600" b="1" dirty="0">
                <a:solidFill>
                  <a:srgbClr val="000000"/>
                </a:solidFill>
                <a:latin typeface="Times New Roman" pitchFamily="18" charset="0"/>
                <a:cs typeface="Times New Roman" pitchFamily="18" charset="0"/>
              </a:rPr>
              <a:t> 4 /42, </a:t>
            </a:r>
            <a:r>
              <a:rPr lang="en-US" sz="2600" b="1" dirty="0" err="1">
                <a:solidFill>
                  <a:srgbClr val="000000"/>
                </a:solidFill>
                <a:latin typeface="Times New Roman" pitchFamily="18" charset="0"/>
                <a:cs typeface="Times New Roman" pitchFamily="18" charset="0"/>
              </a:rPr>
              <a:t>vua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Hán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sai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Mã</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Viện</a:t>
            </a:r>
            <a:r>
              <a:rPr lang="en-US" sz="2600" b="1" dirty="0">
                <a:solidFill>
                  <a:srgbClr val="000000"/>
                </a:solidFill>
                <a:latin typeface="Times New Roman" pitchFamily="18" charset="0"/>
                <a:cs typeface="Times New Roman" pitchFamily="18" charset="0"/>
              </a:rPr>
              <a:t> sang </a:t>
            </a:r>
            <a:r>
              <a:rPr lang="en-US" sz="2600" b="1" dirty="0" err="1">
                <a:solidFill>
                  <a:srgbClr val="000000"/>
                </a:solidFill>
                <a:latin typeface="Times New Roman" pitchFamily="18" charset="0"/>
                <a:cs typeface="Times New Roman" pitchFamily="18" charset="0"/>
              </a:rPr>
              <a:t>cướp</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nước</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sau</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những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trận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đánh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ác</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liệt</a:t>
            </a:r>
            <a:r>
              <a:rPr lang="en-US" sz="2600" b="1" dirty="0">
                <a:solidFill>
                  <a:srgbClr val="000000"/>
                </a:solidFill>
                <a:latin typeface="Times New Roman" pitchFamily="18" charset="0"/>
                <a:cs typeface="Times New Roman" pitchFamily="18" charset="0"/>
              </a:rPr>
              <a:t> Hai </a:t>
            </a:r>
            <a:r>
              <a:rPr lang="en-US" sz="2600" b="1" dirty="0" err="1">
                <a:solidFill>
                  <a:srgbClr val="000000"/>
                </a:solidFill>
                <a:latin typeface="Times New Roman" pitchFamily="18" charset="0"/>
                <a:cs typeface="Times New Roman" pitchFamily="18" charset="0"/>
              </a:rPr>
              <a:t>Bà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kéo</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quân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về</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Cấm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Khê</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Hát</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Môn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Phúc</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Thọ</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Nội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và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mất</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ngày</a:t>
            </a:r>
            <a:r>
              <a:rPr lang="en-US" sz="2600" b="1" dirty="0">
                <a:solidFill>
                  <a:srgbClr val="000000"/>
                </a:solidFill>
                <a:latin typeface="Times New Roman" pitchFamily="18" charset="0"/>
                <a:cs typeface="Times New Roman" pitchFamily="18" charset="0"/>
              </a:rPr>
              <a:t> 6/3/43. </a:t>
            </a:r>
            <a:r>
              <a:rPr lang="en-US" sz="2600" dirty="0">
                <a:solidFill>
                  <a:srgbClr val="000000"/>
                </a:solidFill>
              </a:rPr>
              <a:t> </a:t>
            </a:r>
          </a:p>
        </p:txBody>
      </p:sp>
      <p:pic>
        <p:nvPicPr>
          <p:cNvPr id="68620" name="Picture 12" descr="1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68621" name="Rectangle 13"/>
          <p:cNvSpPr>
            <a:spLocks noChangeArrowheads="1"/>
          </p:cNvSpPr>
          <p:nvPr/>
        </p:nvSpPr>
        <p:spPr bwMode="auto">
          <a:xfrm>
            <a:off x="4371975" y="7938"/>
            <a:ext cx="2922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3600" b="1">
                <a:solidFill>
                  <a:srgbClr val="0000FF"/>
                </a:solidFill>
                <a:latin typeface="Times New Roman" pitchFamily="18" charset="0"/>
                <a:cs typeface="Times New Roman" pitchFamily="18" charset="0"/>
              </a:rPr>
              <a:t>Hai Bà Trưng</a:t>
            </a:r>
          </a:p>
        </p:txBody>
      </p:sp>
    </p:spTree>
    <p:extLst>
      <p:ext uri="{BB962C8B-B14F-4D97-AF65-F5344CB8AC3E}">
        <p14:creationId xmlns:p14="http://schemas.microsoft.com/office/powerpoint/2010/main" val="1404882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9"/>
                                        </p:tgtEl>
                                        <p:attrNameLst>
                                          <p:attrName>style.visibility</p:attrName>
                                        </p:attrNameLst>
                                      </p:cBhvr>
                                      <p:to>
                                        <p:strVal val="visible"/>
                                      </p:to>
                                    </p:set>
                                    <p:animEffect transition="in" filter="checkerboard(across)">
                                      <p:cBhvr>
                                        <p:cTn id="7" dur="1000"/>
                                        <p:tgtEl>
                                          <p:spTgt spid="68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plus(in)">
                                      <p:cBhvr>
                                        <p:cTn id="12" dur="10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4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762000"/>
            <a:ext cx="44196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69637" name="Text Box 5"/>
          <p:cNvSpPr txBox="1">
            <a:spLocks noChangeArrowheads="1"/>
          </p:cNvSpPr>
          <p:nvPr/>
        </p:nvSpPr>
        <p:spPr bwMode="auto">
          <a:xfrm>
            <a:off x="6705600" y="38242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Bà Triệu (Thanh Hóa)</a:t>
            </a:r>
          </a:p>
        </p:txBody>
      </p:sp>
      <p:sp>
        <p:nvSpPr>
          <p:cNvPr id="69640" name="Text Box 8"/>
          <p:cNvSpPr txBox="1">
            <a:spLocks noChangeArrowheads="1"/>
          </p:cNvSpPr>
          <p:nvPr/>
        </p:nvSpPr>
        <p:spPr bwMode="auto">
          <a:xfrm>
            <a:off x="2514600" y="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Triệu Thị Trinh (Bà Triệu)</a:t>
            </a:r>
          </a:p>
        </p:txBody>
      </p:sp>
      <p:pic>
        <p:nvPicPr>
          <p:cNvPr id="69642" name="Picture 10" descr="images">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762000"/>
            <a:ext cx="46482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69638" name="Text Box 6"/>
          <p:cNvSpPr txBox="1">
            <a:spLocks noChangeArrowheads="1"/>
          </p:cNvSpPr>
          <p:nvPr/>
        </p:nvSpPr>
        <p:spPr bwMode="auto">
          <a:xfrm>
            <a:off x="3276600" y="8524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000000"/>
                </a:solidFill>
              </a:rPr>
              <a:t>Bà Triệu</a:t>
            </a:r>
          </a:p>
        </p:txBody>
      </p:sp>
      <p:sp>
        <p:nvSpPr>
          <p:cNvPr id="69643" name="Rectangle 11"/>
          <p:cNvSpPr>
            <a:spLocks noChangeArrowheads="1"/>
          </p:cNvSpPr>
          <p:nvPr/>
        </p:nvSpPr>
        <p:spPr bwMode="auto">
          <a:xfrm>
            <a:off x="76200" y="4551164"/>
            <a:ext cx="120396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fontAlgn="base">
              <a:spcBef>
                <a:spcPct val="0"/>
              </a:spcBef>
              <a:spcAft>
                <a:spcPct val="0"/>
              </a:spcAft>
            </a:pPr>
            <a:r>
              <a:rPr lang="en-US" sz="2800" b="1">
                <a:solidFill>
                  <a:srgbClr val="000000"/>
                </a:solidFill>
                <a:latin typeface="Times New Roman" pitchFamily="18" charset="0"/>
                <a:cs typeface="Times New Roman" pitchFamily="18" charset="0"/>
              </a:rPr>
              <a:t>    </a:t>
            </a:r>
            <a:r>
              <a:rPr lang="en-US" sz="2600" b="1">
                <a:solidFill>
                  <a:srgbClr val="000000"/>
                </a:solidFill>
                <a:latin typeface="Times New Roman" pitchFamily="18" charset="0"/>
                <a:cs typeface="Times New Roman" pitchFamily="18" charset="0"/>
              </a:rPr>
              <a:t>Bà sinh ở Định Công-Yên Định- Thanh Hóa. Năm 248, mới 19 tuổi, bà đã cùng anh là Triệu Quốc Đạt hiệu triệu nhân dân nổi dậy chống ách đô hộ nhà Ngô. Dân gian vẫn truyền tụng câu nói nổi tiếng của bà: “Tôi muốn cưỡi cơn gió mạnh, đạp bằng sóng dữ, chém cá kình ở biển Đông, đánh đuổi quân Ngô, giành lại giang sơn, cởi ách nô lệ chứ không chịu khom lưng làm tì thiếp người ta. </a:t>
            </a:r>
            <a:r>
              <a:rPr lang="en-US" sz="2800" b="1">
                <a:solidFill>
                  <a:srgbClr val="000000"/>
                </a:solidFill>
                <a:latin typeface="Times New Roman" pitchFamily="18" charset="0"/>
                <a:cs typeface="Times New Roman" pitchFamily="18" charset="0"/>
              </a:rPr>
              <a:t>Bà </a:t>
            </a:r>
            <a:r>
              <a:rPr lang="en-US" sz="2400" b="1">
                <a:solidFill>
                  <a:srgbClr val="000000"/>
                </a:solidFill>
                <a:latin typeface="Times New Roman" pitchFamily="18" charset="0"/>
                <a:cs typeface="Times New Roman" pitchFamily="18" charset="0"/>
              </a:rPr>
              <a:t>mất năm 248.</a:t>
            </a:r>
          </a:p>
        </p:txBody>
      </p:sp>
      <p:pic>
        <p:nvPicPr>
          <p:cNvPr id="69644" name="Picture 12" descr="11">
            <a:hlinkClick r:id="rId3"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69645" name="Text Box 13"/>
          <p:cNvSpPr txBox="1">
            <a:spLocks noChangeArrowheads="1"/>
          </p:cNvSpPr>
          <p:nvPr/>
        </p:nvSpPr>
        <p:spPr bwMode="auto">
          <a:xfrm>
            <a:off x="8077200" y="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(229 – 248)</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434718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9643">
                                            <p:txEl>
                                              <p:pRg st="0" end="0"/>
                                            </p:txEl>
                                          </p:spTgt>
                                        </p:tgtEl>
                                        <p:attrNameLst>
                                          <p:attrName>style.visibility</p:attrName>
                                        </p:attrNameLst>
                                      </p:cBhvr>
                                      <p:to>
                                        <p:strVal val="visible"/>
                                      </p:to>
                                    </p:set>
                                    <p:animEffect transition="in" filter="checkerboard(across)">
                                      <p:cBhvr>
                                        <p:cTn id="7" dur="1000"/>
                                        <p:tgtEl>
                                          <p:spTgt spid="69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9641"/>
                                        </p:tgtEl>
                                        <p:attrNameLst>
                                          <p:attrName>style.visibility</p:attrName>
                                        </p:attrNameLst>
                                      </p:cBhvr>
                                      <p:to>
                                        <p:strVal val="visible"/>
                                      </p:to>
                                    </p:set>
                                    <p:animEffect transition="in" filter="strips(downLeft)">
                                      <p:cBhvr>
                                        <p:cTn id="12" dur="500"/>
                                        <p:tgtEl>
                                          <p:spTgt spid="69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0667" name="Picture 11" descr="lynamde-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0"/>
            <a:ext cx="38100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066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324" y="762000"/>
            <a:ext cx="46386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6705600" y="38242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Lý Nam Đế (Hà Nội)</a:t>
            </a:r>
          </a:p>
        </p:txBody>
      </p:sp>
      <p:sp>
        <p:nvSpPr>
          <p:cNvPr id="70661" name="Text Box 5"/>
          <p:cNvSpPr txBox="1">
            <a:spLocks noChangeArrowheads="1"/>
          </p:cNvSpPr>
          <p:nvPr/>
        </p:nvSpPr>
        <p:spPr bwMode="auto">
          <a:xfrm>
            <a:off x="4114800" y="4763"/>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Lý Bí (Lý Nam Đế)</a:t>
            </a:r>
          </a:p>
        </p:txBody>
      </p:sp>
      <p:sp>
        <p:nvSpPr>
          <p:cNvPr id="70663" name="Text Box 7"/>
          <p:cNvSpPr txBox="1">
            <a:spLocks noChangeArrowheads="1"/>
          </p:cNvSpPr>
          <p:nvPr/>
        </p:nvSpPr>
        <p:spPr bwMode="auto">
          <a:xfrm>
            <a:off x="2990850" y="38100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Lý Bí (Lý Nam Đế)</a:t>
            </a:r>
          </a:p>
        </p:txBody>
      </p:sp>
      <p:sp>
        <p:nvSpPr>
          <p:cNvPr id="70665" name="Rectangle 9"/>
          <p:cNvSpPr>
            <a:spLocks noChangeArrowheads="1"/>
          </p:cNvSpPr>
          <p:nvPr/>
        </p:nvSpPr>
        <p:spPr bwMode="auto">
          <a:xfrm>
            <a:off x="228600" y="4507230"/>
            <a:ext cx="11734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fontAlgn="base">
              <a:spcBef>
                <a:spcPct val="0"/>
              </a:spcBef>
              <a:spcAft>
                <a:spcPct val="0"/>
              </a:spcAft>
            </a:pP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Lý</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Bí</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còn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gọi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Lý</a:t>
            </a:r>
            <a:r>
              <a:rPr lang="en-US" sz="2800" b="1" dirty="0">
                <a:solidFill>
                  <a:srgbClr val="000000"/>
                </a:solidFill>
                <a:latin typeface="Times New Roman" pitchFamily="18" charset="0"/>
                <a:cs typeface="Times New Roman" pitchFamily="18" charset="0"/>
              </a:rPr>
              <a:t> Nam </a:t>
            </a:r>
            <a:r>
              <a:rPr lang="en-US" sz="2800" b="1" dirty="0" err="1">
                <a:solidFill>
                  <a:srgbClr val="000000"/>
                </a:solidFill>
                <a:latin typeface="Times New Roman" pitchFamily="18" charset="0"/>
                <a:cs typeface="Times New Roman" pitchFamily="18" charset="0"/>
              </a:rPr>
              <a:t>Đế</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vốn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vị</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quan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nhỏ</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trong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chính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quyền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đô</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hộ</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đã</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từ</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quan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về</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quê</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chiêu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tập</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sĩ</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nổi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dậy</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khởi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nghĩa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chống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lại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ách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đô</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hộ</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Lương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năm</a:t>
            </a:r>
            <a:r>
              <a:rPr lang="en-US" sz="2800" b="1" dirty="0">
                <a:solidFill>
                  <a:srgbClr val="000000"/>
                </a:solidFill>
                <a:latin typeface="Times New Roman" pitchFamily="18" charset="0"/>
                <a:cs typeface="Times New Roman" pitchFamily="18" charset="0"/>
              </a:rPr>
              <a:t> 542). </a:t>
            </a:r>
            <a:r>
              <a:rPr lang="en-US" sz="2800" b="1" dirty="0" err="1">
                <a:solidFill>
                  <a:srgbClr val="000000"/>
                </a:solidFill>
                <a:latin typeface="Times New Roman" pitchFamily="18" charset="0"/>
                <a:cs typeface="Times New Roman" pitchFamily="18" charset="0"/>
              </a:rPr>
              <a:t>Cuộc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khởi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nghĩa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thắng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lợi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tự</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xưng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hoàng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đế</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đặt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niên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hiệu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Thiên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Đức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dựng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triều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đình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đặt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nước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Vạn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Xuân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mất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năm</a:t>
            </a:r>
            <a:r>
              <a:rPr lang="en-US" sz="2800" b="1" dirty="0">
                <a:solidFill>
                  <a:srgbClr val="000000"/>
                </a:solidFill>
                <a:latin typeface="Times New Roman" pitchFamily="18" charset="0"/>
                <a:cs typeface="Times New Roman" pitchFamily="18" charset="0"/>
              </a:rPr>
              <a:t> 548.</a:t>
            </a:r>
            <a:r>
              <a:rPr lang="en-US" sz="2800" dirty="0">
                <a:solidFill>
                  <a:srgbClr val="000000"/>
                </a:solidFill>
                <a:latin typeface="Times New Roman" pitchFamily="18" charset="0"/>
                <a:cs typeface="Times New Roman" pitchFamily="18" charset="0"/>
              </a:rPr>
              <a:t> </a:t>
            </a:r>
          </a:p>
        </p:txBody>
      </p:sp>
      <p:pic>
        <p:nvPicPr>
          <p:cNvPr id="70668"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30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65"/>
                                        </p:tgtEl>
                                        <p:attrNameLst>
                                          <p:attrName>style.visibility</p:attrName>
                                        </p:attrNameLst>
                                      </p:cBhvr>
                                      <p:to>
                                        <p:strVal val="visible"/>
                                      </p:to>
                                    </p:set>
                                    <p:animEffect transition="in" filter="checkerboard(across)">
                                      <p:cBhvr>
                                        <p:cTn id="7" dur="10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94" name="Picture 14" descr="Triệu Quang Phục">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914400"/>
            <a:ext cx="283845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691" name="Picture 11" descr="đền thờ Triệu Quang Phục-Ninh B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14400"/>
            <a:ext cx="47244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71683" name="Text Box 3"/>
          <p:cNvSpPr txBox="1">
            <a:spLocks noChangeArrowheads="1"/>
          </p:cNvSpPr>
          <p:nvPr/>
        </p:nvSpPr>
        <p:spPr bwMode="auto">
          <a:xfrm>
            <a:off x="5943600" y="385445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Triệu Việt Vương (Thanh Hóa)</a:t>
            </a:r>
          </a:p>
        </p:txBody>
      </p:sp>
      <p:sp>
        <p:nvSpPr>
          <p:cNvPr id="71685" name="Text Box 5"/>
          <p:cNvSpPr txBox="1">
            <a:spLocks noChangeArrowheads="1"/>
          </p:cNvSpPr>
          <p:nvPr/>
        </p:nvSpPr>
        <p:spPr bwMode="auto">
          <a:xfrm>
            <a:off x="2438400" y="4763"/>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Triệu Quang Phục (Triệu Việt Vương)</a:t>
            </a:r>
          </a:p>
        </p:txBody>
      </p:sp>
      <p:sp>
        <p:nvSpPr>
          <p:cNvPr id="71687" name="Text Box 7"/>
          <p:cNvSpPr txBox="1">
            <a:spLocks noChangeArrowheads="1"/>
          </p:cNvSpPr>
          <p:nvPr/>
        </p:nvSpPr>
        <p:spPr bwMode="auto">
          <a:xfrm>
            <a:off x="2638425" y="39766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Triệu Quang Phục</a:t>
            </a:r>
          </a:p>
        </p:txBody>
      </p:sp>
      <p:sp>
        <p:nvSpPr>
          <p:cNvPr id="71690" name="Rectangle 10"/>
          <p:cNvSpPr>
            <a:spLocks noChangeArrowheads="1"/>
          </p:cNvSpPr>
          <p:nvPr/>
        </p:nvSpPr>
        <p:spPr bwMode="auto">
          <a:xfrm>
            <a:off x="381000" y="4737318"/>
            <a:ext cx="11353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2800" b="1">
                <a:solidFill>
                  <a:srgbClr val="000000"/>
                </a:solidFill>
                <a:latin typeface="Times New Roman" pitchFamily="18" charset="0"/>
                <a:cs typeface="Times New Roman" pitchFamily="18" charset="0"/>
              </a:rPr>
              <a:t>    Ông là một tướng trẻ, có tài năng của Lí Nam Đế. Khi quân Lương trở lại xâm lược nước ta (năm 545), ông được Lí Nam Đế giao lại binh quyền. Ông lui quân về đầm Dạ Trạch (Khoái Châu, Hưng Yên), tiếp tục kháng chiến đến ngày thắng lợi (năm 550).</a:t>
            </a:r>
            <a:r>
              <a:rPr lang="en-US" sz="2000">
                <a:solidFill>
                  <a:srgbClr val="000000"/>
                </a:solidFill>
              </a:rPr>
              <a:t> </a:t>
            </a:r>
          </a:p>
        </p:txBody>
      </p:sp>
      <p:pic>
        <p:nvPicPr>
          <p:cNvPr id="71693" name="Picture 13"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checkerboard(across)">
                                      <p:cBhvr>
                                        <p:cTn id="7" dur="500"/>
                                        <p:tgtEl>
                                          <p:spTgt spid="71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71691"/>
                                        </p:tgtEl>
                                        <p:attrNameLst>
                                          <p:attrName>style.visibility</p:attrName>
                                        </p:attrNameLst>
                                      </p:cBhvr>
                                      <p:to>
                                        <p:strVal val="visible"/>
                                      </p:to>
                                    </p:set>
                                    <p:animEffect transition="in" filter="wedge">
                                      <p:cBhvr>
                                        <p:cTn id="12" dur="1000"/>
                                        <p:tgtEl>
                                          <p:spTgt spid="71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AC47">
            <a:alpha val="25000"/>
          </a:srgbClr>
        </a:solidFill>
        <a:effectLst/>
      </p:bgPr>
    </p:bg>
    <p:spTree>
      <p:nvGrpSpPr>
        <p:cNvPr id="1" name=""/>
        <p:cNvGrpSpPr/>
        <p:nvPr/>
      </p:nvGrpSpPr>
      <p:grpSpPr>
        <a:xfrm>
          <a:off x="0" y="0"/>
          <a:ext cx="0" cy="0"/>
          <a:chOff x="0" y="0"/>
          <a:chExt cx="0" cy="0"/>
        </a:xfrm>
      </p:grpSpPr>
      <p:grpSp>
        <p:nvGrpSpPr>
          <p:cNvPr id="13" name="组合 12"/>
          <p:cNvGrpSpPr/>
          <p:nvPr/>
        </p:nvGrpSpPr>
        <p:grpSpPr>
          <a:xfrm>
            <a:off x="-1656080" y="-678815"/>
            <a:ext cx="15783560" cy="9645015"/>
            <a:chOff x="-2608" y="-1069"/>
            <a:chExt cx="24856" cy="15189"/>
          </a:xfrm>
        </p:grpSpPr>
        <p:grpSp>
          <p:nvGrpSpPr>
            <p:cNvPr id="7" name="组合 6"/>
            <p:cNvGrpSpPr/>
            <p:nvPr/>
          </p:nvGrpSpPr>
          <p:grpSpPr>
            <a:xfrm>
              <a:off x="-2608" y="-1069"/>
              <a:ext cx="24857" cy="9556"/>
              <a:chOff x="-2833" y="4575"/>
              <a:chExt cx="24857" cy="9556"/>
            </a:xfrm>
          </p:grpSpPr>
          <p:pic>
            <p:nvPicPr>
              <p:cNvPr id="8" name="Google Shape;7152;p41"/>
              <p:cNvPicPr preferRelativeResize="0"/>
              <p:nvPr/>
            </p:nvPicPr>
            <p:blipFill>
              <a:blip r:embed="rId5">
                <a:alphaModFix amt="35000"/>
                <a:grayscl/>
              </a:blip>
              <a:stretch>
                <a:fillRect/>
              </a:stretch>
            </p:blipFill>
            <p:spPr>
              <a:xfrm flipH="1" flipV="1">
                <a:off x="-2833" y="4575"/>
                <a:ext cx="14120" cy="7469"/>
              </a:xfrm>
              <a:prstGeom prst="rect">
                <a:avLst/>
              </a:prstGeom>
              <a:noFill/>
              <a:ln>
                <a:noFill/>
              </a:ln>
            </p:spPr>
          </p:pic>
          <p:pic>
            <p:nvPicPr>
              <p:cNvPr id="12" name="Google Shape;9712;p77"/>
              <p:cNvPicPr preferRelativeResize="0"/>
              <p:nvPr/>
            </p:nvPicPr>
            <p:blipFill>
              <a:blip r:embed="rId6">
                <a:alphaModFix amt="58999"/>
              </a:blip>
              <a:stretch>
                <a:fillRect/>
              </a:stretch>
            </p:blipFill>
            <p:spPr>
              <a:xfrm>
                <a:off x="9048" y="4575"/>
                <a:ext cx="12976" cy="9556"/>
              </a:xfrm>
              <a:prstGeom prst="rect">
                <a:avLst/>
              </a:prstGeom>
              <a:noFill/>
              <a:ln>
                <a:noFill/>
              </a:ln>
            </p:spPr>
          </p:pic>
        </p:grpSp>
        <p:sp>
          <p:nvSpPr>
            <p:cNvPr id="6" name="椭圆 5"/>
            <p:cNvSpPr/>
            <p:nvPr/>
          </p:nvSpPr>
          <p:spPr>
            <a:xfrm rot="234299">
              <a:off x="-454" y="1206"/>
              <a:ext cx="19803" cy="1291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方正卡通简体"/>
                <a:cs typeface="+mn-ea"/>
                <a:sym typeface="+mn-lt"/>
              </a:endParaRPr>
            </a:p>
          </p:txBody>
        </p:sp>
      </p:grpSp>
      <p:grpSp>
        <p:nvGrpSpPr>
          <p:cNvPr id="30" name="组合 29"/>
          <p:cNvGrpSpPr/>
          <p:nvPr/>
        </p:nvGrpSpPr>
        <p:grpSpPr>
          <a:xfrm>
            <a:off x="3143250" y="873125"/>
            <a:ext cx="5487670" cy="1149350"/>
            <a:chOff x="4950" y="1375"/>
            <a:chExt cx="8642" cy="1810"/>
          </a:xfrm>
        </p:grpSpPr>
        <p:grpSp>
          <p:nvGrpSpPr>
            <p:cNvPr id="7256" name="Google Shape;7256;p43"/>
            <p:cNvGrpSpPr/>
            <p:nvPr/>
          </p:nvGrpSpPr>
          <p:grpSpPr>
            <a:xfrm>
              <a:off x="5758" y="2776"/>
              <a:ext cx="7502" cy="409"/>
              <a:chOff x="3962000" y="4060525"/>
              <a:chExt cx="2324125" cy="174750"/>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8" name="Google Shape;7258;p4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grpSp>
        <p:grpSp>
          <p:nvGrpSpPr>
            <p:cNvPr id="28" name="组合 27"/>
            <p:cNvGrpSpPr/>
            <p:nvPr/>
          </p:nvGrpSpPr>
          <p:grpSpPr>
            <a:xfrm>
              <a:off x="4950" y="1375"/>
              <a:ext cx="8642" cy="1528"/>
              <a:chOff x="4980" y="1375"/>
              <a:chExt cx="8642" cy="1528"/>
            </a:xfrm>
          </p:grpSpPr>
          <p:pic>
            <p:nvPicPr>
              <p:cNvPr id="20" name="图片 19" descr="卡通人物&#10;&#10;中度可信度描述已自动生成"/>
              <p:cNvPicPr>
                <a:picLocks noChangeAspect="1"/>
              </p:cNvPicPr>
              <p:nvPr>
                <p:custDataLst>
                  <p:tags r:id="rId1"/>
                </p:custDataLst>
              </p:nvPr>
            </p:nvPicPr>
            <p:blipFill>
              <a:blip r:embed="rId7" cstate="email"/>
              <a:stretch>
                <a:fillRect/>
              </a:stretch>
            </p:blipFill>
            <p:spPr>
              <a:xfrm rot="840000">
                <a:off x="4980" y="1375"/>
                <a:ext cx="1529" cy="1529"/>
              </a:xfrm>
              <a:prstGeom prst="rect">
                <a:avLst/>
              </a:prstGeom>
            </p:spPr>
          </p:pic>
          <p:pic>
            <p:nvPicPr>
              <p:cNvPr id="24" name="图片 23" descr="卡通人物&#10;&#10;中度可信度描述已自动生成"/>
              <p:cNvPicPr>
                <a:picLocks noChangeAspect="1"/>
              </p:cNvPicPr>
              <p:nvPr>
                <p:custDataLst>
                  <p:tags r:id="rId2"/>
                </p:custDataLst>
              </p:nvPr>
            </p:nvPicPr>
            <p:blipFill>
              <a:blip r:embed="rId7" cstate="email"/>
              <a:stretch>
                <a:fillRect/>
              </a:stretch>
            </p:blipFill>
            <p:spPr>
              <a:xfrm rot="20760000" flipH="1">
                <a:off x="12094" y="1375"/>
                <a:ext cx="1529" cy="1529"/>
              </a:xfrm>
              <a:prstGeom prst="rect">
                <a:avLst/>
              </a:prstGeom>
            </p:spPr>
          </p:pic>
        </p:grpSp>
      </p:grpSp>
      <p:grpSp>
        <p:nvGrpSpPr>
          <p:cNvPr id="3" name="组合 2"/>
          <p:cNvGrpSpPr/>
          <p:nvPr/>
        </p:nvGrpSpPr>
        <p:grpSpPr>
          <a:xfrm>
            <a:off x="944880" y="700405"/>
            <a:ext cx="9941560" cy="6085840"/>
            <a:chOff x="1488" y="1103"/>
            <a:chExt cx="15656" cy="9584"/>
          </a:xfrm>
        </p:grpSpPr>
        <p:grpSp>
          <p:nvGrpSpPr>
            <p:cNvPr id="65" name="组合 64"/>
            <p:cNvGrpSpPr/>
            <p:nvPr/>
          </p:nvGrpSpPr>
          <p:grpSpPr>
            <a:xfrm>
              <a:off x="1488" y="1103"/>
              <a:ext cx="15656" cy="9584"/>
              <a:chOff x="1488" y="1535"/>
              <a:chExt cx="15656" cy="9584"/>
            </a:xfrm>
          </p:grpSpPr>
          <p:grpSp>
            <p:nvGrpSpPr>
              <p:cNvPr id="43" name="组合 42"/>
              <p:cNvGrpSpPr/>
              <p:nvPr/>
            </p:nvGrpSpPr>
            <p:grpSpPr>
              <a:xfrm>
                <a:off x="1488" y="1535"/>
                <a:ext cx="15656" cy="9584"/>
                <a:chOff x="1488" y="1535"/>
                <a:chExt cx="15656" cy="9584"/>
              </a:xfrm>
            </p:grpSpPr>
            <p:grpSp>
              <p:nvGrpSpPr>
                <p:cNvPr id="44" name="组合 43"/>
                <p:cNvGrpSpPr/>
                <p:nvPr/>
              </p:nvGrpSpPr>
              <p:grpSpPr>
                <a:xfrm>
                  <a:off x="1488" y="4320"/>
                  <a:ext cx="15656" cy="6799"/>
                  <a:chOff x="1020" y="2328"/>
                  <a:chExt cx="11012" cy="7804"/>
                </a:xfrm>
              </p:grpSpPr>
              <p:sp>
                <p:nvSpPr>
                  <p:cNvPr id="45" name="矩形 44"/>
                  <p:cNvSpPr/>
                  <p:nvPr/>
                </p:nvSpPr>
                <p:spPr>
                  <a:xfrm>
                    <a:off x="1220" y="2528"/>
                    <a:ext cx="10812" cy="7604"/>
                  </a:xfrm>
                  <a:prstGeom prst="rect">
                    <a:avLst/>
                  </a:prstGeom>
                  <a:solidFill>
                    <a:srgbClr val="FBE09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cs typeface="+mn-cs"/>
                    </a:endParaRPr>
                  </a:p>
                </p:txBody>
              </p:sp>
              <p:sp>
                <p:nvSpPr>
                  <p:cNvPr id="55" name="矩形 54"/>
                  <p:cNvSpPr/>
                  <p:nvPr/>
                </p:nvSpPr>
                <p:spPr>
                  <a:xfrm>
                    <a:off x="1020" y="2328"/>
                    <a:ext cx="10812" cy="7604"/>
                  </a:xfrm>
                  <a:prstGeom prst="rect">
                    <a:avLst/>
                  </a:prstGeom>
                  <a:solidFill>
                    <a:schemeClr val="bg1"/>
                  </a:solidFill>
                  <a:ln w="28575"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cs typeface="+mn-cs"/>
                    </a:endParaRPr>
                  </a:p>
                </p:txBody>
              </p:sp>
            </p:grpSp>
            <p:sp>
              <p:nvSpPr>
                <p:cNvPr id="58" name="文本框 57"/>
                <p:cNvSpPr txBox="1"/>
                <p:nvPr/>
              </p:nvSpPr>
              <p:spPr>
                <a:xfrm>
                  <a:off x="6102" y="1535"/>
                  <a:ext cx="6899" cy="186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zh-CN" sz="5400" b="1" i="0" u="none" strike="noStrike" kern="1200" cap="none" spc="0" normalizeH="0" baseline="0" noProof="0" dirty="0" err="1">
                      <a:ln w="22225">
                        <a:solidFill>
                          <a:srgbClr val="ED7D31"/>
                        </a:solidFill>
                        <a:prstDash val="solid"/>
                      </a:ln>
                      <a:solidFill>
                        <a:srgbClr val="ED7D31">
                          <a:lumMod val="40000"/>
                          <a:lumOff val="60000"/>
                        </a:srgbClr>
                      </a:solidFill>
                      <a:effectLst>
                        <a:outerShdw blurRad="38100" dist="38100" dir="2700000" algn="tl">
                          <a:srgbClr val="000000">
                            <a:alpha val="43137"/>
                          </a:srgbClr>
                        </a:outerShdw>
                      </a:effectLst>
                      <a:uLnTx/>
                      <a:uFillTx/>
                      <a:latin typeface="Arial" panose="020B0604020202020204" pitchFamily="34" charset="0"/>
                      <a:ea typeface="思源黑体 CN Light" panose="020B0300000000000000" charset="-122"/>
                      <a:cs typeface="Arial" panose="020B0604020202020204" pitchFamily="34" charset="0"/>
                      <a:sym typeface="+mn-ea"/>
                    </a:rPr>
                    <a:t>Khởi</a:t>
                  </a:r>
                  <a:r>
                    <a:rPr kumimoji="0" lang="en-US" altLang="zh-CN" sz="5400" b="1" i="0" u="none" strike="noStrike" kern="1200" cap="none" spc="0" normalizeH="0" baseline="0" noProof="0" dirty="0">
                      <a:ln w="22225">
                        <a:solidFill>
                          <a:srgbClr val="ED7D31"/>
                        </a:solidFill>
                        <a:prstDash val="solid"/>
                      </a:ln>
                      <a:solidFill>
                        <a:srgbClr val="ED7D31">
                          <a:lumMod val="40000"/>
                          <a:lumOff val="60000"/>
                        </a:srgbClr>
                      </a:solidFill>
                      <a:effectLst>
                        <a:outerShdw blurRad="38100" dist="38100" dir="2700000" algn="tl">
                          <a:srgbClr val="000000">
                            <a:alpha val="43137"/>
                          </a:srgbClr>
                        </a:outerShdw>
                      </a:effectLst>
                      <a:uLnTx/>
                      <a:uFillTx/>
                      <a:latin typeface="Arial" panose="020B0604020202020204" pitchFamily="34" charset="0"/>
                      <a:ea typeface="思源黑体 CN Light" panose="020B0300000000000000" charset="-122"/>
                      <a:cs typeface="Arial" panose="020B0604020202020204" pitchFamily="34" charset="0"/>
                      <a:sym typeface="+mn-ea"/>
                    </a:rPr>
                    <a:t> </a:t>
                  </a:r>
                  <a:r>
                    <a:rPr kumimoji="0" lang="en-US" altLang="zh-CN" sz="5400" b="1" i="0" u="none" strike="noStrike" kern="1200" cap="none" spc="0" normalizeH="0" baseline="0" noProof="0" dirty="0" err="1">
                      <a:ln w="22225">
                        <a:solidFill>
                          <a:srgbClr val="ED7D31"/>
                        </a:solidFill>
                        <a:prstDash val="solid"/>
                      </a:ln>
                      <a:solidFill>
                        <a:srgbClr val="ED7D31">
                          <a:lumMod val="40000"/>
                          <a:lumOff val="60000"/>
                        </a:srgbClr>
                      </a:solidFill>
                      <a:effectLst>
                        <a:outerShdw blurRad="38100" dist="38100" dir="2700000" algn="tl">
                          <a:srgbClr val="000000">
                            <a:alpha val="43137"/>
                          </a:srgbClr>
                        </a:outerShdw>
                      </a:effectLst>
                      <a:uLnTx/>
                      <a:uFillTx/>
                      <a:latin typeface="Arial" panose="020B0604020202020204" pitchFamily="34" charset="0"/>
                      <a:ea typeface="思源黑体 CN Light" panose="020B0300000000000000" charset="-122"/>
                      <a:cs typeface="Arial" panose="020B0604020202020204" pitchFamily="34" charset="0"/>
                      <a:sym typeface="+mn-ea"/>
                    </a:rPr>
                    <a:t>động</a:t>
                  </a:r>
                  <a:endParaRPr kumimoji="0" lang="zh-CN" altLang="en-US" sz="5400" b="1" i="0" u="none" strike="noStrike" kern="1200" cap="none" spc="0" normalizeH="0" baseline="0" noProof="0" dirty="0">
                    <a:ln w="22225">
                      <a:solidFill>
                        <a:srgbClr val="ED7D31"/>
                      </a:solidFill>
                      <a:prstDash val="solid"/>
                    </a:ln>
                    <a:solidFill>
                      <a:srgbClr val="ED7D31">
                        <a:lumMod val="40000"/>
                        <a:lumOff val="60000"/>
                      </a:srgbClr>
                    </a:solidFill>
                    <a:effectLst>
                      <a:outerShdw blurRad="38100" dist="38100" dir="2700000" algn="tl">
                        <a:srgbClr val="000000">
                          <a:alpha val="43137"/>
                        </a:srgbClr>
                      </a:outerShdw>
                    </a:effectLst>
                    <a:uLnTx/>
                    <a:uFillTx/>
                    <a:latin typeface="Arial" panose="020B0604020202020204" pitchFamily="34" charset="0"/>
                    <a:ea typeface="思源黑体 CN Light" panose="020B0300000000000000" charset="-122"/>
                    <a:cs typeface="Arial" panose="020B0604020202020204" pitchFamily="34" charset="0"/>
                    <a:sym typeface="+mn-ea"/>
                  </a:endParaRPr>
                </a:p>
              </p:txBody>
            </p:sp>
          </p:grpSp>
          <p:pic>
            <p:nvPicPr>
              <p:cNvPr id="63" name="图片 62" descr="D:\PPT\包图网\素材\微信截图_20211013135959.png微信截图_20211013135959"/>
              <p:cNvPicPr>
                <a:picLocks noChangeAspect="1"/>
              </p:cNvPicPr>
              <p:nvPr/>
            </p:nvPicPr>
            <p:blipFill>
              <a:blip r:embed="rId8"/>
              <a:srcRect r="43607"/>
              <a:stretch>
                <a:fillRect/>
              </a:stretch>
            </p:blipFill>
            <p:spPr>
              <a:xfrm flipH="1">
                <a:off x="1501" y="4912"/>
                <a:ext cx="4836" cy="6033"/>
              </a:xfrm>
              <a:prstGeom prst="rect">
                <a:avLst/>
              </a:prstGeom>
            </p:spPr>
          </p:pic>
        </p:grpSp>
        <p:pic>
          <p:nvPicPr>
            <p:cNvPr id="2" name="图片 1" descr="D:\PPT\包图网\素材\微信截图_20211013135959.png微信截图_20211013135959"/>
            <p:cNvPicPr>
              <a:picLocks noChangeAspect="1"/>
            </p:cNvPicPr>
            <p:nvPr/>
          </p:nvPicPr>
          <p:blipFill>
            <a:blip r:embed="rId8"/>
            <a:srcRect r="43607"/>
            <a:stretch>
              <a:fillRect/>
            </a:stretch>
          </p:blipFill>
          <p:spPr>
            <a:xfrm>
              <a:off x="12001" y="4480"/>
              <a:ext cx="4836" cy="6033"/>
            </a:xfrm>
            <a:prstGeom prst="rect">
              <a:avLst/>
            </a:prstGeom>
          </p:spPr>
        </p:pic>
      </p:grpSp>
      <p:pic>
        <p:nvPicPr>
          <p:cNvPr id="4" name="Picture 3"/>
          <p:cNvPicPr>
            <a:picLocks noChangeAspect="1"/>
          </p:cNvPicPr>
          <p:nvPr/>
        </p:nvPicPr>
        <p:blipFill>
          <a:blip r:embed="rId9"/>
          <a:stretch>
            <a:fillRect/>
          </a:stretch>
        </p:blipFill>
        <p:spPr>
          <a:xfrm>
            <a:off x="4280030" y="2861477"/>
            <a:ext cx="3037263" cy="3055450"/>
          </a:xfrm>
          <a:prstGeom prst="rect">
            <a:avLst/>
          </a:prstGeom>
        </p:spPr>
      </p:pic>
    </p:spTree>
    <p:extLst>
      <p:ext uri="{BB962C8B-B14F-4D97-AF65-F5344CB8AC3E}">
        <p14:creationId xmlns:p14="http://schemas.microsoft.com/office/powerpoint/2010/main" val="1155249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2713" name="Picture 9" descr="LĂNG PHÙNG HƯ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838200"/>
            <a:ext cx="45720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2712" name="Picture 8" descr="TƯỢNG PHÙNG HƯ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838200"/>
            <a:ext cx="44196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72707" name="Text Box 3"/>
          <p:cNvSpPr txBox="1">
            <a:spLocks noChangeArrowheads="1"/>
          </p:cNvSpPr>
          <p:nvPr/>
        </p:nvSpPr>
        <p:spPr bwMode="auto">
          <a:xfrm>
            <a:off x="2286000" y="40528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Phùng Hưng (Hà Nội)</a:t>
            </a:r>
          </a:p>
        </p:txBody>
      </p:sp>
      <p:sp>
        <p:nvSpPr>
          <p:cNvPr id="72709" name="Text Box 5"/>
          <p:cNvSpPr txBox="1">
            <a:spLocks noChangeArrowheads="1"/>
          </p:cNvSpPr>
          <p:nvPr/>
        </p:nvSpPr>
        <p:spPr bwMode="auto">
          <a:xfrm>
            <a:off x="4267200" y="4763"/>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600" b="1">
                <a:solidFill>
                  <a:srgbClr val="0000FF"/>
                </a:solidFill>
                <a:latin typeface="Times New Roman" pitchFamily="18" charset="0"/>
                <a:cs typeface="Times New Roman" pitchFamily="18" charset="0"/>
              </a:rPr>
              <a:t>Phùng Hưng </a:t>
            </a:r>
          </a:p>
        </p:txBody>
      </p:sp>
      <p:sp>
        <p:nvSpPr>
          <p:cNvPr id="72710" name="Text Box 6"/>
          <p:cNvSpPr txBox="1">
            <a:spLocks noChangeArrowheads="1"/>
          </p:cNvSpPr>
          <p:nvPr/>
        </p:nvSpPr>
        <p:spPr bwMode="auto">
          <a:xfrm>
            <a:off x="7086600" y="40528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Lăng Phùng Hưng</a:t>
            </a:r>
          </a:p>
        </p:txBody>
      </p:sp>
      <p:sp>
        <p:nvSpPr>
          <p:cNvPr id="72714" name="Rectangle 10"/>
          <p:cNvSpPr>
            <a:spLocks noChangeArrowheads="1"/>
          </p:cNvSpPr>
          <p:nvPr/>
        </p:nvSpPr>
        <p:spPr bwMode="auto">
          <a:xfrm>
            <a:off x="228600" y="4737318"/>
            <a:ext cx="11582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fontAlgn="base">
              <a:spcBef>
                <a:spcPct val="0"/>
              </a:spcBef>
              <a:spcAft>
                <a:spcPct val="0"/>
              </a:spcAft>
            </a:pPr>
            <a:r>
              <a:rPr lang="en-US" sz="2800" b="1">
                <a:solidFill>
                  <a:srgbClr val="000000"/>
                </a:solidFill>
                <a:latin typeface="Times New Roman" pitchFamily="18" charset="0"/>
                <a:cs typeface="Times New Roman" pitchFamily="18" charset="0"/>
              </a:rPr>
              <a:t>      Ông vốn là hào trưởng ở Đường Lâm (Ba Vì, Hà Tây). Bất bình với chế độ lao dịch nặng nề của nhà Đường (cuối thế kỉ VIII), ông hô hào nhân dân nổi dậy đánh đuổi quan quân đô hộ, làm chủ đất nước được vài năm. Nhân dân tôn ông là Bố Cái Đại Vương.</a:t>
            </a:r>
            <a:r>
              <a:rPr lang="en-US" sz="2000">
                <a:solidFill>
                  <a:srgbClr val="000000"/>
                </a:solidFill>
              </a:rPr>
              <a:t> </a:t>
            </a:r>
          </a:p>
        </p:txBody>
      </p:sp>
      <p:pic>
        <p:nvPicPr>
          <p:cNvPr id="72716"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51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checkerboard(across)">
                                      <p:cBhvr>
                                        <p:cTn id="7" dur="10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64" name="Picture 28">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14401"/>
            <a:ext cx="4343400" cy="325596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39950" name="Rectangle 14"/>
          <p:cNvSpPr>
            <a:spLocks noChangeArrowheads="1"/>
          </p:cNvSpPr>
          <p:nvPr/>
        </p:nvSpPr>
        <p:spPr bwMode="auto">
          <a:xfrm>
            <a:off x="152400" y="4648200"/>
            <a:ext cx="11734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sinh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năm</a:t>
            </a:r>
            <a:r>
              <a:rPr lang="en-US" sz="3200" b="1" dirty="0">
                <a:solidFill>
                  <a:srgbClr val="000000"/>
                </a:solidFill>
                <a:latin typeface="Times New Roman" pitchFamily="18" charset="0"/>
                <a:cs typeface="Times New Roman" pitchFamily="18" charset="0"/>
              </a:rPr>
              <a:t> 879, </a:t>
            </a:r>
            <a:r>
              <a:rPr lang="en-US" sz="3200" b="1" dirty="0" err="1">
                <a:solidFill>
                  <a:srgbClr val="000000"/>
                </a:solidFill>
                <a:latin typeface="Times New Roman" pitchFamily="18" charset="0"/>
                <a:cs typeface="Times New Roman" pitchFamily="18" charset="0"/>
              </a:rPr>
              <a:t>mất</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năm</a:t>
            </a:r>
            <a:r>
              <a:rPr lang="en-US" sz="3200" b="1" dirty="0">
                <a:solidFill>
                  <a:srgbClr val="000000"/>
                </a:solidFill>
                <a:latin typeface="Times New Roman" pitchFamily="18" charset="0"/>
                <a:cs typeface="Times New Roman" pitchFamily="18" charset="0"/>
              </a:rPr>
              <a:t> 944, </a:t>
            </a:r>
            <a:r>
              <a:rPr lang="en-US" sz="3200" b="1" dirty="0" err="1">
                <a:solidFill>
                  <a:srgbClr val="000000"/>
                </a:solidFill>
                <a:latin typeface="Times New Roman" pitchFamily="18" charset="0"/>
                <a:cs typeface="Times New Roman" pitchFamily="18" charset="0"/>
              </a:rPr>
              <a:t>người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làng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Đường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Lâm</a:t>
            </a:r>
            <a:r>
              <a:rPr lang="en-US" sz="3200" b="1" dirty="0">
                <a:solidFill>
                  <a:srgbClr val="000000"/>
                </a:solidFill>
                <a:latin typeface="Times New Roman" pitchFamily="18" charset="0"/>
                <a:cs typeface="Times New Roman" pitchFamily="18" charset="0"/>
              </a:rPr>
              <a:t> - Ba </a:t>
            </a:r>
            <a:r>
              <a:rPr lang="en-US" sz="3200" b="1" dirty="0" err="1">
                <a:solidFill>
                  <a:srgbClr val="000000"/>
                </a:solidFill>
                <a:latin typeface="Times New Roman" pitchFamily="18" charset="0"/>
                <a:cs typeface="Times New Roman" pitchFamily="18" charset="0"/>
              </a:rPr>
              <a:t>Vì</a:t>
            </a:r>
            <a:r>
              <a:rPr lang="en-US" sz="3200" b="1" dirty="0">
                <a:solidFill>
                  <a:srgbClr val="000000"/>
                </a:solidFill>
                <a:latin typeface="Times New Roman" pitchFamily="18" charset="0"/>
                <a:cs typeface="Times New Roman" pitchFamily="18" charset="0"/>
              </a:rPr>
              <a:t> - </a:t>
            </a:r>
            <a:r>
              <a:rPr lang="en-US" sz="3200" b="1" dirty="0" err="1">
                <a:solidFill>
                  <a:srgbClr val="000000"/>
                </a:solidFill>
                <a:latin typeface="Times New Roman" pitchFamily="18" charset="0"/>
                <a:cs typeface="Times New Roman" pitchFamily="18" charset="0"/>
              </a:rPr>
              <a:t>Hà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Tây</a:t>
            </a:r>
            <a:r>
              <a:rPr lang="en-US" sz="3200" b="1" dirty="0">
                <a:solidFill>
                  <a:srgbClr val="000000"/>
                </a:solidFill>
                <a:latin typeface="Times New Roman" pitchFamily="18" charset="0"/>
                <a:cs typeface="Times New Roman" pitchFamily="18" charset="0"/>
              </a:rPr>
              <a:t> nay </a:t>
            </a:r>
            <a:r>
              <a:rPr lang="en-US" sz="3200" b="1" dirty="0" err="1">
                <a:solidFill>
                  <a:srgbClr val="000000"/>
                </a:solidFill>
                <a:latin typeface="Times New Roman" pitchFamily="18" charset="0"/>
                <a:cs typeface="Times New Roman" pitchFamily="18" charset="0"/>
              </a:rPr>
              <a:t>thuộc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Nội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cùng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quê</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với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Phùng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Hưng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Tên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tuổi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của</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gắn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liền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với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chiến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thắng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Bạch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Đằng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năm</a:t>
            </a:r>
            <a:r>
              <a:rPr lang="en-US" sz="3200" b="1" dirty="0">
                <a:solidFill>
                  <a:srgbClr val="000000"/>
                </a:solidFill>
                <a:latin typeface="Times New Roman" pitchFamily="18" charset="0"/>
                <a:cs typeface="Times New Roman" pitchFamily="18" charset="0"/>
              </a:rPr>
              <a:t> 938, </a:t>
            </a:r>
            <a:r>
              <a:rPr lang="en-US" sz="3200" b="1" dirty="0" err="1">
                <a:solidFill>
                  <a:srgbClr val="000000"/>
                </a:solidFill>
                <a:latin typeface="Times New Roman" pitchFamily="18" charset="0"/>
                <a:cs typeface="Times New Roman" pitchFamily="18" charset="0"/>
              </a:rPr>
              <a:t>đánh</a:t>
            </a:r>
            <a:r>
              <a:rPr lang="en-US" sz="3200" b="1" dirty="0">
                <a:solidFill>
                  <a:srgbClr val="000000"/>
                </a:solidFill>
                <a:latin typeface="Times New Roman" pitchFamily="18" charset="0"/>
                <a:cs typeface="Times New Roman" pitchFamily="18" charset="0"/>
              </a:rPr>
              <a:t> tan </a:t>
            </a:r>
            <a:r>
              <a:rPr lang="en-US" sz="3200" b="1" dirty="0" err="1">
                <a:solidFill>
                  <a:srgbClr val="000000"/>
                </a:solidFill>
                <a:latin typeface="Times New Roman" pitchFamily="18" charset="0"/>
                <a:cs typeface="Times New Roman" pitchFamily="18" charset="0"/>
              </a:rPr>
              <a:t>quân</a:t>
            </a:r>
            <a:r>
              <a:rPr lang="en-US" sz="3200" b="1" dirty="0">
                <a:solidFill>
                  <a:srgbClr val="000000"/>
                </a:solidFill>
                <a:latin typeface="Times New Roman" pitchFamily="18" charset="0"/>
                <a:cs typeface="Times New Roman" pitchFamily="18" charset="0"/>
              </a:rPr>
              <a:t> Nam </a:t>
            </a:r>
            <a:r>
              <a:rPr lang="en-US" sz="3200" b="1" dirty="0" err="1">
                <a:solidFill>
                  <a:srgbClr val="000000"/>
                </a:solidFill>
                <a:latin typeface="Times New Roman" pitchFamily="18" charset="0"/>
                <a:cs typeface="Times New Roman" pitchFamily="18" charset="0"/>
              </a:rPr>
              <a:t>Hán</a:t>
            </a:r>
            <a:r>
              <a:rPr lang="en-US" sz="3200" b="1" dirty="0">
                <a:solidFill>
                  <a:srgbClr val="000000"/>
                </a:solidFill>
                <a:latin typeface="Times New Roman" pitchFamily="18" charset="0"/>
                <a:cs typeface="Times New Roman" pitchFamily="18" charset="0"/>
              </a:rPr>
              <a:t>.</a:t>
            </a:r>
          </a:p>
        </p:txBody>
      </p:sp>
      <p:sp>
        <p:nvSpPr>
          <p:cNvPr id="39957" name="Text Box 21"/>
          <p:cNvSpPr txBox="1">
            <a:spLocks noChangeArrowheads="1"/>
          </p:cNvSpPr>
          <p:nvPr/>
        </p:nvSpPr>
        <p:spPr bwMode="auto">
          <a:xfrm>
            <a:off x="2710635" y="3795713"/>
            <a:ext cx="32772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b="1">
                <a:solidFill>
                  <a:srgbClr val="FFFFFF"/>
                </a:solidFill>
              </a:rPr>
              <a:t>Lăng Ngô Quyền</a:t>
            </a:r>
          </a:p>
        </p:txBody>
      </p:sp>
      <p:sp>
        <p:nvSpPr>
          <p:cNvPr id="39966" name="Text Box 30"/>
          <p:cNvSpPr txBox="1">
            <a:spLocks noChangeArrowheads="1"/>
          </p:cNvSpPr>
          <p:nvPr/>
        </p:nvSpPr>
        <p:spPr bwMode="auto">
          <a:xfrm>
            <a:off x="3810000" y="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Ngô Quyền </a:t>
            </a:r>
          </a:p>
        </p:txBody>
      </p:sp>
      <p:pic>
        <p:nvPicPr>
          <p:cNvPr id="39967" name="Picture 31" descr="1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39968" name="Text Box 32"/>
          <p:cNvSpPr txBox="1">
            <a:spLocks noChangeArrowheads="1"/>
          </p:cNvSpPr>
          <p:nvPr/>
        </p:nvSpPr>
        <p:spPr bwMode="auto">
          <a:xfrm>
            <a:off x="6215921" y="56575"/>
            <a:ext cx="243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3200" b="1" dirty="0">
                <a:solidFill>
                  <a:srgbClr val="000000"/>
                </a:solidFill>
                <a:latin typeface="Times New Roman" pitchFamily="18" charset="0"/>
                <a:cs typeface="Times New Roman" pitchFamily="18" charset="0"/>
              </a:rPr>
              <a:t>(879 – 944)</a:t>
            </a:r>
            <a:r>
              <a:rPr lang="en-US" sz="3200" b="1" dirty="0">
                <a:solidFill>
                  <a:srgbClr val="0000FF"/>
                </a:solidFill>
                <a:latin typeface="Times New Roman" pitchFamily="18" charset="0"/>
                <a:cs typeface="Times New Roman" pitchFamily="18" charset="0"/>
              </a:rPr>
              <a:t>   </a:t>
            </a:r>
          </a:p>
        </p:txBody>
      </p:sp>
      <p:pic>
        <p:nvPicPr>
          <p:cNvPr id="39969" name="Picture 33" descr="images[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914400"/>
            <a:ext cx="3581400" cy="3221038"/>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39962" name="Text Box 26"/>
          <p:cNvSpPr txBox="1">
            <a:spLocks noChangeArrowheads="1"/>
          </p:cNvSpPr>
          <p:nvPr/>
        </p:nvSpPr>
        <p:spPr bwMode="auto">
          <a:xfrm>
            <a:off x="6362830" y="4114801"/>
            <a:ext cx="33169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400" b="1">
                <a:solidFill>
                  <a:srgbClr val="000000"/>
                </a:solidFill>
              </a:rPr>
              <a:t>Tượng Ngô Quyền </a:t>
            </a:r>
          </a:p>
        </p:txBody>
      </p:sp>
    </p:spTree>
    <p:extLst>
      <p:ext uri="{BB962C8B-B14F-4D97-AF65-F5344CB8AC3E}">
        <p14:creationId xmlns:p14="http://schemas.microsoft.com/office/powerpoint/2010/main" val="3141072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50"/>
                                        </p:tgtEl>
                                        <p:attrNameLst>
                                          <p:attrName>style.visibility</p:attrName>
                                        </p:attrNameLst>
                                      </p:cBhvr>
                                      <p:to>
                                        <p:strVal val="visible"/>
                                      </p:to>
                                    </p:set>
                                    <p:animEffect transition="in" filter="checkerboard(across)">
                                      <p:cBhvr>
                                        <p:cTn id="7" dur="500"/>
                                        <p:tgtEl>
                                          <p:spTgt spid="39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0"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3738" name="Picture 10" descr="đền thờ Lê Ho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914400"/>
            <a:ext cx="4419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3737" name="Picture 9" descr="tượng vua Lê Đại Hà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14400"/>
            <a:ext cx="3962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73732" name="Text Box 4"/>
          <p:cNvSpPr txBox="1">
            <a:spLocks noChangeArrowheads="1"/>
          </p:cNvSpPr>
          <p:nvPr/>
        </p:nvSpPr>
        <p:spPr bwMode="auto">
          <a:xfrm>
            <a:off x="2819400" y="4129088"/>
            <a:ext cx="236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Tượng thờ Lê Hoàn</a:t>
            </a:r>
          </a:p>
        </p:txBody>
      </p:sp>
      <p:sp>
        <p:nvSpPr>
          <p:cNvPr id="73734" name="Text Box 6"/>
          <p:cNvSpPr txBox="1">
            <a:spLocks noChangeArrowheads="1"/>
          </p:cNvSpPr>
          <p:nvPr/>
        </p:nvSpPr>
        <p:spPr bwMode="auto">
          <a:xfrm>
            <a:off x="6677026" y="4129088"/>
            <a:ext cx="3686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Lăng Lê Đại Hành (Ninh Bình)</a:t>
            </a:r>
          </a:p>
        </p:txBody>
      </p:sp>
      <p:sp>
        <p:nvSpPr>
          <p:cNvPr id="73736" name="Text Box 8"/>
          <p:cNvSpPr txBox="1">
            <a:spLocks noChangeArrowheads="1"/>
          </p:cNvSpPr>
          <p:nvPr/>
        </p:nvSpPr>
        <p:spPr bwMode="auto">
          <a:xfrm>
            <a:off x="3657600" y="4763"/>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Lê Hoàn (Lê Đại Hành)</a:t>
            </a:r>
          </a:p>
        </p:txBody>
      </p:sp>
      <p:sp>
        <p:nvSpPr>
          <p:cNvPr id="73739" name="Rectangle 11"/>
          <p:cNvSpPr>
            <a:spLocks noChangeArrowheads="1"/>
          </p:cNvSpPr>
          <p:nvPr/>
        </p:nvSpPr>
        <p:spPr bwMode="auto">
          <a:xfrm>
            <a:off x="381000" y="4716572"/>
            <a:ext cx="11582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2800" b="1" dirty="0" err="1">
                <a:solidFill>
                  <a:srgbClr val="000000"/>
                </a:solidFill>
                <a:latin typeface="Times New Roman" pitchFamily="18" charset="0"/>
                <a:cs typeface="Times New Roman" pitchFamily="18" charset="0"/>
              </a:rPr>
              <a:t>Lê</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Hoàn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tức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vua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Lê</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Đại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Hành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vua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Đinh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mất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Tống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thừa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cơ</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xâm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lược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Lê</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Hoàn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lúc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đó</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đang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Thập</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đạo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tướng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được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mời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ngôi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vua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để</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tổ</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chức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kháng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chiến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đại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phá</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Tống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Bạch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Đằng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năm</a:t>
            </a:r>
            <a:r>
              <a:rPr lang="en-US" sz="2800" b="1" dirty="0">
                <a:solidFill>
                  <a:srgbClr val="000000"/>
                </a:solidFill>
                <a:latin typeface="Times New Roman" pitchFamily="18" charset="0"/>
                <a:cs typeface="Times New Roman" pitchFamily="18" charset="0"/>
              </a:rPr>
              <a:t> 981).</a:t>
            </a:r>
            <a:r>
              <a:rPr lang="en-US" sz="2000" dirty="0">
                <a:solidFill>
                  <a:srgbClr val="000000"/>
                </a:solidFill>
              </a:rPr>
              <a:t> </a:t>
            </a:r>
          </a:p>
        </p:txBody>
      </p:sp>
      <p:pic>
        <p:nvPicPr>
          <p:cNvPr id="73740"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701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3739">
                                            <p:txEl>
                                              <p:pRg st="0" end="0"/>
                                            </p:txEl>
                                          </p:spTgt>
                                        </p:tgtEl>
                                        <p:attrNameLst>
                                          <p:attrName>style.visibility</p:attrName>
                                        </p:attrNameLst>
                                      </p:cBhvr>
                                      <p:to>
                                        <p:strVal val="visible"/>
                                      </p:to>
                                    </p:set>
                                    <p:animEffect transition="in" filter="checkerboard(across)">
                                      <p:cBhvr>
                                        <p:cTn id="7" dur="1000"/>
                                        <p:tgtEl>
                                          <p:spTgt spid="737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67" name="Text Box 11"/>
          <p:cNvSpPr txBox="1">
            <a:spLocks noChangeArrowheads="1"/>
          </p:cNvSpPr>
          <p:nvPr/>
        </p:nvSpPr>
        <p:spPr bwMode="auto">
          <a:xfrm>
            <a:off x="152400" y="4766608"/>
            <a:ext cx="6858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400" b="1">
                <a:solidFill>
                  <a:srgbClr val="000000"/>
                </a:solidFill>
                <a:latin typeface="Times New Roman" pitchFamily="18" charset="0"/>
                <a:cs typeface="Times New Roman" pitchFamily="18" charset="0"/>
              </a:rPr>
              <a:t>            Tên thật là Ngô Tuấn (1019 – 1105), ông sinh ra ở xã Ngọc Thụy - huyện Gia Lâm - Thành phố Hà Nội ngày nay. Tên tuổi ông gắn liền với chiến thắng trên sông Như Nguyệt (sông Cầu) năm 1075 - 1077 chống quân Tống xâm lược.</a:t>
            </a:r>
          </a:p>
        </p:txBody>
      </p:sp>
      <p:pic>
        <p:nvPicPr>
          <p:cNvPr id="4507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85800"/>
            <a:ext cx="5181600" cy="6248400"/>
          </a:xfrm>
          <a:prstGeom prst="rect">
            <a:avLst/>
          </a:prstGeom>
          <a:noFill/>
          <a:ln w="9525">
            <a:pattFill prst="lgCheck">
              <a:fgClr>
                <a:srgbClr val="0000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pic>
        <p:nvPicPr>
          <p:cNvPr id="45075" name="Picture 1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609600"/>
            <a:ext cx="4800600" cy="3962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45076" name="Text Box 20"/>
          <p:cNvSpPr txBox="1">
            <a:spLocks noChangeArrowheads="1"/>
          </p:cNvSpPr>
          <p:nvPr/>
        </p:nvSpPr>
        <p:spPr bwMode="auto">
          <a:xfrm>
            <a:off x="2971800" y="3962401"/>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Tượng Lý Thường Kiệt</a:t>
            </a:r>
          </a:p>
        </p:txBody>
      </p:sp>
      <p:sp>
        <p:nvSpPr>
          <p:cNvPr id="45078" name="Text Box 22"/>
          <p:cNvSpPr txBox="1">
            <a:spLocks noChangeArrowheads="1"/>
          </p:cNvSpPr>
          <p:nvPr/>
        </p:nvSpPr>
        <p:spPr bwMode="auto">
          <a:xfrm>
            <a:off x="3733800" y="-317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Lý Thường Kiệt</a:t>
            </a:r>
          </a:p>
        </p:txBody>
      </p:sp>
      <p:pic>
        <p:nvPicPr>
          <p:cNvPr id="45079" name="Picture 23"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5080" name="Text Box 24"/>
          <p:cNvSpPr txBox="1">
            <a:spLocks noChangeArrowheads="1"/>
          </p:cNvSpPr>
          <p:nvPr/>
        </p:nvSpPr>
        <p:spPr bwMode="auto">
          <a:xfrm>
            <a:off x="7162800" y="-31750"/>
            <a:ext cx="297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3200" b="1" dirty="0">
                <a:solidFill>
                  <a:srgbClr val="000000"/>
                </a:solidFill>
                <a:latin typeface="Times New Roman" pitchFamily="18" charset="0"/>
                <a:cs typeface="Times New Roman" pitchFamily="18" charset="0"/>
              </a:rPr>
              <a:t>(1019 – 1105)</a:t>
            </a:r>
            <a:r>
              <a:rPr lang="en-US" sz="3200" b="1" dirty="0">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273979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7">
                                            <p:txEl>
                                              <p:pRg st="0" end="0"/>
                                            </p:txEl>
                                          </p:spTgt>
                                        </p:tgtEl>
                                        <p:attrNameLst>
                                          <p:attrName>style.visibility</p:attrName>
                                        </p:attrNameLst>
                                      </p:cBhvr>
                                      <p:to>
                                        <p:strVal val="visible"/>
                                      </p:to>
                                    </p:set>
                                    <p:animEffect transition="in" filter="checkerboard(across)">
                                      <p:cBhvr>
                                        <p:cTn id="7" dur="1000"/>
                                        <p:tgtEl>
                                          <p:spTgt spid="45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381000" y="4800600"/>
            <a:ext cx="12420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fontAlgn="base">
              <a:spcBef>
                <a:spcPct val="20000"/>
              </a:spcBef>
              <a:spcAft>
                <a:spcPct val="0"/>
              </a:spcAft>
            </a:pPr>
            <a:r>
              <a:rPr lang="en-US" sz="2800" dirty="0">
                <a:solidFill>
                  <a:srgbClr val="000000"/>
                </a:solidFill>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sinh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năm</a:t>
            </a:r>
            <a:r>
              <a:rPr lang="en-US" sz="2800" b="1" dirty="0">
                <a:solidFill>
                  <a:srgbClr val="000000"/>
                </a:solidFill>
                <a:latin typeface="Times New Roman" pitchFamily="18" charset="0"/>
                <a:cs typeface="Times New Roman" pitchFamily="18" charset="0"/>
              </a:rPr>
              <a:t> 1228-1300, </a:t>
            </a:r>
            <a:r>
              <a:rPr lang="en-US" sz="2800" b="1" dirty="0" err="1">
                <a:solidFill>
                  <a:srgbClr val="000000"/>
                </a:solidFill>
                <a:latin typeface="Times New Roman" pitchFamily="18" charset="0"/>
                <a:cs typeface="Times New Roman" pitchFamily="18" charset="0"/>
              </a:rPr>
              <a:t>quê</a:t>
            </a:r>
            <a:r>
              <a:rPr lang="en-US" sz="2800" b="1" dirty="0">
                <a:solidFill>
                  <a:srgbClr val="000000"/>
                </a:solidFill>
                <a:latin typeface="Times New Roman" pitchFamily="18" charset="0"/>
                <a:cs typeface="Times New Roman" pitchFamily="18" charset="0"/>
              </a:rPr>
              <a:t> ở </a:t>
            </a:r>
            <a:r>
              <a:rPr lang="en-US" sz="2800" b="1" dirty="0" err="1">
                <a:solidFill>
                  <a:srgbClr val="000000"/>
                </a:solidFill>
                <a:latin typeface="Times New Roman" pitchFamily="18" charset="0"/>
                <a:cs typeface="Times New Roman" pitchFamily="18" charset="0"/>
              </a:rPr>
              <a:t>làng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Tức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Mặc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huyện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Mỹ</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Lộc</a:t>
            </a:r>
            <a:r>
              <a:rPr lang="en-US" sz="2800" b="1" dirty="0">
                <a:solidFill>
                  <a:srgbClr val="000000"/>
                </a:solidFill>
                <a:latin typeface="Times New Roman" pitchFamily="18" charset="0"/>
                <a:cs typeface="Times New Roman" pitchFamily="18" charset="0"/>
              </a:rPr>
              <a:t> - Nam </a:t>
            </a:r>
            <a:r>
              <a:rPr lang="en-US" sz="2800" b="1" dirty="0" err="1">
                <a:solidFill>
                  <a:srgbClr val="000000"/>
                </a:solidFill>
                <a:latin typeface="Times New Roman" pitchFamily="18" charset="0"/>
                <a:cs typeface="Times New Roman" pitchFamily="18" charset="0"/>
              </a:rPr>
              <a:t>Định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được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sinh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ra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tại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Kiếp</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Bạc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Chí</a:t>
            </a:r>
            <a:r>
              <a:rPr lang="en-US" sz="2800" b="1" dirty="0">
                <a:solidFill>
                  <a:srgbClr val="000000"/>
                </a:solidFill>
                <a:latin typeface="Times New Roman" pitchFamily="18" charset="0"/>
                <a:cs typeface="Times New Roman" pitchFamily="18" charset="0"/>
              </a:rPr>
              <a:t> Linh, </a:t>
            </a:r>
            <a:r>
              <a:rPr lang="en-US" sz="2800" b="1" dirty="0" err="1">
                <a:solidFill>
                  <a:srgbClr val="000000"/>
                </a:solidFill>
                <a:latin typeface="Times New Roman" pitchFamily="18" charset="0"/>
                <a:cs typeface="Times New Roman" pitchFamily="18" charset="0"/>
              </a:rPr>
              <a:t>Hải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Dương</a:t>
            </a:r>
            <a:r>
              <a:rPr lang="en-US" sz="2800" b="1" dirty="0">
                <a:solidFill>
                  <a:srgbClr val="000000"/>
                </a:solidFill>
                <a:latin typeface="Times New Roman" pitchFamily="18" charset="0"/>
                <a:cs typeface="Times New Roman" pitchFamily="18" charset="0"/>
              </a:rPr>
              <a:t>. </a:t>
            </a:r>
          </a:p>
          <a:p>
            <a:pPr marL="533400" indent="-533400" fontAlgn="base">
              <a:spcBef>
                <a:spcPct val="20000"/>
              </a:spcBef>
              <a:spcAft>
                <a:spcPct val="0"/>
              </a:spcAft>
            </a:pP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được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tôn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sùng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như</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một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vị</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thánh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vị</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tướng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thiên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tài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thời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Trần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có</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lớn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lãnh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đạo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dân</a:t>
            </a:r>
            <a:r>
              <a:rPr lang="en-US" sz="2800" b="1" dirty="0">
                <a:solidFill>
                  <a:srgbClr val="000000"/>
                </a:solidFill>
                <a:latin typeface="Times New Roman" pitchFamily="18" charset="0"/>
                <a:cs typeface="Times New Roman" pitchFamily="18" charset="0"/>
              </a:rPr>
              <a:t> ta </a:t>
            </a:r>
            <a:r>
              <a:rPr lang="en-US" sz="2800" b="1" dirty="0" err="1">
                <a:solidFill>
                  <a:srgbClr val="000000"/>
                </a:solidFill>
                <a:latin typeface="Times New Roman" pitchFamily="18" charset="0"/>
                <a:cs typeface="Times New Roman" pitchFamily="18" charset="0"/>
              </a:rPr>
              <a:t>hai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lần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đánh</a:t>
            </a:r>
            <a:r>
              <a:rPr lang="en-US" sz="2800" b="1" dirty="0">
                <a:solidFill>
                  <a:srgbClr val="000000"/>
                </a:solidFill>
                <a:latin typeface="Times New Roman" pitchFamily="18" charset="0"/>
                <a:cs typeface="Times New Roman" pitchFamily="18" charset="0"/>
              </a:rPr>
              <a:t> tan </a:t>
            </a:r>
            <a:r>
              <a:rPr lang="en-US" sz="2800" b="1" dirty="0" err="1">
                <a:solidFill>
                  <a:srgbClr val="000000"/>
                </a:solidFill>
                <a:latin typeface="Times New Roman" pitchFamily="18" charset="0"/>
                <a:cs typeface="Times New Roman" pitchFamily="18" charset="0"/>
              </a:rPr>
              <a:t>quân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xâm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lược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Nguyên</a:t>
            </a:r>
            <a:r>
              <a:rPr lang="en-US" sz="2800" b="1" dirty="0">
                <a:solidFill>
                  <a:srgbClr val="000000"/>
                </a:solidFill>
                <a:latin typeface="Times New Roman" pitchFamily="18" charset="0"/>
                <a:cs typeface="Times New Roman" pitchFamily="18" charset="0"/>
              </a:rPr>
              <a:t> .</a:t>
            </a:r>
            <a:r>
              <a:rPr lang="en-US" sz="2800" b="1" dirty="0">
                <a:solidFill>
                  <a:srgbClr val="000000"/>
                </a:solidFill>
                <a:latin typeface="Times New Roman" pitchFamily="18" charset="0"/>
              </a:rPr>
              <a:t>   </a:t>
            </a:r>
          </a:p>
        </p:txBody>
      </p:sp>
      <p:pic>
        <p:nvPicPr>
          <p:cNvPr id="44039" name="Picture 7" descr="(44)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14400"/>
            <a:ext cx="4419600" cy="3733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6" descr="tran_hung_da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914400"/>
            <a:ext cx="4267200" cy="37338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
        <p:nvSpPr>
          <p:cNvPr id="44040" name="Text Box 8"/>
          <p:cNvSpPr txBox="1">
            <a:spLocks noChangeArrowheads="1"/>
          </p:cNvSpPr>
          <p:nvPr/>
        </p:nvSpPr>
        <p:spPr bwMode="auto">
          <a:xfrm>
            <a:off x="2514600" y="4233863"/>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000000"/>
                </a:solidFill>
              </a:rPr>
              <a:t>Đền thờ Trần Hưng Đạo</a:t>
            </a:r>
          </a:p>
        </p:txBody>
      </p:sp>
      <p:sp>
        <p:nvSpPr>
          <p:cNvPr id="44042" name="Text Box 10"/>
          <p:cNvSpPr txBox="1">
            <a:spLocks noChangeArrowheads="1"/>
          </p:cNvSpPr>
          <p:nvPr/>
        </p:nvSpPr>
        <p:spPr bwMode="auto">
          <a:xfrm>
            <a:off x="2590800" y="85725"/>
            <a:ext cx="7119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Trần Quốc Tuấn (Trần Hưng Đạo)</a:t>
            </a:r>
          </a:p>
        </p:txBody>
      </p:sp>
      <p:pic>
        <p:nvPicPr>
          <p:cNvPr id="44044"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4045" name="Text Box 13"/>
          <p:cNvSpPr txBox="1">
            <a:spLocks noChangeArrowheads="1"/>
          </p:cNvSpPr>
          <p:nvPr/>
        </p:nvSpPr>
        <p:spPr bwMode="auto">
          <a:xfrm>
            <a:off x="4876800" y="41621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b="1" dirty="0">
                <a:solidFill>
                  <a:srgbClr val="000000"/>
                </a:solidFill>
                <a:latin typeface="Times New Roman" pitchFamily="18" charset="0"/>
                <a:cs typeface="Times New Roman" pitchFamily="18" charset="0"/>
              </a:rPr>
              <a:t>(1228 – 1300)</a:t>
            </a:r>
            <a:r>
              <a:rPr lang="en-US" sz="2800" b="1" dirty="0">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086734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checkerboard(across)">
                                      <p:cBhvr>
                                        <p:cTn id="7" dur="500"/>
                                        <p:tgtEl>
                                          <p:spTgt spid="44036">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036">
                                            <p:txEl>
                                              <p:pRg st="1" end="1"/>
                                            </p:txEl>
                                          </p:spTgt>
                                        </p:tgtEl>
                                        <p:attrNameLst>
                                          <p:attrName>style.visibility</p:attrName>
                                        </p:attrNameLst>
                                      </p:cBhvr>
                                      <p:to>
                                        <p:strVal val="visible"/>
                                      </p:to>
                                    </p:set>
                                    <p:animEffect transition="in" filter="checkerboard(across)">
                                      <p:cBhvr>
                                        <p:cTn id="10" dur="500"/>
                                        <p:tgtEl>
                                          <p:spTgt spid="4403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44039"/>
                                        </p:tgtEl>
                                        <p:attrNameLst>
                                          <p:attrName>style.visibility</p:attrName>
                                        </p:attrNameLst>
                                      </p:cBhvr>
                                      <p:to>
                                        <p:strVal val="visible"/>
                                      </p:to>
                                    </p:set>
                                    <p:animEffect transition="in" filter="slide(fromBottom)">
                                      <p:cBhvr>
                                        <p:cTn id="15" dur="500"/>
                                        <p:tgtEl>
                                          <p:spTgt spid="44039"/>
                                        </p:tgtEl>
                                      </p:cBhvr>
                                    </p:animEffect>
                                  </p:childTnLst>
                                </p:cTn>
                              </p:par>
                            </p:childTnLst>
                          </p:cTn>
                        </p:par>
                        <p:par>
                          <p:cTn id="16" fill="hold" nodeType="afterGroup">
                            <p:stCondLst>
                              <p:cond delay="500"/>
                            </p:stCondLst>
                            <p:childTnLst>
                              <p:par>
                                <p:cTn id="17" presetID="5" presetClass="entr" presetSubtype="10" fill="hold" nodeType="afterEffect">
                                  <p:stCondLst>
                                    <p:cond delay="0"/>
                                  </p:stCondLst>
                                  <p:childTnLst>
                                    <p:set>
                                      <p:cBhvr>
                                        <p:cTn id="18" dur="1" fill="hold">
                                          <p:stCondLst>
                                            <p:cond delay="0"/>
                                          </p:stCondLst>
                                        </p:cTn>
                                        <p:tgtEl>
                                          <p:spTgt spid="44040">
                                            <p:txEl>
                                              <p:pRg st="0" end="0"/>
                                            </p:txEl>
                                          </p:spTgt>
                                        </p:tgtEl>
                                        <p:attrNameLst>
                                          <p:attrName>style.visibility</p:attrName>
                                        </p:attrNameLst>
                                      </p:cBhvr>
                                      <p:to>
                                        <p:strVal val="visible"/>
                                      </p:to>
                                    </p:set>
                                    <p:animEffect transition="in" filter="checkerboard(across)">
                                      <p:cBhvr>
                                        <p:cTn id="19" dur="500"/>
                                        <p:tgtEl>
                                          <p:spTgt spid="440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9" name="Text Box 5"/>
          <p:cNvSpPr txBox="1">
            <a:spLocks noChangeArrowheads="1"/>
          </p:cNvSpPr>
          <p:nvPr/>
        </p:nvSpPr>
        <p:spPr bwMode="auto">
          <a:xfrm>
            <a:off x="381000" y="2362200"/>
            <a:ext cx="5715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fontAlgn="base" hangingPunct="0">
              <a:spcBef>
                <a:spcPct val="50000"/>
              </a:spcBef>
              <a:spcAft>
                <a:spcPct val="0"/>
              </a:spcAft>
            </a:pPr>
            <a:r>
              <a:rPr lang="en-US" sz="3200" b="1">
                <a:solidFill>
                  <a:srgbClr val="000000"/>
                </a:solidFill>
                <a:latin typeface="Times New Roman" pitchFamily="18" charset="0"/>
              </a:rPr>
              <a:t>    Ông sinh năm 1385, mất năm 1433, là lãnh tụ cuộc khởi nghĩa Lam Sơn đánh thắng quân xâm lược Minh và trở thành vị vua đầu tiên của nhà Hậu Lê. Ông là người Thanh Hóa.</a:t>
            </a:r>
          </a:p>
        </p:txBody>
      </p:sp>
      <p:pic>
        <p:nvPicPr>
          <p:cNvPr id="41992" name="Picture 8">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04800"/>
            <a:ext cx="5105400" cy="64008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1994" name="Text Box 10"/>
          <p:cNvSpPr txBox="1">
            <a:spLocks noChangeArrowheads="1"/>
          </p:cNvSpPr>
          <p:nvPr/>
        </p:nvSpPr>
        <p:spPr bwMode="auto">
          <a:xfrm>
            <a:off x="2590800" y="5334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Lê Lợi   </a:t>
            </a:r>
          </a:p>
        </p:txBody>
      </p:sp>
      <p:pic>
        <p:nvPicPr>
          <p:cNvPr id="41996" name="Picture 12" descr="1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1997" name="Text Box 13"/>
          <p:cNvSpPr txBox="1">
            <a:spLocks noChangeArrowheads="1"/>
          </p:cNvSpPr>
          <p:nvPr/>
        </p:nvSpPr>
        <p:spPr bwMode="auto">
          <a:xfrm>
            <a:off x="2514600" y="9144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(1385 – 1433)</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1070746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iterate type="lt">
                                    <p:tmPct val="0"/>
                                  </p:iterate>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checkerboard(across)">
                                      <p:cBhvr>
                                        <p:cTn id="7" dur="1000"/>
                                        <p:tgtEl>
                                          <p:spTgt spid="419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5" name="Picture 5" descr="Nguyen Hue">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4724400" cy="6477000"/>
          </a:xfrm>
          <a:prstGeom prst="rect">
            <a:avLst/>
          </a:prstGeom>
          <a:noFill/>
          <a:extLst>
            <a:ext uri="{909E8E84-426E-40DD-AFC4-6F175D3DCCD1}">
              <a14:hiddenFill xmlns:a14="http://schemas.microsoft.com/office/drawing/2010/main">
                <a:solidFill>
                  <a:srgbClr val="FFFFFF"/>
                </a:solidFill>
              </a14:hiddenFill>
            </a:ext>
          </a:extLst>
        </p:spPr>
      </p:pic>
      <p:sp>
        <p:nvSpPr>
          <p:cNvPr id="46087" name="Text Box 7"/>
          <p:cNvSpPr txBox="1">
            <a:spLocks noChangeArrowheads="1"/>
          </p:cNvSpPr>
          <p:nvPr/>
        </p:nvSpPr>
        <p:spPr bwMode="auto">
          <a:xfrm>
            <a:off x="6858000" y="1524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  Nguyễn Huệ </a:t>
            </a:r>
          </a:p>
        </p:txBody>
      </p:sp>
      <p:sp>
        <p:nvSpPr>
          <p:cNvPr id="46089" name="Text Box 9"/>
          <p:cNvSpPr txBox="1">
            <a:spLocks noChangeArrowheads="1"/>
          </p:cNvSpPr>
          <p:nvPr/>
        </p:nvSpPr>
        <p:spPr bwMode="auto">
          <a:xfrm>
            <a:off x="5295900" y="1695297"/>
            <a:ext cx="6553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sinh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năm</a:t>
            </a:r>
            <a:r>
              <a:rPr lang="en-US" sz="3200" b="1" dirty="0">
                <a:solidFill>
                  <a:srgbClr val="000000"/>
                </a:solidFill>
                <a:latin typeface="Times New Roman" pitchFamily="18" charset="0"/>
                <a:cs typeface="Times New Roman" pitchFamily="18" charset="0"/>
              </a:rPr>
              <a:t> 1733, </a:t>
            </a:r>
            <a:r>
              <a:rPr lang="en-US" sz="3200" b="1" dirty="0" err="1">
                <a:solidFill>
                  <a:srgbClr val="000000"/>
                </a:solidFill>
                <a:latin typeface="Times New Roman" pitchFamily="18" charset="0"/>
                <a:cs typeface="Times New Roman" pitchFamily="18" charset="0"/>
              </a:rPr>
              <a:t>mất</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năm</a:t>
            </a:r>
            <a:r>
              <a:rPr lang="en-US" sz="3200" b="1" dirty="0">
                <a:solidFill>
                  <a:srgbClr val="000000"/>
                </a:solidFill>
                <a:latin typeface="Times New Roman" pitchFamily="18" charset="0"/>
                <a:cs typeface="Times New Roman" pitchFamily="18" charset="0"/>
              </a:rPr>
              <a:t> 1792, </a:t>
            </a:r>
            <a:r>
              <a:rPr lang="en-US" sz="3200" b="1" dirty="0" err="1">
                <a:solidFill>
                  <a:srgbClr val="000000"/>
                </a:solidFill>
                <a:latin typeface="Times New Roman" pitchFamily="18" charset="0"/>
                <a:cs typeface="Times New Roman" pitchFamily="18" charset="0"/>
              </a:rPr>
              <a:t>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chính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Quang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Trung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Hoàng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Đế</a:t>
            </a:r>
            <a:r>
              <a:rPr lang="en-US" sz="3200" b="1" dirty="0">
                <a:solidFill>
                  <a:srgbClr val="000000"/>
                </a:solidFill>
                <a:latin typeface="Times New Roman" pitchFamily="18" charset="0"/>
                <a:cs typeface="Times New Roman" pitchFamily="18" charset="0"/>
              </a:rPr>
              <a:t> hay </a:t>
            </a:r>
            <a:r>
              <a:rPr lang="en-US" sz="3200" b="1" dirty="0" err="1">
                <a:solidFill>
                  <a:srgbClr val="000000"/>
                </a:solidFill>
                <a:latin typeface="Times New Roman" pitchFamily="18" charset="0"/>
                <a:cs typeface="Times New Roman" pitchFamily="18" charset="0"/>
              </a:rPr>
              <a:t>Bắc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Bình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Vương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vị</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Hoàng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Đế</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thứ</a:t>
            </a:r>
            <a:r>
              <a:rPr lang="en-US" sz="3200" b="1" dirty="0">
                <a:solidFill>
                  <a:srgbClr val="000000"/>
                </a:solidFill>
                <a:latin typeface="Times New Roman" pitchFamily="18" charset="0"/>
                <a:cs typeface="Times New Roman" pitchFamily="18" charset="0"/>
              </a:rPr>
              <a:t> 2 </a:t>
            </a:r>
            <a:r>
              <a:rPr lang="en-US" sz="3200" b="1" dirty="0" err="1">
                <a:solidFill>
                  <a:srgbClr val="000000"/>
                </a:solidFill>
                <a:latin typeface="Times New Roman" pitchFamily="18" charset="0"/>
                <a:cs typeface="Times New Roman" pitchFamily="18" charset="0"/>
              </a:rPr>
              <a:t>của</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nhà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Tây</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Sơn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đã</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lãnh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đạo</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cuộc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khởi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nghĩa</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Tây</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Sơn</a:t>
            </a:r>
            <a:r>
              <a:rPr lang="en-US" sz="3200" b="1" dirty="0">
                <a:solidFill>
                  <a:srgbClr val="000000"/>
                </a:solidFill>
                <a:latin typeface="Times New Roman" pitchFamily="18" charset="0"/>
                <a:cs typeface="Times New Roman" pitchFamily="18" charset="0"/>
              </a:rPr>
              <a:t> – </a:t>
            </a:r>
            <a:r>
              <a:rPr lang="en-US" sz="3200" b="1" dirty="0" err="1">
                <a:solidFill>
                  <a:srgbClr val="000000"/>
                </a:solidFill>
                <a:latin typeface="Times New Roman" pitchFamily="18" charset="0"/>
                <a:cs typeface="Times New Roman" pitchFamily="18" charset="0"/>
              </a:rPr>
              <a:t>đập</a:t>
            </a:r>
            <a:r>
              <a:rPr lang="en-US" sz="3200" b="1" dirty="0">
                <a:solidFill>
                  <a:srgbClr val="000000"/>
                </a:solidFill>
                <a:latin typeface="Times New Roman" pitchFamily="18" charset="0"/>
                <a:cs typeface="Times New Roman" pitchFamily="18" charset="0"/>
              </a:rPr>
              <a:t> tan </a:t>
            </a:r>
            <a:r>
              <a:rPr lang="en-US" sz="3200" b="1" dirty="0" err="1">
                <a:solidFill>
                  <a:srgbClr val="000000"/>
                </a:solidFill>
                <a:latin typeface="Times New Roman" pitchFamily="18" charset="0"/>
                <a:cs typeface="Times New Roman" pitchFamily="18" charset="0"/>
              </a:rPr>
              <a:t>các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tập</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đoàn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phong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kiến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mục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nát</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người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chỉ</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huy</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cuộc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đại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phá</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quân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xâm</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lược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Xiêm</a:t>
            </a:r>
            <a:r>
              <a:rPr lang="en-US" sz="3200" b="1" dirty="0">
                <a:solidFill>
                  <a:srgbClr val="000000"/>
                </a:solidFill>
                <a:latin typeface="Times New Roman" pitchFamily="18" charset="0"/>
                <a:cs typeface="Times New Roman" pitchFamily="18" charset="0"/>
              </a:rPr>
              <a:t> (1785) </a:t>
            </a:r>
            <a:r>
              <a:rPr lang="en-US" sz="3200" b="1" dirty="0" err="1">
                <a:solidFill>
                  <a:srgbClr val="000000"/>
                </a:solidFill>
                <a:latin typeface="Times New Roman" pitchFamily="18" charset="0"/>
                <a:cs typeface="Times New Roman" pitchFamily="18" charset="0"/>
              </a:rPr>
              <a:t>và</a:t>
            </a:r>
            <a:r>
              <a:rPr lang="en-US" sz="3200" b="1" dirty="0">
                <a:solidFill>
                  <a:srgbClr val="000000"/>
                </a:solidFill>
                <a:latin typeface="Times New Roman" pitchFamily="18" charset="0"/>
                <a:cs typeface="Times New Roman" pitchFamily="18" charset="0"/>
              </a:rPr>
              <a:t> Thanh (1789). </a:t>
            </a:r>
            <a:r>
              <a:rPr lang="en-US" sz="3200" b="1" dirty="0" err="1">
                <a:solidFill>
                  <a:srgbClr val="000000"/>
                </a:solidFill>
                <a:latin typeface="Times New Roman" pitchFamily="18" charset="0"/>
                <a:cs typeface="Times New Roman" pitchFamily="18" charset="0"/>
              </a:rPr>
              <a:t>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người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Bình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Định</a:t>
            </a:r>
            <a:r>
              <a:rPr lang="en-US" sz="3200" b="1" dirty="0">
                <a:solidFill>
                  <a:srgbClr val="000000"/>
                </a:solidFill>
                <a:latin typeface="Times New Roman" pitchFamily="18" charset="0"/>
                <a:cs typeface="Times New Roman" pitchFamily="18" charset="0"/>
              </a:rPr>
              <a:t>. </a:t>
            </a:r>
          </a:p>
        </p:txBody>
      </p:sp>
      <p:pic>
        <p:nvPicPr>
          <p:cNvPr id="46090" name="Picture 10" descr="11">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6091" name="Text Box 11"/>
          <p:cNvSpPr txBox="1">
            <a:spLocks noChangeArrowheads="1"/>
          </p:cNvSpPr>
          <p:nvPr/>
        </p:nvSpPr>
        <p:spPr bwMode="auto">
          <a:xfrm>
            <a:off x="6096000" y="685801"/>
            <a:ext cx="419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3600" b="1" dirty="0">
                <a:solidFill>
                  <a:srgbClr val="0000FF"/>
                </a:solidFill>
                <a:latin typeface="Times New Roman" pitchFamily="18" charset="0"/>
                <a:cs typeface="Times New Roman" pitchFamily="18" charset="0"/>
              </a:rPr>
              <a:t>(</a:t>
            </a:r>
            <a:r>
              <a:rPr lang="en-US" sz="3600" b="1" dirty="0" err="1">
                <a:solidFill>
                  <a:srgbClr val="0000FF"/>
                </a:solidFill>
                <a:latin typeface="Times New Roman" pitchFamily="18" charset="0"/>
                <a:cs typeface="Times New Roman" pitchFamily="18" charset="0"/>
              </a:rPr>
              <a:t>vua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Quang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Trung</a:t>
            </a:r>
            <a:r>
              <a:rPr lang="en-US" sz="3600" b="1" dirty="0">
                <a:solidFill>
                  <a:srgbClr val="0000FF"/>
                </a:solidFill>
                <a:latin typeface="Times New Roman" pitchFamily="18" charset="0"/>
                <a:cs typeface="Times New Roman" pitchFamily="18" charset="0"/>
              </a:rPr>
              <a:t>)   </a:t>
            </a:r>
          </a:p>
        </p:txBody>
      </p:sp>
      <p:sp>
        <p:nvSpPr>
          <p:cNvPr id="46092" name="Text Box 12"/>
          <p:cNvSpPr txBox="1">
            <a:spLocks noChangeArrowheads="1"/>
          </p:cNvSpPr>
          <p:nvPr/>
        </p:nvSpPr>
        <p:spPr bwMode="auto">
          <a:xfrm>
            <a:off x="7200900" y="1218284"/>
            <a:ext cx="274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3200" b="1" dirty="0">
                <a:solidFill>
                  <a:srgbClr val="000000"/>
                </a:solidFill>
                <a:latin typeface="Times New Roman" pitchFamily="18" charset="0"/>
                <a:cs typeface="Times New Roman" pitchFamily="18" charset="0"/>
              </a:rPr>
              <a:t>(1733 – 1792)</a:t>
            </a:r>
            <a:r>
              <a:rPr lang="en-US" sz="3200" b="1" dirty="0">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6004115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checkerboard(across)">
                                      <p:cBhvr>
                                        <p:cTn id="7" dur="1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6" name="Text Box 7"/>
          <p:cNvSpPr txBox="1">
            <a:spLocks noChangeArrowheads="1"/>
          </p:cNvSpPr>
          <p:nvPr/>
        </p:nvSpPr>
        <p:spPr bwMode="auto">
          <a:xfrm>
            <a:off x="3662232" y="914400"/>
            <a:ext cx="8518525"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just" eaLnBrk="1" fontAlgn="base" hangingPunct="1">
              <a:spcBef>
                <a:spcPct val="50000"/>
              </a:spcBef>
              <a:spcAft>
                <a:spcPct val="0"/>
              </a:spcAft>
            </a:pPr>
            <a:r>
              <a:rPr lang="en-US" sz="3600" dirty="0">
                <a:solidFill>
                  <a:schemeClr val="tx1">
                    <a:lumMod val="95000"/>
                    <a:lumOff val="5000"/>
                  </a:schemeClr>
                </a:solidFill>
              </a:rPr>
              <a:t> 		</a:t>
            </a:r>
            <a:r>
              <a:rPr lang="en-US" sz="3600" dirty="0" smtClean="0">
                <a:solidFill>
                  <a:schemeClr val="tx1">
                    <a:lumMod val="95000"/>
                    <a:lumOff val="5000"/>
                  </a:schemeClr>
                </a:solidFill>
              </a:rPr>
              <a:t>		</a:t>
            </a:r>
            <a:r>
              <a:rPr lang="en-US" sz="3200" dirty="0" err="1">
                <a:solidFill>
                  <a:srgbClr val="FF0000"/>
                </a:solidFill>
                <a:latin typeface="Times New Roman" pitchFamily="18" charset="0"/>
                <a:cs typeface="Times New Roman" pitchFamily="18" charset="0"/>
              </a:rPr>
              <a:t>Chủ</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tịch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Hồ</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Chí</a:t>
            </a:r>
            <a:r>
              <a:rPr lang="en-US" sz="3200" dirty="0">
                <a:solidFill>
                  <a:srgbClr val="FF0000"/>
                </a:solidFill>
                <a:latin typeface="Times New Roman" pitchFamily="18" charset="0"/>
                <a:cs typeface="Times New Roman" pitchFamily="18" charset="0"/>
              </a:rPr>
              <a:t> Minh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vị</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lãnh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tụ</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vĩ</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Việt</a:t>
            </a:r>
            <a:r>
              <a:rPr lang="en-US" sz="3200" dirty="0">
                <a:solidFill>
                  <a:srgbClr val="FF0000"/>
                </a:solidFill>
                <a:latin typeface="Times New Roman" pitchFamily="18" charset="0"/>
                <a:cs typeface="Times New Roman" pitchFamily="18" charset="0"/>
              </a:rPr>
              <a:t> Nam. </a:t>
            </a:r>
            <a:r>
              <a:rPr lang="en-US" sz="3200" dirty="0" err="1">
                <a:solidFill>
                  <a:srgbClr val="FF0000"/>
                </a:solidFill>
                <a:latin typeface="Times New Roman" pitchFamily="18" charset="0"/>
                <a:cs typeface="Times New Roman" pitchFamily="18" charset="0"/>
              </a:rPr>
              <a:t>Người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đã</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lập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Đảng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Cộng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Việt</a:t>
            </a:r>
            <a:r>
              <a:rPr lang="en-US" sz="3200" dirty="0">
                <a:solidFill>
                  <a:srgbClr val="FF0000"/>
                </a:solidFill>
                <a:latin typeface="Times New Roman" pitchFamily="18" charset="0"/>
                <a:cs typeface="Times New Roman" pitchFamily="18" charset="0"/>
              </a:rPr>
              <a:t> Nam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lãnh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dân</a:t>
            </a:r>
            <a:r>
              <a:rPr lang="en-US" sz="3200" dirty="0">
                <a:solidFill>
                  <a:srgbClr val="FF0000"/>
                </a:solidFill>
                <a:latin typeface="Times New Roman" pitchFamily="18" charset="0"/>
                <a:cs typeface="Times New Roman" pitchFamily="18" charset="0"/>
              </a:rPr>
              <a:t> ta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cuộc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lợi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lập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nước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Việt</a:t>
            </a:r>
            <a:r>
              <a:rPr lang="en-US" sz="3200" dirty="0">
                <a:solidFill>
                  <a:srgbClr val="FF0000"/>
                </a:solidFill>
                <a:latin typeface="Times New Roman" pitchFamily="18" charset="0"/>
                <a:cs typeface="Times New Roman" pitchFamily="18" charset="0"/>
              </a:rPr>
              <a:t> Nam </a:t>
            </a:r>
            <a:r>
              <a:rPr lang="en-US" sz="3200" dirty="0" err="1">
                <a:solidFill>
                  <a:srgbClr val="FF0000"/>
                </a:solidFill>
                <a:latin typeface="Times New Roman" pitchFamily="18" charset="0"/>
                <a:cs typeface="Times New Roman" pitchFamily="18" charset="0"/>
              </a:rPr>
              <a:t>dân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chủ</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cộng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hòa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lãnh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hai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cuộc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chiến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vĩ</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chống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Pháp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Mĩ</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lợi</a:t>
            </a:r>
            <a:r>
              <a:rPr lang="en-US" sz="3200" dirty="0">
                <a:solidFill>
                  <a:srgbClr val="FF0000"/>
                </a:solidFill>
                <a:latin typeface="Times New Roman" pitchFamily="18" charset="0"/>
                <a:cs typeface="Times New Roman" pitchFamily="18" charset="0"/>
              </a:rPr>
              <a:t>.</a:t>
            </a:r>
          </a:p>
          <a:p>
            <a:pPr algn="just" eaLnBrk="1" fontAlgn="base" hangingPunct="1">
              <a:spcBef>
                <a:spcPct val="50000"/>
              </a:spcBef>
              <a:spcAft>
                <a:spcPct val="0"/>
              </a:spcAft>
            </a:pP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Chủ</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tịch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Hồ</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Chí</a:t>
            </a:r>
            <a:r>
              <a:rPr lang="en-US" sz="3200" dirty="0">
                <a:solidFill>
                  <a:srgbClr val="FF0000"/>
                </a:solidFill>
                <a:latin typeface="Times New Roman" pitchFamily="18" charset="0"/>
                <a:cs typeface="Times New Roman" pitchFamily="18" charset="0"/>
              </a:rPr>
              <a:t> Minh – Anh </a:t>
            </a:r>
            <a:r>
              <a:rPr lang="en-US" sz="3200" dirty="0" err="1">
                <a:solidFill>
                  <a:srgbClr val="FF0000"/>
                </a:solidFill>
                <a:latin typeface="Times New Roman" pitchFamily="18" charset="0"/>
                <a:cs typeface="Times New Roman" pitchFamily="18" charset="0"/>
              </a:rPr>
              <a:t>hùng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giải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phóng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tộc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văn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hóa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lớn</a:t>
            </a:r>
            <a:r>
              <a:rPr lang="en-US" sz="3200" dirty="0">
                <a:solidFill>
                  <a:srgbClr val="FF0000"/>
                </a:solidFill>
                <a:latin typeface="Times New Roman" pitchFamily="18" charset="0"/>
                <a:cs typeface="Times New Roman" pitchFamily="18" charset="0"/>
              </a:rPr>
              <a:t>.</a:t>
            </a:r>
            <a:endParaRPr lang="en-US" sz="3200" dirty="0">
              <a:solidFill>
                <a:srgbClr val="FF0000"/>
              </a:solidFill>
            </a:endParaRPr>
          </a:p>
        </p:txBody>
      </p:sp>
      <p:pic>
        <p:nvPicPr>
          <p:cNvPr id="10" name="Picture 9" descr="Chu_tich_Ho_Chi_Minh[1].jpg">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5562600" cy="421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380069"/>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15000" r="-5000" b="-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39CF-38C0-4855-BD49-22C3137C98A6}"/>
              </a:ext>
            </a:extLst>
          </p:cNvPr>
          <p:cNvSpPr>
            <a:spLocks noGrp="1"/>
          </p:cNvSpPr>
          <p:nvPr>
            <p:ph type="title"/>
          </p:nvPr>
        </p:nvSpPr>
        <p:spPr>
          <a:xfrm>
            <a:off x="609600" y="783424"/>
            <a:ext cx="10515600" cy="834496"/>
          </a:xfrm>
        </p:spPr>
        <p:txBody>
          <a:bodyPr>
            <a:normAutofit/>
          </a:bodyPr>
          <a:lstStyle/>
          <a:p>
            <a:pPr algn="ctr"/>
            <a:r>
              <a:rPr lang="en-US" sz="4267" b="1" dirty="0" err="1">
                <a:solidFill>
                  <a:schemeClr val="bg1"/>
                </a:solidFill>
                <a:latin typeface="HP001 4 hàng" panose="020B0603050302020204" pitchFamily="34" charset="0"/>
              </a:rPr>
              <a:t>Thứ</a:t>
            </a:r>
            <a:r>
              <a:rPr lang="en-US" sz="4267" b="1" dirty="0">
                <a:solidFill>
                  <a:schemeClr val="bg1"/>
                </a:solidFill>
                <a:latin typeface="HP001 4 hàng" panose="020B0603050302020204" pitchFamily="34" charset="0"/>
              </a:rPr>
              <a:t> </a:t>
            </a:r>
            <a:r>
              <a:rPr lang="en-US" sz="4267" b="1" dirty="0" err="1" smtClean="0">
                <a:solidFill>
                  <a:schemeClr val="bg1"/>
                </a:solidFill>
                <a:latin typeface="HP001 4 hàng" panose="020B0603050302020204" pitchFamily="34" charset="0"/>
              </a:rPr>
              <a:t>năm</a:t>
            </a:r>
            <a:r>
              <a:rPr lang="en-US" sz="4267" b="1" dirty="0" smtClean="0">
                <a:solidFill>
                  <a:schemeClr val="bg1"/>
                </a:solidFill>
                <a:latin typeface="HP001 4 hàng" panose="020B0603050302020204" pitchFamily="34" charset="0"/>
              </a:rPr>
              <a:t> </a:t>
            </a:r>
            <a:r>
              <a:rPr lang="en-US" sz="4267" b="1" dirty="0" err="1">
                <a:solidFill>
                  <a:schemeClr val="bg1"/>
                </a:solidFill>
                <a:latin typeface="HP001 4 hàng" panose="020B0603050302020204" pitchFamily="34" charset="0"/>
              </a:rPr>
              <a:t>ngày</a:t>
            </a:r>
            <a:r>
              <a:rPr lang="en-US" sz="4267" b="1" dirty="0">
                <a:solidFill>
                  <a:schemeClr val="bg1"/>
                </a:solidFill>
                <a:latin typeface="HP001 4 hàng" panose="020B0603050302020204" pitchFamily="34" charset="0"/>
              </a:rPr>
              <a:t> </a:t>
            </a:r>
            <a:r>
              <a:rPr lang="en-US" sz="4267" b="1" dirty="0" smtClean="0">
                <a:solidFill>
                  <a:schemeClr val="bg1"/>
                </a:solidFill>
                <a:latin typeface="HP001 4 hàng" panose="020B0603050302020204" pitchFamily="34" charset="0"/>
              </a:rPr>
              <a:t>27</a:t>
            </a:r>
            <a:r>
              <a:rPr lang="en-US" sz="4267" b="1" dirty="0" smtClean="0">
                <a:solidFill>
                  <a:schemeClr val="bg1"/>
                </a:solidFill>
                <a:latin typeface="HP001 4 hàng" panose="020B0603050302020204" pitchFamily="34" charset="0"/>
              </a:rPr>
              <a:t> </a:t>
            </a:r>
            <a:r>
              <a:rPr lang="en-US" sz="4267" b="1" dirty="0" err="1">
                <a:solidFill>
                  <a:schemeClr val="bg1"/>
                </a:solidFill>
                <a:latin typeface="HP001 4 hàng" panose="020B0603050302020204" pitchFamily="34" charset="0"/>
              </a:rPr>
              <a:t>tháng</a:t>
            </a:r>
            <a:r>
              <a:rPr lang="en-US" sz="4267" b="1" dirty="0">
                <a:solidFill>
                  <a:schemeClr val="bg1"/>
                </a:solidFill>
                <a:latin typeface="HP001 4 hàng" panose="020B0603050302020204" pitchFamily="34" charset="0"/>
              </a:rPr>
              <a:t> </a:t>
            </a:r>
            <a:r>
              <a:rPr lang="en-US" sz="4267" b="1" dirty="0" smtClean="0">
                <a:solidFill>
                  <a:schemeClr val="bg1"/>
                </a:solidFill>
                <a:latin typeface="HP001 4 hàng" panose="020B0603050302020204" pitchFamily="34" charset="0"/>
              </a:rPr>
              <a:t>1 </a:t>
            </a:r>
            <a:r>
              <a:rPr lang="en-US" sz="4267" b="1" dirty="0" err="1">
                <a:solidFill>
                  <a:schemeClr val="bg1"/>
                </a:solidFill>
                <a:latin typeface="HP001 4 hàng" panose="020B0603050302020204" pitchFamily="34" charset="0"/>
              </a:rPr>
              <a:t>năm</a:t>
            </a:r>
            <a:r>
              <a:rPr lang="en-US" sz="4267" b="1" dirty="0">
                <a:solidFill>
                  <a:schemeClr val="bg1"/>
                </a:solidFill>
                <a:latin typeface="HP001 4 hàng" panose="020B0603050302020204" pitchFamily="34" charset="0"/>
              </a:rPr>
              <a:t> </a:t>
            </a:r>
            <a:r>
              <a:rPr lang="en-US" sz="4267" b="1" dirty="0" smtClean="0">
                <a:solidFill>
                  <a:schemeClr val="bg1"/>
                </a:solidFill>
                <a:latin typeface="HP001 4 hàng" panose="020B0603050302020204" pitchFamily="34" charset="0"/>
              </a:rPr>
              <a:t>2022</a:t>
            </a:r>
            <a:endParaRPr lang="en-US" sz="4267" b="1" dirty="0">
              <a:solidFill>
                <a:schemeClr val="bg1"/>
              </a:solidFill>
              <a:latin typeface="HP001 4 hàng" panose="020B0603050302020204" pitchFamily="34" charset="0"/>
            </a:endParaRPr>
          </a:p>
        </p:txBody>
      </p:sp>
      <p:sp>
        <p:nvSpPr>
          <p:cNvPr id="4" name="Title 1">
            <a:extLst>
              <a:ext uri="{FF2B5EF4-FFF2-40B4-BE49-F238E27FC236}">
                <a16:creationId xmlns:a16="http://schemas.microsoft.com/office/drawing/2014/main" id="{E3868BFD-4EC0-4E68-87AA-6136633F8FB0}"/>
              </a:ext>
            </a:extLst>
          </p:cNvPr>
          <p:cNvSpPr txBox="1">
            <a:spLocks/>
          </p:cNvSpPr>
          <p:nvPr/>
        </p:nvSpPr>
        <p:spPr>
          <a:xfrm>
            <a:off x="2362200" y="1651448"/>
            <a:ext cx="4648200" cy="7554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lang="en-US" sz="4000" b="1" dirty="0" err="1" smtClean="0">
                <a:solidFill>
                  <a:prstClr val="white"/>
                </a:solidFill>
                <a:latin typeface="HP001 4 hàng" panose="020B0603050302020204" pitchFamily="34" charset="0"/>
                <a:sym typeface="Arial"/>
              </a:rPr>
              <a:t>Luyện</a:t>
            </a:r>
            <a:r>
              <a:rPr lang="en-US" sz="4000" b="1" dirty="0" smtClean="0">
                <a:solidFill>
                  <a:prstClr val="white"/>
                </a:solidFill>
                <a:latin typeface="HP001 4 hàng" panose="020B0603050302020204" pitchFamily="34" charset="0"/>
                <a:sym typeface="Arial"/>
              </a:rPr>
              <a:t> </a:t>
            </a:r>
            <a:r>
              <a:rPr lang="en-US" sz="4000" b="1" dirty="0" err="1" smtClean="0">
                <a:solidFill>
                  <a:prstClr val="white"/>
                </a:solidFill>
                <a:latin typeface="HP001 4 hàng" panose="020B0603050302020204" pitchFamily="34" charset="0"/>
                <a:sym typeface="Arial"/>
              </a:rPr>
              <a:t>từ</a:t>
            </a:r>
            <a:r>
              <a:rPr lang="en-US" sz="4000" b="1" dirty="0" smtClean="0">
                <a:solidFill>
                  <a:prstClr val="white"/>
                </a:solidFill>
                <a:latin typeface="HP001 4 hàng" panose="020B0603050302020204" pitchFamily="34" charset="0"/>
                <a:sym typeface="Arial"/>
              </a:rPr>
              <a:t> </a:t>
            </a:r>
            <a:r>
              <a:rPr lang="en-US" sz="4000" b="1" dirty="0" err="1" smtClean="0">
                <a:solidFill>
                  <a:prstClr val="white"/>
                </a:solidFill>
                <a:latin typeface="HP001 4 hàng" panose="020B0603050302020204" pitchFamily="34" charset="0"/>
                <a:sym typeface="Arial"/>
              </a:rPr>
              <a:t>và</a:t>
            </a:r>
            <a:r>
              <a:rPr lang="en-US" sz="4000" b="1" dirty="0" smtClean="0">
                <a:solidFill>
                  <a:prstClr val="white"/>
                </a:solidFill>
                <a:latin typeface="HP001 4 hàng" panose="020B0603050302020204" pitchFamily="34" charset="0"/>
                <a:sym typeface="Arial"/>
              </a:rPr>
              <a:t> </a:t>
            </a:r>
            <a:r>
              <a:rPr lang="en-US" sz="4000" b="1" dirty="0" err="1" smtClean="0">
                <a:solidFill>
                  <a:prstClr val="white"/>
                </a:solidFill>
                <a:latin typeface="HP001 4 hàng" panose="020B0603050302020204" pitchFamily="34" charset="0"/>
                <a:sym typeface="Arial"/>
              </a:rPr>
              <a:t>câu</a:t>
            </a:r>
            <a:endParaRPr kumimoji="0" lang="en-US" sz="4000" b="1" i="0" u="none" strike="noStrike" kern="1200" cap="none" spc="0" normalizeH="0" baseline="0" noProof="0" dirty="0">
              <a:ln>
                <a:noFill/>
              </a:ln>
              <a:solidFill>
                <a:prstClr val="white"/>
              </a:solidFill>
              <a:effectLst/>
              <a:uLnTx/>
              <a:uFillTx/>
              <a:latin typeface="HP001 4 hàng" panose="020B0603050302020204" pitchFamily="34" charset="0"/>
              <a:sym typeface="Arial"/>
            </a:endParaRPr>
          </a:p>
        </p:txBody>
      </p:sp>
      <p:sp>
        <p:nvSpPr>
          <p:cNvPr id="5" name="Title 1">
            <a:extLst>
              <a:ext uri="{FF2B5EF4-FFF2-40B4-BE49-F238E27FC236}">
                <a16:creationId xmlns:a16="http://schemas.microsoft.com/office/drawing/2014/main" id="{5A246BBA-4ECE-46F9-AC66-06281791C747}"/>
              </a:ext>
            </a:extLst>
          </p:cNvPr>
          <p:cNvSpPr txBox="1">
            <a:spLocks/>
          </p:cNvSpPr>
          <p:nvPr/>
        </p:nvSpPr>
        <p:spPr>
          <a:xfrm>
            <a:off x="-838200" y="2361580"/>
            <a:ext cx="11603845" cy="10548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lang="en-US" sz="3600" b="1" dirty="0" err="1" smtClean="0">
                <a:solidFill>
                  <a:srgbClr val="FFFF00"/>
                </a:solidFill>
                <a:effectLst>
                  <a:outerShdw blurRad="38100" dist="38100" dir="2700000" algn="tl">
                    <a:srgbClr val="000000">
                      <a:alpha val="43137"/>
                    </a:srgbClr>
                  </a:outerShdw>
                </a:effectLst>
                <a:latin typeface="HP001 4 hàng" panose="020B0603050302020204" pitchFamily="34" charset="0"/>
                <a:sym typeface="Arial"/>
              </a:rPr>
              <a:t>Từ</a:t>
            </a:r>
            <a:r>
              <a:rPr lang="en-US" sz="3600" b="1" dirty="0" smtClean="0">
                <a:solidFill>
                  <a:srgbClr val="FFFF00"/>
                </a:solidFill>
                <a:effectLst>
                  <a:outerShdw blurRad="38100" dist="38100" dir="2700000" algn="tl">
                    <a:srgbClr val="000000">
                      <a:alpha val="43137"/>
                    </a:srgbClr>
                  </a:outerShdw>
                </a:effectLst>
                <a:latin typeface="HP001 4 hàng" panose="020B0603050302020204" pitchFamily="34" charset="0"/>
                <a:sym typeface="Arial"/>
              </a:rPr>
              <a:t> </a:t>
            </a:r>
            <a:r>
              <a:rPr lang="en-US" sz="3600" b="1" dirty="0" err="1" smtClean="0">
                <a:solidFill>
                  <a:srgbClr val="FFFF00"/>
                </a:solidFill>
                <a:effectLst>
                  <a:outerShdw blurRad="38100" dist="38100" dir="2700000" algn="tl">
                    <a:srgbClr val="000000">
                      <a:alpha val="43137"/>
                    </a:srgbClr>
                  </a:outerShdw>
                </a:effectLst>
                <a:latin typeface="HP001 4 hàng" panose="020B0603050302020204" pitchFamily="34" charset="0"/>
                <a:sym typeface="Arial"/>
              </a:rPr>
              <a:t>ngữ</a:t>
            </a:r>
            <a:r>
              <a:rPr lang="en-US" sz="3600" b="1" dirty="0" smtClean="0">
                <a:solidFill>
                  <a:srgbClr val="FFFF00"/>
                </a:solidFill>
                <a:effectLst>
                  <a:outerShdw blurRad="38100" dist="38100" dir="2700000" algn="tl">
                    <a:srgbClr val="000000">
                      <a:alpha val="43137"/>
                    </a:srgbClr>
                  </a:outerShdw>
                </a:effectLst>
                <a:latin typeface="HP001 4 hàng" panose="020B0603050302020204" pitchFamily="34" charset="0"/>
                <a:sym typeface="Arial"/>
              </a:rPr>
              <a:t> </a:t>
            </a:r>
            <a:r>
              <a:rPr lang="en-US" sz="3600" b="1" dirty="0" err="1" smtClean="0">
                <a:solidFill>
                  <a:srgbClr val="FFFF00"/>
                </a:solidFill>
                <a:effectLst>
                  <a:outerShdw blurRad="38100" dist="38100" dir="2700000" algn="tl">
                    <a:srgbClr val="000000">
                      <a:alpha val="43137"/>
                    </a:srgbClr>
                  </a:outerShdw>
                </a:effectLst>
                <a:latin typeface="HP001 4 hàng" panose="020B0603050302020204" pitchFamily="34" charset="0"/>
                <a:sym typeface="Arial"/>
              </a:rPr>
              <a:t>về</a:t>
            </a:r>
            <a:r>
              <a:rPr lang="en-US" sz="3600" b="1" dirty="0" smtClean="0">
                <a:solidFill>
                  <a:srgbClr val="FFFF00"/>
                </a:solidFill>
                <a:effectLst>
                  <a:outerShdw blurRad="38100" dist="38100" dir="2700000" algn="tl">
                    <a:srgbClr val="000000">
                      <a:alpha val="43137"/>
                    </a:srgbClr>
                  </a:outerShdw>
                </a:effectLst>
                <a:latin typeface="HP001 4 hàng" panose="020B0603050302020204" pitchFamily="34" charset="0"/>
                <a:sym typeface="Arial"/>
              </a:rPr>
              <a:t> </a:t>
            </a:r>
            <a:r>
              <a:rPr lang="en-US" sz="3600" b="1" dirty="0" err="1" smtClean="0">
                <a:solidFill>
                  <a:srgbClr val="FFFF00"/>
                </a:solidFill>
                <a:effectLst>
                  <a:outerShdw blurRad="38100" dist="38100" dir="2700000" algn="tl">
                    <a:srgbClr val="000000">
                      <a:alpha val="43137"/>
                    </a:srgbClr>
                  </a:outerShdw>
                </a:effectLst>
                <a:latin typeface="HP001 4 hàng" panose="020B0603050302020204" pitchFamily="34" charset="0"/>
                <a:sym typeface="Arial"/>
              </a:rPr>
              <a:t>Tổ</a:t>
            </a:r>
            <a:r>
              <a:rPr lang="en-US" sz="3600" b="1" dirty="0" smtClean="0">
                <a:solidFill>
                  <a:srgbClr val="FFFF00"/>
                </a:solidFill>
                <a:effectLst>
                  <a:outerShdw blurRad="38100" dist="38100" dir="2700000" algn="tl">
                    <a:srgbClr val="000000">
                      <a:alpha val="43137"/>
                    </a:srgbClr>
                  </a:outerShdw>
                </a:effectLst>
                <a:latin typeface="HP001 4 hàng" panose="020B0603050302020204" pitchFamily="34" charset="0"/>
                <a:sym typeface="Arial"/>
              </a:rPr>
              <a:t> </a:t>
            </a:r>
            <a:r>
              <a:rPr lang="en-US" sz="3600" b="1" dirty="0" err="1" smtClean="0">
                <a:solidFill>
                  <a:srgbClr val="FFFF00"/>
                </a:solidFill>
                <a:effectLst>
                  <a:outerShdw blurRad="38100" dist="38100" dir="2700000" algn="tl">
                    <a:srgbClr val="000000">
                      <a:alpha val="43137"/>
                    </a:srgbClr>
                  </a:outerShdw>
                </a:effectLst>
                <a:latin typeface="HP001 4 hàng" panose="020B0603050302020204" pitchFamily="34" charset="0"/>
                <a:sym typeface="Arial"/>
              </a:rPr>
              <a:t>quốc</a:t>
            </a:r>
            <a:r>
              <a:rPr lang="en-US" sz="3600" b="1" dirty="0" smtClean="0">
                <a:solidFill>
                  <a:srgbClr val="FFFF00"/>
                </a:solidFill>
                <a:effectLst>
                  <a:outerShdw blurRad="38100" dist="38100" dir="2700000" algn="tl">
                    <a:srgbClr val="000000">
                      <a:alpha val="43137"/>
                    </a:srgbClr>
                  </a:outerShdw>
                </a:effectLst>
                <a:latin typeface="HP001 4 hàng" panose="020B0603050302020204" pitchFamily="34" charset="0"/>
                <a:sym typeface="Arial"/>
              </a:rPr>
              <a:t>. </a:t>
            </a:r>
            <a:r>
              <a:rPr lang="en-US" sz="3600" b="1" dirty="0" err="1" smtClean="0">
                <a:solidFill>
                  <a:srgbClr val="FFFF00"/>
                </a:solidFill>
                <a:effectLst>
                  <a:outerShdw blurRad="38100" dist="38100" dir="2700000" algn="tl">
                    <a:srgbClr val="000000">
                      <a:alpha val="43137"/>
                    </a:srgbClr>
                  </a:outerShdw>
                </a:effectLst>
                <a:latin typeface="HP001 4 hàng" panose="020B0603050302020204" pitchFamily="34" charset="0"/>
                <a:sym typeface="Arial"/>
              </a:rPr>
              <a:t>Dấu</a:t>
            </a:r>
            <a:r>
              <a:rPr lang="en-US" sz="3600" b="1" dirty="0" smtClean="0">
                <a:solidFill>
                  <a:srgbClr val="FFFF00"/>
                </a:solidFill>
                <a:effectLst>
                  <a:outerShdw blurRad="38100" dist="38100" dir="2700000" algn="tl">
                    <a:srgbClr val="000000">
                      <a:alpha val="43137"/>
                    </a:srgbClr>
                  </a:outerShdw>
                </a:effectLst>
                <a:latin typeface="HP001 4 hàng" panose="020B0603050302020204" pitchFamily="34" charset="0"/>
                <a:sym typeface="Arial"/>
              </a:rPr>
              <a:t> </a:t>
            </a:r>
            <a:r>
              <a:rPr lang="en-US" sz="3600" b="1" dirty="0" err="1" smtClean="0">
                <a:solidFill>
                  <a:srgbClr val="FFFF00"/>
                </a:solidFill>
                <a:effectLst>
                  <a:outerShdw blurRad="38100" dist="38100" dir="2700000" algn="tl">
                    <a:srgbClr val="000000">
                      <a:alpha val="43137"/>
                    </a:srgbClr>
                  </a:outerShdw>
                </a:effectLst>
                <a:latin typeface="HP001 4 hàng" panose="020B0603050302020204" pitchFamily="34" charset="0"/>
                <a:sym typeface="Arial"/>
              </a:rPr>
              <a:t>phẩy</a:t>
            </a:r>
            <a:r>
              <a:rPr lang="en-US" sz="3600" b="1" dirty="0">
                <a:solidFill>
                  <a:srgbClr val="FFFF00"/>
                </a:solidFill>
                <a:effectLst>
                  <a:outerShdw blurRad="38100" dist="38100" dir="2700000" algn="tl">
                    <a:srgbClr val="000000">
                      <a:alpha val="43137"/>
                    </a:srgbClr>
                  </a:outerShdw>
                </a:effectLst>
                <a:latin typeface="HP001 4 hàng" panose="020B0603050302020204" pitchFamily="34" charset="0"/>
                <a:sym typeface="Arial"/>
              </a:rPr>
              <a:t>.</a:t>
            </a:r>
            <a:endPar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HP001 4 hàng" panose="020B0603050302020204" pitchFamily="34" charset="0"/>
              <a:ea typeface="+mj-ea"/>
              <a:cs typeface="+mj-cs"/>
              <a:sym typeface="Arial"/>
            </a:endParaRPr>
          </a:p>
        </p:txBody>
      </p:sp>
    </p:spTree>
    <p:extLst>
      <p:ext uri="{BB962C8B-B14F-4D97-AF65-F5344CB8AC3E}">
        <p14:creationId xmlns:p14="http://schemas.microsoft.com/office/powerpoint/2010/main" val="2611633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AC47">
            <a:alpha val="25000"/>
          </a:srgbClr>
        </a:solidFill>
        <a:effectLst/>
      </p:bgPr>
    </p:bg>
    <p:spTree>
      <p:nvGrpSpPr>
        <p:cNvPr id="1" name=""/>
        <p:cNvGrpSpPr/>
        <p:nvPr/>
      </p:nvGrpSpPr>
      <p:grpSpPr>
        <a:xfrm>
          <a:off x="0" y="0"/>
          <a:ext cx="0" cy="0"/>
          <a:chOff x="0" y="0"/>
          <a:chExt cx="0" cy="0"/>
        </a:xfrm>
      </p:grpSpPr>
      <p:grpSp>
        <p:nvGrpSpPr>
          <p:cNvPr id="7" name="组合 6"/>
          <p:cNvGrpSpPr/>
          <p:nvPr/>
        </p:nvGrpSpPr>
        <p:grpSpPr>
          <a:xfrm>
            <a:off x="-1656080" y="-678815"/>
            <a:ext cx="15784195" cy="6068060"/>
            <a:chOff x="-2833" y="4575"/>
            <a:chExt cx="24857" cy="9556"/>
          </a:xfrm>
        </p:grpSpPr>
        <p:pic>
          <p:nvPicPr>
            <p:cNvPr id="8" name="Google Shape;7152;p41"/>
            <p:cNvPicPr preferRelativeResize="0"/>
            <p:nvPr/>
          </p:nvPicPr>
          <p:blipFill>
            <a:blip r:embed="rId4">
              <a:alphaModFix amt="35000"/>
              <a:grayscl/>
            </a:blip>
            <a:stretch>
              <a:fillRect/>
            </a:stretch>
          </p:blipFill>
          <p:spPr>
            <a:xfrm flipH="1" flipV="1">
              <a:off x="-2833" y="4575"/>
              <a:ext cx="14120" cy="7469"/>
            </a:xfrm>
            <a:prstGeom prst="rect">
              <a:avLst/>
            </a:prstGeom>
            <a:noFill/>
            <a:ln>
              <a:noFill/>
            </a:ln>
          </p:spPr>
        </p:pic>
        <p:pic>
          <p:nvPicPr>
            <p:cNvPr id="12" name="Google Shape;9712;p77"/>
            <p:cNvPicPr preferRelativeResize="0"/>
            <p:nvPr/>
          </p:nvPicPr>
          <p:blipFill>
            <a:blip r:embed="rId5">
              <a:alphaModFix amt="58999"/>
            </a:blip>
            <a:stretch>
              <a:fillRect/>
            </a:stretch>
          </p:blipFill>
          <p:spPr>
            <a:xfrm>
              <a:off x="9048" y="4575"/>
              <a:ext cx="12976" cy="9556"/>
            </a:xfrm>
            <a:prstGeom prst="rect">
              <a:avLst/>
            </a:prstGeom>
            <a:noFill/>
            <a:ln>
              <a:noFill/>
            </a:ln>
          </p:spPr>
        </p:pic>
      </p:grpSp>
      <p:grpSp>
        <p:nvGrpSpPr>
          <p:cNvPr id="30" name="组合 29"/>
          <p:cNvGrpSpPr/>
          <p:nvPr/>
        </p:nvGrpSpPr>
        <p:grpSpPr>
          <a:xfrm>
            <a:off x="74295" y="873125"/>
            <a:ext cx="11456670" cy="1141730"/>
            <a:chOff x="117" y="1375"/>
            <a:chExt cx="18042" cy="1798"/>
          </a:xfrm>
        </p:grpSpPr>
        <p:grpSp>
          <p:nvGrpSpPr>
            <p:cNvPr id="39" name="组合 38"/>
            <p:cNvGrpSpPr/>
            <p:nvPr/>
          </p:nvGrpSpPr>
          <p:grpSpPr>
            <a:xfrm>
              <a:off x="117" y="1638"/>
              <a:ext cx="18042" cy="1535"/>
              <a:chOff x="879" y="1132"/>
              <a:chExt cx="12143" cy="1033"/>
            </a:xfrm>
          </p:grpSpPr>
          <p:sp>
            <p:nvSpPr>
              <p:cNvPr id="7252" name="Google Shape;7252;p43"/>
              <p:cNvSpPr txBox="1"/>
              <p:nvPr/>
            </p:nvSpPr>
            <p:spPr>
              <a:xfrm>
                <a:off x="879" y="1132"/>
                <a:ext cx="12143" cy="91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2000"/>
                  <a:buFont typeface="Caveat Brush"/>
                  <a:buNone/>
                  <a:defRPr sz="2500" b="1" i="0" u="none" strike="noStrike" cap="none">
                    <a:solidFill>
                      <a:schemeClr val="accent3"/>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A5A5A5"/>
                  </a:buClr>
                  <a:buSzPts val="2000"/>
                  <a:buFont typeface="Caveat Brush"/>
                  <a:buNone/>
                  <a:tabLst/>
                  <a:defRPr/>
                </a:pPr>
                <a:r>
                  <a:rPr lang="en-US" altLang="zh-CN" sz="4400" spc="-300" dirty="0" err="1"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Yêu</a:t>
                </a:r>
                <a:r>
                  <a:rPr lang="en-US" altLang="zh-CN" sz="4400" spc="-300" dirty="0"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 </a:t>
                </a:r>
                <a:r>
                  <a:rPr lang="en-US" altLang="zh-CN" sz="4400" spc="-300" dirty="0" err="1"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cầu</a:t>
                </a:r>
                <a:r>
                  <a:rPr lang="en-US" altLang="zh-CN" sz="4400" spc="-300" dirty="0"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 </a:t>
                </a:r>
                <a:r>
                  <a:rPr lang="en-US" altLang="zh-CN" sz="4400" spc="-300" dirty="0" err="1"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cần</a:t>
                </a:r>
                <a:r>
                  <a:rPr lang="en-US" altLang="zh-CN" sz="4400" spc="-300" dirty="0"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 </a:t>
                </a:r>
                <a:r>
                  <a:rPr lang="en-US" altLang="zh-CN" sz="4400" spc="-300" dirty="0" err="1" smtClean="0">
                    <a:solidFill>
                      <a:srgbClr val="42210F"/>
                    </a:solidFill>
                    <a:effectLst>
                      <a:outerShdw dist="63500" dir="2700000" algn="tl">
                        <a:srgbClr val="F5AC47">
                          <a:alpha val="100000"/>
                        </a:srgbClr>
                      </a:outerShdw>
                    </a:effectLst>
                    <a:latin typeface="Arial" panose="020B0604020202020204" pitchFamily="34" charset="0"/>
                    <a:ea typeface="字魂179号-正酷波波体" charset="-122"/>
                    <a:cs typeface="Arial" panose="020B0604020202020204" pitchFamily="34" charset="0"/>
                    <a:sym typeface="+mn-lt"/>
                  </a:rPr>
                  <a:t>đạt</a:t>
                </a:r>
                <a:endParaRPr kumimoji="0" lang="en-US" altLang="zh-CN" sz="4400" b="1" i="0" u="none" strike="noStrike" kern="1200" cap="none" spc="-300" normalizeH="0" baseline="0" noProof="0" dirty="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endParaRPr>
              </a:p>
            </p:txBody>
          </p:sp>
          <p:grpSp>
            <p:nvGrpSpPr>
              <p:cNvPr id="7256" name="Google Shape;7256;p43"/>
              <p:cNvGrpSpPr/>
              <p:nvPr/>
            </p:nvGrpSpPr>
            <p:grpSpPr>
              <a:xfrm>
                <a:off x="4675" y="1839"/>
                <a:ext cx="5049" cy="326"/>
                <a:chOff x="3962000" y="4022389"/>
                <a:chExt cx="2324125" cy="207111"/>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8" name="Google Shape;7258;p43"/>
                <p:cNvSpPr/>
                <p:nvPr/>
              </p:nvSpPr>
              <p:spPr>
                <a:xfrm>
                  <a:off x="4728399" y="4022389"/>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7884">
                    <a:alpha val="33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grpSp>
        </p:grpSp>
        <p:grpSp>
          <p:nvGrpSpPr>
            <p:cNvPr id="28" name="组合 27"/>
            <p:cNvGrpSpPr/>
            <p:nvPr/>
          </p:nvGrpSpPr>
          <p:grpSpPr>
            <a:xfrm>
              <a:off x="4950" y="1375"/>
              <a:ext cx="8424" cy="1571"/>
              <a:chOff x="4980" y="1375"/>
              <a:chExt cx="8424" cy="1571"/>
            </a:xfrm>
          </p:grpSpPr>
          <p:pic>
            <p:nvPicPr>
              <p:cNvPr id="20" name="图片 19" descr="卡通人物&#10;&#10;中度可信度描述已自动生成"/>
              <p:cNvPicPr>
                <a:picLocks noChangeAspect="1"/>
              </p:cNvPicPr>
              <p:nvPr>
                <p:custDataLst>
                  <p:tags r:id="rId1"/>
                </p:custDataLst>
              </p:nvPr>
            </p:nvPicPr>
            <p:blipFill>
              <a:blip r:embed="rId6" cstate="email"/>
              <a:stretch>
                <a:fillRect/>
              </a:stretch>
            </p:blipFill>
            <p:spPr>
              <a:xfrm rot="840000">
                <a:off x="4980" y="1375"/>
                <a:ext cx="1529" cy="1529"/>
              </a:xfrm>
              <a:prstGeom prst="rect">
                <a:avLst/>
              </a:prstGeom>
            </p:spPr>
          </p:pic>
          <p:pic>
            <p:nvPicPr>
              <p:cNvPr id="24" name="图片 23" descr="卡通人物&#10;&#10;中度可信度描述已自动生成"/>
              <p:cNvPicPr>
                <a:picLocks noChangeAspect="1"/>
              </p:cNvPicPr>
              <p:nvPr>
                <p:custDataLst>
                  <p:tags r:id="rId2"/>
                </p:custDataLst>
              </p:nvPr>
            </p:nvPicPr>
            <p:blipFill>
              <a:blip r:embed="rId6" cstate="email"/>
              <a:stretch>
                <a:fillRect/>
              </a:stretch>
            </p:blipFill>
            <p:spPr>
              <a:xfrm rot="20760000" flipH="1">
                <a:off x="11875" y="1417"/>
                <a:ext cx="1529" cy="1529"/>
              </a:xfrm>
              <a:prstGeom prst="rect">
                <a:avLst/>
              </a:prstGeom>
            </p:spPr>
          </p:pic>
        </p:grpSp>
      </p:grpSp>
      <p:grpSp>
        <p:nvGrpSpPr>
          <p:cNvPr id="37" name="组合 36"/>
          <p:cNvGrpSpPr/>
          <p:nvPr/>
        </p:nvGrpSpPr>
        <p:grpSpPr>
          <a:xfrm>
            <a:off x="975886" y="2217091"/>
            <a:ext cx="9725660" cy="3861764"/>
            <a:chOff x="657" y="3513"/>
            <a:chExt cx="17928" cy="6156"/>
          </a:xfrm>
        </p:grpSpPr>
        <p:grpSp>
          <p:nvGrpSpPr>
            <p:cNvPr id="15" name="组合 14"/>
            <p:cNvGrpSpPr/>
            <p:nvPr/>
          </p:nvGrpSpPr>
          <p:grpSpPr>
            <a:xfrm>
              <a:off x="657" y="3513"/>
              <a:ext cx="17928" cy="1974"/>
              <a:chOff x="638" y="3513"/>
              <a:chExt cx="17928" cy="1974"/>
            </a:xfrm>
          </p:grpSpPr>
          <p:grpSp>
            <p:nvGrpSpPr>
              <p:cNvPr id="4" name="组合 3"/>
              <p:cNvGrpSpPr/>
              <p:nvPr/>
            </p:nvGrpSpPr>
            <p:grpSpPr>
              <a:xfrm>
                <a:off x="638" y="3513"/>
                <a:ext cx="17928" cy="1940"/>
                <a:chOff x="2235200" y="787400"/>
                <a:chExt cx="8756650" cy="1231900"/>
              </a:xfrm>
            </p:grpSpPr>
            <p:sp>
              <p:nvSpPr>
                <p:cNvPr id="5" name="圆角矩形 4"/>
                <p:cNvSpPr/>
                <p:nvPr/>
              </p:nvSpPr>
              <p:spPr>
                <a:xfrm>
                  <a:off x="2235200" y="787400"/>
                  <a:ext cx="8756650" cy="12319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a:ln>
                      <a:noFill/>
                    </a:ln>
                    <a:solidFill>
                      <a:prstClr val="white"/>
                    </a:solidFill>
                    <a:effectLst/>
                    <a:uLnTx/>
                    <a:uFillTx/>
                    <a:latin typeface="方正卡通简体"/>
                    <a:cs typeface="+mn-ea"/>
                    <a:sym typeface="+mn-lt"/>
                  </a:endParaRPr>
                </a:p>
              </p:txBody>
            </p:sp>
            <p:sp>
              <p:nvSpPr>
                <p:cNvPr id="9" name="圆角矩形 8"/>
                <p:cNvSpPr/>
                <p:nvPr/>
              </p:nvSpPr>
              <p:spPr>
                <a:xfrm>
                  <a:off x="2336799" y="895482"/>
                  <a:ext cx="8519887" cy="1022217"/>
                </a:xfrm>
                <a:prstGeom prst="roundRect">
                  <a:avLst/>
                </a:prstGeom>
                <a:solidFill>
                  <a:schemeClr val="bg1"/>
                </a:solidFill>
                <a:ln w="38100">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a:ln>
                      <a:noFill/>
                    </a:ln>
                    <a:solidFill>
                      <a:prstClr val="white"/>
                    </a:solidFill>
                    <a:effectLst/>
                    <a:uLnTx/>
                    <a:uFillTx/>
                    <a:latin typeface="方正卡通简体"/>
                    <a:cs typeface="+mn-ea"/>
                    <a:sym typeface="+mn-lt"/>
                  </a:endParaRPr>
                </a:p>
              </p:txBody>
            </p:sp>
          </p:grpSp>
          <p:sp>
            <p:nvSpPr>
              <p:cNvPr id="14" name="矩形 13"/>
              <p:cNvSpPr/>
              <p:nvPr/>
            </p:nvSpPr>
            <p:spPr>
              <a:xfrm>
                <a:off x="1092" y="3742"/>
                <a:ext cx="16835" cy="174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altLang="zh-CN" sz="4400" dirty="0" smtClean="0">
                    <a:solidFill>
                      <a:srgbClr val="0070C0"/>
                    </a:solidFill>
                    <a:latin typeface="思源黑体 CN Light" panose="020B0300000000000000" charset="-122"/>
                    <a:ea typeface="思源黑体 CN Light" panose="020B0300000000000000" charset="-122"/>
                    <a:sym typeface="+mn-ea"/>
                  </a:rPr>
                  <a:t>1. </a:t>
                </a:r>
                <a:r>
                  <a:rPr lang="en-US" altLang="zh-CN" sz="4400" dirty="0" err="1" smtClean="0">
                    <a:solidFill>
                      <a:srgbClr val="0070C0"/>
                    </a:solidFill>
                    <a:latin typeface="思源黑体 CN Light" panose="020B0300000000000000" charset="-122"/>
                    <a:ea typeface="思源黑体 CN Light" panose="020B0300000000000000" charset="-122"/>
                    <a:sym typeface="+mn-ea"/>
                  </a:rPr>
                  <a:t>Mở</a:t>
                </a:r>
                <a:r>
                  <a:rPr lang="en-US" altLang="zh-CN" sz="4400" dirty="0" smtClean="0">
                    <a:solidFill>
                      <a:srgbClr val="0070C0"/>
                    </a:solidFill>
                    <a:latin typeface="思源黑体 CN Light" panose="020B0300000000000000" charset="-122"/>
                    <a:ea typeface="思源黑体 CN Light" panose="020B0300000000000000" charset="-122"/>
                    <a:sym typeface="+mn-ea"/>
                  </a:rPr>
                  <a:t> </a:t>
                </a:r>
                <a:r>
                  <a:rPr lang="en-US" altLang="zh-CN" sz="4400" dirty="0" err="1" smtClean="0">
                    <a:solidFill>
                      <a:srgbClr val="0070C0"/>
                    </a:solidFill>
                    <a:latin typeface="思源黑体 CN Light" panose="020B0300000000000000" charset="-122"/>
                    <a:ea typeface="思源黑体 CN Light" panose="020B0300000000000000" charset="-122"/>
                    <a:sym typeface="+mn-ea"/>
                  </a:rPr>
                  <a:t>rộng</a:t>
                </a:r>
                <a:r>
                  <a:rPr lang="en-US" altLang="zh-CN" sz="4400" dirty="0" smtClean="0">
                    <a:solidFill>
                      <a:srgbClr val="0070C0"/>
                    </a:solidFill>
                    <a:latin typeface="思源黑体 CN Light" panose="020B0300000000000000" charset="-122"/>
                    <a:ea typeface="思源黑体 CN Light" panose="020B0300000000000000" charset="-122"/>
                    <a:sym typeface="+mn-ea"/>
                  </a:rPr>
                  <a:t> </a:t>
                </a:r>
                <a:r>
                  <a:rPr lang="en-US" altLang="zh-CN" sz="4400" dirty="0" err="1" smtClean="0">
                    <a:solidFill>
                      <a:srgbClr val="0070C0"/>
                    </a:solidFill>
                    <a:latin typeface="思源黑体 CN Light" panose="020B0300000000000000" charset="-122"/>
                    <a:ea typeface="思源黑体 CN Light" panose="020B0300000000000000" charset="-122"/>
                    <a:sym typeface="+mn-ea"/>
                  </a:rPr>
                  <a:t>vốn</a:t>
                </a:r>
                <a:r>
                  <a:rPr lang="en-US" altLang="zh-CN" sz="4400" dirty="0" smtClean="0">
                    <a:solidFill>
                      <a:srgbClr val="0070C0"/>
                    </a:solidFill>
                    <a:latin typeface="思源黑体 CN Light" panose="020B0300000000000000" charset="-122"/>
                    <a:ea typeface="思源黑体 CN Light" panose="020B0300000000000000" charset="-122"/>
                    <a:sym typeface="+mn-ea"/>
                  </a:rPr>
                  <a:t> </a:t>
                </a:r>
                <a:r>
                  <a:rPr lang="en-US" altLang="zh-CN" sz="4400" dirty="0" err="1" smtClean="0">
                    <a:solidFill>
                      <a:srgbClr val="0070C0"/>
                    </a:solidFill>
                    <a:latin typeface="思源黑体 CN Light" panose="020B0300000000000000" charset="-122"/>
                    <a:ea typeface="思源黑体 CN Light" panose="020B0300000000000000" charset="-122"/>
                    <a:sym typeface="+mn-ea"/>
                  </a:rPr>
                  <a:t>từ</a:t>
                </a:r>
                <a:r>
                  <a:rPr lang="en-US" altLang="zh-CN" sz="4400" dirty="0" smtClean="0">
                    <a:solidFill>
                      <a:srgbClr val="0070C0"/>
                    </a:solidFill>
                    <a:latin typeface="思源黑体 CN Light" panose="020B0300000000000000" charset="-122"/>
                    <a:ea typeface="思源黑体 CN Light" panose="020B0300000000000000" charset="-122"/>
                    <a:sym typeface="+mn-ea"/>
                  </a:rPr>
                  <a:t> </a:t>
                </a:r>
                <a:r>
                  <a:rPr lang="en-US" altLang="zh-CN" sz="4400" dirty="0" err="1" smtClean="0">
                    <a:solidFill>
                      <a:srgbClr val="0070C0"/>
                    </a:solidFill>
                    <a:latin typeface="思源黑体 CN Light" panose="020B0300000000000000" charset="-122"/>
                    <a:ea typeface="思源黑体 CN Light" panose="020B0300000000000000" charset="-122"/>
                    <a:sym typeface="+mn-ea"/>
                  </a:rPr>
                  <a:t>về</a:t>
                </a:r>
                <a:r>
                  <a:rPr lang="en-US" altLang="zh-CN" sz="4400" dirty="0" smtClean="0">
                    <a:solidFill>
                      <a:srgbClr val="0070C0"/>
                    </a:solidFill>
                    <a:latin typeface="思源黑体 CN Light" panose="020B0300000000000000" charset="-122"/>
                    <a:ea typeface="思源黑体 CN Light" panose="020B0300000000000000" charset="-122"/>
                    <a:sym typeface="+mn-ea"/>
                  </a:rPr>
                  <a:t> </a:t>
                </a:r>
                <a:r>
                  <a:rPr lang="en-US" altLang="zh-CN" sz="4400" dirty="0" err="1" smtClean="0">
                    <a:solidFill>
                      <a:srgbClr val="0070C0"/>
                    </a:solidFill>
                    <a:latin typeface="思源黑体 CN Light" panose="020B0300000000000000" charset="-122"/>
                    <a:ea typeface="思源黑体 CN Light" panose="020B0300000000000000" charset="-122"/>
                    <a:sym typeface="+mn-ea"/>
                  </a:rPr>
                  <a:t>Tổ</a:t>
                </a:r>
                <a:r>
                  <a:rPr lang="en-US" altLang="zh-CN" sz="4400" dirty="0" smtClean="0">
                    <a:solidFill>
                      <a:srgbClr val="0070C0"/>
                    </a:solidFill>
                    <a:latin typeface="思源黑体 CN Light" panose="020B0300000000000000" charset="-122"/>
                    <a:ea typeface="思源黑体 CN Light" panose="020B0300000000000000" charset="-122"/>
                    <a:sym typeface="+mn-ea"/>
                  </a:rPr>
                  <a:t> </a:t>
                </a:r>
                <a:r>
                  <a:rPr lang="en-US" altLang="zh-CN" sz="4400" dirty="0" err="1" smtClean="0">
                    <a:solidFill>
                      <a:srgbClr val="0070C0"/>
                    </a:solidFill>
                    <a:latin typeface="思源黑体 CN Light" panose="020B0300000000000000" charset="-122"/>
                    <a:ea typeface="思源黑体 CN Light" panose="020B0300000000000000" charset="-122"/>
                    <a:sym typeface="+mn-ea"/>
                  </a:rPr>
                  <a:t>quốc</a:t>
                </a:r>
                <a:endParaRPr kumimoji="0" lang="zh-CN" altLang="en-US" sz="4400" b="0" i="0" u="none" strike="noStrike" kern="1200" cap="none" spc="0" normalizeH="0" baseline="0" noProof="0" dirty="0">
                  <a:ln>
                    <a:noFill/>
                  </a:ln>
                  <a:solidFill>
                    <a:srgbClr val="0070C0"/>
                  </a:solidFill>
                  <a:effectLst/>
                  <a:uLnTx/>
                  <a:uFillTx/>
                  <a:latin typeface="思源黑体 CN Light" panose="020B0300000000000000" charset="-122"/>
                  <a:ea typeface="思源黑体 CN Light" panose="020B0300000000000000" charset="-122"/>
                  <a:cs typeface="+mn-ea"/>
                  <a:sym typeface="+mn-ea"/>
                </a:endParaRPr>
              </a:p>
            </p:txBody>
          </p:sp>
        </p:grpSp>
        <p:grpSp>
          <p:nvGrpSpPr>
            <p:cNvPr id="16" name="组合 15"/>
            <p:cNvGrpSpPr/>
            <p:nvPr/>
          </p:nvGrpSpPr>
          <p:grpSpPr>
            <a:xfrm>
              <a:off x="657" y="6022"/>
              <a:ext cx="17928" cy="3647"/>
              <a:chOff x="638" y="3513"/>
              <a:chExt cx="17928" cy="3647"/>
            </a:xfrm>
          </p:grpSpPr>
          <p:grpSp>
            <p:nvGrpSpPr>
              <p:cNvPr id="17" name="组合 16"/>
              <p:cNvGrpSpPr/>
              <p:nvPr/>
            </p:nvGrpSpPr>
            <p:grpSpPr>
              <a:xfrm>
                <a:off x="638" y="3513"/>
                <a:ext cx="17928" cy="1940"/>
                <a:chOff x="2235200" y="787400"/>
                <a:chExt cx="8756650" cy="1231900"/>
              </a:xfrm>
            </p:grpSpPr>
            <p:sp>
              <p:nvSpPr>
                <p:cNvPr id="18" name="圆角矩形 17"/>
                <p:cNvSpPr/>
                <p:nvPr/>
              </p:nvSpPr>
              <p:spPr>
                <a:xfrm>
                  <a:off x="2235200" y="787400"/>
                  <a:ext cx="8756650" cy="12319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a:ln>
                      <a:noFill/>
                    </a:ln>
                    <a:solidFill>
                      <a:prstClr val="white"/>
                    </a:solidFill>
                    <a:effectLst/>
                    <a:uLnTx/>
                    <a:uFillTx/>
                    <a:latin typeface="方正卡通简体"/>
                    <a:cs typeface="+mn-ea"/>
                    <a:sym typeface="+mn-lt"/>
                  </a:endParaRPr>
                </a:p>
              </p:txBody>
            </p:sp>
            <p:sp>
              <p:nvSpPr>
                <p:cNvPr id="19" name="圆角矩形 18"/>
                <p:cNvSpPr/>
                <p:nvPr/>
              </p:nvSpPr>
              <p:spPr>
                <a:xfrm>
                  <a:off x="2336799" y="895482"/>
                  <a:ext cx="8519887" cy="1022217"/>
                </a:xfrm>
                <a:prstGeom prst="roundRect">
                  <a:avLst/>
                </a:prstGeom>
                <a:solidFill>
                  <a:schemeClr val="bg1"/>
                </a:solidFill>
                <a:ln w="38100">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a:ln>
                      <a:noFill/>
                    </a:ln>
                    <a:solidFill>
                      <a:prstClr val="white"/>
                    </a:solidFill>
                    <a:effectLst/>
                    <a:uLnTx/>
                    <a:uFillTx/>
                    <a:latin typeface="方正卡通简体"/>
                    <a:cs typeface="+mn-ea"/>
                    <a:sym typeface="+mn-lt"/>
                  </a:endParaRPr>
                </a:p>
              </p:txBody>
            </p:sp>
          </p:grpSp>
          <p:sp>
            <p:nvSpPr>
              <p:cNvPr id="21" name="矩形 20"/>
              <p:cNvSpPr/>
              <p:nvPr/>
            </p:nvSpPr>
            <p:spPr>
              <a:xfrm>
                <a:off x="1124" y="3741"/>
                <a:ext cx="16835" cy="341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zh-CN" sz="4400" b="0" i="0" u="none" strike="noStrike" kern="1200" cap="none" spc="0" normalizeH="0" baseline="0" noProof="0" dirty="0" smtClean="0">
                    <a:ln>
                      <a:noFill/>
                    </a:ln>
                    <a:solidFill>
                      <a:srgbClr val="0070C0"/>
                    </a:solidFill>
                    <a:effectLst/>
                    <a:uLnTx/>
                    <a:uFillTx/>
                    <a:latin typeface="思源黑体 CN Light" panose="020B0300000000000000" charset="-122"/>
                    <a:ea typeface="思源黑体 CN Light" panose="020B0300000000000000" charset="-122"/>
                    <a:sym typeface="+mn-ea"/>
                  </a:rPr>
                  <a:t>2. </a:t>
                </a:r>
                <a:r>
                  <a:rPr kumimoji="0" lang="en-US" altLang="zh-CN" sz="4400" b="0" i="0" u="none" strike="noStrike" kern="1200" cap="none" spc="0" normalizeH="0" baseline="0" noProof="0" dirty="0" err="1" smtClean="0">
                    <a:ln>
                      <a:noFill/>
                    </a:ln>
                    <a:solidFill>
                      <a:srgbClr val="0070C0"/>
                    </a:solidFill>
                    <a:effectLst/>
                    <a:uLnTx/>
                    <a:uFillTx/>
                    <a:latin typeface="思源黑体 CN Light" panose="020B0300000000000000" charset="-122"/>
                    <a:ea typeface="思源黑体 CN Light" panose="020B0300000000000000" charset="-122"/>
                    <a:sym typeface="+mn-ea"/>
                  </a:rPr>
                  <a:t>Biết</a:t>
                </a:r>
                <a:r>
                  <a:rPr kumimoji="0" lang="en-US" altLang="zh-CN" sz="4400" b="0" i="0" u="none" strike="noStrike" kern="1200" cap="none" spc="0" normalizeH="0" noProof="0" dirty="0" smtClean="0">
                    <a:ln>
                      <a:noFill/>
                    </a:ln>
                    <a:solidFill>
                      <a:srgbClr val="0070C0"/>
                    </a:solidFill>
                    <a:effectLst/>
                    <a:uLnTx/>
                    <a:uFillTx/>
                    <a:latin typeface="思源黑体 CN Light" panose="020B0300000000000000" charset="-122"/>
                    <a:ea typeface="思源黑体 CN Light" panose="020B0300000000000000" charset="-122"/>
                    <a:sym typeface="+mn-ea"/>
                  </a:rPr>
                  <a:t> </a:t>
                </a:r>
                <a:r>
                  <a:rPr kumimoji="0" lang="en-US" altLang="zh-CN" sz="4400" b="0" i="0" u="none" strike="noStrike" kern="1200" cap="none" spc="0" normalizeH="0" noProof="0" dirty="0" err="1" smtClean="0">
                    <a:ln>
                      <a:noFill/>
                    </a:ln>
                    <a:solidFill>
                      <a:srgbClr val="0070C0"/>
                    </a:solidFill>
                    <a:effectLst/>
                    <a:uLnTx/>
                    <a:uFillTx/>
                    <a:latin typeface="思源黑体 CN Light" panose="020B0300000000000000" charset="-122"/>
                    <a:ea typeface="思源黑体 CN Light" panose="020B0300000000000000" charset="-122"/>
                    <a:sym typeface="+mn-ea"/>
                  </a:rPr>
                  <a:t>đặt</a:t>
                </a:r>
                <a:r>
                  <a:rPr kumimoji="0" lang="en-US" altLang="zh-CN" sz="4400" b="0" i="0" u="none" strike="noStrike" kern="1200" cap="none" spc="0" normalizeH="0" noProof="0" dirty="0" smtClean="0">
                    <a:ln>
                      <a:noFill/>
                    </a:ln>
                    <a:solidFill>
                      <a:srgbClr val="0070C0"/>
                    </a:solidFill>
                    <a:effectLst/>
                    <a:uLnTx/>
                    <a:uFillTx/>
                    <a:latin typeface="思源黑体 CN Light" panose="020B0300000000000000" charset="-122"/>
                    <a:ea typeface="思源黑体 CN Light" panose="020B0300000000000000" charset="-122"/>
                    <a:sym typeface="+mn-ea"/>
                  </a:rPr>
                  <a:t> </a:t>
                </a:r>
                <a:r>
                  <a:rPr kumimoji="0" lang="en-US" altLang="zh-CN" sz="4400" b="0" i="0" u="none" strike="noStrike" kern="1200" cap="none" spc="0" normalizeH="0" noProof="0" dirty="0" err="1" smtClean="0">
                    <a:ln>
                      <a:noFill/>
                    </a:ln>
                    <a:solidFill>
                      <a:srgbClr val="0070C0"/>
                    </a:solidFill>
                    <a:effectLst/>
                    <a:uLnTx/>
                    <a:uFillTx/>
                    <a:latin typeface="思源黑体 CN Light" panose="020B0300000000000000" charset="-122"/>
                    <a:ea typeface="思源黑体 CN Light" panose="020B0300000000000000" charset="-122"/>
                    <a:sym typeface="+mn-ea"/>
                  </a:rPr>
                  <a:t>dấu</a:t>
                </a:r>
                <a:r>
                  <a:rPr kumimoji="0" lang="en-US" altLang="zh-CN" sz="4400" b="0" i="0" u="none" strike="noStrike" kern="1200" cap="none" spc="0" normalizeH="0" noProof="0" dirty="0" smtClean="0">
                    <a:ln>
                      <a:noFill/>
                    </a:ln>
                    <a:solidFill>
                      <a:srgbClr val="0070C0"/>
                    </a:solidFill>
                    <a:effectLst/>
                    <a:uLnTx/>
                    <a:uFillTx/>
                    <a:latin typeface="思源黑体 CN Light" panose="020B0300000000000000" charset="-122"/>
                    <a:ea typeface="思源黑体 CN Light" panose="020B0300000000000000" charset="-122"/>
                    <a:sym typeface="+mn-ea"/>
                  </a:rPr>
                  <a:t> </a:t>
                </a:r>
                <a:r>
                  <a:rPr kumimoji="0" lang="en-US" altLang="zh-CN" sz="4400" b="0" i="0" u="none" strike="noStrike" kern="1200" cap="none" spc="0" normalizeH="0" noProof="0" dirty="0" err="1" smtClean="0">
                    <a:ln>
                      <a:noFill/>
                    </a:ln>
                    <a:solidFill>
                      <a:srgbClr val="0070C0"/>
                    </a:solidFill>
                    <a:effectLst/>
                    <a:uLnTx/>
                    <a:uFillTx/>
                    <a:latin typeface="思源黑体 CN Light" panose="020B0300000000000000" charset="-122"/>
                    <a:ea typeface="思源黑体 CN Light" panose="020B0300000000000000" charset="-122"/>
                    <a:sym typeface="+mn-ea"/>
                  </a:rPr>
                  <a:t>phẩy</a:t>
                </a:r>
                <a:r>
                  <a:rPr kumimoji="0" lang="en-US" altLang="zh-CN" sz="4400" b="0" i="0" u="none" strike="noStrike" kern="1200" cap="none" spc="0" normalizeH="0" noProof="0" dirty="0" smtClean="0">
                    <a:ln>
                      <a:noFill/>
                    </a:ln>
                    <a:solidFill>
                      <a:srgbClr val="0070C0"/>
                    </a:solidFill>
                    <a:effectLst/>
                    <a:uLnTx/>
                    <a:uFillTx/>
                    <a:latin typeface="思源黑体 CN Light" panose="020B0300000000000000" charset="-122"/>
                    <a:ea typeface="思源黑体 CN Light" panose="020B0300000000000000" charset="-122"/>
                    <a:sym typeface="+mn-ea"/>
                  </a:rPr>
                  <a:t> </a:t>
                </a:r>
                <a:r>
                  <a:rPr kumimoji="0" lang="en-US" altLang="zh-CN" sz="4400" b="0" i="0" u="none" strike="noStrike" kern="1200" cap="none" spc="0" normalizeH="0" noProof="0" dirty="0" err="1" smtClean="0">
                    <a:ln>
                      <a:noFill/>
                    </a:ln>
                    <a:solidFill>
                      <a:srgbClr val="0070C0"/>
                    </a:solidFill>
                    <a:effectLst/>
                    <a:uLnTx/>
                    <a:uFillTx/>
                    <a:latin typeface="思源黑体 CN Light" panose="020B0300000000000000" charset="-122"/>
                    <a:ea typeface="思源黑体 CN Light" panose="020B0300000000000000" charset="-122"/>
                    <a:sym typeface="+mn-ea"/>
                  </a:rPr>
                  <a:t>và</a:t>
                </a:r>
                <a:r>
                  <a:rPr lang="en-US" altLang="zh-CN" sz="4400" dirty="0" smtClean="0">
                    <a:solidFill>
                      <a:srgbClr val="0070C0"/>
                    </a:solidFill>
                    <a:latin typeface="思源黑体 CN Light" panose="020B0300000000000000" charset="-122"/>
                    <a:ea typeface="思源黑体 CN Light" panose="020B0300000000000000" charset="-122"/>
                    <a:sym typeface="+mn-ea"/>
                  </a:rPr>
                  <a:t>o </a:t>
                </a:r>
                <a:r>
                  <a:rPr lang="en-US" altLang="zh-CN" sz="4400" dirty="0" err="1" smtClean="0">
                    <a:solidFill>
                      <a:srgbClr val="0070C0"/>
                    </a:solidFill>
                    <a:latin typeface="思源黑体 CN Light" panose="020B0300000000000000" charset="-122"/>
                    <a:ea typeface="思源黑体 CN Light" panose="020B0300000000000000" charset="-122"/>
                    <a:sym typeface="+mn-ea"/>
                  </a:rPr>
                  <a:t>chỗ</a:t>
                </a:r>
                <a:r>
                  <a:rPr lang="en-US" altLang="zh-CN" sz="4400" dirty="0" smtClean="0">
                    <a:solidFill>
                      <a:srgbClr val="0070C0"/>
                    </a:solidFill>
                    <a:latin typeface="思源黑体 CN Light" panose="020B0300000000000000" charset="-122"/>
                    <a:ea typeface="思源黑体 CN Light" panose="020B0300000000000000" charset="-122"/>
                    <a:sym typeface="+mn-ea"/>
                  </a:rPr>
                  <a:t> </a:t>
                </a:r>
                <a:r>
                  <a:rPr lang="en-US" altLang="zh-CN" sz="4400" dirty="0" err="1" smtClean="0">
                    <a:solidFill>
                      <a:srgbClr val="0070C0"/>
                    </a:solidFill>
                    <a:latin typeface="思源黑体 CN Light" panose="020B0300000000000000" charset="-122"/>
                    <a:ea typeface="思源黑体 CN Light" panose="020B0300000000000000" charset="-122"/>
                    <a:sym typeface="+mn-ea"/>
                  </a:rPr>
                  <a:t>thích</a:t>
                </a:r>
                <a:r>
                  <a:rPr lang="en-US" altLang="zh-CN" sz="4400" dirty="0" smtClean="0">
                    <a:solidFill>
                      <a:srgbClr val="0070C0"/>
                    </a:solidFill>
                    <a:latin typeface="思源黑体 CN Light" panose="020B0300000000000000" charset="-122"/>
                    <a:ea typeface="思源黑体 CN Light" panose="020B0300000000000000" charset="-122"/>
                    <a:sym typeface="+mn-ea"/>
                  </a:rPr>
                  <a:t> </a:t>
                </a:r>
                <a:r>
                  <a:rPr lang="en-US" altLang="zh-CN" sz="4400" dirty="0" err="1" smtClean="0">
                    <a:solidFill>
                      <a:srgbClr val="0070C0"/>
                    </a:solidFill>
                    <a:latin typeface="思源黑体 CN Light" panose="020B0300000000000000" charset="-122"/>
                    <a:ea typeface="思源黑体 CN Light" panose="020B0300000000000000" charset="-122"/>
                    <a:sym typeface="+mn-ea"/>
                  </a:rPr>
                  <a:t>hợp</a:t>
                </a:r>
                <a:endParaRPr kumimoji="0" lang="zh-CN" altLang="en-US" sz="4400" b="0" i="0" u="none" strike="noStrike" kern="1200" cap="none" spc="0" normalizeH="0" baseline="0" noProof="0" dirty="0">
                  <a:ln>
                    <a:noFill/>
                  </a:ln>
                  <a:solidFill>
                    <a:srgbClr val="0070C0"/>
                  </a:solidFill>
                  <a:effectLst/>
                  <a:uLnTx/>
                  <a:uFillTx/>
                  <a:latin typeface="思源黑体 CN Light" panose="020B0300000000000000" charset="-122"/>
                  <a:ea typeface="思源黑体 CN Light" panose="020B0300000000000000" charset="-122"/>
                  <a:sym typeface="+mn-ea"/>
                </a:endParaRPr>
              </a:p>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zh-CN" altLang="en-US" sz="4400" b="1" i="0" u="none" strike="noStrike" kern="1200" cap="none" spc="0" normalizeH="0" baseline="0" noProof="0" dirty="0">
                  <a:ln>
                    <a:noFill/>
                  </a:ln>
                  <a:solidFill>
                    <a:srgbClr val="0070C0"/>
                  </a:solidFill>
                  <a:effectLst/>
                  <a:uLnTx/>
                  <a:uFillTx/>
                  <a:latin typeface="思源黑体 CN Light" panose="020B0300000000000000" charset="-122"/>
                  <a:ea typeface="思源黑体 CN Light" panose="020B0300000000000000" charset="-122"/>
                  <a:cs typeface="+mn-ea"/>
                  <a:sym typeface="+mn-ea"/>
                </a:endParaRPr>
              </a:p>
            </p:txBody>
          </p:sp>
        </p:grpSp>
      </p:grpSp>
      <p:pic>
        <p:nvPicPr>
          <p:cNvPr id="38" name="图片 37" descr="D:\PPT\包图网\素材\微信截图_20211013140909.png微信截图_20211013140909"/>
          <p:cNvPicPr>
            <a:picLocks noChangeAspect="1"/>
          </p:cNvPicPr>
          <p:nvPr/>
        </p:nvPicPr>
        <p:blipFill>
          <a:blip r:embed="rId7"/>
          <a:srcRect/>
          <a:stretch>
            <a:fillRect/>
          </a:stretch>
        </p:blipFill>
        <p:spPr>
          <a:xfrm>
            <a:off x="9435693" y="3934460"/>
            <a:ext cx="2926715" cy="3194050"/>
          </a:xfrm>
          <a:prstGeom prst="rect">
            <a:avLst/>
          </a:prstGeom>
        </p:spPr>
      </p:pic>
    </p:spTree>
    <p:extLst>
      <p:ext uri="{BB962C8B-B14F-4D97-AF65-F5344CB8AC3E}">
        <p14:creationId xmlns:p14="http://schemas.microsoft.com/office/powerpoint/2010/main" val="4033404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9310479" y="4011130"/>
            <a:ext cx="2944623" cy="2383743"/>
          </a:xfrm>
          <a:prstGeom prst="rect">
            <a:avLst/>
          </a:prstGeom>
        </p:spPr>
      </p:pic>
      <p:pic>
        <p:nvPicPr>
          <p:cNvPr id="16" name="图片 4" descr="微信截图_20211013141249">
            <a:extLst>
              <a:ext uri="{FF2B5EF4-FFF2-40B4-BE49-F238E27FC236}">
                <a16:creationId xmlns:a16="http://schemas.microsoft.com/office/drawing/2014/main" id="{336AFB6D-65C4-431C-8E7B-D33EF6356F0B}"/>
              </a:ext>
            </a:extLst>
          </p:cNvPr>
          <p:cNvPicPr>
            <a:picLocks noChangeAspect="1"/>
          </p:cNvPicPr>
          <p:nvPr/>
        </p:nvPicPr>
        <p:blipFill>
          <a:blip r:embed="rId6"/>
          <a:stretch>
            <a:fillRect/>
          </a:stretch>
        </p:blipFill>
        <p:spPr>
          <a:xfrm>
            <a:off x="20086" y="4416287"/>
            <a:ext cx="1767506" cy="2011612"/>
          </a:xfrm>
          <a:prstGeom prst="rect">
            <a:avLst/>
          </a:prstGeom>
        </p:spPr>
      </p:pic>
      <p:sp>
        <p:nvSpPr>
          <p:cNvPr id="28688" name="Text Box 16"/>
          <p:cNvSpPr txBox="1">
            <a:spLocks noChangeArrowheads="1"/>
          </p:cNvSpPr>
          <p:nvPr/>
        </p:nvSpPr>
        <p:spPr bwMode="auto">
          <a:xfrm>
            <a:off x="1828800" y="1219201"/>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000">
              <a:solidFill>
                <a:srgbClr val="000000"/>
              </a:solidFill>
              <a:latin typeface="Times New Roman" pitchFamily="18" charset="0"/>
            </a:endParaRPr>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28787" name="Group 115"/>
          <p:cNvGraphicFramePr>
            <a:graphicFrameLocks noGrp="1"/>
          </p:cNvGraphicFramePr>
          <p:nvPr>
            <p:ph sz="half" idx="4294967295"/>
            <p:extLst>
              <p:ext uri="{D42A27DB-BD31-4B8C-83A1-F6EECF244321}">
                <p14:modId xmlns:p14="http://schemas.microsoft.com/office/powerpoint/2010/main" val="1494567962"/>
              </p:ext>
            </p:extLst>
          </p:nvPr>
        </p:nvGraphicFramePr>
        <p:xfrm>
          <a:off x="20086" y="1998732"/>
          <a:ext cx="11658600" cy="4218799"/>
        </p:xfrm>
        <a:graphic>
          <a:graphicData uri="http://schemas.openxmlformats.org/drawingml/2006/table">
            <a:tbl>
              <a:tblPr/>
              <a:tblGrid>
                <a:gridCol w="4499811">
                  <a:extLst>
                    <a:ext uri="{9D8B030D-6E8A-4147-A177-3AD203B41FA5}">
                      <a16:colId xmlns:a16="http://schemas.microsoft.com/office/drawing/2014/main" val="20000"/>
                    </a:ext>
                  </a:extLst>
                </a:gridCol>
                <a:gridCol w="7158789">
                  <a:extLst>
                    <a:ext uri="{9D8B030D-6E8A-4147-A177-3AD203B41FA5}">
                      <a16:colId xmlns:a16="http://schemas.microsoft.com/office/drawing/2014/main" val="20001"/>
                    </a:ext>
                  </a:extLst>
                </a:gridCol>
              </a:tblGrid>
              <a:tr h="138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0000"/>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cs typeface="Arial" charset="0"/>
                        </a:rPr>
                        <a:t>a)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cs typeface="Arial"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Tổ</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quốc</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2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1"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b)</a:t>
                      </a:r>
                      <a:r>
                        <a:rPr kumimoji="0" lang="en-US" sz="2800" b="1" i="0" u="none" strike="noStrike" cap="none" normalizeH="0" baseline="0" dirty="0">
                          <a:ln>
                            <a:noFill/>
                          </a:ln>
                          <a:solidFill>
                            <a:srgbClr val="000000"/>
                          </a:solidFill>
                          <a:effectLst/>
                          <a:latin typeface="Arial" charset="0"/>
                          <a:cs typeface="Arial"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2800" b="1" i="0" u="none" strike="noStrike" cap="none" normalizeH="0" baseline="0" dirty="0">
                          <a:ln>
                            <a:noFill/>
                          </a:ln>
                          <a:solidFill>
                            <a:schemeClr val="tx1"/>
                          </a:solidFill>
                          <a:effectLst/>
                          <a:latin typeface="Times New Roman" pitchFamily="18" charset="0"/>
                          <a:cs typeface="Arial"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bảo</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vệ</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8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1"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c)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cs typeface="Arial" charset="0"/>
                        </a:rPr>
                        <a:t> </a:t>
                      </a:r>
                      <a:r>
                        <a:rPr kumimoji="0" lang="en-US" sz="2800" b="1" i="0" u="none" strike="noStrike" cap="none" normalizeH="0" baseline="0" dirty="0" err="1">
                          <a:ln>
                            <a:noFill/>
                          </a:ln>
                          <a:solidFill>
                            <a:srgbClr val="FF33CC"/>
                          </a:solidFill>
                          <a:effectLst/>
                          <a:latin typeface="Times New Roman" pitchFamily="18" charset="0"/>
                          <a:cs typeface="Times New Roman" pitchFamily="18" charset="0"/>
                        </a:rPr>
                        <a:t>xây</a:t>
                      </a:r>
                      <a:r>
                        <a:rPr kumimoji="0" lang="en-US" sz="2800" b="1" i="0" u="none" strike="noStrike" cap="none" normalizeH="0" baseline="0" dirty="0">
                          <a:ln>
                            <a:noFill/>
                          </a:ln>
                          <a:solidFill>
                            <a:srgbClr val="FF33CC"/>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CC"/>
                          </a:solidFill>
                          <a:effectLst/>
                          <a:latin typeface="Times New Roman" pitchFamily="18" charset="0"/>
                          <a:cs typeface="Times New Roman" pitchFamily="18" charset="0"/>
                        </a:rPr>
                        <a:t>dựng</a:t>
                      </a:r>
                      <a:endParaRPr kumimoji="0" lang="en-US" sz="2800" b="1" i="0" u="none" strike="noStrike" cap="none" normalizeH="0" baseline="0" dirty="0">
                        <a:ln>
                          <a:noFill/>
                        </a:ln>
                        <a:solidFill>
                          <a:srgbClr val="FF33CC"/>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760" name="Text Box 88"/>
          <p:cNvSpPr txBox="1">
            <a:spLocks noChangeArrowheads="1"/>
          </p:cNvSpPr>
          <p:nvPr/>
        </p:nvSpPr>
        <p:spPr bwMode="auto">
          <a:xfrm>
            <a:off x="6613525" y="31607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61" name="Text Box 89"/>
          <p:cNvSpPr txBox="1">
            <a:spLocks noChangeArrowheads="1"/>
          </p:cNvSpPr>
          <p:nvPr/>
        </p:nvSpPr>
        <p:spPr bwMode="auto">
          <a:xfrm>
            <a:off x="3733800" y="1752601"/>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000">
              <a:solidFill>
                <a:srgbClr val="000000"/>
              </a:solidFill>
              <a:latin typeface="Times New Roman" pitchFamily="18" charset="0"/>
            </a:endParaRPr>
          </a:p>
        </p:txBody>
      </p:sp>
      <p:sp>
        <p:nvSpPr>
          <p:cNvPr id="28763" name="Text Box 91"/>
          <p:cNvSpPr txBox="1">
            <a:spLocks noChangeArrowheads="1"/>
          </p:cNvSpPr>
          <p:nvPr/>
        </p:nvSpPr>
        <p:spPr bwMode="auto">
          <a:xfrm>
            <a:off x="7299325" y="42275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88" name="Text Box 116"/>
          <p:cNvSpPr txBox="1">
            <a:spLocks noChangeArrowheads="1"/>
          </p:cNvSpPr>
          <p:nvPr/>
        </p:nvSpPr>
        <p:spPr bwMode="auto">
          <a:xfrm>
            <a:off x="152400" y="160012"/>
            <a:ext cx="11811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Aft>
                <a:spcPct val="0"/>
              </a:spcAft>
            </a:pPr>
            <a:r>
              <a:rPr lang="en-US" sz="3600" dirty="0">
                <a:solidFill>
                  <a:srgbClr val="000000"/>
                </a:solidFill>
                <a:latin typeface="Times New Roman" pitchFamily="18" charset="0"/>
              </a:rPr>
              <a:t>  </a:t>
            </a:r>
            <a:r>
              <a:rPr lang="en-US" sz="3600" b="1" u="sng" dirty="0" err="1">
                <a:solidFill>
                  <a:srgbClr val="000000"/>
                </a:solidFill>
                <a:latin typeface="Times New Roman" pitchFamily="18" charset="0"/>
              </a:rPr>
              <a:t>Bài</a:t>
            </a:r>
            <a:r>
              <a:rPr lang="en-US" sz="3600" b="1" u="sng" dirty="0">
                <a:solidFill>
                  <a:srgbClr val="000000"/>
                </a:solidFill>
                <a:latin typeface="Times New Roman" pitchFamily="18" charset="0"/>
              </a:rPr>
              <a:t> 1</a:t>
            </a:r>
            <a:r>
              <a:rPr lang="en-US" sz="3600" i="1" u="sng" dirty="0">
                <a:solidFill>
                  <a:srgbClr val="000000"/>
                </a:solidFill>
                <a:latin typeface="Times New Roman" pitchFamily="18" charset="0"/>
              </a:rPr>
              <a:t>:</a:t>
            </a:r>
            <a:r>
              <a:rPr lang="en-US" sz="3600" i="1" dirty="0">
                <a:solidFill>
                  <a:srgbClr val="000000"/>
                </a:solidFill>
                <a:latin typeface="Times New Roman" pitchFamily="18" charset="0"/>
              </a:rPr>
              <a:t>  </a:t>
            </a:r>
            <a:r>
              <a:rPr lang="en-US" sz="3600" b="1" dirty="0" err="1">
                <a:solidFill>
                  <a:srgbClr val="000000"/>
                </a:solidFill>
                <a:latin typeface="Times New Roman" pitchFamily="18" charset="0"/>
              </a:rPr>
              <a:t>Xếp</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các</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từ</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sau</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đây</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vào</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nhóm</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thích</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hợp</a:t>
            </a:r>
            <a:r>
              <a:rPr lang="en-US" sz="3600" b="1" dirty="0">
                <a:solidFill>
                  <a:srgbClr val="000000"/>
                </a:solidFill>
                <a:latin typeface="Times New Roman" pitchFamily="18" charset="0"/>
              </a:rPr>
              <a:t>:  </a:t>
            </a:r>
            <a:r>
              <a:rPr lang="en-US" sz="3600" b="1" i="1" dirty="0" err="1">
                <a:solidFill>
                  <a:srgbClr val="0000FF"/>
                </a:solidFill>
                <a:latin typeface="Times New Roman" pitchFamily="18" charset="0"/>
              </a:rPr>
              <a:t>đất</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nước</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dựng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cs typeface="Times New Roman" pitchFamily="18" charset="0"/>
              </a:rPr>
              <a:t>xây</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nhà</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nước</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giữ</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gìn</a:t>
            </a:r>
            <a:r>
              <a:rPr lang="en-US" sz="3600" b="1" i="1" dirty="0">
                <a:solidFill>
                  <a:srgbClr val="0000FF"/>
                </a:solidFill>
                <a:latin typeface="Times New Roman" pitchFamily="18" charset="0"/>
              </a:rPr>
              <a:t>, non </a:t>
            </a:r>
            <a:r>
              <a:rPr lang="en-US" sz="3600" b="1" i="1" dirty="0" err="1">
                <a:solidFill>
                  <a:srgbClr val="0000FF"/>
                </a:solidFill>
                <a:latin typeface="Times New Roman" pitchFamily="18" charset="0"/>
              </a:rPr>
              <a:t>sông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gìn</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giữ</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kiến</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thiết</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giang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sơn</a:t>
            </a:r>
            <a:r>
              <a:rPr lang="en-US" sz="3600" b="1" i="1" dirty="0">
                <a:solidFill>
                  <a:srgbClr val="0000FF"/>
                </a:solidFill>
                <a:latin typeface="Times New Roman" pitchFamily="18" charset="0"/>
              </a:rPr>
              <a:t>.</a:t>
            </a:r>
          </a:p>
        </p:txBody>
      </p:sp>
      <p:sp>
        <p:nvSpPr>
          <p:cNvPr id="28789" name="Text Box 117"/>
          <p:cNvSpPr txBox="1">
            <a:spLocks noChangeArrowheads="1"/>
          </p:cNvSpPr>
          <p:nvPr/>
        </p:nvSpPr>
        <p:spPr bwMode="auto">
          <a:xfrm>
            <a:off x="5045868" y="2114327"/>
            <a:ext cx="5834064" cy="95410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98638" indent="-1798638" algn="l">
              <a:defRPr>
                <a:solidFill>
                  <a:schemeClr val="tx1"/>
                </a:solidFill>
                <a:latin typeface="Arial" charset="0"/>
              </a:defRPr>
            </a:lvl1pPr>
            <a:lvl2pPr marL="1978025" algn="l">
              <a:defRPr>
                <a:solidFill>
                  <a:schemeClr val="tx1"/>
                </a:solidFill>
                <a:latin typeface="Arial" charset="0"/>
              </a:defRPr>
            </a:lvl2pPr>
            <a:lvl3pPr marL="2157413" algn="l">
              <a:defRPr>
                <a:solidFill>
                  <a:schemeClr val="tx1"/>
                </a:solidFill>
                <a:latin typeface="Arial" charset="0"/>
              </a:defRPr>
            </a:lvl3pPr>
            <a:lvl4pPr marL="2336800" algn="l">
              <a:defRPr>
                <a:solidFill>
                  <a:schemeClr val="tx1"/>
                </a:solidFill>
                <a:latin typeface="Arial" charset="0"/>
              </a:defRPr>
            </a:lvl4pPr>
            <a:lvl5pPr marL="2516188" algn="l">
              <a:defRPr>
                <a:solidFill>
                  <a:schemeClr val="tx1"/>
                </a:solidFill>
                <a:latin typeface="Arial" charset="0"/>
              </a:defRPr>
            </a:lvl5pPr>
            <a:lvl6pPr marL="2973388" fontAlgn="base">
              <a:spcBef>
                <a:spcPct val="0"/>
              </a:spcBef>
              <a:spcAft>
                <a:spcPct val="0"/>
              </a:spcAft>
              <a:defRPr>
                <a:solidFill>
                  <a:schemeClr val="tx1"/>
                </a:solidFill>
                <a:latin typeface="Arial" charset="0"/>
              </a:defRPr>
            </a:lvl6pPr>
            <a:lvl7pPr marL="3430588" fontAlgn="base">
              <a:spcBef>
                <a:spcPct val="0"/>
              </a:spcBef>
              <a:spcAft>
                <a:spcPct val="0"/>
              </a:spcAft>
              <a:defRPr>
                <a:solidFill>
                  <a:schemeClr val="tx1"/>
                </a:solidFill>
                <a:latin typeface="Arial" charset="0"/>
              </a:defRPr>
            </a:lvl7pPr>
            <a:lvl8pPr marL="3887788" fontAlgn="base">
              <a:spcBef>
                <a:spcPct val="0"/>
              </a:spcBef>
              <a:spcAft>
                <a:spcPct val="0"/>
              </a:spcAft>
              <a:defRPr>
                <a:solidFill>
                  <a:schemeClr val="tx1"/>
                </a:solidFill>
                <a:latin typeface="Arial" charset="0"/>
              </a:defRPr>
            </a:lvl8pPr>
            <a:lvl9pPr marL="4344988" fontAlgn="base">
              <a:spcBef>
                <a:spcPct val="0"/>
              </a:spcBef>
              <a:spcAft>
                <a:spcPct val="0"/>
              </a:spcAft>
              <a:defRPr>
                <a:solidFill>
                  <a:schemeClr val="tx1"/>
                </a:solidFill>
                <a:latin typeface="Arial" charset="0"/>
              </a:defRPr>
            </a:lvl9pPr>
          </a:lstStyle>
          <a:p>
            <a:pPr marL="0" indent="0" eaLnBrk="0" fontAlgn="base" hangingPunct="0">
              <a:spcBef>
                <a:spcPct val="50000"/>
              </a:spcBef>
              <a:spcAft>
                <a:spcPct val="0"/>
              </a:spcAft>
            </a:pPr>
            <a:r>
              <a:rPr lang="en-US" sz="2800" b="1">
                <a:solidFill>
                  <a:srgbClr val="FF0000"/>
                </a:solidFill>
                <a:latin typeface="Times New Roman" pitchFamily="18" charset="0"/>
              </a:rPr>
              <a:t>Tổ </a:t>
            </a:r>
            <a:r>
              <a:rPr lang="en-US" sz="2800" b="1" dirty="0" err="1">
                <a:solidFill>
                  <a:srgbClr val="FF0000"/>
                </a:solidFill>
                <a:latin typeface="Times New Roman" pitchFamily="18" charset="0"/>
              </a:rPr>
              <a:t>quốc</a:t>
            </a:r>
            <a:r>
              <a:rPr lang="en-US" sz="2800" b="1">
                <a:solidFill>
                  <a:srgbClr val="FF0000"/>
                </a:solidFill>
                <a:latin typeface="Times New Roman" pitchFamily="18" charset="0"/>
              </a:rPr>
              <a:t>:</a:t>
            </a:r>
            <a:r>
              <a:rPr lang="en-US" sz="2800" b="1">
                <a:solidFill>
                  <a:srgbClr val="000000"/>
                </a:solidFill>
                <a:latin typeface="Times New Roman" pitchFamily="18" charset="0"/>
              </a:rPr>
              <a:t>  đất </a:t>
            </a:r>
            <a:r>
              <a:rPr lang="en-US" sz="2800" b="1" dirty="0" err="1">
                <a:solidFill>
                  <a:srgbClr val="000000"/>
                </a:solidFill>
                <a:latin typeface="Times New Roman" pitchFamily="18" charset="0"/>
              </a:rPr>
              <a:t>nước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gắn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liền</a:t>
            </a:r>
            <a:r>
              <a:rPr lang="en-US" sz="2800" b="1" dirty="0">
                <a:solidFill>
                  <a:srgbClr val="000000"/>
                </a:solidFill>
                <a:latin typeface="Times New Roman" pitchFamily="18" charset="0"/>
              </a:rPr>
              <a:t> </a:t>
            </a:r>
            <a:r>
              <a:rPr lang="en-US" sz="2800" b="1" err="1">
                <a:solidFill>
                  <a:srgbClr val="000000"/>
                </a:solidFill>
                <a:latin typeface="Times New Roman" pitchFamily="18" charset="0"/>
              </a:rPr>
              <a:t>với</a:t>
            </a:r>
            <a:r>
              <a:rPr lang="en-US" sz="2800" b="1">
                <a:solidFill>
                  <a:srgbClr val="000000"/>
                </a:solidFill>
                <a:latin typeface="Times New Roman" pitchFamily="18" charset="0"/>
              </a:rPr>
              <a:t> bao</a:t>
            </a:r>
            <a:r>
              <a:rPr lang="en-US" sz="2800" b="1" dirty="0">
                <a:solidFill>
                  <a:srgbClr val="000000"/>
                </a:solidFill>
                <a:latin typeface="Times New Roman" pitchFamily="18" charset="0"/>
              </a:rPr>
              <a:t> </a:t>
            </a:r>
            <a:r>
              <a:rPr lang="en-US" sz="2800" b="1">
                <a:solidFill>
                  <a:srgbClr val="000000"/>
                </a:solidFill>
                <a:latin typeface="Times New Roman" pitchFamily="18" charset="0"/>
              </a:rPr>
              <a:t>thế </a:t>
            </a:r>
            <a:r>
              <a:rPr lang="en-US" sz="2800" b="1" dirty="0" err="1">
                <a:solidFill>
                  <a:srgbClr val="000000"/>
                </a:solidFill>
                <a:latin typeface="Times New Roman" pitchFamily="18" charset="0"/>
              </a:rPr>
              <a:t>hệ</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ông</a:t>
            </a:r>
            <a:r>
              <a:rPr lang="en-US" sz="2800" b="1" dirty="0">
                <a:solidFill>
                  <a:srgbClr val="000000"/>
                </a:solidFill>
                <a:latin typeface="Times New Roman" pitchFamily="18" charset="0"/>
              </a:rPr>
              <a:t> cha, </a:t>
            </a:r>
            <a:r>
              <a:rPr lang="en-US" sz="2800" b="1" dirty="0" err="1">
                <a:solidFill>
                  <a:srgbClr val="000000"/>
                </a:solidFill>
                <a:latin typeface="Times New Roman" pitchFamily="18" charset="0"/>
              </a:rPr>
              <a:t>tổ</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tiên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của</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mình</a:t>
            </a:r>
            <a:r>
              <a:rPr lang="en-US" sz="2800" b="1" dirty="0">
                <a:solidFill>
                  <a:srgbClr val="000000"/>
                </a:solidFill>
                <a:latin typeface="Times New Roman" pitchFamily="18" charset="0"/>
              </a:rPr>
              <a:t>.</a:t>
            </a:r>
            <a:endParaRPr lang="en-US" sz="2800" dirty="0">
              <a:solidFill>
                <a:srgbClr val="000000"/>
              </a:solidFill>
              <a:latin typeface="Times New Roman" pitchFamily="18" charset="0"/>
            </a:endParaRPr>
          </a:p>
        </p:txBody>
      </p:sp>
      <p:sp>
        <p:nvSpPr>
          <p:cNvPr id="28791" name="Text Box 119"/>
          <p:cNvSpPr txBox="1">
            <a:spLocks noChangeArrowheads="1"/>
          </p:cNvSpPr>
          <p:nvPr/>
        </p:nvSpPr>
        <p:spPr bwMode="auto">
          <a:xfrm>
            <a:off x="5105401" y="3395219"/>
            <a:ext cx="577453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800" b="1" dirty="0" err="1">
                <a:solidFill>
                  <a:srgbClr val="0000FF"/>
                </a:solidFill>
                <a:latin typeface="Times New Roman" pitchFamily="18" charset="0"/>
              </a:rPr>
              <a:t>Bảo</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vệ</a:t>
            </a:r>
            <a:r>
              <a:rPr lang="en-US" sz="2800" b="1" dirty="0">
                <a:solidFill>
                  <a:srgbClr val="0000FF"/>
                </a:solidFill>
                <a:latin typeface="Times New Roman" pitchFamily="18" charset="0"/>
              </a:rPr>
              <a: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giữ</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gìn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để</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khỏi</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bị</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hư</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hoặc</a:t>
            </a:r>
            <a:r>
              <a:rPr lang="en-US" sz="2800" b="1" dirty="0">
                <a:solidFill>
                  <a:srgbClr val="000000"/>
                </a:solidFill>
                <a:latin typeface="Times New Roman" pitchFamily="18" charset="0"/>
              </a:rPr>
              <a:t> </a:t>
            </a:r>
          </a:p>
          <a:p>
            <a:pPr eaLnBrk="0" fontAlgn="base" hangingPunct="0">
              <a:spcBef>
                <a:spcPct val="50000"/>
              </a:spcBef>
              <a:spcAft>
                <a:spcPct val="0"/>
              </a:spcAft>
            </a:pP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mất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mát</a:t>
            </a:r>
            <a:r>
              <a:rPr lang="en-US" sz="2800" b="1" dirty="0" smtClean="0">
                <a:solidFill>
                  <a:srgbClr val="000000"/>
                </a:solidFill>
                <a:latin typeface="Times New Roman" pitchFamily="18" charset="0"/>
              </a:rPr>
              <a:t>.</a:t>
            </a:r>
            <a:endParaRPr lang="en-US" sz="2800" b="1" dirty="0">
              <a:solidFill>
                <a:srgbClr val="000000"/>
              </a:solidFill>
              <a:latin typeface="Times New Roman" pitchFamily="18" charset="0"/>
            </a:endParaRPr>
          </a:p>
        </p:txBody>
      </p:sp>
      <p:sp>
        <p:nvSpPr>
          <p:cNvPr id="28793" name="Rectangle 121"/>
          <p:cNvSpPr>
            <a:spLocks noChangeArrowheads="1"/>
          </p:cNvSpPr>
          <p:nvPr/>
        </p:nvSpPr>
        <p:spPr bwMode="auto">
          <a:xfrm>
            <a:off x="5105401" y="1998732"/>
            <a:ext cx="539115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pPr>
            <a:r>
              <a:rPr lang="en-US" sz="2800" b="1" dirty="0">
                <a:solidFill>
                  <a:srgbClr val="00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non </a:t>
            </a:r>
            <a:r>
              <a:rPr lang="en-US" sz="2800" b="1" dirty="0" err="1">
                <a:solidFill>
                  <a:srgbClr val="FF0000"/>
                </a:solidFill>
                <a:latin typeface="Times New Roman" pitchFamily="18" charset="0"/>
                <a:cs typeface="Times New Roman" pitchFamily="18" charset="0"/>
              </a:rPr>
              <a:t>sông</a:t>
            </a:r>
            <a:r>
              <a:rPr lang="en-US" sz="2800" b="1" dirty="0">
                <a:solidFill>
                  <a:srgbClr val="FF0000"/>
                </a:solidFill>
                <a:latin typeface="Times New Roman" pitchFamily="18" charset="0"/>
                <a:cs typeface="Times New Roman" pitchFamily="18" charset="0"/>
              </a:rPr>
              <a:t>,</a:t>
            </a:r>
          </a:p>
          <a:p>
            <a:pPr fontAlgn="base">
              <a:spcBef>
                <a:spcPct val="0"/>
              </a:spcBef>
              <a:spcAft>
                <a:spcPct val="0"/>
              </a:spcAft>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giang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sơn</a:t>
            </a:r>
            <a:endParaRPr lang="en-US" sz="2800" b="1" dirty="0">
              <a:solidFill>
                <a:srgbClr val="000000"/>
              </a:solidFill>
              <a:latin typeface="Times New Roman" pitchFamily="18" charset="0"/>
              <a:cs typeface="Times New Roman" pitchFamily="18" charset="0"/>
            </a:endParaRPr>
          </a:p>
        </p:txBody>
      </p:sp>
      <p:sp>
        <p:nvSpPr>
          <p:cNvPr id="28794" name="Rectangle 122"/>
          <p:cNvSpPr>
            <a:spLocks noChangeArrowheads="1"/>
          </p:cNvSpPr>
          <p:nvPr/>
        </p:nvSpPr>
        <p:spPr bwMode="auto">
          <a:xfrm>
            <a:off x="5136357" y="3418853"/>
            <a:ext cx="5329238" cy="1250156"/>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pPr>
            <a:r>
              <a:rPr lang="en-US" sz="32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t>
            </a:r>
            <a:r>
              <a:rPr lang="en-US" sz="2800" b="1" dirty="0">
                <a:solidFill>
                  <a:srgbClr val="0000FF"/>
                </a:solidFill>
                <a:latin typeface="Times New Roman" pitchFamily="18" charset="0"/>
                <a:cs typeface="Times New Roman" pitchFamily="18" charset="0"/>
              </a:rPr>
              <a:t>    </a:t>
            </a:r>
          </a:p>
        </p:txBody>
      </p:sp>
      <p:sp>
        <p:nvSpPr>
          <p:cNvPr id="28796" name="Text Box 124"/>
          <p:cNvSpPr txBox="1">
            <a:spLocks noChangeArrowheads="1"/>
          </p:cNvSpPr>
          <p:nvPr/>
        </p:nvSpPr>
        <p:spPr bwMode="auto">
          <a:xfrm>
            <a:off x="5186362" y="4901004"/>
            <a:ext cx="569357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800" b="1" dirty="0" err="1">
                <a:solidFill>
                  <a:srgbClr val="FF33CC"/>
                </a:solidFill>
                <a:latin typeface="Times New Roman" pitchFamily="18" charset="0"/>
              </a:rPr>
              <a:t>Xây</a:t>
            </a:r>
            <a:r>
              <a:rPr lang="en-US" sz="2800" b="1" dirty="0">
                <a:solidFill>
                  <a:srgbClr val="FF33CC"/>
                </a:solidFill>
                <a:latin typeface="Times New Roman" pitchFamily="18" charset="0"/>
              </a:rPr>
              <a:t> </a:t>
            </a:r>
            <a:r>
              <a:rPr lang="en-US" sz="2800" b="1" dirty="0" err="1">
                <a:solidFill>
                  <a:srgbClr val="FF33CC"/>
                </a:solidFill>
                <a:latin typeface="Times New Roman" pitchFamily="18" charset="0"/>
              </a:rPr>
              <a:t>dựng</a:t>
            </a:r>
            <a:r>
              <a:rPr lang="en-US" sz="2800" b="1" dirty="0">
                <a:solidFill>
                  <a:srgbClr val="FF66FF"/>
                </a:solidFill>
                <a:latin typeface="Times New Roman" pitchFamily="18" charset="0"/>
              </a:rPr>
              <a: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làm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cho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cs typeface="Times New Roman" pitchFamily="18" charset="0"/>
              </a:rPr>
              <a:t>thành</a:t>
            </a:r>
            <a:r>
              <a:rPr lang="en-US" sz="2800" dirty="0">
                <a:solidFill>
                  <a:srgbClr val="000000"/>
                </a:solidFill>
              </a:rPr>
              <a:t> </a:t>
            </a:r>
            <a:r>
              <a:rPr lang="en-US" sz="2800" b="1" dirty="0" err="1">
                <a:solidFill>
                  <a:srgbClr val="000000"/>
                </a:solidFill>
                <a:latin typeface="Times New Roman" pitchFamily="18" charset="0"/>
              </a:rPr>
              <a:t>hình</a:t>
            </a:r>
            <a:r>
              <a:rPr lang="en-US" sz="2800" b="1" dirty="0">
                <a:solidFill>
                  <a:srgbClr val="000000"/>
                </a:solidFill>
                <a:latin typeface="Times New Roman" pitchFamily="18" charset="0"/>
              </a:rPr>
              <a:t>.</a:t>
            </a:r>
          </a:p>
          <a:p>
            <a:pPr eaLnBrk="0" fontAlgn="base" hangingPunct="0">
              <a:spcBef>
                <a:spcPct val="50000"/>
              </a:spcBef>
              <a:spcAft>
                <a:spcPct val="0"/>
              </a:spcAft>
            </a:pPr>
            <a:r>
              <a:rPr lang="en-US" sz="2800" b="1" dirty="0">
                <a:solidFill>
                  <a:srgbClr val="000000"/>
                </a:solidFill>
                <a:latin typeface="Times New Roman" pitchFamily="18" charset="0"/>
              </a:rPr>
              <a:t>      </a:t>
            </a:r>
          </a:p>
        </p:txBody>
      </p:sp>
      <p:sp>
        <p:nvSpPr>
          <p:cNvPr id="28795" name="Rectangle 123"/>
          <p:cNvSpPr>
            <a:spLocks noChangeArrowheads="1"/>
          </p:cNvSpPr>
          <p:nvPr/>
        </p:nvSpPr>
        <p:spPr bwMode="auto">
          <a:xfrm>
            <a:off x="5186361" y="4846590"/>
            <a:ext cx="5310189" cy="1250156"/>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pPr>
            <a:r>
              <a:rPr lang="en-US" sz="3200" b="1" dirty="0">
                <a:solidFill>
                  <a:srgbClr val="FF3399"/>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dựng</a:t>
            </a:r>
            <a:r>
              <a:rPr lang="en-US" sz="2800" b="1" dirty="0">
                <a:solidFill>
                  <a:srgbClr val="FF33CC"/>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xây</a:t>
            </a:r>
            <a:r>
              <a:rPr lang="en-US" sz="2800" b="1" dirty="0">
                <a:solidFill>
                  <a:srgbClr val="FF33CC"/>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kiến</a:t>
            </a:r>
            <a:r>
              <a:rPr lang="en-US" sz="2800" b="1" dirty="0">
                <a:solidFill>
                  <a:srgbClr val="FF33CC"/>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thiết</a:t>
            </a:r>
            <a:endParaRPr lang="en-US" sz="2800" b="1" dirty="0">
              <a:solidFill>
                <a:srgbClr val="FF33CC"/>
              </a:solidFill>
              <a:latin typeface="Times New Roman" pitchFamily="18" charset="0"/>
              <a:cs typeface="Times New Roman" pitchFamily="18" charset="0"/>
            </a:endParaRPr>
          </a:p>
        </p:txBody>
      </p:sp>
      <p:cxnSp>
        <p:nvCxnSpPr>
          <p:cNvPr id="18" name="Straight Connector 17"/>
          <p:cNvCxnSpPr/>
          <p:nvPr/>
        </p:nvCxnSpPr>
        <p:spPr>
          <a:xfrm>
            <a:off x="1921668" y="762000"/>
            <a:ext cx="2040732"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a:off x="5777890" y="762000"/>
            <a:ext cx="3823310" cy="0"/>
          </a:xfrm>
          <a:prstGeom prst="line">
            <a:avLst/>
          </a:prstGeom>
          <a:ln w="285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4367120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789">
                                            <p:txEl>
                                              <p:pRg st="0" end="0"/>
                                            </p:txEl>
                                          </p:spTgt>
                                        </p:tgtEl>
                                        <p:attrNameLst>
                                          <p:attrName>style.visibility</p:attrName>
                                        </p:attrNameLst>
                                      </p:cBhvr>
                                      <p:to>
                                        <p:strVal val="visible"/>
                                      </p:to>
                                    </p:set>
                                    <p:animEffect transition="in" filter="checkerboard(across)">
                                      <p:cBhvr>
                                        <p:cTn id="17" dur="500"/>
                                        <p:tgtEl>
                                          <p:spTgt spid="2878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1" nodeType="clickEffect">
                                  <p:stCondLst>
                                    <p:cond delay="0"/>
                                  </p:stCondLst>
                                  <p:childTnLst>
                                    <p:set>
                                      <p:cBhvr>
                                        <p:cTn id="21" dur="1" fill="hold">
                                          <p:stCondLst>
                                            <p:cond delay="0"/>
                                          </p:stCondLst>
                                        </p:cTn>
                                        <p:tgtEl>
                                          <p:spTgt spid="28791">
                                            <p:txEl>
                                              <p:pRg st="0" end="0"/>
                                            </p:txEl>
                                          </p:spTgt>
                                        </p:tgtEl>
                                        <p:attrNameLst>
                                          <p:attrName>style.visibility</p:attrName>
                                        </p:attrNameLst>
                                      </p:cBhvr>
                                      <p:to>
                                        <p:strVal val="visible"/>
                                      </p:to>
                                    </p:set>
                                    <p:animEffect transition="in" filter="checkerboard(across)">
                                      <p:cBhvr>
                                        <p:cTn id="22" dur="500"/>
                                        <p:tgtEl>
                                          <p:spTgt spid="28791">
                                            <p:txEl>
                                              <p:pRg st="0" end="0"/>
                                            </p:txEl>
                                          </p:spTgt>
                                        </p:tgtEl>
                                      </p:cBhvr>
                                    </p:animEffect>
                                  </p:childTnLst>
                                </p:cTn>
                              </p:par>
                              <p:par>
                                <p:cTn id="23" presetID="5" presetClass="entr" presetSubtype="10" fill="hold" grpId="1" nodeType="withEffect">
                                  <p:stCondLst>
                                    <p:cond delay="0"/>
                                  </p:stCondLst>
                                  <p:childTnLst>
                                    <p:set>
                                      <p:cBhvr>
                                        <p:cTn id="24" dur="1" fill="hold">
                                          <p:stCondLst>
                                            <p:cond delay="0"/>
                                          </p:stCondLst>
                                        </p:cTn>
                                        <p:tgtEl>
                                          <p:spTgt spid="28791">
                                            <p:txEl>
                                              <p:pRg st="1" end="1"/>
                                            </p:txEl>
                                          </p:spTgt>
                                        </p:tgtEl>
                                        <p:attrNameLst>
                                          <p:attrName>style.visibility</p:attrName>
                                        </p:attrNameLst>
                                      </p:cBhvr>
                                      <p:to>
                                        <p:strVal val="visible"/>
                                      </p:to>
                                    </p:set>
                                    <p:animEffect transition="in" filter="checkerboard(across)">
                                      <p:cBhvr>
                                        <p:cTn id="25" dur="500"/>
                                        <p:tgtEl>
                                          <p:spTgt spid="2879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8796">
                                            <p:txEl>
                                              <p:pRg st="0" end="0"/>
                                            </p:txEl>
                                          </p:spTgt>
                                        </p:tgtEl>
                                        <p:attrNameLst>
                                          <p:attrName>style.visibility</p:attrName>
                                        </p:attrNameLst>
                                      </p:cBhvr>
                                      <p:to>
                                        <p:strVal val="visible"/>
                                      </p:to>
                                    </p:set>
                                    <p:animEffect transition="in" filter="checkerboard(across)">
                                      <p:cBhvr>
                                        <p:cTn id="30" dur="500"/>
                                        <p:tgtEl>
                                          <p:spTgt spid="28796">
                                            <p:txEl>
                                              <p:pRg st="0" end="0"/>
                                            </p:txEl>
                                          </p:spTgt>
                                        </p:tgtEl>
                                      </p:cBhvr>
                                    </p:animEffect>
                                  </p:childTnLst>
                                </p:cTn>
                              </p:par>
                            </p:childTnLst>
                          </p:cTn>
                        </p:par>
                        <p:par>
                          <p:cTn id="31" fill="hold">
                            <p:stCondLst>
                              <p:cond delay="500"/>
                            </p:stCondLst>
                            <p:childTnLst>
                              <p:par>
                                <p:cTn id="32" presetID="5" presetClass="entr" presetSubtype="10" fill="hold" nodeType="afterEffect">
                                  <p:stCondLst>
                                    <p:cond delay="0"/>
                                  </p:stCondLst>
                                  <p:childTnLst>
                                    <p:set>
                                      <p:cBhvr>
                                        <p:cTn id="33" dur="1" fill="hold">
                                          <p:stCondLst>
                                            <p:cond delay="0"/>
                                          </p:stCondLst>
                                        </p:cTn>
                                        <p:tgtEl>
                                          <p:spTgt spid="28796">
                                            <p:txEl>
                                              <p:pRg st="1" end="1"/>
                                            </p:txEl>
                                          </p:spTgt>
                                        </p:tgtEl>
                                        <p:attrNameLst>
                                          <p:attrName>style.visibility</p:attrName>
                                        </p:attrNameLst>
                                      </p:cBhvr>
                                      <p:to>
                                        <p:strVal val="visible"/>
                                      </p:to>
                                    </p:set>
                                    <p:animEffect transition="in" filter="checkerboard(across)">
                                      <p:cBhvr>
                                        <p:cTn id="34" dur="500"/>
                                        <p:tgtEl>
                                          <p:spTgt spid="2879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28789">
                                            <p:txEl>
                                              <p:pRg st="0" end="0"/>
                                            </p:txEl>
                                          </p:spTgt>
                                        </p:tgtEl>
                                      </p:cBhvr>
                                    </p:animEffect>
                                    <p:set>
                                      <p:cBhvr>
                                        <p:cTn id="39" dur="1" fill="hold">
                                          <p:stCondLst>
                                            <p:cond delay="499"/>
                                          </p:stCondLst>
                                        </p:cTn>
                                        <p:tgtEl>
                                          <p:spTgt spid="28789">
                                            <p:txEl>
                                              <p:pRg st="0" end="0"/>
                                            </p:txEl>
                                          </p:spTgt>
                                        </p:tgtEl>
                                        <p:attrNameLst>
                                          <p:attrName>style.visibility</p:attrName>
                                        </p:attrNameLst>
                                      </p:cBhvr>
                                      <p:to>
                                        <p:strVal val="hidden"/>
                                      </p:to>
                                    </p:set>
                                  </p:childTnLst>
                                </p:cTn>
                              </p:par>
                              <p:par>
                                <p:cTn id="40" presetID="3" presetClass="exit" presetSubtype="10" fill="hold" grpId="0" nodeType="withEffect">
                                  <p:stCondLst>
                                    <p:cond delay="0"/>
                                  </p:stCondLst>
                                  <p:childTnLst>
                                    <p:animEffect transition="out" filter="blinds(horizontal)">
                                      <p:cBhvr>
                                        <p:cTn id="41" dur="500"/>
                                        <p:tgtEl>
                                          <p:spTgt spid="28791">
                                            <p:txEl>
                                              <p:pRg st="0" end="0"/>
                                            </p:txEl>
                                          </p:spTgt>
                                        </p:tgtEl>
                                      </p:cBhvr>
                                    </p:animEffect>
                                    <p:set>
                                      <p:cBhvr>
                                        <p:cTn id="42" dur="1" fill="hold">
                                          <p:stCondLst>
                                            <p:cond delay="499"/>
                                          </p:stCondLst>
                                        </p:cTn>
                                        <p:tgtEl>
                                          <p:spTgt spid="28791">
                                            <p:txEl>
                                              <p:pRg st="0" end="0"/>
                                            </p:txEl>
                                          </p:spTgt>
                                        </p:tgtEl>
                                        <p:attrNameLst>
                                          <p:attrName>style.visibility</p:attrName>
                                        </p:attrNameLst>
                                      </p:cBhvr>
                                      <p:to>
                                        <p:strVal val="hidden"/>
                                      </p:to>
                                    </p:set>
                                  </p:childTnLst>
                                </p:cTn>
                              </p:par>
                              <p:par>
                                <p:cTn id="43" presetID="3" presetClass="exit" presetSubtype="10" fill="hold" grpId="0" nodeType="withEffect">
                                  <p:stCondLst>
                                    <p:cond delay="0"/>
                                  </p:stCondLst>
                                  <p:childTnLst>
                                    <p:animEffect transition="out" filter="blinds(horizontal)">
                                      <p:cBhvr>
                                        <p:cTn id="44" dur="500"/>
                                        <p:tgtEl>
                                          <p:spTgt spid="28791">
                                            <p:txEl>
                                              <p:pRg st="1" end="1"/>
                                            </p:txEl>
                                          </p:spTgt>
                                        </p:tgtEl>
                                      </p:cBhvr>
                                    </p:animEffect>
                                    <p:set>
                                      <p:cBhvr>
                                        <p:cTn id="45" dur="1" fill="hold">
                                          <p:stCondLst>
                                            <p:cond delay="499"/>
                                          </p:stCondLst>
                                        </p:cTn>
                                        <p:tgtEl>
                                          <p:spTgt spid="28791">
                                            <p:txEl>
                                              <p:pRg st="1" end="1"/>
                                            </p:txEl>
                                          </p:spTgt>
                                        </p:tgtEl>
                                        <p:attrNameLst>
                                          <p:attrName>style.visibility</p:attrName>
                                        </p:attrNameLst>
                                      </p:cBhvr>
                                      <p:to>
                                        <p:strVal val="hidden"/>
                                      </p:to>
                                    </p:set>
                                  </p:childTnLst>
                                </p:cTn>
                              </p:par>
                              <p:par>
                                <p:cTn id="46" presetID="3" presetClass="exit" presetSubtype="10" fill="hold" grpId="0" nodeType="withEffect">
                                  <p:stCondLst>
                                    <p:cond delay="0"/>
                                  </p:stCondLst>
                                  <p:childTnLst>
                                    <p:animEffect transition="out" filter="blinds(horizontal)">
                                      <p:cBhvr>
                                        <p:cTn id="47" dur="500"/>
                                        <p:tgtEl>
                                          <p:spTgt spid="28796">
                                            <p:txEl>
                                              <p:pRg st="0" end="0"/>
                                            </p:txEl>
                                          </p:spTgt>
                                        </p:tgtEl>
                                      </p:cBhvr>
                                    </p:animEffect>
                                    <p:set>
                                      <p:cBhvr>
                                        <p:cTn id="48" dur="1" fill="hold">
                                          <p:stCondLst>
                                            <p:cond delay="499"/>
                                          </p:stCondLst>
                                        </p:cTn>
                                        <p:tgtEl>
                                          <p:spTgt spid="28796">
                                            <p:txEl>
                                              <p:pRg st="0" end="0"/>
                                            </p:txEl>
                                          </p:spTgt>
                                        </p:tgtEl>
                                        <p:attrNameLst>
                                          <p:attrName>style.visibility</p:attrName>
                                        </p:attrNameLst>
                                      </p:cBhvr>
                                      <p:to>
                                        <p:strVal val="hidden"/>
                                      </p:to>
                                    </p:set>
                                  </p:childTnLst>
                                </p:cTn>
                              </p:par>
                              <p:par>
                                <p:cTn id="49" presetID="3" presetClass="exit" presetSubtype="10" fill="hold" grpId="0" nodeType="withEffect">
                                  <p:stCondLst>
                                    <p:cond delay="0"/>
                                  </p:stCondLst>
                                  <p:childTnLst>
                                    <p:animEffect transition="out" filter="blinds(horizontal)">
                                      <p:cBhvr>
                                        <p:cTn id="50" dur="500"/>
                                        <p:tgtEl>
                                          <p:spTgt spid="28796">
                                            <p:txEl>
                                              <p:pRg st="1" end="1"/>
                                            </p:txEl>
                                          </p:spTgt>
                                        </p:tgtEl>
                                      </p:cBhvr>
                                    </p:animEffect>
                                    <p:set>
                                      <p:cBhvr>
                                        <p:cTn id="51" dur="1" fill="hold">
                                          <p:stCondLst>
                                            <p:cond delay="499"/>
                                          </p:stCondLst>
                                        </p:cTn>
                                        <p:tgtEl>
                                          <p:spTgt spid="28796">
                                            <p:txEl>
                                              <p:pRg st="1" end="1"/>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8793"/>
                                        </p:tgtEl>
                                        <p:attrNameLst>
                                          <p:attrName>style.visibility</p:attrName>
                                        </p:attrNameLst>
                                      </p:cBhvr>
                                      <p:to>
                                        <p:strVal val="visible"/>
                                      </p:to>
                                    </p:set>
                                    <p:animEffect transition="in" filter="checkerboard(across)">
                                      <p:cBhvr>
                                        <p:cTn id="56" dur="500"/>
                                        <p:tgtEl>
                                          <p:spTgt spid="28793"/>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28794"/>
                                        </p:tgtEl>
                                        <p:attrNameLst>
                                          <p:attrName>style.visibility</p:attrName>
                                        </p:attrNameLst>
                                      </p:cBhvr>
                                      <p:to>
                                        <p:strVal val="visible"/>
                                      </p:to>
                                    </p:set>
                                    <p:animEffect transition="in" filter="checkerboard(across)">
                                      <p:cBhvr>
                                        <p:cTn id="61" dur="500"/>
                                        <p:tgtEl>
                                          <p:spTgt spid="28794"/>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28795"/>
                                        </p:tgtEl>
                                        <p:attrNameLst>
                                          <p:attrName>style.visibility</p:attrName>
                                        </p:attrNameLst>
                                      </p:cBhvr>
                                      <p:to>
                                        <p:strVal val="visible"/>
                                      </p:to>
                                    </p:set>
                                    <p:animEffect transition="in" filter="checkerboard(across)">
                                      <p:cBhvr>
                                        <p:cTn id="66" dur="500"/>
                                        <p:tgtEl>
                                          <p:spTgt spid="28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9" grpId="0" build="allAtOnce"/>
      <p:bldP spid="28791" grpId="0" build="allAtOnce"/>
      <p:bldP spid="28791" grpId="1" build="allAtOnce"/>
      <p:bldP spid="28793" grpId="0" animBg="1"/>
      <p:bldP spid="28794" grpId="0" animBg="1"/>
      <p:bldP spid="28796" grpId="0" build="allAtOnce"/>
      <p:bldP spid="287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8" name="Text Box 12"/>
          <p:cNvSpPr txBox="1">
            <a:spLocks noChangeArrowheads="1"/>
          </p:cNvSpPr>
          <p:nvPr/>
        </p:nvSpPr>
        <p:spPr bwMode="auto">
          <a:xfrm>
            <a:off x="297305" y="430470"/>
            <a:ext cx="11734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3. </a:t>
            </a:r>
            <a:r>
              <a:rPr kumimoji="0" lang="en-US" sz="3200" b="1" i="1" u="none" strike="noStrike" kern="1200" cap="none" spc="0" normalizeH="0" baseline="0" noProof="0" dirty="0">
                <a:ln>
                  <a:noFill/>
                </a:ln>
                <a:solidFill>
                  <a:srgbClr val="0000CC"/>
                </a:solidFill>
                <a:effectLst/>
                <a:uLnTx/>
                <a:uFillTx/>
                <a:latin typeface="Franklin Gothic Book" pitchFamily="34" charset="0"/>
                <a:ea typeface="+mn-ea"/>
                <a:cs typeface="+mn-cs"/>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Em</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đặt</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thêm</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dấu</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phẩy</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vào</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chỗ</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nào</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trong</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những</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in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nghiêng</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sau</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đây</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200" b="1" i="0" u="none" strike="noStrike" kern="1200" cap="none" spc="0" normalizeH="0" baseline="0" noProof="0" dirty="0">
              <a:ln>
                <a:noFill/>
              </a:ln>
              <a:solidFill>
                <a:srgbClr val="F31D0D"/>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dirty="0">
              <a:ln>
                <a:noFill/>
              </a:ln>
              <a:solidFill>
                <a:srgbClr val="F31D0D"/>
              </a:solidFill>
              <a:effectLst/>
              <a:uLnTx/>
              <a:uFillTx/>
              <a:latin typeface="Franklin Gothic Book"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0000CC"/>
                </a:solidFill>
                <a:effectLst/>
                <a:uLnTx/>
                <a:uFillTx/>
                <a:latin typeface="Franklin Gothic Book" pitchFamily="34" charset="0"/>
                <a:ea typeface="+mn-ea"/>
                <a:cs typeface="+mn-cs"/>
              </a:rPr>
              <a:t>               </a:t>
            </a:r>
            <a:endParaRPr kumimoji="0" lang="en-US" sz="2800" b="0" i="0" u="none" strike="noStrike" kern="1200" cap="none" spc="0" normalizeH="0" baseline="0" noProof="0" dirty="0">
              <a:ln>
                <a:noFill/>
              </a:ln>
              <a:solidFill>
                <a:srgbClr val="FF0000"/>
              </a:solidFill>
              <a:effectLst/>
              <a:uLnTx/>
              <a:uFillTx/>
              <a:latin typeface="Franklin Gothic Book" pitchFamily="34" charset="0"/>
              <a:ea typeface="+mn-ea"/>
              <a:cs typeface="+mn-cs"/>
            </a:endParaRPr>
          </a:p>
        </p:txBody>
      </p:sp>
      <p:sp>
        <p:nvSpPr>
          <p:cNvPr id="17" name="Text Box 10"/>
          <p:cNvSpPr txBox="1">
            <a:spLocks noChangeArrowheads="1"/>
          </p:cNvSpPr>
          <p:nvPr/>
        </p:nvSpPr>
        <p:spPr bwMode="auto">
          <a:xfrm>
            <a:off x="297305" y="1828800"/>
            <a:ext cx="11734800" cy="4278094"/>
          </a:xfrm>
          <a:prstGeom prst="rect">
            <a:avLst/>
          </a:prstGeom>
          <a:solidFill>
            <a:schemeClr val="accent3">
              <a:lumMod val="20000"/>
              <a:lumOff val="80000"/>
            </a:schemeClr>
          </a:solid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Lai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mn-cs"/>
              </a:rPr>
              <a:t>cứu</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mn-cs"/>
              </a:rPr>
              <a:t>chúa</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Giặc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Minh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xâm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chiếm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nước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ta</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Chúng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làm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nhiều</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điều</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bạo</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ngược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khiến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lòng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dân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vô</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cùng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căm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giận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Bấy</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giờ</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ở Lam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Sơn</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có</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ông</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Lê</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Lợi</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phất</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cờ</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khởi</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nghĩa</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Trong</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những</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năm</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đầu</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nghĩa</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quân</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còn</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yếu</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thường</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bị</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giặc</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vây</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Có</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lần</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giặc</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vây</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rất</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ngặt</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quyết</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bắt</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bằng</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được</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chủ</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tướng</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Lê</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mn-cs"/>
              </a:rPr>
              <a:t>Lợi</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Ông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Lai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liền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đóng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giả</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làm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Lợi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đem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một</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toán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quân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phá</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vòng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vây</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Giặc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bắt</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được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ông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nhờ</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vậy</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mà</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Lợi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và</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số</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quân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còn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lại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được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cứu</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thoát</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a:t>
            </a:r>
          </a:p>
        </p:txBody>
      </p:sp>
    </p:spTree>
    <p:extLst>
      <p:ext uri="{BB962C8B-B14F-4D97-AF65-F5344CB8AC3E}">
        <p14:creationId xmlns:p14="http://schemas.microsoft.com/office/powerpoint/2010/main" val="305548894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anim calcmode="lin" valueType="num">
                                      <p:cBhvr>
                                        <p:cTn id="8" dur="1000" fill="hold"/>
                                        <p:tgtEl>
                                          <p:spTgt spid="26628"/>
                                        </p:tgtEl>
                                        <p:attrNameLst>
                                          <p:attrName>ppt_x</p:attrName>
                                        </p:attrNameLst>
                                      </p:cBhvr>
                                      <p:tavLst>
                                        <p:tav tm="0">
                                          <p:val>
                                            <p:strVal val="#ppt_x"/>
                                          </p:val>
                                        </p:tav>
                                        <p:tav tm="100000">
                                          <p:val>
                                            <p:strVal val="#ppt_x"/>
                                          </p:val>
                                        </p:tav>
                                      </p:tavLst>
                                    </p:anim>
                                    <p:anim calcmode="lin" valueType="num">
                                      <p:cBhvr>
                                        <p:cTn id="9"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1748" name="Picture 4" descr="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496" y="5924550"/>
            <a:ext cx="621420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77" name="Group 21"/>
          <p:cNvGrpSpPr>
            <a:grpSpLocks/>
          </p:cNvGrpSpPr>
          <p:nvPr/>
        </p:nvGrpSpPr>
        <p:grpSpPr bwMode="auto">
          <a:xfrm>
            <a:off x="3206966" y="92791"/>
            <a:ext cx="5098834" cy="3717209"/>
            <a:chOff x="1392" y="1584"/>
            <a:chExt cx="3120" cy="2513"/>
          </a:xfrm>
        </p:grpSpPr>
        <p:pic>
          <p:nvPicPr>
            <p:cNvPr id="31758" name="Picture 22" descr="174f29f399">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 y="1584"/>
              <a:ext cx="3120" cy="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 Box 23"/>
            <p:cNvSpPr txBox="1">
              <a:spLocks noChangeArrowheads="1"/>
            </p:cNvSpPr>
            <p:nvPr/>
          </p:nvSpPr>
          <p:spPr bwMode="auto">
            <a:xfrm>
              <a:off x="1392" y="3452"/>
              <a:ext cx="3120" cy="645"/>
            </a:xfrm>
            <a:prstGeom prst="rect">
              <a:avLst/>
            </a:prstGeom>
            <a:solidFill>
              <a:srgbClr val="72E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Lê Lai đóng giả chủ tướng Lê Lợi </a:t>
              </a:r>
              <a:endParaRPr kumimoji="0" lang="en-US" sz="2800" b="0" i="0" u="none" strike="noStrike" kern="1200" cap="none" spc="0" normalizeH="0" baseline="0" noProof="0">
                <a:ln>
                  <a:noFill/>
                </a:ln>
                <a:solidFill>
                  <a:srgbClr val="FF0000"/>
                </a:solidFill>
                <a:effectLst/>
                <a:uLnTx/>
                <a:uFillTx/>
                <a:latin typeface=".VnTime" pitchFamily="34" charset="0"/>
                <a:ea typeface="+mn-ea"/>
                <a:cs typeface="+mn-cs"/>
              </a:endParaRPr>
            </a:p>
          </p:txBody>
        </p:sp>
      </p:grpSp>
      <p:sp>
        <p:nvSpPr>
          <p:cNvPr id="8" name="Text Box 4"/>
          <p:cNvSpPr txBox="1">
            <a:spLocks noChangeArrowheads="1"/>
          </p:cNvSpPr>
          <p:nvPr/>
        </p:nvSpPr>
        <p:spPr bwMode="auto">
          <a:xfrm>
            <a:off x="381000" y="3332960"/>
            <a:ext cx="11430000" cy="35394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rPr>
              <a:t> Lai: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người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Thanh</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Hóa</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Năm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n-ea"/>
                <a:cs typeface="+mn-cs"/>
              </a:rPr>
              <a:t>1416,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ông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là</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một</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trong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17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người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đã</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tham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gia</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hội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thề</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Lũng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Nhai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là</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hội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thề</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của</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những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người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yêu</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nước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Năm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n-ea"/>
                <a:cs typeface="+mn-cs"/>
              </a:rPr>
              <a:t>1419,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quân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khởi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nghĩa</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bị</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vây</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chặt</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Lai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đã</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đóng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giả</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làm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chủ</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tướng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Lợi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phá</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vòng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vây</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và</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bị</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địch</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bắt</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Nhờ</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sự</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hi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sinh</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dũng</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cảm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của</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ông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mà</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Lợi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và</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các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tướng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sĩ</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khác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đã</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thoát</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hiểm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Sau</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này</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các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con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của</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Lai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là</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Lô</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Lộ</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lang="en-US" sz="3200" b="1" dirty="0" err="1">
                <a:solidFill>
                  <a:prstClr val="black"/>
                </a:solidFill>
                <a:latin typeface="Times New Roman" pitchFamily="18" charset="0"/>
              </a:rPr>
              <a:t>L</a:t>
            </a:r>
            <a:r>
              <a:rPr kumimoji="0" lang="en-US" sz="32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âm</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đều</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là</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tướng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giỏi</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có</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công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lao</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to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lớn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và</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hi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sinh</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vì</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Tổ</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quốc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a:t>
            </a:r>
          </a:p>
        </p:txBody>
      </p:sp>
    </p:spTree>
    <p:extLst>
      <p:ext uri="{BB962C8B-B14F-4D97-AF65-F5344CB8AC3E}">
        <p14:creationId xmlns:p14="http://schemas.microsoft.com/office/powerpoint/2010/main" val="2858512196"/>
      </p:ext>
    </p:extLst>
  </p:cSld>
  <p:clrMapOvr>
    <a:overrideClrMapping bg1="lt1" tx1="dk1" bg2="lt2" tx2="dk2" accent1="accent1" accent2="accent2" accent3="accent3" accent4="accent4" accent5="accent5" accent6="accent6" hlink="hlink" folHlink="folHlink"/>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77"/>
                                        </p:tgtEl>
                                        <p:attrNameLst>
                                          <p:attrName>style.visibility</p:attrName>
                                        </p:attrNameLst>
                                      </p:cBhvr>
                                      <p:to>
                                        <p:strVal val="visible"/>
                                      </p:to>
                                    </p:set>
                                    <p:animEffect transition="in" filter="barn(inVertical)">
                                      <p:cBhvr>
                                        <p:cTn id="7" dur="500"/>
                                        <p:tgtEl>
                                          <p:spTgt spid="1947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Picture 1"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04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8"/>
          <p:cNvSpPr>
            <a:spLocks noChangeArrowheads="1"/>
          </p:cNvSpPr>
          <p:nvPr/>
        </p:nvSpPr>
        <p:spPr bwMode="auto">
          <a:xfrm>
            <a:off x="2895600" y="5943600"/>
            <a:ext cx="784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8000"/>
                </a:solidFill>
                <a:effectLst/>
                <a:uLnTx/>
                <a:uFillTx/>
                <a:latin typeface="Franklin Gothic Book"/>
                <a:ea typeface="+mn-ea"/>
                <a:cs typeface="+mn-cs"/>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thờ</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Lai ở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Tép</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Hoá</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287290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arn(inVertical)">
                                      <p:cBhvr>
                                        <p:cTn id="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8" name="Text Box 12"/>
          <p:cNvSpPr txBox="1">
            <a:spLocks noChangeArrowheads="1"/>
          </p:cNvSpPr>
          <p:nvPr/>
        </p:nvSpPr>
        <p:spPr bwMode="auto">
          <a:xfrm>
            <a:off x="304800" y="252107"/>
            <a:ext cx="11734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3. </a:t>
            </a:r>
            <a:r>
              <a:rPr kumimoji="0" lang="en-US" sz="3200" b="1" i="1" u="none" strike="noStrike" kern="1200" cap="none" spc="0" normalizeH="0" baseline="0" noProof="0" dirty="0">
                <a:ln>
                  <a:noFill/>
                </a:ln>
                <a:solidFill>
                  <a:srgbClr val="0000CC"/>
                </a:solidFill>
                <a:effectLst/>
                <a:uLnTx/>
                <a:uFillTx/>
                <a:latin typeface="Franklin Gothic Book" pitchFamily="34" charset="0"/>
                <a:ea typeface="+mn-ea"/>
                <a:cs typeface="+mn-cs"/>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Em</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đặt</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thêm</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dấu</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phẩy</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vào</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chỗ</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nào</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trong</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những</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in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nghiêng</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sau</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đây</a:t>
            </a:r>
            <a:r>
              <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200" b="1" i="0" u="none" strike="noStrike" kern="1200" cap="none" spc="0" normalizeH="0" baseline="0" noProof="0" dirty="0">
              <a:ln>
                <a:noFill/>
              </a:ln>
              <a:solidFill>
                <a:srgbClr val="F31D0D"/>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dirty="0">
              <a:ln>
                <a:noFill/>
              </a:ln>
              <a:solidFill>
                <a:srgbClr val="F31D0D"/>
              </a:solidFill>
              <a:effectLst/>
              <a:uLnTx/>
              <a:uFillTx/>
              <a:latin typeface="Franklin Gothic Book"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1" u="none" strike="noStrike" kern="1200" cap="none" spc="0" normalizeH="0" baseline="0" noProof="0" dirty="0">
                <a:ln>
                  <a:noFill/>
                </a:ln>
                <a:solidFill>
                  <a:srgbClr val="0000CC"/>
                </a:solidFill>
                <a:effectLst/>
                <a:uLnTx/>
                <a:uFillTx/>
                <a:latin typeface="Franklin Gothic Book" pitchFamily="34" charset="0"/>
                <a:ea typeface="+mn-ea"/>
                <a:cs typeface="+mn-cs"/>
              </a:rPr>
              <a:t>               </a:t>
            </a:r>
            <a:endParaRPr kumimoji="0" lang="en-US" sz="2800" b="0" i="0" u="none" strike="noStrike" kern="1200" cap="none" spc="0" normalizeH="0" baseline="0" noProof="0" dirty="0">
              <a:ln>
                <a:noFill/>
              </a:ln>
              <a:solidFill>
                <a:srgbClr val="FF0000"/>
              </a:solidFill>
              <a:effectLst/>
              <a:uLnTx/>
              <a:uFillTx/>
              <a:latin typeface="Franklin Gothic Book" pitchFamily="34" charset="0"/>
              <a:ea typeface="+mn-ea"/>
              <a:cs typeface="+mn-cs"/>
            </a:endParaRPr>
          </a:p>
        </p:txBody>
      </p:sp>
      <p:sp>
        <p:nvSpPr>
          <p:cNvPr id="26629" name="Text Box 19"/>
          <p:cNvSpPr txBox="1">
            <a:spLocks noChangeArrowheads="1"/>
          </p:cNvSpPr>
          <p:nvPr/>
        </p:nvSpPr>
        <p:spPr bwMode="auto">
          <a:xfrm>
            <a:off x="3657600" y="1752600"/>
            <a:ext cx="3048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600" b="0" i="0" u="none" strike="noStrike" kern="1200" cap="none" spc="0" normalizeH="0" baseline="0" noProof="0">
              <a:ln>
                <a:noFill/>
              </a:ln>
              <a:solidFill>
                <a:srgbClr val="660033"/>
              </a:solidFill>
              <a:effectLst/>
              <a:uLnTx/>
              <a:uFillTx/>
              <a:latin typeface="Franklin Gothic Book"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600" b="0" i="0" u="none" strike="noStrike" kern="1200" cap="none" spc="0" normalizeH="0" baseline="0" noProof="0">
                <a:ln>
                  <a:noFill/>
                </a:ln>
                <a:solidFill>
                  <a:srgbClr val="660033"/>
                </a:solidFill>
                <a:effectLst/>
                <a:uLnTx/>
                <a:uFillTx/>
                <a:latin typeface="Franklin Gothic Book" pitchFamily="34" charset="0"/>
                <a:ea typeface="+mn-ea"/>
                <a:cs typeface="+mn-cs"/>
              </a:rPr>
              <a:t>,</a:t>
            </a:r>
          </a:p>
        </p:txBody>
      </p:sp>
      <p:sp>
        <p:nvSpPr>
          <p:cNvPr id="17" name="Text Box 10"/>
          <p:cNvSpPr txBox="1">
            <a:spLocks noChangeArrowheads="1"/>
          </p:cNvSpPr>
          <p:nvPr/>
        </p:nvSpPr>
        <p:spPr bwMode="auto">
          <a:xfrm>
            <a:off x="304800" y="1970305"/>
            <a:ext cx="11734800" cy="4278094"/>
          </a:xfrm>
          <a:prstGeom prst="rect">
            <a:avLst/>
          </a:prstGeom>
          <a:solidFill>
            <a:schemeClr val="accent3">
              <a:lumMod val="20000"/>
              <a:lumOff val="80000"/>
            </a:schemeClr>
          </a:solidFill>
          <a:ln w="9525">
            <a:noFill/>
            <a:miter lim="800000"/>
            <a:headEnd/>
            <a:tailEnd/>
          </a:ln>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Lai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mn-cs"/>
              </a:rPr>
              <a:t>cứu</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mn-cs"/>
              </a:rPr>
              <a:t>chúa</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Giặc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Minh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xâm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chiếm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nước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ta</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Chúng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làm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nhiều</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điều</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bạo</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ngược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khiến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lòng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dân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vô</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cùng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căm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giận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Bấy</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giờ</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ở Lam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Sơn</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có</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ông</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Lê</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Lợi</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phất</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cờ</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khởi</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nghĩa</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Trong</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những</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năm</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đầu</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nghĩa</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quân</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còn</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yếu</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thường</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bị</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giặc</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vây</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Có</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lần</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giặc</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vây</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rất</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ngặt</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quyết</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bắt</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bằng</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được</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chủ</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tướng</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Lê</a:t>
            </a:r>
            <a:r>
              <a:rPr kumimoji="0" lang="en-US" sz="3200" b="1" i="1"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1" u="none" strike="noStrike" kern="1200" cap="none" spc="0" normalizeH="0" baseline="0" noProof="0" dirty="0" err="1">
                <a:ln>
                  <a:noFill/>
                </a:ln>
                <a:solidFill>
                  <a:srgbClr val="020578"/>
                </a:solidFill>
                <a:effectLst/>
                <a:uLnTx/>
                <a:uFillTx/>
                <a:latin typeface="Times New Roman" pitchFamily="18" charset="0"/>
                <a:ea typeface="+mn-ea"/>
                <a:cs typeface="+mn-cs"/>
              </a:rPr>
              <a:t>Lợi</a:t>
            </a:r>
            <a:r>
              <a:rPr kumimoji="0" lang="en-US" sz="3200" b="1" i="0" u="none" strike="noStrike" kern="1200" cap="none" spc="0" normalizeH="0" baseline="0" noProof="0" dirty="0">
                <a:ln>
                  <a:noFill/>
                </a:ln>
                <a:solidFill>
                  <a:srgbClr val="020578"/>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Ông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Lai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liền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đóng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giả</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làm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Lợi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đem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một</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toán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quân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phá</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vòng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vây</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Giặc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bắt</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được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ông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nhờ</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vậy</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mà</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Lê</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Lợi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và</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số</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quân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còn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lại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được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cứu</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mn-cs"/>
              </a:rPr>
              <a:t>thoát</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a:t>
            </a:r>
          </a:p>
        </p:txBody>
      </p:sp>
      <p:sp>
        <p:nvSpPr>
          <p:cNvPr id="8" name="Text Box 17">
            <a:extLst>
              <a:ext uri="{FF2B5EF4-FFF2-40B4-BE49-F238E27FC236}">
                <a16:creationId xmlns:a16="http://schemas.microsoft.com/office/drawing/2014/main" id="{9DF9E2B4-55F3-49BB-8C87-D46CE25697CB}"/>
              </a:ext>
            </a:extLst>
          </p:cNvPr>
          <p:cNvSpPr txBox="1">
            <a:spLocks noChangeArrowheads="1"/>
          </p:cNvSpPr>
          <p:nvPr/>
        </p:nvSpPr>
        <p:spPr bwMode="auto">
          <a:xfrm>
            <a:off x="9067800" y="3135968"/>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3300"/>
                </a:solidFill>
                <a:effectLst/>
                <a:uLnTx/>
                <a:uFillTx/>
                <a:latin typeface="Times New Roman" pitchFamily="18" charset="0"/>
                <a:ea typeface="+mn-ea"/>
                <a:cs typeface="+mn-cs"/>
              </a:rPr>
              <a:t>,</a:t>
            </a:r>
          </a:p>
        </p:txBody>
      </p:sp>
      <p:sp>
        <p:nvSpPr>
          <p:cNvPr id="9" name="Text Box 18">
            <a:extLst>
              <a:ext uri="{FF2B5EF4-FFF2-40B4-BE49-F238E27FC236}">
                <a16:creationId xmlns:a16="http://schemas.microsoft.com/office/drawing/2014/main" id="{5BA13DF5-B5E2-4D39-BA6E-6F7793C20072}"/>
              </a:ext>
            </a:extLst>
          </p:cNvPr>
          <p:cNvSpPr txBox="1">
            <a:spLocks noChangeArrowheads="1"/>
          </p:cNvSpPr>
          <p:nvPr/>
        </p:nvSpPr>
        <p:spPr bwMode="auto">
          <a:xfrm>
            <a:off x="6705600" y="4077886"/>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3300"/>
                </a:solidFill>
                <a:effectLst/>
                <a:uLnTx/>
                <a:uFillTx/>
                <a:latin typeface="Times New Roman" pitchFamily="18" charset="0"/>
                <a:ea typeface="+mn-ea"/>
                <a:cs typeface="+mn-cs"/>
              </a:rPr>
              <a:t>,</a:t>
            </a:r>
          </a:p>
        </p:txBody>
      </p:sp>
      <p:sp>
        <p:nvSpPr>
          <p:cNvPr id="10" name="Text Box 19">
            <a:extLst>
              <a:ext uri="{FF2B5EF4-FFF2-40B4-BE49-F238E27FC236}">
                <a16:creationId xmlns:a16="http://schemas.microsoft.com/office/drawing/2014/main" id="{9452DA8F-5C3A-4530-A10A-F460093C48D2}"/>
              </a:ext>
            </a:extLst>
          </p:cNvPr>
          <p:cNvSpPr txBox="1">
            <a:spLocks noChangeArrowheads="1"/>
          </p:cNvSpPr>
          <p:nvPr/>
        </p:nvSpPr>
        <p:spPr bwMode="auto">
          <a:xfrm>
            <a:off x="9677400" y="3675777"/>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3300"/>
                </a:solidFill>
                <a:effectLst/>
                <a:uLnTx/>
                <a:uFillTx/>
                <a:latin typeface="Times New Roman" pitchFamily="18" charset="0"/>
                <a:ea typeface="+mn-ea"/>
                <a:cs typeface="+mn-cs"/>
              </a:rPr>
              <a:t>,</a:t>
            </a:r>
          </a:p>
        </p:txBody>
      </p:sp>
      <p:cxnSp>
        <p:nvCxnSpPr>
          <p:cNvPr id="11" name="Straight Connector 10"/>
          <p:cNvCxnSpPr/>
          <p:nvPr/>
        </p:nvCxnSpPr>
        <p:spPr>
          <a:xfrm>
            <a:off x="2667000" y="762000"/>
            <a:ext cx="3124200"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a:off x="8153400" y="762000"/>
            <a:ext cx="3276600"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3" name="Straight Connector 12"/>
          <p:cNvCxnSpPr/>
          <p:nvPr/>
        </p:nvCxnSpPr>
        <p:spPr>
          <a:xfrm>
            <a:off x="381000" y="1295400"/>
            <a:ext cx="1371600" cy="0"/>
          </a:xfrm>
          <a:prstGeom prst="line">
            <a:avLst/>
          </a:prstGeom>
          <a:ln w="285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3290337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nr22tw">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nr22tw">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nr22tw">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nr22tw">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nr22tw">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577</TotalTime>
  <Words>1937</Words>
  <Application>Microsoft Office PowerPoint</Application>
  <PresentationFormat>Widescreen</PresentationFormat>
  <Paragraphs>140</Paragraphs>
  <Slides>27</Slides>
  <Notes>5</Notes>
  <HiddenSlides>13</HiddenSlides>
  <MMClips>0</MMClips>
  <ScaleCrop>false</ScaleCrop>
  <HeadingPairs>
    <vt:vector size="6" baseType="variant">
      <vt:variant>
        <vt:lpstr>Fonts Used</vt:lpstr>
      </vt:variant>
      <vt:variant>
        <vt:i4>16</vt:i4>
      </vt:variant>
      <vt:variant>
        <vt:lpstr>Theme</vt:lpstr>
      </vt:variant>
      <vt:variant>
        <vt:i4>9</vt:i4>
      </vt:variant>
      <vt:variant>
        <vt:lpstr>Slide Titles</vt:lpstr>
      </vt:variant>
      <vt:variant>
        <vt:i4>27</vt:i4>
      </vt:variant>
    </vt:vector>
  </HeadingPairs>
  <TitlesOfParts>
    <vt:vector size="52" baseType="lpstr">
      <vt:lpstr>宋体</vt:lpstr>
      <vt:lpstr>.VnTime</vt:lpstr>
      <vt:lpstr>Arial</vt:lpstr>
      <vt:lpstr>Calibri</vt:lpstr>
      <vt:lpstr>Calibri Light</vt:lpstr>
      <vt:lpstr>Caveat Brush</vt:lpstr>
      <vt:lpstr>Franklin Gothic Book</vt:lpstr>
      <vt:lpstr>HP001 4 hàng</vt:lpstr>
      <vt:lpstr>Open Sans Light</vt:lpstr>
      <vt:lpstr>Times New Roman</vt:lpstr>
      <vt:lpstr>Wingdings</vt:lpstr>
      <vt:lpstr>Wingdings 3</vt:lpstr>
      <vt:lpstr>字魂179号-正酷波波体</vt:lpstr>
      <vt:lpstr>思源宋体 CN Heavy</vt:lpstr>
      <vt:lpstr>思源黑体 CN Light</vt:lpstr>
      <vt:lpstr>方正卡通简体</vt:lpstr>
      <vt:lpstr>4_Default Design</vt:lpstr>
      <vt:lpstr>7_Default Design</vt:lpstr>
      <vt:lpstr>office</vt:lpstr>
      <vt:lpstr>1_office</vt:lpstr>
      <vt:lpstr>2_Office Theme</vt:lpstr>
      <vt:lpstr>2_office</vt:lpstr>
      <vt:lpstr>Default Design</vt:lpstr>
      <vt:lpstr>3_office</vt:lpstr>
      <vt:lpstr>4_office</vt:lpstr>
      <vt:lpstr>PowerPoint Presentation</vt:lpstr>
      <vt:lpstr>PowerPoint Presentation</vt:lpstr>
      <vt:lpstr>Thứ năm ngày 27 tháng 1 năm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63</cp:revision>
  <dcterms:created xsi:type="dcterms:W3CDTF">2016-11-25T13:27:01Z</dcterms:created>
  <dcterms:modified xsi:type="dcterms:W3CDTF">2022-01-23T11:43:56Z</dcterms:modified>
</cp:coreProperties>
</file>