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4" r:id="rId4"/>
  </p:sldMasterIdLst>
  <p:notesMasterIdLst>
    <p:notesMasterId r:id="rId34"/>
  </p:notesMasterIdLst>
  <p:sldIdLst>
    <p:sldId id="256" r:id="rId5"/>
    <p:sldId id="264" r:id="rId6"/>
    <p:sldId id="283" r:id="rId7"/>
    <p:sldId id="284" r:id="rId8"/>
    <p:sldId id="291" r:id="rId9"/>
    <p:sldId id="285" r:id="rId10"/>
    <p:sldId id="292" r:id="rId11"/>
    <p:sldId id="287" r:id="rId12"/>
    <p:sldId id="293" r:id="rId13"/>
    <p:sldId id="286" r:id="rId14"/>
    <p:sldId id="294" r:id="rId15"/>
    <p:sldId id="297" r:id="rId16"/>
    <p:sldId id="296" r:id="rId17"/>
    <p:sldId id="259" r:id="rId18"/>
    <p:sldId id="260" r:id="rId19"/>
    <p:sldId id="271" r:id="rId20"/>
    <p:sldId id="262" r:id="rId21"/>
    <p:sldId id="274" r:id="rId22"/>
    <p:sldId id="275" r:id="rId23"/>
    <p:sldId id="276" r:id="rId24"/>
    <p:sldId id="295" r:id="rId25"/>
    <p:sldId id="301" r:id="rId26"/>
    <p:sldId id="302" r:id="rId27"/>
    <p:sldId id="300" r:id="rId28"/>
    <p:sldId id="290" r:id="rId29"/>
    <p:sldId id="304" r:id="rId30"/>
    <p:sldId id="298" r:id="rId31"/>
    <p:sldId id="289" r:id="rId32"/>
    <p:sldId id="303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D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502C2-FC3C-41E5-92D7-C367F519F5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20B828F-0B94-44F0-85F4-D36E65881FA1}">
      <dgm:prSet/>
      <dgm:spPr/>
      <dgm:t>
        <a:bodyPr/>
        <a:lstStyle/>
        <a:p>
          <a:pPr rtl="0"/>
          <a:r>
            <a:rPr lang="en-US" b="1" smtClean="0"/>
            <a:t>THẢO LUẬN NHÓM </a:t>
          </a:r>
          <a:endParaRPr lang="en-US"/>
        </a:p>
      </dgm:t>
    </dgm:pt>
    <dgm:pt modelId="{B728CF34-5D32-4068-8CB2-B57E83038F0B}" type="parTrans" cxnId="{770590D0-68B3-4233-B80B-FDAA42632C06}">
      <dgm:prSet/>
      <dgm:spPr/>
      <dgm:t>
        <a:bodyPr/>
        <a:lstStyle/>
        <a:p>
          <a:endParaRPr lang="en-US"/>
        </a:p>
      </dgm:t>
    </dgm:pt>
    <dgm:pt modelId="{77362B84-D82F-4BDF-825C-48C0548F248F}" type="sibTrans" cxnId="{770590D0-68B3-4233-B80B-FDAA42632C06}">
      <dgm:prSet/>
      <dgm:spPr/>
      <dgm:t>
        <a:bodyPr/>
        <a:lstStyle/>
        <a:p>
          <a:endParaRPr lang="en-US"/>
        </a:p>
      </dgm:t>
    </dgm:pt>
    <dgm:pt modelId="{DEEB8EF4-B009-4B61-A9D6-0AAFD653DAC8}" type="pres">
      <dgm:prSet presAssocID="{62E502C2-FC3C-41E5-92D7-C367F519F5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B4BDB-4FB1-48C0-990E-A3A36AE42DF1}" type="pres">
      <dgm:prSet presAssocID="{C20B828F-0B94-44F0-85F4-D36E65881F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269F0-9698-4947-883C-180962F5C08D}" type="presOf" srcId="{C20B828F-0B94-44F0-85F4-D36E65881FA1}" destId="{932B4BDB-4FB1-48C0-990E-A3A36AE42DF1}" srcOrd="0" destOrd="0" presId="urn:microsoft.com/office/officeart/2005/8/layout/vList2"/>
    <dgm:cxn modelId="{7DFE81FD-D092-42AC-9A21-3F7F75993392}" type="presOf" srcId="{62E502C2-FC3C-41E5-92D7-C367F519F5F9}" destId="{DEEB8EF4-B009-4B61-A9D6-0AAFD653DAC8}" srcOrd="0" destOrd="0" presId="urn:microsoft.com/office/officeart/2005/8/layout/vList2"/>
    <dgm:cxn modelId="{770590D0-68B3-4233-B80B-FDAA42632C06}" srcId="{62E502C2-FC3C-41E5-92D7-C367F519F5F9}" destId="{C20B828F-0B94-44F0-85F4-D36E65881FA1}" srcOrd="0" destOrd="0" parTransId="{B728CF34-5D32-4068-8CB2-B57E83038F0B}" sibTransId="{77362B84-D82F-4BDF-825C-48C0548F248F}"/>
    <dgm:cxn modelId="{95E9C2DB-D330-47CE-B3D5-BBBDFFA1EF76}" type="presParOf" srcId="{DEEB8EF4-B009-4B61-A9D6-0AAFD653DAC8}" destId="{932B4BDB-4FB1-48C0-990E-A3A36AE42D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ACF68-0D78-40E6-8B3D-A46E03DE93D0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28CA19-A137-4F7F-B8A6-D8515010A452}">
      <dgm:prSet custT="1"/>
      <dgm:spPr/>
      <dgm:t>
        <a:bodyPr/>
        <a:lstStyle/>
        <a:p>
          <a:pPr algn="ctr" rtl="0"/>
          <a:r>
            <a:rPr lang="en-US" sz="4000" dirty="0" err="1" smtClean="0"/>
            <a:t>Tiêu</a:t>
          </a:r>
          <a:r>
            <a:rPr lang="en-US" sz="4000" dirty="0" smtClean="0"/>
            <a:t> </a:t>
          </a:r>
          <a:r>
            <a:rPr lang="en-US" sz="4000" dirty="0" err="1" smtClean="0"/>
            <a:t>chí</a:t>
          </a:r>
          <a:r>
            <a:rPr lang="en-US" sz="4000" dirty="0" smtClean="0"/>
            <a:t> </a:t>
          </a:r>
          <a:r>
            <a:rPr lang="en-US" sz="4000" dirty="0" err="1" smtClean="0"/>
            <a:t>đánh</a:t>
          </a:r>
          <a:r>
            <a:rPr lang="en-US" sz="4000" dirty="0" smtClean="0"/>
            <a:t> </a:t>
          </a:r>
          <a:r>
            <a:rPr lang="en-US" sz="4000" dirty="0" err="1" smtClean="0"/>
            <a:t>giá</a:t>
          </a:r>
          <a:endParaRPr lang="en-US" sz="4000" dirty="0"/>
        </a:p>
      </dgm:t>
    </dgm:pt>
    <dgm:pt modelId="{0DD5CE61-CBF7-4975-82B9-4136D2AAE0AA}" type="parTrans" cxnId="{95911825-D5A5-4E34-AE42-C920811B9FDF}">
      <dgm:prSet/>
      <dgm:spPr/>
      <dgm:t>
        <a:bodyPr/>
        <a:lstStyle/>
        <a:p>
          <a:pPr algn="ctr"/>
          <a:endParaRPr lang="en-US"/>
        </a:p>
      </dgm:t>
    </dgm:pt>
    <dgm:pt modelId="{25B07C62-8122-4AD4-B063-F5E9551B2872}" type="sibTrans" cxnId="{95911825-D5A5-4E34-AE42-C920811B9FDF}">
      <dgm:prSet/>
      <dgm:spPr/>
      <dgm:t>
        <a:bodyPr/>
        <a:lstStyle/>
        <a:p>
          <a:pPr algn="ctr"/>
          <a:endParaRPr lang="en-US"/>
        </a:p>
      </dgm:t>
    </dgm:pt>
    <dgm:pt modelId="{EDF072A1-5FAD-448D-8877-6BA1F841125A}" type="pres">
      <dgm:prSet presAssocID="{0C6ACF68-0D78-40E6-8B3D-A46E03DE93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6AF750-6ACE-42B7-B4B4-2A05B536D269}" type="pres">
      <dgm:prSet presAssocID="{C628CA19-A137-4F7F-B8A6-D8515010A452}" presName="parentLin" presStyleCnt="0"/>
      <dgm:spPr/>
    </dgm:pt>
    <dgm:pt modelId="{8945A566-B85E-43FE-B962-6EB778309476}" type="pres">
      <dgm:prSet presAssocID="{C628CA19-A137-4F7F-B8A6-D8515010A45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DD65294-AEFA-4EBE-BE8D-D2F63D19C81C}" type="pres">
      <dgm:prSet presAssocID="{C628CA19-A137-4F7F-B8A6-D8515010A452}" presName="parentText" presStyleLbl="node1" presStyleIdx="0" presStyleCnt="1" custScaleX="131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83FDC-3263-40F4-A9D6-1D22D2FFF8F4}" type="pres">
      <dgm:prSet presAssocID="{C628CA19-A137-4F7F-B8A6-D8515010A452}" presName="negativeSpace" presStyleCnt="0"/>
      <dgm:spPr/>
    </dgm:pt>
    <dgm:pt modelId="{7915C96E-5E26-4CEC-BAFF-2C32B2B3E948}" type="pres">
      <dgm:prSet presAssocID="{C628CA19-A137-4F7F-B8A6-D8515010A45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7E7DCEA-88DD-40CF-97E9-B6BA27933F61}" type="presOf" srcId="{C628CA19-A137-4F7F-B8A6-D8515010A452}" destId="{EDD65294-AEFA-4EBE-BE8D-D2F63D19C81C}" srcOrd="1" destOrd="0" presId="urn:microsoft.com/office/officeart/2005/8/layout/list1"/>
    <dgm:cxn modelId="{EE123B81-8305-4F2A-868F-B21FE2904EFB}" type="presOf" srcId="{C628CA19-A137-4F7F-B8A6-D8515010A452}" destId="{8945A566-B85E-43FE-B962-6EB778309476}" srcOrd="0" destOrd="0" presId="urn:microsoft.com/office/officeart/2005/8/layout/list1"/>
    <dgm:cxn modelId="{95911825-D5A5-4E34-AE42-C920811B9FDF}" srcId="{0C6ACF68-0D78-40E6-8B3D-A46E03DE93D0}" destId="{C628CA19-A137-4F7F-B8A6-D8515010A452}" srcOrd="0" destOrd="0" parTransId="{0DD5CE61-CBF7-4975-82B9-4136D2AAE0AA}" sibTransId="{25B07C62-8122-4AD4-B063-F5E9551B2872}"/>
    <dgm:cxn modelId="{42530434-161B-4D6F-B095-6D83A00274C5}" type="presOf" srcId="{0C6ACF68-0D78-40E6-8B3D-A46E03DE93D0}" destId="{EDF072A1-5FAD-448D-8877-6BA1F841125A}" srcOrd="0" destOrd="0" presId="urn:microsoft.com/office/officeart/2005/8/layout/list1"/>
    <dgm:cxn modelId="{D5298052-3123-4137-9F66-95DFD7D391D5}" type="presParOf" srcId="{EDF072A1-5FAD-448D-8877-6BA1F841125A}" destId="{716AF750-6ACE-42B7-B4B4-2A05B536D269}" srcOrd="0" destOrd="0" presId="urn:microsoft.com/office/officeart/2005/8/layout/list1"/>
    <dgm:cxn modelId="{A4F1C3A4-D201-4C9D-AB4E-03EF259D3B3D}" type="presParOf" srcId="{716AF750-6ACE-42B7-B4B4-2A05B536D269}" destId="{8945A566-B85E-43FE-B962-6EB778309476}" srcOrd="0" destOrd="0" presId="urn:microsoft.com/office/officeart/2005/8/layout/list1"/>
    <dgm:cxn modelId="{64520B4C-B551-4FFA-8191-4565A05491FB}" type="presParOf" srcId="{716AF750-6ACE-42B7-B4B4-2A05B536D269}" destId="{EDD65294-AEFA-4EBE-BE8D-D2F63D19C81C}" srcOrd="1" destOrd="0" presId="urn:microsoft.com/office/officeart/2005/8/layout/list1"/>
    <dgm:cxn modelId="{0724BD3C-AB1E-4ECD-98D8-CCAB5D37F189}" type="presParOf" srcId="{EDF072A1-5FAD-448D-8877-6BA1F841125A}" destId="{98E83FDC-3263-40F4-A9D6-1D22D2FFF8F4}" srcOrd="1" destOrd="0" presId="urn:microsoft.com/office/officeart/2005/8/layout/list1"/>
    <dgm:cxn modelId="{DDCD7E9C-24DE-4E91-9007-665EEEFB6C8E}" type="presParOf" srcId="{EDF072A1-5FAD-448D-8877-6BA1F841125A}" destId="{7915C96E-5E26-4CEC-BAFF-2C32B2B3E94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2B4A5-EA26-4296-BF92-F86036350E9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7ECF4C-5D0D-4791-AEA4-B0341F8115CE}">
      <dgm:prSet custT="1"/>
      <dgm:spPr>
        <a:xfrm>
          <a:off x="0" y="226"/>
          <a:ext cx="4385457" cy="456745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 rtl="0"/>
          <a:r>
            <a:rPr lang="en-US" sz="20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Thực</a:t>
          </a:r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hành</a:t>
          </a:r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viết</a:t>
          </a:r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đoạn</a:t>
          </a:r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văn</a:t>
          </a:r>
          <a:endParaRPr lang="en-US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3A7343-85DA-4200-9F95-4B446B7CCBF5}" type="parTrans" cxnId="{0949EC63-44C1-4615-80A5-24A1F373EEE0}">
      <dgm:prSet/>
      <dgm:spPr/>
      <dgm:t>
        <a:bodyPr/>
        <a:lstStyle/>
        <a:p>
          <a:endParaRPr lang="en-US" sz="2000"/>
        </a:p>
      </dgm:t>
    </dgm:pt>
    <dgm:pt modelId="{C1D0E2BE-8A48-4825-B7FC-DEFDEE3C65DB}" type="sibTrans" cxnId="{0949EC63-44C1-4615-80A5-24A1F373EEE0}">
      <dgm:prSet/>
      <dgm:spPr/>
      <dgm:t>
        <a:bodyPr/>
        <a:lstStyle/>
        <a:p>
          <a:endParaRPr lang="en-US" sz="2000"/>
        </a:p>
      </dgm:t>
    </dgm:pt>
    <dgm:pt modelId="{B1D0E0B7-3C4E-416D-B2C0-DC58B8C5F2A1}" type="pres">
      <dgm:prSet presAssocID="{93D2B4A5-EA26-4296-BF92-F86036350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387B0-ECD1-4D03-9D58-9A1B0CC1A40A}" type="pres">
      <dgm:prSet presAssocID="{9E7ECF4C-5D0D-4791-AEA4-B0341F8115CE}" presName="parentText" presStyleLbl="node1" presStyleIdx="0" presStyleCnt="1" custLinFactY="200000" custLinFactNeighborX="-1148" custLinFactNeighborY="2818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F292EB-F156-4BF5-8ED8-8738B4EB23A1}" type="presOf" srcId="{93D2B4A5-EA26-4296-BF92-F86036350E93}" destId="{B1D0E0B7-3C4E-416D-B2C0-DC58B8C5F2A1}" srcOrd="0" destOrd="0" presId="urn:microsoft.com/office/officeart/2005/8/layout/vList2"/>
    <dgm:cxn modelId="{0949EC63-44C1-4615-80A5-24A1F373EEE0}" srcId="{93D2B4A5-EA26-4296-BF92-F86036350E93}" destId="{9E7ECF4C-5D0D-4791-AEA4-B0341F8115CE}" srcOrd="0" destOrd="0" parTransId="{3D3A7343-85DA-4200-9F95-4B446B7CCBF5}" sibTransId="{C1D0E2BE-8A48-4825-B7FC-DEFDEE3C65DB}"/>
    <dgm:cxn modelId="{0E08F881-70A4-494E-84BE-260AEFDECDBF}" type="presOf" srcId="{9E7ECF4C-5D0D-4791-AEA4-B0341F8115CE}" destId="{547387B0-ECD1-4D03-9D58-9A1B0CC1A40A}" srcOrd="0" destOrd="0" presId="urn:microsoft.com/office/officeart/2005/8/layout/vList2"/>
    <dgm:cxn modelId="{50C74142-AFEE-4D12-90DD-C6576A30F567}" type="presParOf" srcId="{B1D0E0B7-3C4E-416D-B2C0-DC58B8C5F2A1}" destId="{547387B0-ECD1-4D03-9D58-9A1B0CC1A4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6ACF68-0D78-40E6-8B3D-A46E03DE93D0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28CA19-A137-4F7F-B8A6-D8515010A452}">
      <dgm:prSet custT="1"/>
      <dgm:spPr/>
      <dgm:t>
        <a:bodyPr/>
        <a:lstStyle/>
        <a:p>
          <a:pPr algn="ctr" rtl="0"/>
          <a:r>
            <a:rPr lang="en-US" sz="4000" dirty="0" err="1" smtClean="0"/>
            <a:t>Tiêu</a:t>
          </a:r>
          <a:r>
            <a:rPr lang="en-US" sz="4000" dirty="0" smtClean="0"/>
            <a:t> </a:t>
          </a:r>
          <a:r>
            <a:rPr lang="en-US" sz="4000" dirty="0" err="1" smtClean="0"/>
            <a:t>chí</a:t>
          </a:r>
          <a:r>
            <a:rPr lang="en-US" sz="4000" dirty="0" smtClean="0"/>
            <a:t> </a:t>
          </a:r>
          <a:r>
            <a:rPr lang="en-US" sz="4000" dirty="0" err="1" smtClean="0"/>
            <a:t>đánh</a:t>
          </a:r>
          <a:r>
            <a:rPr lang="en-US" sz="4000" dirty="0" smtClean="0"/>
            <a:t> </a:t>
          </a:r>
          <a:r>
            <a:rPr lang="en-US" sz="4000" dirty="0" err="1" smtClean="0"/>
            <a:t>giá</a:t>
          </a:r>
          <a:endParaRPr lang="en-US" sz="4000" dirty="0"/>
        </a:p>
      </dgm:t>
    </dgm:pt>
    <dgm:pt modelId="{0DD5CE61-CBF7-4975-82B9-4136D2AAE0AA}" type="parTrans" cxnId="{95911825-D5A5-4E34-AE42-C920811B9FDF}">
      <dgm:prSet/>
      <dgm:spPr/>
      <dgm:t>
        <a:bodyPr/>
        <a:lstStyle/>
        <a:p>
          <a:pPr algn="ctr"/>
          <a:endParaRPr lang="en-US"/>
        </a:p>
      </dgm:t>
    </dgm:pt>
    <dgm:pt modelId="{25B07C62-8122-4AD4-B063-F5E9551B2872}" type="sibTrans" cxnId="{95911825-D5A5-4E34-AE42-C920811B9FDF}">
      <dgm:prSet/>
      <dgm:spPr/>
      <dgm:t>
        <a:bodyPr/>
        <a:lstStyle/>
        <a:p>
          <a:pPr algn="ctr"/>
          <a:endParaRPr lang="en-US"/>
        </a:p>
      </dgm:t>
    </dgm:pt>
    <dgm:pt modelId="{EDF072A1-5FAD-448D-8877-6BA1F841125A}" type="pres">
      <dgm:prSet presAssocID="{0C6ACF68-0D78-40E6-8B3D-A46E03DE93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6AF750-6ACE-42B7-B4B4-2A05B536D269}" type="pres">
      <dgm:prSet presAssocID="{C628CA19-A137-4F7F-B8A6-D8515010A452}" presName="parentLin" presStyleCnt="0"/>
      <dgm:spPr/>
    </dgm:pt>
    <dgm:pt modelId="{8945A566-B85E-43FE-B962-6EB778309476}" type="pres">
      <dgm:prSet presAssocID="{C628CA19-A137-4F7F-B8A6-D8515010A45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DD65294-AEFA-4EBE-BE8D-D2F63D19C81C}" type="pres">
      <dgm:prSet presAssocID="{C628CA19-A137-4F7F-B8A6-D8515010A452}" presName="parentText" presStyleLbl="node1" presStyleIdx="0" presStyleCnt="1" custScaleX="131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83FDC-3263-40F4-A9D6-1D22D2FFF8F4}" type="pres">
      <dgm:prSet presAssocID="{C628CA19-A137-4F7F-B8A6-D8515010A452}" presName="negativeSpace" presStyleCnt="0"/>
      <dgm:spPr/>
    </dgm:pt>
    <dgm:pt modelId="{7915C96E-5E26-4CEC-BAFF-2C32B2B3E948}" type="pres">
      <dgm:prSet presAssocID="{C628CA19-A137-4F7F-B8A6-D8515010A45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7E7DCEA-88DD-40CF-97E9-B6BA27933F61}" type="presOf" srcId="{C628CA19-A137-4F7F-B8A6-D8515010A452}" destId="{EDD65294-AEFA-4EBE-BE8D-D2F63D19C81C}" srcOrd="1" destOrd="0" presId="urn:microsoft.com/office/officeart/2005/8/layout/list1"/>
    <dgm:cxn modelId="{EE123B81-8305-4F2A-868F-B21FE2904EFB}" type="presOf" srcId="{C628CA19-A137-4F7F-B8A6-D8515010A452}" destId="{8945A566-B85E-43FE-B962-6EB778309476}" srcOrd="0" destOrd="0" presId="urn:microsoft.com/office/officeart/2005/8/layout/list1"/>
    <dgm:cxn modelId="{95911825-D5A5-4E34-AE42-C920811B9FDF}" srcId="{0C6ACF68-0D78-40E6-8B3D-A46E03DE93D0}" destId="{C628CA19-A137-4F7F-B8A6-D8515010A452}" srcOrd="0" destOrd="0" parTransId="{0DD5CE61-CBF7-4975-82B9-4136D2AAE0AA}" sibTransId="{25B07C62-8122-4AD4-B063-F5E9551B2872}"/>
    <dgm:cxn modelId="{42530434-161B-4D6F-B095-6D83A00274C5}" type="presOf" srcId="{0C6ACF68-0D78-40E6-8B3D-A46E03DE93D0}" destId="{EDF072A1-5FAD-448D-8877-6BA1F841125A}" srcOrd="0" destOrd="0" presId="urn:microsoft.com/office/officeart/2005/8/layout/list1"/>
    <dgm:cxn modelId="{D5298052-3123-4137-9F66-95DFD7D391D5}" type="presParOf" srcId="{EDF072A1-5FAD-448D-8877-6BA1F841125A}" destId="{716AF750-6ACE-42B7-B4B4-2A05B536D269}" srcOrd="0" destOrd="0" presId="urn:microsoft.com/office/officeart/2005/8/layout/list1"/>
    <dgm:cxn modelId="{A4F1C3A4-D201-4C9D-AB4E-03EF259D3B3D}" type="presParOf" srcId="{716AF750-6ACE-42B7-B4B4-2A05B536D269}" destId="{8945A566-B85E-43FE-B962-6EB778309476}" srcOrd="0" destOrd="0" presId="urn:microsoft.com/office/officeart/2005/8/layout/list1"/>
    <dgm:cxn modelId="{64520B4C-B551-4FFA-8191-4565A05491FB}" type="presParOf" srcId="{716AF750-6ACE-42B7-B4B4-2A05B536D269}" destId="{EDD65294-AEFA-4EBE-BE8D-D2F63D19C81C}" srcOrd="1" destOrd="0" presId="urn:microsoft.com/office/officeart/2005/8/layout/list1"/>
    <dgm:cxn modelId="{0724BD3C-AB1E-4ECD-98D8-CCAB5D37F189}" type="presParOf" srcId="{EDF072A1-5FAD-448D-8877-6BA1F841125A}" destId="{98E83FDC-3263-40F4-A9D6-1D22D2FFF8F4}" srcOrd="1" destOrd="0" presId="urn:microsoft.com/office/officeart/2005/8/layout/list1"/>
    <dgm:cxn modelId="{DDCD7E9C-24DE-4E91-9007-665EEEFB6C8E}" type="presParOf" srcId="{EDF072A1-5FAD-448D-8877-6BA1F841125A}" destId="{7915C96E-5E26-4CEC-BAFF-2C32B2B3E94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B4BDB-4FB1-48C0-990E-A3A36AE42DF1}">
      <dsp:nvSpPr>
        <dsp:cNvPr id="0" name=""/>
        <dsp:cNvSpPr/>
      </dsp:nvSpPr>
      <dsp:spPr>
        <a:xfrm>
          <a:off x="0" y="268"/>
          <a:ext cx="4538128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/>
            <a:t>THẢO LUẬN NHÓM </a:t>
          </a:r>
          <a:endParaRPr lang="en-US" sz="3300" kern="1200"/>
        </a:p>
      </dsp:txBody>
      <dsp:txXfrm>
        <a:off x="37696" y="37964"/>
        <a:ext cx="4462736" cy="696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5C96E-5E26-4CEC-BAFF-2C32B2B3E948}">
      <dsp:nvSpPr>
        <dsp:cNvPr id="0" name=""/>
        <dsp:cNvSpPr/>
      </dsp:nvSpPr>
      <dsp:spPr>
        <a:xfrm>
          <a:off x="0" y="265949"/>
          <a:ext cx="518270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65294-AEFA-4EBE-BE8D-D2F63D19C81C}">
      <dsp:nvSpPr>
        <dsp:cNvPr id="0" name=""/>
        <dsp:cNvSpPr/>
      </dsp:nvSpPr>
      <dsp:spPr>
        <a:xfrm>
          <a:off x="258881" y="269"/>
          <a:ext cx="477493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26" tIns="0" rIns="137126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Tiêu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chí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đánh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giá</a:t>
          </a:r>
          <a:endParaRPr lang="en-US" sz="4000" kern="1200" dirty="0"/>
        </a:p>
      </dsp:txBody>
      <dsp:txXfrm>
        <a:off x="284820" y="26208"/>
        <a:ext cx="4723055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387B0-ECD1-4D03-9D58-9A1B0CC1A40A}">
      <dsp:nvSpPr>
        <dsp:cNvPr id="0" name=""/>
        <dsp:cNvSpPr/>
      </dsp:nvSpPr>
      <dsp:spPr>
        <a:xfrm>
          <a:off x="0" y="453"/>
          <a:ext cx="4385457" cy="456745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Thực</a:t>
          </a: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hành</a:t>
          </a: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viết</a:t>
          </a: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đoạn</a:t>
          </a: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văn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296" y="22749"/>
        <a:ext cx="4340865" cy="412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5C96E-5E26-4CEC-BAFF-2C32B2B3E948}">
      <dsp:nvSpPr>
        <dsp:cNvPr id="0" name=""/>
        <dsp:cNvSpPr/>
      </dsp:nvSpPr>
      <dsp:spPr>
        <a:xfrm>
          <a:off x="0" y="266079"/>
          <a:ext cx="51845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65294-AEFA-4EBE-BE8D-D2F63D19C81C}">
      <dsp:nvSpPr>
        <dsp:cNvPr id="0" name=""/>
        <dsp:cNvSpPr/>
      </dsp:nvSpPr>
      <dsp:spPr>
        <a:xfrm>
          <a:off x="258975" y="399"/>
          <a:ext cx="47766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75" tIns="0" rIns="137175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Tiêu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chí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đánh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giá</a:t>
          </a:r>
          <a:endParaRPr lang="en-US" sz="4000" kern="1200" dirty="0"/>
        </a:p>
      </dsp:txBody>
      <dsp:txXfrm>
        <a:off x="284914" y="26338"/>
        <a:ext cx="472478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35E55-222F-4F3D-A4AF-17963AAE9E60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270F6-80CB-4B85-ABBB-47F2678F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4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4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B5E75-D773-4EB1-B4DA-E07DEF01050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58150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7002D-76C0-47AE-812A-B9641C136A1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974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7002D-76C0-47AE-812A-B9641C136A1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543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65782-819C-468B-A17F-46C2E5D898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03105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12A9F-D6F2-4331-937C-AA9B095F11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34970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16226-F38D-4B7A-80DD-25F8C018C40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60177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445399-8F8A-4936-9057-D3416FA65B0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92227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8420A-5F50-474F-A0DC-E426C9B3F2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0584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9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8A2DD-46E1-4A4F-9931-16A4CF1F54D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68144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D7A86-93CC-4C97-9EB5-4BC327773D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04713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E7D8F2-7FE0-4C2C-AB87-3685A96C5AE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332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894A6-E9D2-49FC-89BC-D09CA7DD6C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27672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6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BA8EBEFC-FF81-42A4-804B-BF73745791B5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56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6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741E30BF-E8EE-49FB-9C8F-AB524169B83C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19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6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E707C4AE-535F-4504-BAB8-72E3554DF1E0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83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B1E19C06-BEB9-40DF-B8AC-3DF85D655E37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9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B1E19C06-BEB9-40DF-B8AC-3DF85D655E37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7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B1E19C06-BEB9-40DF-B8AC-3DF85D655E37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3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5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A5C23782-E0B9-4D66-AA39-CA738CD64D5C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88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ADDF383D-F981-4B5D-9537-16AE8404642D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44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7C89D2F2-16CD-401B-9E95-7F89CA27B51A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0BCE3756-E397-4BAC-90D8-5A0DE4DCFA9B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0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7CC2DD25-8606-4D8F-B03A-7937E80D6F9C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43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E24DCDE4-9EA0-47A8-96E3-7D6F3CD38FD2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77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613C0A43-D92D-48A4-B792-C448B0B3F946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63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8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8A3F35B3-3BA2-42B4-BCA0-E9D33BE32AA1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82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0CABA525-6904-49A4-8EE4-4C485D38F544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69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C6276C70-2481-4569-A34F-24694D6CD6F8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3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9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11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7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9031E4C9-6F52-4F55-93CF-2DE61C2CCB41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54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EF5E98CF-6276-4C2B-B94D-B64B90B4CB8E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28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A448056B-F7C6-401D-9381-9EEF437969A6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12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2B32E5D0-8446-47A6-9847-6F198183BDE8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08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BA8EBEFC-FF81-42A4-804B-BF73745791B5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25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741E30BF-E8EE-49FB-9C8F-AB524169B83C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34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E707C4AE-535F-4504-BAB8-72E3554DF1E0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23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B1E19C06-BEB9-40DF-B8AC-3DF85D655E37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1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B1E19C06-BEB9-40DF-B8AC-3DF85D655E37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5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A5C23782-E0B9-4D66-AA39-CA738CD64D5C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7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33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ADDF383D-F981-4B5D-9537-16AE8404642D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12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7C89D2F2-16CD-401B-9E95-7F89CA27B51A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92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0BCE3756-E397-4BAC-90D8-5A0DE4DCFA9B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19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7CC2DD25-8606-4D8F-B03A-7937E80D6F9C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77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E24DCDE4-9EA0-47A8-96E3-7D6F3CD38FD2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41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613C0A43-D92D-48A4-B792-C448B0B3F946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51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9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8A3F35B3-3BA2-42B4-BCA0-E9D33BE32AA1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45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0CABA525-6904-49A4-8EE4-4C485D38F544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68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C6276C70-2481-4569-A34F-24694D6CD6F8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55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11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4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9031E4C9-6F52-4F55-93CF-2DE61C2CCB41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5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14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EF5E98CF-6276-4C2B-B94D-B64B90B4CB8E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04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A448056B-F7C6-401D-9381-9EEF437969A6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251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2B32E5D0-8446-47A6-9847-6F198183BDE8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5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8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7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F9B7-FD5F-45C6-BB0C-C7702545ED41}" type="datetimeFigureOut">
              <a:rPr lang="en-US" smtClean="0"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3621C8-5F16-4E14-8159-1916CDD48E5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9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99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  <a:defRPr/>
            </a:pPr>
            <a:fld id="{FF440C84-D9E6-465D-B540-06605440F266}" type="slidenum">
              <a:rPr lang="fr-BE" altLang="en-US" smtClean="0">
                <a:latin typeface="Arial" panose="020B0604020202020204" pitchFamily="34" charset="0"/>
              </a:rPr>
              <a:pPr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7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5pPr>
      <a:lvl6pPr marL="45706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6pPr>
      <a:lvl7pPr marL="9141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7pPr>
      <a:lvl8pPr marL="137118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8pPr>
      <a:lvl9pPr marL="1828251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797" indent="-342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endParaRPr lang="fr-BE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FF440C84-D9E6-465D-B540-06605440F266}" type="slidenum">
              <a:rPr lang="fr-BE" altLang="en-US" smtClean="0">
                <a:latin typeface="Arial" panose="020B0604020202020204" pitchFamily="34" charset="0"/>
              </a:rPr>
              <a:pPr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B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2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17" indent="-34291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0.gif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.png"/><Relationship Id="rId3" Type="http://schemas.openxmlformats.org/officeDocument/2006/relationships/audio" Target="../media/media11.wma"/><Relationship Id="rId7" Type="http://schemas.openxmlformats.org/officeDocument/2006/relationships/image" Target="../media/image5.jpeg"/><Relationship Id="rId12" Type="http://schemas.openxmlformats.org/officeDocument/2006/relationships/slide" Target="slide10.xml"/><Relationship Id="rId2" Type="http://schemas.microsoft.com/office/2007/relationships/media" Target="../media/media11.wma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11" Type="http://schemas.openxmlformats.org/officeDocument/2006/relationships/image" Target="../media/image8.jp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slide" Target="slide1.xml"/><Relationship Id="rId1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2" Type="http://schemas.microsoft.com/office/2007/relationships/media" Target="../media/media13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4.wma"/><Relationship Id="rId7" Type="http://schemas.openxmlformats.org/officeDocument/2006/relationships/image" Target="../media/image15.jpg"/><Relationship Id="rId2" Type="http://schemas.microsoft.com/office/2007/relationships/media" Target="../media/media14.wma"/><Relationship Id="rId1" Type="http://schemas.openxmlformats.org/officeDocument/2006/relationships/tags" Target="../tags/tag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7" Type="http://schemas.openxmlformats.org/officeDocument/2006/relationships/image" Target="../media/image2.png"/><Relationship Id="rId2" Type="http://schemas.microsoft.com/office/2007/relationships/media" Target="../media/media16.wma"/><Relationship Id="rId1" Type="http://schemas.openxmlformats.org/officeDocument/2006/relationships/tags" Target="../tags/tag11.xml"/><Relationship Id="rId6" Type="http://schemas.openxmlformats.org/officeDocument/2006/relationships/image" Target="../media/image16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7" Type="http://schemas.openxmlformats.org/officeDocument/2006/relationships/image" Target="../media/image2.png"/><Relationship Id="rId2" Type="http://schemas.microsoft.com/office/2007/relationships/media" Target="../media/media17.wma"/><Relationship Id="rId1" Type="http://schemas.openxmlformats.org/officeDocument/2006/relationships/tags" Target="../tags/tag12.xml"/><Relationship Id="rId6" Type="http://schemas.openxmlformats.org/officeDocument/2006/relationships/image" Target="../media/image17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7" Type="http://schemas.openxmlformats.org/officeDocument/2006/relationships/image" Target="../media/image2.png"/><Relationship Id="rId2" Type="http://schemas.microsoft.com/office/2007/relationships/media" Target="../media/media18.wma"/><Relationship Id="rId1" Type="http://schemas.openxmlformats.org/officeDocument/2006/relationships/tags" Target="../tags/tag13.xml"/><Relationship Id="rId6" Type="http://schemas.openxmlformats.org/officeDocument/2006/relationships/image" Target="../media/image18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slide" Target="slide14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ma"/><Relationship Id="rId7" Type="http://schemas.openxmlformats.org/officeDocument/2006/relationships/image" Target="../media/image2.png"/><Relationship Id="rId2" Type="http://schemas.microsoft.com/office/2007/relationships/media" Target="../media/media19.wma"/><Relationship Id="rId1" Type="http://schemas.openxmlformats.org/officeDocument/2006/relationships/tags" Target="../tags/tag14.xml"/><Relationship Id="rId6" Type="http://schemas.openxmlformats.org/officeDocument/2006/relationships/image" Target="../media/image19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ma"/><Relationship Id="rId7" Type="http://schemas.openxmlformats.org/officeDocument/2006/relationships/image" Target="../media/image2.png"/><Relationship Id="rId2" Type="http://schemas.microsoft.com/office/2007/relationships/media" Target="../media/media20.wma"/><Relationship Id="rId1" Type="http://schemas.openxmlformats.org/officeDocument/2006/relationships/tags" Target="../tags/tag15.xml"/><Relationship Id="rId6" Type="http://schemas.openxmlformats.org/officeDocument/2006/relationships/image" Target="../media/image19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audio" Target="../media/media21.wma"/><Relationship Id="rId7" Type="http://schemas.openxmlformats.org/officeDocument/2006/relationships/diagramData" Target="../diagrams/data3.xml"/><Relationship Id="rId2" Type="http://schemas.microsoft.com/office/2007/relationships/media" Target="../media/media21.wma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11" Type="http://schemas.microsoft.com/office/2007/relationships/diagramDrawing" Target="../diagrams/drawing3.xml"/><Relationship Id="rId5" Type="http://schemas.openxmlformats.org/officeDocument/2006/relationships/image" Target="../media/image13.jpg"/><Relationship Id="rId10" Type="http://schemas.openxmlformats.org/officeDocument/2006/relationships/diagramColors" Target="../diagrams/colors3.xml"/><Relationship Id="rId4" Type="http://schemas.openxmlformats.org/officeDocument/2006/relationships/slideLayout" Target="../slideLayouts/slideLayout7.xml"/><Relationship Id="rId9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wma"/><Relationship Id="rId2" Type="http://schemas.microsoft.com/office/2007/relationships/media" Target="../media/media22.wma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ma"/><Relationship Id="rId2" Type="http://schemas.microsoft.com/office/2007/relationships/media" Target="../media/media21.wma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12" Type="http://schemas.openxmlformats.org/officeDocument/2006/relationships/image" Target="../media/image8.jpg"/><Relationship Id="rId2" Type="http://schemas.openxmlformats.org/officeDocument/2006/relationships/audio" Target="../media/media3.wma"/><Relationship Id="rId16" Type="http://schemas.openxmlformats.org/officeDocument/2006/relationships/slide" Target="slide4.xml"/><Relationship Id="rId1" Type="http://schemas.microsoft.com/office/2007/relationships/media" Target="../media/media3.wma"/><Relationship Id="rId6" Type="http://schemas.openxmlformats.org/officeDocument/2006/relationships/image" Target="../media/image5.jpeg"/><Relationship Id="rId11" Type="http://schemas.openxmlformats.org/officeDocument/2006/relationships/image" Target="../media/image7.png"/><Relationship Id="rId5" Type="http://schemas.openxmlformats.org/officeDocument/2006/relationships/image" Target="../media/image4.gif"/><Relationship Id="rId15" Type="http://schemas.openxmlformats.org/officeDocument/2006/relationships/image" Target="../media/image9.jpg"/><Relationship Id="rId10" Type="http://schemas.openxmlformats.org/officeDocument/2006/relationships/slide" Target="slide1.xml"/><Relationship Id="rId4" Type="http://schemas.openxmlformats.org/officeDocument/2006/relationships/image" Target="../media/image3.jpeg"/><Relationship Id="rId9" Type="http://schemas.openxmlformats.org/officeDocument/2006/relationships/slide" Target="slide10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0.gif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g"/><Relationship Id="rId3" Type="http://schemas.openxmlformats.org/officeDocument/2006/relationships/audio" Target="../media/media5.wma"/><Relationship Id="rId7" Type="http://schemas.openxmlformats.org/officeDocument/2006/relationships/image" Target="../media/image5.jpeg"/><Relationship Id="rId12" Type="http://schemas.openxmlformats.org/officeDocument/2006/relationships/image" Target="../media/image7.png"/><Relationship Id="rId17" Type="http://schemas.openxmlformats.org/officeDocument/2006/relationships/slide" Target="slide4.xml"/><Relationship Id="rId2" Type="http://schemas.microsoft.com/office/2007/relationships/media" Target="../media/media5.wma"/><Relationship Id="rId16" Type="http://schemas.openxmlformats.org/officeDocument/2006/relationships/image" Target="../media/image9.jpg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11" Type="http://schemas.openxmlformats.org/officeDocument/2006/relationships/slide" Target="slide1.xml"/><Relationship Id="rId5" Type="http://schemas.openxmlformats.org/officeDocument/2006/relationships/image" Target="../media/image3.jpeg"/><Relationship Id="rId15" Type="http://schemas.openxmlformats.org/officeDocument/2006/relationships/image" Target="../media/image2.png"/><Relationship Id="rId10" Type="http://schemas.openxmlformats.org/officeDocument/2006/relationships/slide" Target="slide10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jpe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0.gif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g"/><Relationship Id="rId3" Type="http://schemas.openxmlformats.org/officeDocument/2006/relationships/audio" Target="../media/media7.wma"/><Relationship Id="rId7" Type="http://schemas.openxmlformats.org/officeDocument/2006/relationships/image" Target="../media/image5.jpeg"/><Relationship Id="rId12" Type="http://schemas.openxmlformats.org/officeDocument/2006/relationships/image" Target="../media/image7.png"/><Relationship Id="rId2" Type="http://schemas.microsoft.com/office/2007/relationships/media" Target="../media/media7.wma"/><Relationship Id="rId16" Type="http://schemas.openxmlformats.org/officeDocument/2006/relationships/image" Target="../media/image9.jpg"/><Relationship Id="rId1" Type="http://schemas.openxmlformats.org/officeDocument/2006/relationships/tags" Target="../tags/tag3.xml"/><Relationship Id="rId6" Type="http://schemas.openxmlformats.org/officeDocument/2006/relationships/image" Target="../media/image4.gif"/><Relationship Id="rId11" Type="http://schemas.openxmlformats.org/officeDocument/2006/relationships/slide" Target="slide1.xml"/><Relationship Id="rId5" Type="http://schemas.openxmlformats.org/officeDocument/2006/relationships/image" Target="../media/image3.jpeg"/><Relationship Id="rId15" Type="http://schemas.openxmlformats.org/officeDocument/2006/relationships/image" Target="../media/image2.png"/><Relationship Id="rId10" Type="http://schemas.openxmlformats.org/officeDocument/2006/relationships/slide" Target="slide10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jpeg"/><Relationship Id="rId1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0.gif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8.xml"/><Relationship Id="rId3" Type="http://schemas.openxmlformats.org/officeDocument/2006/relationships/audio" Target="../media/media9.wma"/><Relationship Id="rId7" Type="http://schemas.openxmlformats.org/officeDocument/2006/relationships/image" Target="../media/image5.jpeg"/><Relationship Id="rId12" Type="http://schemas.openxmlformats.org/officeDocument/2006/relationships/image" Target="../media/image8.jpg"/><Relationship Id="rId2" Type="http://schemas.microsoft.com/office/2007/relationships/media" Target="../media/media9.wma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9.jpg"/><Relationship Id="rId10" Type="http://schemas.openxmlformats.org/officeDocument/2006/relationships/slide" Target="slide1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0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76FEA-A18C-47F4-99FD-17ACA732F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69" y="257313"/>
            <a:ext cx="9493525" cy="63290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A42505-F819-49D5-BE24-62367B53CFE1}"/>
              </a:ext>
            </a:extLst>
          </p:cNvPr>
          <p:cNvSpPr/>
          <p:nvPr/>
        </p:nvSpPr>
        <p:spPr>
          <a:xfrm>
            <a:off x="3177983" y="2344855"/>
            <a:ext cx="60988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 LÀM VĂN LỚP 3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 22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1505" y="6766560"/>
            <a:ext cx="329738" cy="3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0"/>
    </mc:Choice>
    <mc:Fallback xmlns="">
      <p:transition spd="slow" advTm="11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3899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33515" y="428017"/>
            <a:ext cx="8611739" cy="11965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 </a:t>
            </a:r>
            <a:r>
              <a:rPr lang="en-US" sz="4400" u="sng" dirty="0" err="1"/>
              <a:t>Câu</a:t>
            </a:r>
            <a:r>
              <a:rPr lang="en-US" sz="4400" u="sng" dirty="0"/>
              <a:t> 4: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công</a:t>
            </a:r>
            <a:r>
              <a:rPr lang="en-US" sz="4400" dirty="0"/>
              <a:t> </a:t>
            </a:r>
            <a:r>
              <a:rPr lang="en-US" sz="4400" dirty="0" err="1"/>
              <a:t>việc</a:t>
            </a:r>
            <a:r>
              <a:rPr lang="en-US" sz="4400" dirty="0"/>
              <a:t> </a:t>
            </a:r>
            <a:r>
              <a:rPr lang="en-US" sz="4400" dirty="0" err="1"/>
              <a:t>nghiên</a:t>
            </a:r>
            <a:r>
              <a:rPr lang="en-US" sz="4400" dirty="0"/>
              <a:t> </a:t>
            </a:r>
            <a:r>
              <a:rPr lang="en-US" sz="4400" dirty="0" err="1"/>
              <a:t>cứu</a:t>
            </a:r>
            <a:r>
              <a:rPr lang="en-US" sz="4400" dirty="0"/>
              <a:t>, </a:t>
            </a:r>
            <a:r>
              <a:rPr lang="en-US" sz="4400" dirty="0" err="1"/>
              <a:t>sáng</a:t>
            </a:r>
            <a:r>
              <a:rPr lang="en-US" sz="4400" dirty="0"/>
              <a:t> </a:t>
            </a:r>
            <a:r>
              <a:rPr lang="en-US" sz="4400" dirty="0" err="1"/>
              <a:t>chế</a:t>
            </a:r>
            <a:r>
              <a:rPr lang="en-US" sz="4400" dirty="0"/>
              <a:t>….? </a:t>
            </a:r>
            <a:endParaRPr lang="en-GB" sz="4400" dirty="0"/>
          </a:p>
        </p:txBody>
      </p:sp>
      <p:sp>
        <p:nvSpPr>
          <p:cNvPr id="5" name="sai 1"/>
          <p:cNvSpPr/>
          <p:nvPr/>
        </p:nvSpPr>
        <p:spPr>
          <a:xfrm>
            <a:off x="5252938" y="3454386"/>
            <a:ext cx="3743323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B. </a:t>
            </a:r>
            <a:r>
              <a:rPr lang="en-US" sz="4000" dirty="0" err="1">
                <a:solidFill>
                  <a:schemeClr val="tx1"/>
                </a:solidFill>
              </a:rPr>
              <a:t>Kế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toán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sai 2"/>
          <p:cNvSpPr/>
          <p:nvPr/>
        </p:nvSpPr>
        <p:spPr>
          <a:xfrm>
            <a:off x="5252938" y="2112510"/>
            <a:ext cx="3743323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A. </a:t>
            </a:r>
            <a:r>
              <a:rPr lang="en-US" sz="4000" dirty="0" err="1">
                <a:solidFill>
                  <a:schemeClr val="tx1"/>
                </a:solidFill>
              </a:rPr>
              <a:t>Thư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ký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đúng"/>
          <p:cNvSpPr/>
          <p:nvPr/>
        </p:nvSpPr>
        <p:spPr>
          <a:xfrm>
            <a:off x="5252937" y="4796262"/>
            <a:ext cx="3743325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</a:rPr>
              <a:t>Nhà</a:t>
            </a:r>
            <a:r>
              <a:rPr lang="en-US" sz="4000" dirty="0">
                <a:solidFill>
                  <a:schemeClr val="tx1"/>
                </a:solidFill>
              </a:rPr>
              <a:t> khoa </a:t>
            </a:r>
            <a:r>
              <a:rPr lang="en-US" sz="4000" dirty="0" err="1">
                <a:solidFill>
                  <a:schemeClr val="tx1"/>
                </a:solidFill>
              </a:rPr>
              <a:t>học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hoàn thành">
            <a:hlinkClick r:id="rId5" action="ppaction://hlinksldjump"/>
          </p:cNvPr>
          <p:cNvSpPr/>
          <p:nvPr/>
        </p:nvSpPr>
        <p:spPr>
          <a:xfrm>
            <a:off x="5975055" y="5924146"/>
            <a:ext cx="2299088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kết thúc">
            <a:hlinkClick r:id="" action="ppaction://hlinkshowjump?jump=endshow"/>
          </p:cNvPr>
          <p:cNvSpPr/>
          <p:nvPr/>
        </p:nvSpPr>
        <p:spPr>
          <a:xfrm>
            <a:off x="6171288" y="5916787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1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01" y="2124760"/>
            <a:ext cx="2857500" cy="197167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77725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9"/>
    </mc:Choice>
    <mc:Fallback xmlns="">
      <p:transition spd="slow" advTm="14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  <p:extLst mod="1">
    <p:ext uri="{E180D4A7-C9FB-4DFB-919C-405C955672EB}">
      <p14:showEvtLst xmlns:p14="http://schemas.microsoft.com/office/powerpoint/2010/main">
        <p14:triggerEvt type="onClick" time="10857" objId="7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ropical blue home 5 icon - Free tropical blue home icons">
            <a:hlinkClick r:id="rId9" action="ppaction://hlinksldjump"/>
            <a:extLst>
              <a:ext uri="{FF2B5EF4-FFF2-40B4-BE49-F238E27FC236}">
                <a16:creationId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2" action="ppaction://hlinksldjump"/>
            <a:extLst>
              <a:ext uri="{FF2B5EF4-FFF2-40B4-BE49-F238E27FC236}">
                <a16:creationId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4E2897-2684-4700-A88D-7F4294D0E6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8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2"/>
    </mc:Choice>
    <mc:Fallback xmlns="">
      <p:transition spd="slow" advTm="22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ored pencils on school board background Vector Image">
            <a:extLst>
              <a:ext uri="{FF2B5EF4-FFF2-40B4-BE49-F238E27FC236}">
                <a16:creationId xmlns:a16="http://schemas.microsoft.com/office/drawing/2014/main" id="{65A0A63E-7DF4-41DA-9A4E-865A90331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11551" r="17931" b="14884"/>
          <a:stretch/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3209" y="1659551"/>
            <a:ext cx="9745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óc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93632" y="7064432"/>
            <a:ext cx="196735" cy="196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7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1"/>
    </mc:Choice>
    <mc:Fallback xmlns="">
      <p:transition spd="slow" advTm="20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ored pencils on school board background Vector Image">
            <a:extLst>
              <a:ext uri="{FF2B5EF4-FFF2-40B4-BE49-F238E27FC236}">
                <a16:creationId xmlns:a16="http://schemas.microsoft.com/office/drawing/2014/main" id="{65A0A63E-7DF4-41DA-9A4E-865A90331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11551" r="17931" b="14884"/>
          <a:stretch/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930355" y="1133341"/>
            <a:ext cx="10058402" cy="302784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1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Yêu</a:t>
            </a:r>
            <a:r>
              <a:rPr kumimoji="0" lang="en-US" sz="3400" b="0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1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cầu</a:t>
            </a:r>
            <a:r>
              <a:rPr kumimoji="0" lang="en-US" sz="3400" b="0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1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3400" b="0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1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đạt</a:t>
            </a:r>
            <a:r>
              <a:rPr kumimoji="0" lang="vi-VN" sz="3400" b="0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endParaRPr kumimoji="0" lang="en-US" sz="3400" b="0" i="1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Kể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lại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điều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biết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về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một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người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lao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động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trí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óc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Viết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lại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được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điều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vừa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kể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thành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một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đoạn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văn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ngắn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7-10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diễn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thành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vi-VN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37324" y="7049193"/>
            <a:ext cx="354676" cy="354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0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1"/>
    </mc:Choice>
    <mc:Fallback xmlns="">
      <p:transition spd="slow" advTm="20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980" y="132169"/>
            <a:ext cx="291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SGK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tr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 38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513" y="2398018"/>
            <a:ext cx="1022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7840" y="3114962"/>
            <a:ext cx="9972013" cy="332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5829" y="699792"/>
            <a:ext cx="9660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8093" y="644247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2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5"/>
    </mc:Choice>
    <mc:Fallback xmlns="">
      <p:transition spd="slow" advTm="36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664"/>
            <a:ext cx="12192000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8114" y="123421"/>
            <a:ext cx="1022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2879" y="1097611"/>
            <a:ext cx="9198591" cy="2074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97362" y="1356596"/>
            <a:ext cx="9270218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khoa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4572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nhạc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an,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endParaRPr lang="en-US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58915"/>
            <a:ext cx="48768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9" y="3629310"/>
            <a:ext cx="4453862" cy="2969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Audio 2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79138" y="629375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13"/>
    </mc:Choice>
    <mc:Fallback xmlns="">
      <p:transition spd="slow" advTm="50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/>
      <p:bldP spid="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>
                <a:solidFill>
                  <a:srgbClr val="FF0000"/>
                </a:solidFill>
              </a:rPr>
              <a:t>Người đó làm việc như thế nào?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603781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89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9"/>
    </mc:Choice>
    <mc:Fallback xmlns="">
      <p:transition spd="slow" advTm="17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112113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7463" y="2239412"/>
            <a:ext cx="5389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khám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nghe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phổi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kê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thuốc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23842" y="3756712"/>
            <a:ext cx="5292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quan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lòng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5384" y="531286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giúp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mạnh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thoát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mang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niềm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vui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0" y="2530477"/>
            <a:ext cx="3305044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4A9354-EBF8-4BA5-BCFB-D95D3EE2CF2F}"/>
              </a:ext>
            </a:extLst>
          </p:cNvPr>
          <p:cNvSpPr/>
          <p:nvPr/>
        </p:nvSpPr>
        <p:spPr>
          <a:xfrm>
            <a:off x="799086" y="5622455"/>
            <a:ext cx="12041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 SĨ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1486" y="620242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9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5"/>
    </mc:Choice>
    <mc:Fallback xmlns="">
      <p:transition spd="slow" advTm="47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  <p:bldP spid="1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5413" y="1906344"/>
            <a:ext cx="5744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giảng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chấm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soạn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liệu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sức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18117" y="3407969"/>
            <a:ext cx="5981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sưa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tươi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đón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nhiệt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hướng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dẫn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hiểu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quan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coi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như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mình</a:t>
            </a:r>
            <a:r>
              <a:rPr lang="en-US" sz="2400" b="1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24390" y="5261271"/>
            <a:ext cx="6089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Cung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cấp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uốn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nắn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dạy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dỗ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trở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53" y="2405282"/>
            <a:ext cx="3460497" cy="33326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624F208-E6D6-4985-92E5-F04301E117EA}"/>
              </a:ext>
            </a:extLst>
          </p:cNvPr>
          <p:cNvSpPr/>
          <p:nvPr/>
        </p:nvSpPr>
        <p:spPr>
          <a:xfrm>
            <a:off x="799086" y="5622455"/>
            <a:ext cx="154401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GIÁO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52465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30"/>
    </mc:Choice>
    <mc:Fallback xmlns="">
      <p:transition spd="slow" advTm="68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/>
      <p:bldP spid="1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833761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22785" y="1906344"/>
            <a:ext cx="5669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tin, quay </a:t>
            </a:r>
            <a:r>
              <a:rPr lang="en-US" sz="2400" b="1" dirty="0" err="1">
                <a:solidFill>
                  <a:srgbClr val="002060"/>
                </a:solidFill>
              </a:rPr>
              <a:t>phim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chụp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ảnh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tin, </a:t>
            </a:r>
            <a:r>
              <a:rPr lang="en-US" sz="2400" b="1" dirty="0" err="1">
                <a:solidFill>
                  <a:srgbClr val="002060"/>
                </a:solidFill>
              </a:rPr>
              <a:t>kiểm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đánh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60971" y="3748327"/>
            <a:ext cx="5779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Trung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lòng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nhiệt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huyết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luôn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tòi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việc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60971" y="5151992"/>
            <a:ext cx="5700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Giúp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nắm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kịp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thời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xác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ADA89-5838-4DA8-972B-D6C8DEBD5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1380"/>
            <a:ext cx="3300679" cy="32057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A01D1A-4A94-4F0A-9139-29B8D2E22138}"/>
              </a:ext>
            </a:extLst>
          </p:cNvPr>
          <p:cNvSpPr/>
          <p:nvPr/>
        </p:nvSpPr>
        <p:spPr>
          <a:xfrm>
            <a:off x="799086" y="5622455"/>
            <a:ext cx="215398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 VIÊN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9258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5"/>
    </mc:Choice>
    <mc:Fallback xmlns="">
      <p:transition spd="slow" advTm="56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  <p:bldP spid="19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1916" cy="8389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2514" y="1045028"/>
            <a:ext cx="3526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2"/>
                </a:solidFill>
              </a:rPr>
              <a:t>Trò</a:t>
            </a:r>
            <a:r>
              <a:rPr lang="en-US" sz="8000" dirty="0">
                <a:solidFill>
                  <a:schemeClr val="accent2"/>
                </a:solidFill>
              </a:rPr>
              <a:t> </a:t>
            </a:r>
            <a:r>
              <a:rPr lang="en-US" sz="8000" dirty="0" err="1">
                <a:solidFill>
                  <a:schemeClr val="accent2"/>
                </a:solidFill>
              </a:rPr>
              <a:t>chơi</a:t>
            </a:r>
            <a:endParaRPr lang="en-GB" sz="80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4824882" y="4746171"/>
            <a:ext cx="2542235" cy="9361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BẮT ĐẦU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E518DD-9249-428C-9F9B-B46828FEBB1A}"/>
              </a:ext>
            </a:extLst>
          </p:cNvPr>
          <p:cNvSpPr/>
          <p:nvPr/>
        </p:nvSpPr>
        <p:spPr>
          <a:xfrm>
            <a:off x="2588295" y="3429000"/>
            <a:ext cx="70154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Ô CỬA BÍ MẬT</a:t>
            </a:r>
          </a:p>
        </p:txBody>
      </p:sp>
      <p:sp>
        <p:nvSpPr>
          <p:cNvPr id="3" name="Oval 2">
            <a:hlinkClick r:id="rId6" action="ppaction://hlinksldjump"/>
          </p:cNvPr>
          <p:cNvSpPr/>
          <p:nvPr/>
        </p:nvSpPr>
        <p:spPr>
          <a:xfrm>
            <a:off x="253640" y="6199797"/>
            <a:ext cx="918337" cy="8500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63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5"/>
    </mc:Choice>
    <mc:Fallback xmlns="">
      <p:transition spd="slow" advTm="13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hàng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688607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ấy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quan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trọng</a:t>
            </a:r>
            <a:r>
              <a:rPr lang="en-US" sz="2400" b="1" kern="1200" dirty="0">
                <a:solidFill>
                  <a:srgbClr val="FF0000"/>
                </a:solidFill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</a:rPr>
              <a:t>cần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thiết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như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nào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đối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mọi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2156" y="2258623"/>
            <a:ext cx="5548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42156" y="3908907"/>
            <a:ext cx="512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mê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chỉ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siêng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5384" y="518344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200" b="1" dirty="0" err="1">
                <a:solidFill>
                  <a:srgbClr val="002060"/>
                </a:solidFill>
              </a:rPr>
              <a:t>Phục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vụ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cho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nâng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cao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chất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lượng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cuộc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hơn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vì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khi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có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âm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nhạc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trở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nên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vui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vẻ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khỏe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mạnh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" y="2627288"/>
            <a:ext cx="3172889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CD4BF2-92C4-429F-9FA1-8C6E0476ABFE}"/>
              </a:ext>
            </a:extLst>
          </p:cNvPr>
          <p:cNvSpPr/>
          <p:nvPr/>
        </p:nvSpPr>
        <p:spPr>
          <a:xfrm>
            <a:off x="799086" y="5717991"/>
            <a:ext cx="146065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SĨ</a:t>
            </a: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70052" y="637032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0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86"/>
    </mc:Choice>
    <mc:Fallback xmlns="">
      <p:transition spd="slow" advTm="77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9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955384" y="1787624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928088" y="3442782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928088" y="5056998"/>
            <a:ext cx="5688607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75763" y="2627288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Người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đó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là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ai</a:t>
            </a:r>
            <a:r>
              <a:rPr lang="en-US" sz="2400" b="1" kern="1200" dirty="0">
                <a:solidFill>
                  <a:srgbClr val="FF0000"/>
                </a:solidFill>
              </a:rPr>
              <a:t>,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nghề</a:t>
            </a:r>
            <a:r>
              <a:rPr lang="en-US" sz="2400" b="1" kern="1200" dirty="0">
                <a:solidFill>
                  <a:srgbClr val="FF0000"/>
                </a:solidFill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</a:rPr>
              <a:t>gì</a:t>
            </a:r>
            <a:r>
              <a:rPr lang="en-US" sz="2400" b="1" kern="1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00679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0679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00679" y="4067033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88875" y="599311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2156" y="2094849"/>
            <a:ext cx="5548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42156" y="3745133"/>
            <a:ext cx="512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mê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chỉ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siêng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5384" y="501966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200" b="1" dirty="0" err="1">
                <a:solidFill>
                  <a:srgbClr val="002060"/>
                </a:solidFill>
              </a:rPr>
              <a:t>Phục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vụ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cho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nâng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cao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chất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lượng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cuộc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hơn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vì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khi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có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âm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nhạc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trở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nên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vui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vẻ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khỏe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mạnh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" y="2627288"/>
            <a:ext cx="3172889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CD4BF2-92C4-429F-9FA1-8C6E0476ABFE}"/>
              </a:ext>
            </a:extLst>
          </p:cNvPr>
          <p:cNvSpPr/>
          <p:nvPr/>
        </p:nvSpPr>
        <p:spPr>
          <a:xfrm>
            <a:off x="799086" y="5717991"/>
            <a:ext cx="146065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SĨ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93600" y="717241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39"/>
    </mc:Choice>
    <mc:Fallback xmlns="">
      <p:transition spd="slow" advTm="29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873604" y="129275"/>
          <a:ext cx="4538128" cy="77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Arrow Connector 69"/>
          <p:cNvCxnSpPr/>
          <p:nvPr/>
        </p:nvCxnSpPr>
        <p:spPr>
          <a:xfrm>
            <a:off x="7310012" y="3364161"/>
            <a:ext cx="615846" cy="199272"/>
          </a:xfrm>
          <a:prstGeom prst="straightConnector1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4" name="Straight Arrow Connector 71"/>
          <p:cNvCxnSpPr/>
          <p:nvPr/>
        </p:nvCxnSpPr>
        <p:spPr>
          <a:xfrm flipH="1">
            <a:off x="6113516" y="4192968"/>
            <a:ext cx="1696" cy="658158"/>
          </a:xfrm>
          <a:prstGeom prst="straightConnector1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979333" y="5571044"/>
            <a:ext cx="4476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6574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Người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đó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làm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việc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như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thế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nào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?</a:t>
            </a:r>
            <a:endParaRPr lang="en-US" altLang="zh-CN" sz="2000" dirty="0">
              <a:solidFill>
                <a:srgbClr val="002060"/>
              </a:solidFill>
              <a:latin typeface="Arial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8689130" y="3203674"/>
            <a:ext cx="27922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574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err="1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Tình</a:t>
            </a:r>
            <a:r>
              <a:rPr lang="en-US" altLang="zh-CN" sz="2000" dirty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cảm</a:t>
            </a:r>
            <a:r>
              <a:rPr lang="en-US" altLang="zh-CN" sz="2000" dirty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của</a:t>
            </a:r>
            <a:r>
              <a:rPr lang="en-US" altLang="zh-CN" sz="2000" dirty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em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đối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với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người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đó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như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thế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nào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?</a:t>
            </a:r>
            <a:endParaRPr lang="en-US" altLang="zh-CN" sz="2000" dirty="0">
              <a:solidFill>
                <a:srgbClr val="002060"/>
              </a:solidFill>
              <a:latin typeface="Arial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6637" y="4492507"/>
            <a:ext cx="34777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574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Công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việc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ấy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quan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trọng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đối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với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mọi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người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và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xã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hội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ra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sao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?</a:t>
            </a:r>
            <a:endParaRPr lang="en-US" altLang="zh-CN" sz="2000" dirty="0">
              <a:solidFill>
                <a:srgbClr val="002060"/>
              </a:solidFill>
              <a:latin typeface="Arial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895603" y="3445910"/>
            <a:ext cx="30715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6574">
              <a:lnSpc>
                <a:spcPct val="12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Người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đó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là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ai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? </a:t>
            </a:r>
          </a:p>
          <a:p>
            <a:pPr algn="ctr" defTabSz="1216574">
              <a:lnSpc>
                <a:spcPct val="12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Làm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nghề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gì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?</a:t>
            </a:r>
            <a:endParaRPr lang="en-US" altLang="zh-CN" sz="2000" dirty="0">
              <a:solidFill>
                <a:srgbClr val="002060"/>
              </a:solidFill>
              <a:latin typeface="Arial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489772" y="4718637"/>
            <a:ext cx="35731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6574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Người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đó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hàng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ngày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làm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những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việc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gì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?</a:t>
            </a:r>
            <a:endParaRPr lang="en-US" altLang="zh-CN" sz="2000" dirty="0">
              <a:solidFill>
                <a:srgbClr val="002060"/>
              </a:solidFill>
              <a:latin typeface="Arial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10" name="Oval 52"/>
          <p:cNvSpPr/>
          <p:nvPr/>
        </p:nvSpPr>
        <p:spPr>
          <a:xfrm>
            <a:off x="7392508" y="4429811"/>
            <a:ext cx="668392" cy="668392"/>
          </a:xfrm>
          <a:prstGeom prst="ellipse">
            <a:avLst/>
          </a:prstGeom>
          <a:solidFill>
            <a:srgbClr val="6D9C20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en-IN" sz="1400" kern="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11" name="Oval 60"/>
          <p:cNvSpPr/>
          <p:nvPr/>
        </p:nvSpPr>
        <p:spPr>
          <a:xfrm>
            <a:off x="4251148" y="4481571"/>
            <a:ext cx="668392" cy="668392"/>
          </a:xfrm>
          <a:prstGeom prst="ellipse">
            <a:avLst/>
          </a:prstGeom>
          <a:solidFill>
            <a:srgbClr val="6D9C20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en-IN" sz="1400" kern="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cxnSp>
        <p:nvCxnSpPr>
          <p:cNvPr id="12" name="Straight Arrow Connector 67"/>
          <p:cNvCxnSpPr/>
          <p:nvPr/>
        </p:nvCxnSpPr>
        <p:spPr>
          <a:xfrm flipH="1">
            <a:off x="4313762" y="3373734"/>
            <a:ext cx="615846" cy="199272"/>
          </a:xfrm>
          <a:prstGeom prst="straightConnector1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3" name="Straight Arrow Connector 68"/>
          <p:cNvCxnSpPr/>
          <p:nvPr/>
        </p:nvCxnSpPr>
        <p:spPr>
          <a:xfrm flipH="1">
            <a:off x="4877318" y="3959548"/>
            <a:ext cx="534413" cy="577536"/>
          </a:xfrm>
          <a:prstGeom prst="straightConnector1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4" name="Straight Arrow Connector 70"/>
          <p:cNvCxnSpPr/>
          <p:nvPr/>
        </p:nvCxnSpPr>
        <p:spPr>
          <a:xfrm>
            <a:off x="6870596" y="3959548"/>
            <a:ext cx="534413" cy="577536"/>
          </a:xfrm>
          <a:prstGeom prst="straightConnector1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grpSp>
        <p:nvGrpSpPr>
          <p:cNvPr id="15" name="Group 7"/>
          <p:cNvGrpSpPr/>
          <p:nvPr/>
        </p:nvGrpSpPr>
        <p:grpSpPr>
          <a:xfrm>
            <a:off x="4604410" y="1320009"/>
            <a:ext cx="3047295" cy="3031563"/>
            <a:chOff x="4896070" y="1515514"/>
            <a:chExt cx="2410691" cy="2410691"/>
          </a:xfrm>
          <a:solidFill>
            <a:srgbClr val="6D9C20"/>
          </a:solidFill>
        </p:grpSpPr>
        <p:sp>
          <p:nvSpPr>
            <p:cNvPr id="16" name="Freeform 42"/>
            <p:cNvSpPr>
              <a:spLocks/>
            </p:cNvSpPr>
            <p:nvPr/>
          </p:nvSpPr>
          <p:spPr bwMode="auto">
            <a:xfrm>
              <a:off x="4896070" y="1515514"/>
              <a:ext cx="2410691" cy="2410691"/>
            </a:xfrm>
            <a:custGeom>
              <a:avLst/>
              <a:gdLst>
                <a:gd name="T0" fmla="*/ 720 w 720"/>
                <a:gd name="T1" fmla="*/ 360 h 720"/>
                <a:gd name="T2" fmla="*/ 712 w 720"/>
                <a:gd name="T3" fmla="*/ 432 h 720"/>
                <a:gd name="T4" fmla="*/ 691 w 720"/>
                <a:gd name="T5" fmla="*/ 500 h 720"/>
                <a:gd name="T6" fmla="*/ 659 w 720"/>
                <a:gd name="T7" fmla="*/ 561 h 720"/>
                <a:gd name="T8" fmla="*/ 614 w 720"/>
                <a:gd name="T9" fmla="*/ 614 h 720"/>
                <a:gd name="T10" fmla="*/ 561 w 720"/>
                <a:gd name="T11" fmla="*/ 659 h 720"/>
                <a:gd name="T12" fmla="*/ 500 w 720"/>
                <a:gd name="T13" fmla="*/ 691 h 720"/>
                <a:gd name="T14" fmla="*/ 432 w 720"/>
                <a:gd name="T15" fmla="*/ 712 h 720"/>
                <a:gd name="T16" fmla="*/ 360 w 720"/>
                <a:gd name="T17" fmla="*/ 720 h 720"/>
                <a:gd name="T18" fmla="*/ 323 w 720"/>
                <a:gd name="T19" fmla="*/ 718 h 720"/>
                <a:gd name="T20" fmla="*/ 253 w 720"/>
                <a:gd name="T21" fmla="*/ 704 h 720"/>
                <a:gd name="T22" fmla="*/ 188 w 720"/>
                <a:gd name="T23" fmla="*/ 676 h 720"/>
                <a:gd name="T24" fmla="*/ 132 w 720"/>
                <a:gd name="T25" fmla="*/ 638 h 720"/>
                <a:gd name="T26" fmla="*/ 82 w 720"/>
                <a:gd name="T27" fmla="*/ 588 h 720"/>
                <a:gd name="T28" fmla="*/ 44 w 720"/>
                <a:gd name="T29" fmla="*/ 532 h 720"/>
                <a:gd name="T30" fmla="*/ 16 w 720"/>
                <a:gd name="T31" fmla="*/ 468 h 720"/>
                <a:gd name="T32" fmla="*/ 2 w 720"/>
                <a:gd name="T33" fmla="*/ 397 h 720"/>
                <a:gd name="T34" fmla="*/ 0 w 720"/>
                <a:gd name="T35" fmla="*/ 360 h 720"/>
                <a:gd name="T36" fmla="*/ 8 w 720"/>
                <a:gd name="T37" fmla="*/ 288 h 720"/>
                <a:gd name="T38" fmla="*/ 29 w 720"/>
                <a:gd name="T39" fmla="*/ 220 h 720"/>
                <a:gd name="T40" fmla="*/ 61 w 720"/>
                <a:gd name="T41" fmla="*/ 159 h 720"/>
                <a:gd name="T42" fmla="*/ 106 w 720"/>
                <a:gd name="T43" fmla="*/ 106 h 720"/>
                <a:gd name="T44" fmla="*/ 159 w 720"/>
                <a:gd name="T45" fmla="*/ 61 h 720"/>
                <a:gd name="T46" fmla="*/ 220 w 720"/>
                <a:gd name="T47" fmla="*/ 29 h 720"/>
                <a:gd name="T48" fmla="*/ 288 w 720"/>
                <a:gd name="T49" fmla="*/ 8 h 720"/>
                <a:gd name="T50" fmla="*/ 360 w 720"/>
                <a:gd name="T51" fmla="*/ 0 h 720"/>
                <a:gd name="T52" fmla="*/ 397 w 720"/>
                <a:gd name="T53" fmla="*/ 2 h 720"/>
                <a:gd name="T54" fmla="*/ 468 w 720"/>
                <a:gd name="T55" fmla="*/ 16 h 720"/>
                <a:gd name="T56" fmla="*/ 532 w 720"/>
                <a:gd name="T57" fmla="*/ 44 h 720"/>
                <a:gd name="T58" fmla="*/ 588 w 720"/>
                <a:gd name="T59" fmla="*/ 82 h 720"/>
                <a:gd name="T60" fmla="*/ 638 w 720"/>
                <a:gd name="T61" fmla="*/ 132 h 720"/>
                <a:gd name="T62" fmla="*/ 676 w 720"/>
                <a:gd name="T63" fmla="*/ 188 h 720"/>
                <a:gd name="T64" fmla="*/ 704 w 720"/>
                <a:gd name="T65" fmla="*/ 252 h 720"/>
                <a:gd name="T66" fmla="*/ 718 w 720"/>
                <a:gd name="T67" fmla="*/ 323 h 720"/>
                <a:gd name="T68" fmla="*/ 720 w 720"/>
                <a:gd name="T69" fmla="*/ 360 h 7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20"/>
                <a:gd name="T107" fmla="*/ 720 w 720"/>
                <a:gd name="T108" fmla="*/ 720 h 7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20">
                  <a:moveTo>
                    <a:pt x="720" y="360"/>
                  </a:moveTo>
                  <a:lnTo>
                    <a:pt x="720" y="360"/>
                  </a:lnTo>
                  <a:lnTo>
                    <a:pt x="718" y="397"/>
                  </a:lnTo>
                  <a:lnTo>
                    <a:pt x="712" y="432"/>
                  </a:lnTo>
                  <a:lnTo>
                    <a:pt x="704" y="468"/>
                  </a:lnTo>
                  <a:lnTo>
                    <a:pt x="691" y="500"/>
                  </a:lnTo>
                  <a:lnTo>
                    <a:pt x="676" y="532"/>
                  </a:lnTo>
                  <a:lnTo>
                    <a:pt x="659" y="561"/>
                  </a:lnTo>
                  <a:lnTo>
                    <a:pt x="638" y="588"/>
                  </a:lnTo>
                  <a:lnTo>
                    <a:pt x="614" y="614"/>
                  </a:lnTo>
                  <a:lnTo>
                    <a:pt x="588" y="638"/>
                  </a:lnTo>
                  <a:lnTo>
                    <a:pt x="561" y="659"/>
                  </a:lnTo>
                  <a:lnTo>
                    <a:pt x="532" y="676"/>
                  </a:lnTo>
                  <a:lnTo>
                    <a:pt x="500" y="691"/>
                  </a:lnTo>
                  <a:lnTo>
                    <a:pt x="468" y="704"/>
                  </a:lnTo>
                  <a:lnTo>
                    <a:pt x="432" y="712"/>
                  </a:lnTo>
                  <a:lnTo>
                    <a:pt x="397" y="718"/>
                  </a:lnTo>
                  <a:lnTo>
                    <a:pt x="360" y="720"/>
                  </a:lnTo>
                  <a:lnTo>
                    <a:pt x="323" y="718"/>
                  </a:lnTo>
                  <a:lnTo>
                    <a:pt x="288" y="712"/>
                  </a:lnTo>
                  <a:lnTo>
                    <a:pt x="253" y="704"/>
                  </a:lnTo>
                  <a:lnTo>
                    <a:pt x="220" y="691"/>
                  </a:lnTo>
                  <a:lnTo>
                    <a:pt x="188" y="676"/>
                  </a:lnTo>
                  <a:lnTo>
                    <a:pt x="159" y="659"/>
                  </a:lnTo>
                  <a:lnTo>
                    <a:pt x="132" y="638"/>
                  </a:lnTo>
                  <a:lnTo>
                    <a:pt x="106" y="614"/>
                  </a:lnTo>
                  <a:lnTo>
                    <a:pt x="82" y="588"/>
                  </a:lnTo>
                  <a:lnTo>
                    <a:pt x="61" y="561"/>
                  </a:lnTo>
                  <a:lnTo>
                    <a:pt x="44" y="532"/>
                  </a:lnTo>
                  <a:lnTo>
                    <a:pt x="29" y="500"/>
                  </a:lnTo>
                  <a:lnTo>
                    <a:pt x="16" y="468"/>
                  </a:lnTo>
                  <a:lnTo>
                    <a:pt x="8" y="432"/>
                  </a:lnTo>
                  <a:lnTo>
                    <a:pt x="2" y="397"/>
                  </a:lnTo>
                  <a:lnTo>
                    <a:pt x="0" y="360"/>
                  </a:lnTo>
                  <a:lnTo>
                    <a:pt x="2" y="323"/>
                  </a:lnTo>
                  <a:lnTo>
                    <a:pt x="8" y="288"/>
                  </a:lnTo>
                  <a:lnTo>
                    <a:pt x="16" y="252"/>
                  </a:lnTo>
                  <a:lnTo>
                    <a:pt x="29" y="220"/>
                  </a:lnTo>
                  <a:lnTo>
                    <a:pt x="44" y="188"/>
                  </a:lnTo>
                  <a:lnTo>
                    <a:pt x="61" y="159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2"/>
                  </a:lnTo>
                  <a:lnTo>
                    <a:pt x="159" y="61"/>
                  </a:lnTo>
                  <a:lnTo>
                    <a:pt x="188" y="44"/>
                  </a:lnTo>
                  <a:lnTo>
                    <a:pt x="220" y="29"/>
                  </a:lnTo>
                  <a:lnTo>
                    <a:pt x="253" y="16"/>
                  </a:lnTo>
                  <a:lnTo>
                    <a:pt x="288" y="8"/>
                  </a:lnTo>
                  <a:lnTo>
                    <a:pt x="323" y="2"/>
                  </a:lnTo>
                  <a:lnTo>
                    <a:pt x="360" y="0"/>
                  </a:lnTo>
                  <a:lnTo>
                    <a:pt x="397" y="2"/>
                  </a:lnTo>
                  <a:lnTo>
                    <a:pt x="432" y="8"/>
                  </a:lnTo>
                  <a:lnTo>
                    <a:pt x="468" y="16"/>
                  </a:lnTo>
                  <a:lnTo>
                    <a:pt x="500" y="29"/>
                  </a:lnTo>
                  <a:lnTo>
                    <a:pt x="532" y="44"/>
                  </a:lnTo>
                  <a:lnTo>
                    <a:pt x="561" y="61"/>
                  </a:lnTo>
                  <a:lnTo>
                    <a:pt x="588" y="82"/>
                  </a:lnTo>
                  <a:lnTo>
                    <a:pt x="614" y="106"/>
                  </a:lnTo>
                  <a:lnTo>
                    <a:pt x="638" y="132"/>
                  </a:lnTo>
                  <a:lnTo>
                    <a:pt x="659" y="159"/>
                  </a:lnTo>
                  <a:lnTo>
                    <a:pt x="676" y="188"/>
                  </a:lnTo>
                  <a:lnTo>
                    <a:pt x="691" y="220"/>
                  </a:lnTo>
                  <a:lnTo>
                    <a:pt x="704" y="252"/>
                  </a:lnTo>
                  <a:lnTo>
                    <a:pt x="712" y="288"/>
                  </a:lnTo>
                  <a:lnTo>
                    <a:pt x="718" y="323"/>
                  </a:lnTo>
                  <a:lnTo>
                    <a:pt x="720" y="360"/>
                  </a:lnTo>
                  <a:close/>
                </a:path>
              </a:pathLst>
            </a:custGeom>
            <a:solidFill>
              <a:srgbClr val="6D9C20"/>
            </a:solidFill>
            <a:ln w="76200">
              <a:solidFill>
                <a:srgbClr val="FFFFFF">
                  <a:lumMod val="85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lt"/>
              </a:endParaRPr>
            </a:p>
          </p:txBody>
        </p:sp>
        <p:sp>
          <p:nvSpPr>
            <p:cNvPr id="17" name="TextBox 81"/>
            <p:cNvSpPr txBox="1"/>
            <p:nvPr/>
          </p:nvSpPr>
          <p:spPr>
            <a:xfrm>
              <a:off x="5192281" y="2173628"/>
              <a:ext cx="1817882" cy="110103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 defTabSz="914217">
                <a:defRPr/>
              </a:pPr>
              <a:r>
                <a:rPr lang="en-GB" sz="2799" b="1" kern="0" dirty="0" err="1">
                  <a:solidFill>
                    <a:srgbClr val="FFFFFF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Kể</a:t>
              </a:r>
              <a:r>
                <a:rPr lang="en-GB" sz="2799" b="1" kern="0" dirty="0">
                  <a:solidFill>
                    <a:srgbClr val="FFFFFF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 </a:t>
              </a:r>
              <a:r>
                <a:rPr lang="en-GB" sz="2799" b="1" kern="0" dirty="0" err="1">
                  <a:solidFill>
                    <a:srgbClr val="FFFFFF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về</a:t>
              </a:r>
              <a:endParaRPr lang="en-GB" sz="2799" b="1" kern="0" dirty="0">
                <a:solidFill>
                  <a:srgbClr val="FFFFFF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endParaRPr>
            </a:p>
            <a:p>
              <a:pPr algn="ctr" defTabSz="914217">
                <a:defRPr/>
              </a:pPr>
              <a:r>
                <a:rPr lang="en-GB" sz="2799" b="1" kern="0" dirty="0">
                  <a:solidFill>
                    <a:srgbClr val="FFFFFF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 </a:t>
              </a:r>
              <a:r>
                <a:rPr lang="en-GB" sz="2799" b="1" kern="0" dirty="0" err="1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Người</a:t>
              </a:r>
              <a:r>
                <a:rPr lang="en-GB" sz="2799" b="1" kern="0" dirty="0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 </a:t>
              </a:r>
              <a:r>
                <a:rPr lang="en-GB" sz="2799" b="1" kern="0" dirty="0" err="1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lao</a:t>
              </a:r>
              <a:r>
                <a:rPr lang="en-GB" sz="2799" b="1" kern="0" dirty="0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 </a:t>
              </a:r>
              <a:r>
                <a:rPr lang="en-GB" sz="2799" b="1" kern="0" dirty="0" err="1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động</a:t>
              </a:r>
              <a:r>
                <a:rPr lang="en-GB" sz="2799" b="1" kern="0" dirty="0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 </a:t>
              </a:r>
              <a:r>
                <a:rPr lang="en-GB" sz="2799" b="1" kern="0" dirty="0" err="1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trí</a:t>
              </a:r>
              <a:r>
                <a:rPr lang="en-GB" sz="2799" b="1" kern="0" dirty="0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 </a:t>
              </a:r>
              <a:r>
                <a:rPr lang="en-GB" sz="2799" b="1" kern="0" dirty="0" err="1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óc</a:t>
              </a:r>
              <a:endParaRPr lang="en-GB" sz="2799" b="1" kern="0" dirty="0">
                <a:solidFill>
                  <a:srgbClr val="FFFF0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endParaRPr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5771434" y="4911775"/>
            <a:ext cx="668392" cy="668392"/>
            <a:chOff x="5747609" y="4798389"/>
            <a:chExt cx="668547" cy="668547"/>
          </a:xfrm>
          <a:solidFill>
            <a:srgbClr val="ED8550"/>
          </a:solidFill>
        </p:grpSpPr>
        <p:sp>
          <p:nvSpPr>
            <p:cNvPr id="19" name="Freeform 102"/>
            <p:cNvSpPr>
              <a:spLocks noChangeArrowheads="1"/>
            </p:cNvSpPr>
            <p:nvPr/>
          </p:nvSpPr>
          <p:spPr bwMode="auto">
            <a:xfrm>
              <a:off x="5920080" y="5036639"/>
              <a:ext cx="298016" cy="245144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grpFill/>
            <a:ln w="9525" cap="flat">
              <a:solidFill>
                <a:srgbClr val="80808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>
                <a:defRPr/>
              </a:pPr>
              <a:endParaRPr lang="en-US" sz="700" ker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lt"/>
              </a:endParaRPr>
            </a:p>
          </p:txBody>
        </p:sp>
        <p:sp>
          <p:nvSpPr>
            <p:cNvPr id="20" name="Oval 38"/>
            <p:cNvSpPr/>
            <p:nvPr/>
          </p:nvSpPr>
          <p:spPr>
            <a:xfrm>
              <a:off x="5747609" y="4798389"/>
              <a:ext cx="668547" cy="668547"/>
            </a:xfrm>
            <a:prstGeom prst="ellipse">
              <a:avLst/>
            </a:prstGeom>
            <a:grpFill/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en-IN" sz="1400" ker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lt"/>
              </a:endParaRPr>
            </a:p>
          </p:txBody>
        </p:sp>
      </p:grpSp>
      <p:sp>
        <p:nvSpPr>
          <p:cNvPr id="21" name="Oval 66"/>
          <p:cNvSpPr/>
          <p:nvPr/>
        </p:nvSpPr>
        <p:spPr>
          <a:xfrm>
            <a:off x="3582755" y="3349495"/>
            <a:ext cx="668392" cy="668392"/>
          </a:xfrm>
          <a:prstGeom prst="ellipse">
            <a:avLst/>
          </a:prstGeom>
          <a:solidFill>
            <a:srgbClr val="ED8550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en-IN" sz="1400" kern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22" name="Oval 35"/>
          <p:cNvSpPr/>
          <p:nvPr/>
        </p:nvSpPr>
        <p:spPr>
          <a:xfrm>
            <a:off x="7973298" y="3390792"/>
            <a:ext cx="668392" cy="668392"/>
          </a:xfrm>
          <a:prstGeom prst="ellipse">
            <a:avLst/>
          </a:prstGeom>
          <a:solidFill>
            <a:srgbClr val="ED8550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en-IN" sz="1400" kern="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3653E5-C922-4F14-8829-2981C9E5F5CA}"/>
              </a:ext>
            </a:extLst>
          </p:cNvPr>
          <p:cNvSpPr txBox="1"/>
          <p:nvPr/>
        </p:nvSpPr>
        <p:spPr>
          <a:xfrm>
            <a:off x="3646315" y="3390792"/>
            <a:ext cx="539512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2799" kern="0">
                <a:solidFill>
                  <a:srgbClr val="000000"/>
                </a:solidFill>
                <a:latin typeface="Arial"/>
                <a:cs typeface="Arial"/>
              </a:rPr>
              <a:t>a)</a:t>
            </a:r>
            <a:endParaRPr lang="en-SG" sz="2799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9804FF-2757-4D2B-ADD3-CC1A05526A2D}"/>
              </a:ext>
            </a:extLst>
          </p:cNvPr>
          <p:cNvSpPr txBox="1"/>
          <p:nvPr/>
        </p:nvSpPr>
        <p:spPr>
          <a:xfrm>
            <a:off x="4365177" y="4540104"/>
            <a:ext cx="539512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2799" kern="0">
                <a:solidFill>
                  <a:srgbClr val="FFFFFF"/>
                </a:solidFill>
                <a:latin typeface="Arial"/>
                <a:cs typeface="Arial"/>
              </a:rPr>
              <a:t>b)</a:t>
            </a:r>
            <a:endParaRPr lang="en-SG" sz="2799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8E9148-2068-4560-AE53-DD97CEB3B1EF}"/>
              </a:ext>
            </a:extLst>
          </p:cNvPr>
          <p:cNvSpPr txBox="1"/>
          <p:nvPr/>
        </p:nvSpPr>
        <p:spPr>
          <a:xfrm>
            <a:off x="5872221" y="4973262"/>
            <a:ext cx="539512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2799" kern="0">
                <a:solidFill>
                  <a:srgbClr val="000000"/>
                </a:solidFill>
                <a:latin typeface="Arial"/>
                <a:cs typeface="Arial"/>
              </a:rPr>
              <a:t>c)</a:t>
            </a:r>
            <a:endParaRPr lang="en-SG" sz="2799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F33FBD-97F5-4DBE-B516-4947AEC102D2}"/>
              </a:ext>
            </a:extLst>
          </p:cNvPr>
          <p:cNvSpPr txBox="1"/>
          <p:nvPr/>
        </p:nvSpPr>
        <p:spPr>
          <a:xfrm>
            <a:off x="7512174" y="4480265"/>
            <a:ext cx="539512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2799" kern="0">
                <a:solidFill>
                  <a:srgbClr val="FFFFFF"/>
                </a:solidFill>
                <a:latin typeface="Arial"/>
                <a:cs typeface="Arial"/>
              </a:rPr>
              <a:t>d)</a:t>
            </a:r>
            <a:endParaRPr lang="en-SG" sz="2799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BAF813-4BD9-4096-A6B3-D93D96DC85A2}"/>
              </a:ext>
            </a:extLst>
          </p:cNvPr>
          <p:cNvSpPr txBox="1"/>
          <p:nvPr/>
        </p:nvSpPr>
        <p:spPr>
          <a:xfrm>
            <a:off x="8102178" y="3439609"/>
            <a:ext cx="539512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2799" kern="0">
                <a:solidFill>
                  <a:srgbClr val="000000"/>
                </a:solidFill>
                <a:latin typeface="Arial"/>
                <a:cs typeface="Arial"/>
              </a:rPr>
              <a:t>e)</a:t>
            </a:r>
            <a:endParaRPr lang="en-SG" sz="2799" ker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8747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2068" y="2637126"/>
            <a:ext cx="9189890" cy="3635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2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" y="2492715"/>
            <a:ext cx="2335955" cy="461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73700" y="3650989"/>
            <a:ext cx="8226624" cy="1142587"/>
          </a:xfrm>
        </p:spPr>
        <p:txBody>
          <a:bodyPr/>
          <a:lstStyle/>
          <a:p>
            <a:pPr algn="l" eaLnBrk="1" hangingPunct="1"/>
            <a:r>
              <a:rPr lang="en-US" altLang="en-US" sz="3599" b="1" dirty="0">
                <a:solidFill>
                  <a:srgbClr val="FFFF00"/>
                </a:solidFill>
              </a:rPr>
              <a:t/>
            </a:r>
            <a:br>
              <a:rPr lang="en-US" altLang="en-US" sz="3599" b="1" dirty="0">
                <a:solidFill>
                  <a:srgbClr val="FFFF00"/>
                </a:solidFill>
              </a:rPr>
            </a:br>
            <a:r>
              <a:rPr lang="en-US" altLang="en-US" sz="3599" b="1" dirty="0">
                <a:solidFill>
                  <a:srgbClr val="FFFF00"/>
                </a:solidFill>
              </a:rPr>
              <a:t>1. </a:t>
            </a:r>
            <a:r>
              <a:rPr lang="en-US" altLang="en-US" sz="3599" b="1" dirty="0" err="1">
                <a:solidFill>
                  <a:srgbClr val="FFFF00"/>
                </a:solidFill>
              </a:rPr>
              <a:t>Kể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đúng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trọng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tâm</a:t>
            </a:r>
            <a:r>
              <a:rPr lang="en-US" altLang="en-US" sz="3599" b="1" dirty="0">
                <a:solidFill>
                  <a:srgbClr val="FFFF00"/>
                </a:solidFill>
              </a:rPr>
              <a:t>, </a:t>
            </a:r>
            <a:r>
              <a:rPr lang="en-US" altLang="en-US" sz="3599" b="1" dirty="0" err="1">
                <a:solidFill>
                  <a:srgbClr val="FFFF00"/>
                </a:solidFill>
              </a:rPr>
              <a:t>đủ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smtClean="0">
                <a:solidFill>
                  <a:srgbClr val="FFFF00"/>
                </a:solidFill>
              </a:rPr>
              <a:t>ý.</a:t>
            </a:r>
            <a:r>
              <a:rPr lang="en-US" altLang="en-US" sz="3599" b="1" dirty="0">
                <a:solidFill>
                  <a:srgbClr val="FFFF00"/>
                </a:solidFill>
              </a:rPr>
              <a:t/>
            </a:r>
            <a:br>
              <a:rPr lang="en-US" altLang="en-US" sz="3599" b="1" dirty="0">
                <a:solidFill>
                  <a:srgbClr val="FFFF00"/>
                </a:solidFill>
              </a:rPr>
            </a:br>
            <a:r>
              <a:rPr lang="en-US" altLang="en-US" sz="3599" b="1" dirty="0">
                <a:solidFill>
                  <a:srgbClr val="FFFF00"/>
                </a:solidFill>
              </a:rPr>
              <a:t>2. </a:t>
            </a:r>
            <a:r>
              <a:rPr lang="en-US" altLang="en-US" sz="3599" b="1" dirty="0" err="1">
                <a:solidFill>
                  <a:srgbClr val="FFFF00"/>
                </a:solidFill>
              </a:rPr>
              <a:t>Diễn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đạt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rõ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ràng</a:t>
            </a:r>
            <a:r>
              <a:rPr lang="en-US" altLang="en-US" sz="3599" b="1" dirty="0">
                <a:solidFill>
                  <a:srgbClr val="FFFF00"/>
                </a:solidFill>
              </a:rPr>
              <a:t>, </a:t>
            </a:r>
            <a:r>
              <a:rPr lang="en-US" altLang="en-US" sz="3599" b="1" dirty="0" err="1">
                <a:solidFill>
                  <a:srgbClr val="FFFF00"/>
                </a:solidFill>
              </a:rPr>
              <a:t>dùng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từ</a:t>
            </a:r>
            <a:r>
              <a:rPr lang="en-US" altLang="en-US" sz="3599" b="1" dirty="0">
                <a:solidFill>
                  <a:srgbClr val="FFFF00"/>
                </a:solidFill>
              </a:rPr>
              <a:t>, </a:t>
            </a:r>
            <a:r>
              <a:rPr lang="en-US" altLang="en-US" sz="3599" b="1" dirty="0" err="1">
                <a:solidFill>
                  <a:srgbClr val="FFFF00"/>
                </a:solidFill>
              </a:rPr>
              <a:t>đặt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câu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đúng</a:t>
            </a:r>
            <a:r>
              <a:rPr lang="en-US" altLang="en-US" sz="3599" b="1" dirty="0">
                <a:solidFill>
                  <a:srgbClr val="FFFF00"/>
                </a:solidFill>
              </a:rPr>
              <a:t>. </a:t>
            </a:r>
            <a:r>
              <a:rPr lang="en-US" altLang="en-US" sz="3599" b="1" dirty="0" err="1">
                <a:solidFill>
                  <a:srgbClr val="FFFF00"/>
                </a:solidFill>
              </a:rPr>
              <a:t>Lời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kể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tự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nhiên</a:t>
            </a:r>
            <a:r>
              <a:rPr lang="en-US" altLang="en-US" sz="3599" b="1" dirty="0">
                <a:solidFill>
                  <a:srgbClr val="FFFF00"/>
                </a:solidFill>
              </a:rPr>
              <a:t>.</a:t>
            </a:r>
            <a:br>
              <a:rPr lang="en-US" altLang="en-US" sz="3599" b="1" dirty="0">
                <a:solidFill>
                  <a:srgbClr val="FFFF00"/>
                </a:solidFill>
              </a:rPr>
            </a:br>
            <a:r>
              <a:rPr lang="en-US" altLang="en-US" sz="3599" b="1" dirty="0">
                <a:solidFill>
                  <a:srgbClr val="FFFF00"/>
                </a:solidFill>
              </a:rPr>
              <a:t>3. </a:t>
            </a:r>
            <a:r>
              <a:rPr lang="en-US" altLang="en-US" sz="3599" b="1" dirty="0" err="1">
                <a:solidFill>
                  <a:srgbClr val="FFFF00"/>
                </a:solidFill>
              </a:rPr>
              <a:t>Liên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kết</a:t>
            </a:r>
            <a:r>
              <a:rPr lang="en-US" altLang="en-US" sz="3599" b="1" dirty="0">
                <a:solidFill>
                  <a:srgbClr val="FFFF00"/>
                </a:solidFill>
              </a:rPr>
              <a:t> ý </a:t>
            </a:r>
            <a:r>
              <a:rPr lang="en-US" altLang="en-US" sz="3599" b="1" dirty="0" err="1">
                <a:solidFill>
                  <a:srgbClr val="FFFF00"/>
                </a:solidFill>
              </a:rPr>
              <a:t>chặt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chẽ</a:t>
            </a:r>
            <a:r>
              <a:rPr lang="en-US" altLang="en-US" sz="3599" b="1" dirty="0">
                <a:solidFill>
                  <a:srgbClr val="FFFF00"/>
                </a:solidFill>
              </a:rPr>
              <a:t>, </a:t>
            </a:r>
            <a:r>
              <a:rPr lang="en-US" altLang="en-US" sz="3599" b="1" dirty="0" err="1">
                <a:solidFill>
                  <a:srgbClr val="FFFF00"/>
                </a:solidFill>
              </a:rPr>
              <a:t>lời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văn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có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hình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ảnh</a:t>
            </a:r>
            <a:r>
              <a:rPr lang="en-US" altLang="en-US" sz="3599" b="1" dirty="0">
                <a:solidFill>
                  <a:srgbClr val="FFFF00"/>
                </a:solidFill>
              </a:rPr>
              <a:t>,   </a:t>
            </a:r>
            <a:r>
              <a:rPr lang="en-US" altLang="en-US" sz="3599" b="1" dirty="0" err="1">
                <a:solidFill>
                  <a:srgbClr val="FFFF00"/>
                </a:solidFill>
              </a:rPr>
              <a:t>có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cảm</a:t>
            </a:r>
            <a:r>
              <a:rPr lang="en-US" altLang="en-US" sz="3599" b="1" dirty="0">
                <a:solidFill>
                  <a:srgbClr val="FFFF00"/>
                </a:solidFill>
              </a:rPr>
              <a:t> </a:t>
            </a:r>
            <a:r>
              <a:rPr lang="en-US" altLang="en-US" sz="3599" b="1" dirty="0" err="1">
                <a:solidFill>
                  <a:srgbClr val="FFFF00"/>
                </a:solidFill>
              </a:rPr>
              <a:t>xúc</a:t>
            </a:r>
            <a:r>
              <a:rPr lang="en-US" altLang="en-US" sz="3599" b="1" dirty="0">
                <a:solidFill>
                  <a:srgbClr val="FFFF00"/>
                </a:solidFill>
              </a:rPr>
              <a:t>. </a:t>
            </a:r>
            <a:br>
              <a:rPr lang="en-US" altLang="en-US" sz="3599" b="1" dirty="0">
                <a:solidFill>
                  <a:srgbClr val="FFFF00"/>
                </a:solidFill>
              </a:rPr>
            </a:br>
            <a:endParaRPr lang="en-US" altLang="en-US" sz="3599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656361" y="811188"/>
          <a:ext cx="5182701" cy="71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552868" y="605859"/>
            <a:ext cx="3094506" cy="71887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ounded Rectangle 4"/>
          <p:cNvSpPr txBox="1"/>
          <p:nvPr/>
        </p:nvSpPr>
        <p:spPr bwMode="auto">
          <a:xfrm>
            <a:off x="587782" y="640773"/>
            <a:ext cx="3024681" cy="649053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6" tIns="121876" rIns="121876" bIns="121876" spcCol="1270" anchor="ctr"/>
          <a:lstStyle/>
          <a:p>
            <a:pPr algn="ctr" defTabSz="14219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199" dirty="0" err="1">
                <a:solidFill>
                  <a:prstClr val="white"/>
                </a:solidFill>
                <a:latin typeface="Calibri"/>
              </a:rPr>
              <a:t>Thi</a:t>
            </a:r>
            <a:r>
              <a:rPr lang="en-US" sz="3199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199" dirty="0" err="1">
                <a:solidFill>
                  <a:prstClr val="white"/>
                </a:solidFill>
                <a:latin typeface="Calibri"/>
              </a:rPr>
              <a:t>kể</a:t>
            </a:r>
            <a:endParaRPr lang="en-US" sz="3199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813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7" y="0"/>
            <a:ext cx="12514997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9065" y="367302"/>
            <a:ext cx="1022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(7-10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5643" y="6162502"/>
            <a:ext cx="609600" cy="609600"/>
          </a:xfrm>
          <a:prstGeom prst="rect">
            <a:avLst/>
          </a:prstGeom>
        </p:spPr>
      </p:pic>
      <p:cxnSp>
        <p:nvCxnSpPr>
          <p:cNvPr id="7" name="Straight Arrow Connector 69"/>
          <p:cNvCxnSpPr/>
          <p:nvPr/>
        </p:nvCxnSpPr>
        <p:spPr>
          <a:xfrm>
            <a:off x="7310012" y="3364161"/>
            <a:ext cx="615846" cy="199272"/>
          </a:xfrm>
          <a:prstGeom prst="straightConnector1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9" name="Straight Arrow Connector 71"/>
          <p:cNvCxnSpPr/>
          <p:nvPr/>
        </p:nvCxnSpPr>
        <p:spPr>
          <a:xfrm flipH="1">
            <a:off x="6113516" y="4192968"/>
            <a:ext cx="1696" cy="658158"/>
          </a:xfrm>
          <a:prstGeom prst="straightConnector1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979333" y="5571044"/>
            <a:ext cx="4476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6574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Người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đó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làm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việc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như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thế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nào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?</a:t>
            </a:r>
            <a:endParaRPr lang="en-US" altLang="zh-CN" sz="2000" dirty="0">
              <a:solidFill>
                <a:srgbClr val="002060"/>
              </a:solidFill>
              <a:latin typeface="Arial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9130" y="3203674"/>
            <a:ext cx="27922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574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err="1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Tình</a:t>
            </a:r>
            <a:r>
              <a:rPr lang="en-US" altLang="zh-CN" sz="2000" dirty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cảm</a:t>
            </a:r>
            <a:r>
              <a:rPr lang="en-US" altLang="zh-CN" sz="2000" dirty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của</a:t>
            </a:r>
            <a:r>
              <a:rPr lang="en-US" altLang="zh-CN" sz="2000" dirty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em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đối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với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người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đó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như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thế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nào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?</a:t>
            </a:r>
            <a:endParaRPr lang="en-US" altLang="zh-CN" sz="2000" dirty="0">
              <a:solidFill>
                <a:srgbClr val="002060"/>
              </a:solidFill>
              <a:latin typeface="Arial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6637" y="4492507"/>
            <a:ext cx="34777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574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Công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việc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ấy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quan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trọng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đối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với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mọi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người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và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xã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hội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ra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sao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?</a:t>
            </a:r>
            <a:endParaRPr lang="en-US" altLang="zh-CN" sz="2000" dirty="0">
              <a:solidFill>
                <a:srgbClr val="002060"/>
              </a:solidFill>
              <a:latin typeface="Arial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895603" y="3445910"/>
            <a:ext cx="30715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6574">
              <a:lnSpc>
                <a:spcPct val="12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Người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đó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là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ai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? </a:t>
            </a:r>
          </a:p>
          <a:p>
            <a:pPr algn="ctr" defTabSz="1216574">
              <a:lnSpc>
                <a:spcPct val="12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Làm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nghề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gì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?</a:t>
            </a:r>
            <a:endParaRPr lang="en-US" altLang="zh-CN" sz="2000" dirty="0">
              <a:solidFill>
                <a:srgbClr val="002060"/>
              </a:solidFill>
              <a:latin typeface="Arial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489772" y="4718637"/>
            <a:ext cx="35731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6574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Người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đó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hàng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ngày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làm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những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việc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gì</a:t>
            </a:r>
            <a:r>
              <a:rPr lang="en-US" altLang="zh-CN" sz="2000" dirty="0" smtClean="0">
                <a:solidFill>
                  <a:srgbClr val="00206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rPr>
              <a:t>?</a:t>
            </a:r>
            <a:endParaRPr lang="en-US" altLang="zh-CN" sz="2000" dirty="0">
              <a:solidFill>
                <a:srgbClr val="002060"/>
              </a:solidFill>
              <a:latin typeface="Arial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15" name="Oval 52"/>
          <p:cNvSpPr/>
          <p:nvPr/>
        </p:nvSpPr>
        <p:spPr>
          <a:xfrm>
            <a:off x="7392508" y="4429811"/>
            <a:ext cx="668392" cy="668392"/>
          </a:xfrm>
          <a:prstGeom prst="ellipse">
            <a:avLst/>
          </a:prstGeom>
          <a:solidFill>
            <a:srgbClr val="6D9C20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en-IN" sz="1400" kern="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16" name="Oval 60"/>
          <p:cNvSpPr/>
          <p:nvPr/>
        </p:nvSpPr>
        <p:spPr>
          <a:xfrm>
            <a:off x="4251148" y="4481571"/>
            <a:ext cx="668392" cy="668392"/>
          </a:xfrm>
          <a:prstGeom prst="ellipse">
            <a:avLst/>
          </a:prstGeom>
          <a:solidFill>
            <a:srgbClr val="6D9C20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en-IN" sz="1400" kern="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cxnSp>
        <p:nvCxnSpPr>
          <p:cNvPr id="17" name="Straight Arrow Connector 67"/>
          <p:cNvCxnSpPr/>
          <p:nvPr/>
        </p:nvCxnSpPr>
        <p:spPr>
          <a:xfrm flipH="1">
            <a:off x="4313762" y="3373734"/>
            <a:ext cx="615846" cy="199272"/>
          </a:xfrm>
          <a:prstGeom prst="straightConnector1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8" name="Straight Arrow Connector 68"/>
          <p:cNvCxnSpPr/>
          <p:nvPr/>
        </p:nvCxnSpPr>
        <p:spPr>
          <a:xfrm flipH="1">
            <a:off x="4877318" y="3959548"/>
            <a:ext cx="534413" cy="577536"/>
          </a:xfrm>
          <a:prstGeom prst="straightConnector1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9" name="Straight Arrow Connector 70"/>
          <p:cNvCxnSpPr/>
          <p:nvPr/>
        </p:nvCxnSpPr>
        <p:spPr>
          <a:xfrm>
            <a:off x="6870596" y="3959548"/>
            <a:ext cx="534413" cy="577536"/>
          </a:xfrm>
          <a:prstGeom prst="straightConnector1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triangle" w="lg" len="lg"/>
          </a:ln>
          <a:effectLst/>
        </p:spPr>
      </p:cxnSp>
      <p:grpSp>
        <p:nvGrpSpPr>
          <p:cNvPr id="20" name="Group 7"/>
          <p:cNvGrpSpPr/>
          <p:nvPr/>
        </p:nvGrpSpPr>
        <p:grpSpPr>
          <a:xfrm>
            <a:off x="4604410" y="1320009"/>
            <a:ext cx="3047295" cy="3031563"/>
            <a:chOff x="4896070" y="1515514"/>
            <a:chExt cx="2410691" cy="2410691"/>
          </a:xfrm>
          <a:solidFill>
            <a:srgbClr val="6D9C20"/>
          </a:solidFill>
        </p:grpSpPr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4896070" y="1515514"/>
              <a:ext cx="2410691" cy="2410691"/>
            </a:xfrm>
            <a:custGeom>
              <a:avLst/>
              <a:gdLst>
                <a:gd name="T0" fmla="*/ 720 w 720"/>
                <a:gd name="T1" fmla="*/ 360 h 720"/>
                <a:gd name="T2" fmla="*/ 712 w 720"/>
                <a:gd name="T3" fmla="*/ 432 h 720"/>
                <a:gd name="T4" fmla="*/ 691 w 720"/>
                <a:gd name="T5" fmla="*/ 500 h 720"/>
                <a:gd name="T6" fmla="*/ 659 w 720"/>
                <a:gd name="T7" fmla="*/ 561 h 720"/>
                <a:gd name="T8" fmla="*/ 614 w 720"/>
                <a:gd name="T9" fmla="*/ 614 h 720"/>
                <a:gd name="T10" fmla="*/ 561 w 720"/>
                <a:gd name="T11" fmla="*/ 659 h 720"/>
                <a:gd name="T12" fmla="*/ 500 w 720"/>
                <a:gd name="T13" fmla="*/ 691 h 720"/>
                <a:gd name="T14" fmla="*/ 432 w 720"/>
                <a:gd name="T15" fmla="*/ 712 h 720"/>
                <a:gd name="T16" fmla="*/ 360 w 720"/>
                <a:gd name="T17" fmla="*/ 720 h 720"/>
                <a:gd name="T18" fmla="*/ 323 w 720"/>
                <a:gd name="T19" fmla="*/ 718 h 720"/>
                <a:gd name="T20" fmla="*/ 253 w 720"/>
                <a:gd name="T21" fmla="*/ 704 h 720"/>
                <a:gd name="T22" fmla="*/ 188 w 720"/>
                <a:gd name="T23" fmla="*/ 676 h 720"/>
                <a:gd name="T24" fmla="*/ 132 w 720"/>
                <a:gd name="T25" fmla="*/ 638 h 720"/>
                <a:gd name="T26" fmla="*/ 82 w 720"/>
                <a:gd name="T27" fmla="*/ 588 h 720"/>
                <a:gd name="T28" fmla="*/ 44 w 720"/>
                <a:gd name="T29" fmla="*/ 532 h 720"/>
                <a:gd name="T30" fmla="*/ 16 w 720"/>
                <a:gd name="T31" fmla="*/ 468 h 720"/>
                <a:gd name="T32" fmla="*/ 2 w 720"/>
                <a:gd name="T33" fmla="*/ 397 h 720"/>
                <a:gd name="T34" fmla="*/ 0 w 720"/>
                <a:gd name="T35" fmla="*/ 360 h 720"/>
                <a:gd name="T36" fmla="*/ 8 w 720"/>
                <a:gd name="T37" fmla="*/ 288 h 720"/>
                <a:gd name="T38" fmla="*/ 29 w 720"/>
                <a:gd name="T39" fmla="*/ 220 h 720"/>
                <a:gd name="T40" fmla="*/ 61 w 720"/>
                <a:gd name="T41" fmla="*/ 159 h 720"/>
                <a:gd name="T42" fmla="*/ 106 w 720"/>
                <a:gd name="T43" fmla="*/ 106 h 720"/>
                <a:gd name="T44" fmla="*/ 159 w 720"/>
                <a:gd name="T45" fmla="*/ 61 h 720"/>
                <a:gd name="T46" fmla="*/ 220 w 720"/>
                <a:gd name="T47" fmla="*/ 29 h 720"/>
                <a:gd name="T48" fmla="*/ 288 w 720"/>
                <a:gd name="T49" fmla="*/ 8 h 720"/>
                <a:gd name="T50" fmla="*/ 360 w 720"/>
                <a:gd name="T51" fmla="*/ 0 h 720"/>
                <a:gd name="T52" fmla="*/ 397 w 720"/>
                <a:gd name="T53" fmla="*/ 2 h 720"/>
                <a:gd name="T54" fmla="*/ 468 w 720"/>
                <a:gd name="T55" fmla="*/ 16 h 720"/>
                <a:gd name="T56" fmla="*/ 532 w 720"/>
                <a:gd name="T57" fmla="*/ 44 h 720"/>
                <a:gd name="T58" fmla="*/ 588 w 720"/>
                <a:gd name="T59" fmla="*/ 82 h 720"/>
                <a:gd name="T60" fmla="*/ 638 w 720"/>
                <a:gd name="T61" fmla="*/ 132 h 720"/>
                <a:gd name="T62" fmla="*/ 676 w 720"/>
                <a:gd name="T63" fmla="*/ 188 h 720"/>
                <a:gd name="T64" fmla="*/ 704 w 720"/>
                <a:gd name="T65" fmla="*/ 252 h 720"/>
                <a:gd name="T66" fmla="*/ 718 w 720"/>
                <a:gd name="T67" fmla="*/ 323 h 720"/>
                <a:gd name="T68" fmla="*/ 720 w 720"/>
                <a:gd name="T69" fmla="*/ 360 h 7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20"/>
                <a:gd name="T107" fmla="*/ 720 w 720"/>
                <a:gd name="T108" fmla="*/ 720 h 7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20">
                  <a:moveTo>
                    <a:pt x="720" y="360"/>
                  </a:moveTo>
                  <a:lnTo>
                    <a:pt x="720" y="360"/>
                  </a:lnTo>
                  <a:lnTo>
                    <a:pt x="718" y="397"/>
                  </a:lnTo>
                  <a:lnTo>
                    <a:pt x="712" y="432"/>
                  </a:lnTo>
                  <a:lnTo>
                    <a:pt x="704" y="468"/>
                  </a:lnTo>
                  <a:lnTo>
                    <a:pt x="691" y="500"/>
                  </a:lnTo>
                  <a:lnTo>
                    <a:pt x="676" y="532"/>
                  </a:lnTo>
                  <a:lnTo>
                    <a:pt x="659" y="561"/>
                  </a:lnTo>
                  <a:lnTo>
                    <a:pt x="638" y="588"/>
                  </a:lnTo>
                  <a:lnTo>
                    <a:pt x="614" y="614"/>
                  </a:lnTo>
                  <a:lnTo>
                    <a:pt x="588" y="638"/>
                  </a:lnTo>
                  <a:lnTo>
                    <a:pt x="561" y="659"/>
                  </a:lnTo>
                  <a:lnTo>
                    <a:pt x="532" y="676"/>
                  </a:lnTo>
                  <a:lnTo>
                    <a:pt x="500" y="691"/>
                  </a:lnTo>
                  <a:lnTo>
                    <a:pt x="468" y="704"/>
                  </a:lnTo>
                  <a:lnTo>
                    <a:pt x="432" y="712"/>
                  </a:lnTo>
                  <a:lnTo>
                    <a:pt x="397" y="718"/>
                  </a:lnTo>
                  <a:lnTo>
                    <a:pt x="360" y="720"/>
                  </a:lnTo>
                  <a:lnTo>
                    <a:pt x="323" y="718"/>
                  </a:lnTo>
                  <a:lnTo>
                    <a:pt x="288" y="712"/>
                  </a:lnTo>
                  <a:lnTo>
                    <a:pt x="253" y="704"/>
                  </a:lnTo>
                  <a:lnTo>
                    <a:pt x="220" y="691"/>
                  </a:lnTo>
                  <a:lnTo>
                    <a:pt x="188" y="676"/>
                  </a:lnTo>
                  <a:lnTo>
                    <a:pt x="159" y="659"/>
                  </a:lnTo>
                  <a:lnTo>
                    <a:pt x="132" y="638"/>
                  </a:lnTo>
                  <a:lnTo>
                    <a:pt x="106" y="614"/>
                  </a:lnTo>
                  <a:lnTo>
                    <a:pt x="82" y="588"/>
                  </a:lnTo>
                  <a:lnTo>
                    <a:pt x="61" y="561"/>
                  </a:lnTo>
                  <a:lnTo>
                    <a:pt x="44" y="532"/>
                  </a:lnTo>
                  <a:lnTo>
                    <a:pt x="29" y="500"/>
                  </a:lnTo>
                  <a:lnTo>
                    <a:pt x="16" y="468"/>
                  </a:lnTo>
                  <a:lnTo>
                    <a:pt x="8" y="432"/>
                  </a:lnTo>
                  <a:lnTo>
                    <a:pt x="2" y="397"/>
                  </a:lnTo>
                  <a:lnTo>
                    <a:pt x="0" y="360"/>
                  </a:lnTo>
                  <a:lnTo>
                    <a:pt x="2" y="323"/>
                  </a:lnTo>
                  <a:lnTo>
                    <a:pt x="8" y="288"/>
                  </a:lnTo>
                  <a:lnTo>
                    <a:pt x="16" y="252"/>
                  </a:lnTo>
                  <a:lnTo>
                    <a:pt x="29" y="220"/>
                  </a:lnTo>
                  <a:lnTo>
                    <a:pt x="44" y="188"/>
                  </a:lnTo>
                  <a:lnTo>
                    <a:pt x="61" y="159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2"/>
                  </a:lnTo>
                  <a:lnTo>
                    <a:pt x="159" y="61"/>
                  </a:lnTo>
                  <a:lnTo>
                    <a:pt x="188" y="44"/>
                  </a:lnTo>
                  <a:lnTo>
                    <a:pt x="220" y="29"/>
                  </a:lnTo>
                  <a:lnTo>
                    <a:pt x="253" y="16"/>
                  </a:lnTo>
                  <a:lnTo>
                    <a:pt x="288" y="8"/>
                  </a:lnTo>
                  <a:lnTo>
                    <a:pt x="323" y="2"/>
                  </a:lnTo>
                  <a:lnTo>
                    <a:pt x="360" y="0"/>
                  </a:lnTo>
                  <a:lnTo>
                    <a:pt x="397" y="2"/>
                  </a:lnTo>
                  <a:lnTo>
                    <a:pt x="432" y="8"/>
                  </a:lnTo>
                  <a:lnTo>
                    <a:pt x="468" y="16"/>
                  </a:lnTo>
                  <a:lnTo>
                    <a:pt x="500" y="29"/>
                  </a:lnTo>
                  <a:lnTo>
                    <a:pt x="532" y="44"/>
                  </a:lnTo>
                  <a:lnTo>
                    <a:pt x="561" y="61"/>
                  </a:lnTo>
                  <a:lnTo>
                    <a:pt x="588" y="82"/>
                  </a:lnTo>
                  <a:lnTo>
                    <a:pt x="614" y="106"/>
                  </a:lnTo>
                  <a:lnTo>
                    <a:pt x="638" y="132"/>
                  </a:lnTo>
                  <a:lnTo>
                    <a:pt x="659" y="159"/>
                  </a:lnTo>
                  <a:lnTo>
                    <a:pt x="676" y="188"/>
                  </a:lnTo>
                  <a:lnTo>
                    <a:pt x="691" y="220"/>
                  </a:lnTo>
                  <a:lnTo>
                    <a:pt x="704" y="252"/>
                  </a:lnTo>
                  <a:lnTo>
                    <a:pt x="712" y="288"/>
                  </a:lnTo>
                  <a:lnTo>
                    <a:pt x="718" y="323"/>
                  </a:lnTo>
                  <a:lnTo>
                    <a:pt x="720" y="360"/>
                  </a:lnTo>
                  <a:close/>
                </a:path>
              </a:pathLst>
            </a:custGeom>
            <a:solidFill>
              <a:srgbClr val="6D9C20"/>
            </a:solidFill>
            <a:ln w="76200">
              <a:solidFill>
                <a:srgbClr val="FFFFFF">
                  <a:lumMod val="85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lt"/>
              </a:endParaRPr>
            </a:p>
          </p:txBody>
        </p:sp>
        <p:sp>
          <p:nvSpPr>
            <p:cNvPr id="22" name="TextBox 81"/>
            <p:cNvSpPr txBox="1"/>
            <p:nvPr/>
          </p:nvSpPr>
          <p:spPr>
            <a:xfrm>
              <a:off x="5192281" y="2173628"/>
              <a:ext cx="1817882" cy="110103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 defTabSz="914217">
                <a:defRPr/>
              </a:pPr>
              <a:r>
                <a:rPr lang="en-GB" sz="2799" b="1" kern="0" dirty="0" err="1">
                  <a:solidFill>
                    <a:srgbClr val="FFFFFF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Kể</a:t>
              </a:r>
              <a:r>
                <a:rPr lang="en-GB" sz="2799" b="1" kern="0" dirty="0">
                  <a:solidFill>
                    <a:srgbClr val="FFFFFF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 </a:t>
              </a:r>
              <a:r>
                <a:rPr lang="en-GB" sz="2799" b="1" kern="0" dirty="0" err="1">
                  <a:solidFill>
                    <a:srgbClr val="FFFFFF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về</a:t>
              </a:r>
              <a:endParaRPr lang="en-GB" sz="2799" b="1" kern="0" dirty="0">
                <a:solidFill>
                  <a:srgbClr val="FFFFFF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endParaRPr>
            </a:p>
            <a:p>
              <a:pPr algn="ctr" defTabSz="914217">
                <a:defRPr/>
              </a:pPr>
              <a:r>
                <a:rPr lang="en-GB" sz="2799" b="1" kern="0" dirty="0">
                  <a:solidFill>
                    <a:srgbClr val="FFFFFF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 </a:t>
              </a:r>
              <a:r>
                <a:rPr lang="en-GB" sz="2799" b="1" kern="0" dirty="0" err="1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Người</a:t>
              </a:r>
              <a:r>
                <a:rPr lang="en-GB" sz="2799" b="1" kern="0" dirty="0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 </a:t>
              </a:r>
              <a:r>
                <a:rPr lang="en-GB" sz="2799" b="1" kern="0" dirty="0" err="1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lao</a:t>
              </a:r>
              <a:r>
                <a:rPr lang="en-GB" sz="2799" b="1" kern="0" dirty="0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 </a:t>
              </a:r>
              <a:r>
                <a:rPr lang="en-GB" sz="2799" b="1" kern="0" dirty="0" err="1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động</a:t>
              </a:r>
              <a:r>
                <a:rPr lang="en-GB" sz="2799" b="1" kern="0" dirty="0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 </a:t>
              </a:r>
              <a:r>
                <a:rPr lang="en-GB" sz="2799" b="1" kern="0" dirty="0" err="1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trí</a:t>
              </a:r>
              <a:r>
                <a:rPr lang="en-GB" sz="2799" b="1" kern="0" dirty="0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 </a:t>
              </a:r>
              <a:r>
                <a:rPr lang="en-GB" sz="2799" b="1" kern="0" dirty="0" err="1" smtClean="0">
                  <a:solidFill>
                    <a:srgbClr val="FFFF00"/>
                  </a:solidFill>
                  <a:latin typeface="Arial"/>
                  <a:ea typeface="微软雅黑" panose="020B0503020204020204" pitchFamily="34" charset="-122"/>
                  <a:cs typeface="Arial"/>
                  <a:sym typeface="+mn-lt"/>
                </a:rPr>
                <a:t>óc</a:t>
              </a:r>
              <a:endParaRPr lang="en-GB" sz="2799" b="1" kern="0" dirty="0">
                <a:solidFill>
                  <a:srgbClr val="FFFF00"/>
                </a:solidFill>
                <a:latin typeface="Arial"/>
                <a:ea typeface="微软雅黑" panose="020B0503020204020204" pitchFamily="34" charset="-122"/>
                <a:cs typeface="Arial"/>
                <a:sym typeface="+mn-lt"/>
              </a:endParaRPr>
            </a:p>
          </p:txBody>
        </p:sp>
      </p:grpSp>
      <p:grpSp>
        <p:nvGrpSpPr>
          <p:cNvPr id="23" name="Group 36"/>
          <p:cNvGrpSpPr/>
          <p:nvPr/>
        </p:nvGrpSpPr>
        <p:grpSpPr>
          <a:xfrm>
            <a:off x="5771434" y="4911775"/>
            <a:ext cx="668392" cy="668392"/>
            <a:chOff x="5747609" y="4798389"/>
            <a:chExt cx="668547" cy="668547"/>
          </a:xfrm>
          <a:solidFill>
            <a:srgbClr val="ED8550"/>
          </a:solidFill>
        </p:grpSpPr>
        <p:sp>
          <p:nvSpPr>
            <p:cNvPr id="24" name="Freeform 102"/>
            <p:cNvSpPr>
              <a:spLocks noChangeArrowheads="1"/>
            </p:cNvSpPr>
            <p:nvPr/>
          </p:nvSpPr>
          <p:spPr bwMode="auto">
            <a:xfrm>
              <a:off x="5920080" y="5036639"/>
              <a:ext cx="298016" cy="245144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grpFill/>
            <a:ln w="9525" cap="flat">
              <a:solidFill>
                <a:srgbClr val="80808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>
                <a:defRPr/>
              </a:pPr>
              <a:endParaRPr lang="en-US" sz="700" ker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lt"/>
              </a:endParaRPr>
            </a:p>
          </p:txBody>
        </p:sp>
        <p:sp>
          <p:nvSpPr>
            <p:cNvPr id="25" name="Oval 38"/>
            <p:cNvSpPr/>
            <p:nvPr/>
          </p:nvSpPr>
          <p:spPr>
            <a:xfrm>
              <a:off x="5747609" y="4798389"/>
              <a:ext cx="668547" cy="668547"/>
            </a:xfrm>
            <a:prstGeom prst="ellipse">
              <a:avLst/>
            </a:prstGeom>
            <a:grpFill/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en-IN" sz="1400" ker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+mn-lt"/>
              </a:endParaRPr>
            </a:p>
          </p:txBody>
        </p:sp>
      </p:grpSp>
      <p:sp>
        <p:nvSpPr>
          <p:cNvPr id="26" name="Oval 66"/>
          <p:cNvSpPr/>
          <p:nvPr/>
        </p:nvSpPr>
        <p:spPr>
          <a:xfrm>
            <a:off x="3582755" y="3349495"/>
            <a:ext cx="668392" cy="668392"/>
          </a:xfrm>
          <a:prstGeom prst="ellipse">
            <a:avLst/>
          </a:prstGeom>
          <a:solidFill>
            <a:srgbClr val="ED8550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en-IN" sz="1400" kern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27" name="Oval 35"/>
          <p:cNvSpPr/>
          <p:nvPr/>
        </p:nvSpPr>
        <p:spPr>
          <a:xfrm>
            <a:off x="7973298" y="3390792"/>
            <a:ext cx="668392" cy="668392"/>
          </a:xfrm>
          <a:prstGeom prst="ellipse">
            <a:avLst/>
          </a:prstGeom>
          <a:solidFill>
            <a:srgbClr val="ED8550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en-IN" sz="1400" kern="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3653E5-C922-4F14-8829-2981C9E5F5CA}"/>
              </a:ext>
            </a:extLst>
          </p:cNvPr>
          <p:cNvSpPr txBox="1"/>
          <p:nvPr/>
        </p:nvSpPr>
        <p:spPr>
          <a:xfrm>
            <a:off x="3646315" y="3390792"/>
            <a:ext cx="539512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2799" kern="0">
                <a:solidFill>
                  <a:srgbClr val="000000"/>
                </a:solidFill>
                <a:latin typeface="Arial"/>
                <a:cs typeface="Arial"/>
              </a:rPr>
              <a:t>a)</a:t>
            </a:r>
            <a:endParaRPr lang="en-SG" sz="2799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9804FF-2757-4D2B-ADD3-CC1A05526A2D}"/>
              </a:ext>
            </a:extLst>
          </p:cNvPr>
          <p:cNvSpPr txBox="1"/>
          <p:nvPr/>
        </p:nvSpPr>
        <p:spPr>
          <a:xfrm>
            <a:off x="4365177" y="4540104"/>
            <a:ext cx="539512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2799" kern="0">
                <a:solidFill>
                  <a:srgbClr val="FFFFFF"/>
                </a:solidFill>
                <a:latin typeface="Arial"/>
                <a:cs typeface="Arial"/>
              </a:rPr>
              <a:t>b)</a:t>
            </a:r>
            <a:endParaRPr lang="en-SG" sz="2799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8E9148-2068-4560-AE53-DD97CEB3B1EF}"/>
              </a:ext>
            </a:extLst>
          </p:cNvPr>
          <p:cNvSpPr txBox="1"/>
          <p:nvPr/>
        </p:nvSpPr>
        <p:spPr>
          <a:xfrm>
            <a:off x="5872221" y="4973262"/>
            <a:ext cx="539512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2799" kern="0">
                <a:solidFill>
                  <a:srgbClr val="000000"/>
                </a:solidFill>
                <a:latin typeface="Arial"/>
                <a:cs typeface="Arial"/>
              </a:rPr>
              <a:t>c)</a:t>
            </a:r>
            <a:endParaRPr lang="en-SG" sz="2799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F33FBD-97F5-4DBE-B516-4947AEC102D2}"/>
              </a:ext>
            </a:extLst>
          </p:cNvPr>
          <p:cNvSpPr txBox="1"/>
          <p:nvPr/>
        </p:nvSpPr>
        <p:spPr>
          <a:xfrm>
            <a:off x="7512174" y="4480265"/>
            <a:ext cx="539512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2799" kern="0">
                <a:solidFill>
                  <a:srgbClr val="FFFFFF"/>
                </a:solidFill>
                <a:latin typeface="Arial"/>
                <a:cs typeface="Arial"/>
              </a:rPr>
              <a:t>d)</a:t>
            </a:r>
            <a:endParaRPr lang="en-SG" sz="2799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BAF813-4BD9-4096-A6B3-D93D96DC85A2}"/>
              </a:ext>
            </a:extLst>
          </p:cNvPr>
          <p:cNvSpPr txBox="1"/>
          <p:nvPr/>
        </p:nvSpPr>
        <p:spPr>
          <a:xfrm>
            <a:off x="8102178" y="3439609"/>
            <a:ext cx="539512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2799" kern="0">
                <a:solidFill>
                  <a:srgbClr val="000000"/>
                </a:solidFill>
                <a:latin typeface="Arial"/>
                <a:cs typeface="Arial"/>
              </a:rPr>
              <a:t>e)</a:t>
            </a:r>
            <a:endParaRPr lang="en-SG" sz="2799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3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460567"/>
              </p:ext>
            </p:extLst>
          </p:nvPr>
        </p:nvGraphicFramePr>
        <p:xfrm>
          <a:off x="4247097" y="6317675"/>
          <a:ext cx="4385457" cy="45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2433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29"/>
    </mc:Choice>
    <mc:Fallback xmlns="">
      <p:transition spd="slow" advTm="58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Graphic spid="3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7" y="0"/>
            <a:ext cx="12514997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6152" y="414315"/>
            <a:ext cx="1022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(7-10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0124" y="1782737"/>
            <a:ext cx="11368586" cy="37491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545" y="1694892"/>
            <a:ext cx="11282149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vi-VN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ý: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rõ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h</a:t>
            </a:r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3600" y="7620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3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32"/>
    </mc:Choice>
    <mc:Fallback xmlns="">
      <p:transition spd="slow" advTm="2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2636839"/>
            <a:ext cx="9193214" cy="3636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2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492376"/>
            <a:ext cx="2336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72607" y="3651069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solidFill>
                  <a:srgbClr val="FFFF00"/>
                </a:solidFill>
              </a:rPr>
              <a:t/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r>
              <a:rPr lang="en-US" altLang="en-US" sz="3600" b="1" dirty="0">
                <a:solidFill>
                  <a:srgbClr val="FFFF00"/>
                </a:solidFill>
              </a:rPr>
              <a:t>1. </a:t>
            </a:r>
            <a:r>
              <a:rPr lang="en-US" altLang="en-US" sz="3600" b="1" dirty="0" err="1" smtClean="0">
                <a:solidFill>
                  <a:srgbClr val="FFFF00"/>
                </a:solidFill>
              </a:rPr>
              <a:t>Kể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đúng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trọng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tâm</a:t>
            </a:r>
            <a:r>
              <a:rPr lang="en-US" altLang="en-US" sz="3600" b="1" dirty="0">
                <a:solidFill>
                  <a:srgbClr val="FFFF00"/>
                </a:solidFill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</a:rPr>
              <a:t>đủ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ý.</a:t>
            </a:r>
            <a:r>
              <a:rPr lang="en-US" altLang="en-US" sz="3600" b="1" dirty="0">
                <a:solidFill>
                  <a:srgbClr val="FFFF00"/>
                </a:solidFill>
              </a:rPr>
              <a:t/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r>
              <a:rPr lang="en-US" altLang="en-US" sz="3600" b="1" dirty="0">
                <a:solidFill>
                  <a:srgbClr val="FFFF00"/>
                </a:solidFill>
              </a:rPr>
              <a:t>2. </a:t>
            </a:r>
            <a:r>
              <a:rPr lang="en-US" altLang="en-US" sz="3600" b="1" dirty="0" err="1">
                <a:solidFill>
                  <a:srgbClr val="FFFF00"/>
                </a:solidFill>
              </a:rPr>
              <a:t>Diễn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đạt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rõ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ràng</a:t>
            </a:r>
            <a:r>
              <a:rPr lang="en-US" altLang="en-US" sz="3600" b="1" dirty="0">
                <a:solidFill>
                  <a:srgbClr val="FFFF00"/>
                </a:solidFill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</a:rPr>
              <a:t>dùng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từ</a:t>
            </a:r>
            <a:r>
              <a:rPr lang="en-US" altLang="en-US" sz="3600" b="1" dirty="0">
                <a:solidFill>
                  <a:srgbClr val="FFFF00"/>
                </a:solidFill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</a:rPr>
              <a:t>đặt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câu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đúng</a:t>
            </a:r>
            <a:r>
              <a:rPr lang="en-US" altLang="en-US" sz="3600" b="1" dirty="0">
                <a:solidFill>
                  <a:srgbClr val="FFFF00"/>
                </a:solidFill>
              </a:rPr>
              <a:t>. </a:t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r>
              <a:rPr lang="en-US" altLang="en-US" sz="3600" b="1" dirty="0">
                <a:solidFill>
                  <a:srgbClr val="FFFF00"/>
                </a:solidFill>
              </a:rPr>
              <a:t>3. </a:t>
            </a:r>
            <a:r>
              <a:rPr lang="en-US" altLang="en-US" sz="3600" b="1" dirty="0" err="1">
                <a:solidFill>
                  <a:srgbClr val="FFFF00"/>
                </a:solidFill>
              </a:rPr>
              <a:t>Liên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kết</a:t>
            </a:r>
            <a:r>
              <a:rPr lang="en-US" altLang="en-US" sz="3600" b="1" dirty="0">
                <a:solidFill>
                  <a:srgbClr val="FFFF00"/>
                </a:solidFill>
              </a:rPr>
              <a:t> ý </a:t>
            </a:r>
            <a:r>
              <a:rPr lang="en-US" altLang="en-US" sz="3600" b="1" dirty="0" err="1">
                <a:solidFill>
                  <a:srgbClr val="FFFF00"/>
                </a:solidFill>
              </a:rPr>
              <a:t>chặt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chẽ</a:t>
            </a:r>
            <a:r>
              <a:rPr lang="en-US" altLang="en-US" sz="3600" b="1" dirty="0">
                <a:solidFill>
                  <a:srgbClr val="FFFF00"/>
                </a:solidFill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</a:rPr>
              <a:t>câu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văn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có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hình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ảnh</a:t>
            </a:r>
            <a:r>
              <a:rPr lang="en-US" altLang="en-US" sz="3600" b="1" dirty="0">
                <a:solidFill>
                  <a:srgbClr val="FFFF00"/>
                </a:solidFill>
              </a:rPr>
              <a:t>,  </a:t>
            </a:r>
            <a:r>
              <a:rPr lang="en-US" altLang="en-US" sz="3600" b="1" dirty="0" err="1">
                <a:solidFill>
                  <a:srgbClr val="FFFF00"/>
                </a:solidFill>
              </a:rPr>
              <a:t>sáng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tạo</a:t>
            </a:r>
            <a:r>
              <a:rPr lang="en-US" altLang="en-US" sz="3600" b="1" dirty="0">
                <a:solidFill>
                  <a:srgbClr val="FFFF00"/>
                </a:solidFill>
              </a:rPr>
              <a:t>. </a:t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r>
              <a:rPr lang="en-US" altLang="en-US" sz="3600" b="1" dirty="0">
                <a:solidFill>
                  <a:srgbClr val="FFFF00"/>
                </a:solidFill>
              </a:rPr>
              <a:t>4. </a:t>
            </a:r>
            <a:r>
              <a:rPr lang="en-US" altLang="en-US" sz="3600" b="1" dirty="0" err="1">
                <a:solidFill>
                  <a:srgbClr val="FFFF00"/>
                </a:solidFill>
              </a:rPr>
              <a:t>Viết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đẹp</a:t>
            </a:r>
            <a:r>
              <a:rPr lang="en-US" altLang="en-US" sz="3600" b="1" dirty="0">
                <a:solidFill>
                  <a:srgbClr val="FFFF00"/>
                </a:solidFill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</a:rPr>
              <a:t>đúng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chính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tả</a:t>
            </a:r>
            <a:r>
              <a:rPr lang="en-US" altLang="en-US" sz="3600" b="1" dirty="0">
                <a:solidFill>
                  <a:srgbClr val="FFFF00"/>
                </a:solidFill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</a:rPr>
              <a:t>trình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bày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sạch</a:t>
            </a:r>
            <a:r>
              <a:rPr lang="en-US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</a:rPr>
              <a:t>sẽ</a:t>
            </a:r>
            <a:r>
              <a:rPr lang="en-US" altLang="en-US" sz="3600" b="1" dirty="0">
                <a:solidFill>
                  <a:srgbClr val="FFFF00"/>
                </a:solidFill>
              </a:rPr>
              <a:t>.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655840" y="810241"/>
          <a:ext cx="518457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45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ored pencils on school board background Vector Image">
            <a:extLst>
              <a:ext uri="{FF2B5EF4-FFF2-40B4-BE49-F238E27FC236}">
                <a16:creationId xmlns:a16="http://schemas.microsoft.com/office/drawing/2014/main" id="{65A0A63E-7DF4-41DA-9A4E-865A90331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11551" r="17931" b="14884"/>
          <a:stretch/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930355" y="1133341"/>
            <a:ext cx="10058402" cy="302784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Yêu</a:t>
            </a:r>
            <a:r>
              <a:rPr kumimoji="0" lang="en-US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cầu</a:t>
            </a:r>
            <a:r>
              <a:rPr kumimoji="0" lang="en-US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đạt</a:t>
            </a:r>
            <a:r>
              <a:rPr kumimoji="0" lang="vi-VN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Kể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lại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điều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biết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về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một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người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lao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động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trí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óc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Viết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lại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được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điều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vừa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kể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thành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một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đoạn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văn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ngắn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7-10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diễn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thành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vi-VN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85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1"/>
    </mc:Choice>
    <mc:Fallback xmlns="">
      <p:transition spd="slow" advTm="20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0002" y="575898"/>
            <a:ext cx="6434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654" y="2402811"/>
            <a:ext cx="1044874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thiện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óc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endParaRPr lang="en-US" sz="2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buổi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84"/>
    </mc:Choice>
    <mc:Fallback xmlns="">
      <p:transition spd="slow" advTm="2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7" y="0"/>
            <a:ext cx="12514997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752" y="816645"/>
            <a:ext cx="1022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(7-10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25727" y="2111381"/>
            <a:ext cx="11670906" cy="398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5643" y="616250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0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29"/>
    </mc:Choice>
    <mc:Fallback xmlns="">
      <p:transition spd="slow" advTm="58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7" action="ppaction://hlinksldjump"/>
            <a:extLst>
              <a:ext uri="{FF2B5EF4-FFF2-40B4-BE49-F238E27FC236}">
                <a16:creationId xmlns:a16="http://schemas.microsoft.com/office/drawing/2014/main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9" action="ppaction://hlinksldjump"/>
            <a:extLst>
              <a:ext uri="{FF2B5EF4-FFF2-40B4-BE49-F238E27FC236}">
                <a16:creationId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0" action="ppaction://hlinksldjump"/>
            <a:extLst>
              <a:ext uri="{FF2B5EF4-FFF2-40B4-BE49-F238E27FC236}">
                <a16:creationId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Ô CỬA 1">
            <a:hlinkClick r:id="rId13" action="ppaction://hlinksldjump"/>
          </p:cNvPr>
          <p:cNvSpPr/>
          <p:nvPr/>
        </p:nvSpPr>
        <p:spPr>
          <a:xfrm>
            <a:off x="6383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35345" y="65532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4D49FE-9100-4911-9CD5-A5A2163A20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Ô CỬA 1">
            <a:hlinkClick r:id="rId16" action="ppaction://hlinksldjump"/>
            <a:extLst>
              <a:ext uri="{FF2B5EF4-FFF2-40B4-BE49-F238E27FC236}">
                <a16:creationId xmlns:a16="http://schemas.microsoft.com/office/drawing/2014/main" id="{20638E23-5F97-4051-8F66-21C3B91E0BAF}"/>
              </a:ext>
            </a:extLst>
          </p:cNvPr>
          <p:cNvSpPr/>
          <p:nvPr/>
        </p:nvSpPr>
        <p:spPr>
          <a:xfrm>
            <a:off x="3208148" y="1380308"/>
            <a:ext cx="3186154" cy="2325128"/>
          </a:xfrm>
          <a:prstGeom prst="rect">
            <a:avLst/>
          </a:prstGeom>
          <a:solidFill>
            <a:srgbClr val="2FF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081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97"/>
    </mc:Choice>
    <mc:Fallback xmlns="">
      <p:transition spd="slow" advTm="27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5" grpId="0" animBg="1"/>
      <p:bldP spid="8" grpId="0" animBg="1"/>
    </p:bldLst>
  </p:timing>
  <p:extLst mod="1">
    <p:ext uri="{E180D4A7-C9FB-4DFB-919C-405C955672EB}">
      <p14:showEvtLst xmlns:p14="http://schemas.microsoft.com/office/powerpoint/2010/main">
        <p14:triggerEvt type="onClick" time="27187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5767" y="0"/>
            <a:ext cx="8541712" cy="22470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</a:t>
            </a:r>
            <a:r>
              <a:rPr lang="en-US" sz="4400" u="sng" dirty="0" err="1"/>
              <a:t>Câu</a:t>
            </a:r>
            <a:r>
              <a:rPr lang="en-US" sz="4400" u="sng" dirty="0"/>
              <a:t> 1:</a:t>
            </a:r>
            <a:r>
              <a:rPr lang="en-US" sz="4400" dirty="0"/>
              <a:t>   	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sớm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Cho con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ai 1"/>
          <p:cNvSpPr/>
          <p:nvPr/>
        </p:nvSpPr>
        <p:spPr>
          <a:xfrm>
            <a:off x="5252940" y="2470826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A. </a:t>
            </a:r>
            <a:r>
              <a:rPr lang="en-US" sz="4000" dirty="0" err="1">
                <a:solidFill>
                  <a:schemeClr val="tx1"/>
                </a:solidFill>
              </a:rPr>
              <a:t>Kĩ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sư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5252938" y="3667328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B. </a:t>
            </a:r>
            <a:r>
              <a:rPr lang="en-US" sz="4000" dirty="0" err="1">
                <a:solidFill>
                  <a:schemeClr val="tx1"/>
                </a:solidFill>
              </a:rPr>
              <a:t>Công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nhân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5252938" y="4863830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C.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giáo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5" action="ppaction://hlinksldjump"/>
          </p:cNvPr>
          <p:cNvSpPr/>
          <p:nvPr/>
        </p:nvSpPr>
        <p:spPr>
          <a:xfrm>
            <a:off x="5885534" y="5929010"/>
            <a:ext cx="2314586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6089516" y="5929010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68" y="2130130"/>
            <a:ext cx="2857500" cy="1971675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9"/>
    </mc:Choice>
    <mc:Fallback xmlns="">
      <p:transition spd="slow" advTm="16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>
    <p:ext uri="{E180D4A7-C9FB-4DFB-919C-405C955672EB}">
      <p14:showEvtLst xmlns:p14="http://schemas.microsoft.com/office/powerpoint/2010/main">
        <p14:triggerEvt type="onClick" time="13611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8" action="ppaction://hlinksldjump"/>
            <a:extLst>
              <a:ext uri="{FF2B5EF4-FFF2-40B4-BE49-F238E27FC236}">
                <a16:creationId xmlns:a16="http://schemas.microsoft.com/office/drawing/2014/main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10" action="ppaction://hlinksldjump"/>
            <a:extLst>
              <a:ext uri="{FF2B5EF4-FFF2-40B4-BE49-F238E27FC236}">
                <a16:creationId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1" action="ppaction://hlinksldjump"/>
            <a:extLst>
              <a:ext uri="{FF2B5EF4-FFF2-40B4-BE49-F238E27FC236}">
                <a16:creationId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Ô CỬA 1">
            <a:hlinkClick r:id="rId14" action="ppaction://hlinksldjump"/>
          </p:cNvPr>
          <p:cNvSpPr/>
          <p:nvPr/>
        </p:nvSpPr>
        <p:spPr>
          <a:xfrm>
            <a:off x="6383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FA2A8D-F021-4BF5-A43D-276A8A8ABD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Ô CỬA 1">
            <a:hlinkClick r:id="rId17" action="ppaction://hlinksldjump"/>
            <a:extLst>
              <a:ext uri="{FF2B5EF4-FFF2-40B4-BE49-F238E27FC236}">
                <a16:creationId xmlns:a16="http://schemas.microsoft.com/office/drawing/2014/main" id="{20638E23-5F97-4051-8F66-21C3B91E0BAF}"/>
              </a:ext>
            </a:extLst>
          </p:cNvPr>
          <p:cNvSpPr/>
          <p:nvPr/>
        </p:nvSpPr>
        <p:spPr>
          <a:xfrm>
            <a:off x="3212198" y="1403795"/>
            <a:ext cx="3186154" cy="2325128"/>
          </a:xfrm>
          <a:prstGeom prst="rect">
            <a:avLst/>
          </a:prstGeom>
          <a:solidFill>
            <a:srgbClr val="2FF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  <a:endParaRPr lang="en-GB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5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3"/>
    </mc:Choice>
    <mc:Fallback xmlns="">
      <p:transition spd="slow" advTm="10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69744" y="572363"/>
            <a:ext cx="9171296" cy="14723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</a:t>
            </a: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Cho ta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ai 1"/>
          <p:cNvSpPr/>
          <p:nvPr/>
        </p:nvSpPr>
        <p:spPr>
          <a:xfrm>
            <a:off x="5252939" y="2470826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A.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mộc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5252939" y="4771419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C.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điện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5252938" y="3618159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B. </a:t>
            </a:r>
            <a:r>
              <a:rPr lang="en-US" sz="4000" dirty="0" err="1">
                <a:solidFill>
                  <a:schemeClr val="tx1"/>
                </a:solidFill>
              </a:rPr>
              <a:t>Bác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sĩ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5" action="ppaction://hlinksldjump"/>
          </p:cNvPr>
          <p:cNvSpPr/>
          <p:nvPr/>
        </p:nvSpPr>
        <p:spPr>
          <a:xfrm>
            <a:off x="5924287" y="5918751"/>
            <a:ext cx="2237079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6089515" y="5918750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56" y="2134948"/>
            <a:ext cx="2857500" cy="1971675"/>
          </a:xfrm>
          <a:prstGeom prst="rect">
            <a:avLst/>
          </a:prstGeom>
        </p:spPr>
      </p:pic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57228" y="6519949"/>
            <a:ext cx="338051" cy="3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6"/>
    </mc:Choice>
    <mc:Fallback xmlns="">
      <p:transition spd="slow" advTm="15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 mod="1">
    <p:ext uri="{E180D4A7-C9FB-4DFB-919C-405C955672EB}">
      <p14:showEvtLst xmlns:p14="http://schemas.microsoft.com/office/powerpoint/2010/main">
        <p14:triggerEvt type="onClick" time="11996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8" action="ppaction://hlinksldjump"/>
            <a:extLst>
              <a:ext uri="{FF2B5EF4-FFF2-40B4-BE49-F238E27FC236}">
                <a16:creationId xmlns:a16="http://schemas.microsoft.com/office/drawing/2014/main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10" action="ppaction://hlinksldjump"/>
            <a:extLst>
              <a:ext uri="{FF2B5EF4-FFF2-40B4-BE49-F238E27FC236}">
                <a16:creationId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1" action="ppaction://hlinksldjump"/>
            <a:extLst>
              <a:ext uri="{FF2B5EF4-FFF2-40B4-BE49-F238E27FC236}">
                <a16:creationId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4" action="ppaction://hlinksldjump"/>
          </p:cNvPr>
          <p:cNvSpPr/>
          <p:nvPr/>
        </p:nvSpPr>
        <p:spPr>
          <a:xfrm>
            <a:off x="6383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352713" y="65532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ABC267-608C-44EF-9FB8-AE2525CA5D9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7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2"/>
    </mc:Choice>
    <mc:Fallback xmlns="">
      <p:transition spd="slow" advTm="1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64776" y="158348"/>
            <a:ext cx="9661086" cy="1360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</a:t>
            </a:r>
            <a:r>
              <a:rPr lang="en-US" sz="4400" u="sng" dirty="0" err="1"/>
              <a:t>Câu</a:t>
            </a:r>
            <a:r>
              <a:rPr lang="en-US" sz="4400" u="sng" dirty="0"/>
              <a:t> 3</a:t>
            </a:r>
            <a:r>
              <a:rPr lang="en-US" sz="4400" dirty="0"/>
              <a:t>: Ai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nhiệm</a:t>
            </a:r>
            <a:r>
              <a:rPr lang="en-US" sz="4400" dirty="0"/>
              <a:t> </a:t>
            </a:r>
            <a:r>
              <a:rPr lang="en-US" sz="4400" dirty="0" err="1"/>
              <a:t>vụ</a:t>
            </a:r>
            <a:r>
              <a:rPr lang="en-US" sz="4400" dirty="0"/>
              <a:t> </a:t>
            </a:r>
            <a:r>
              <a:rPr lang="en-US" sz="4400" dirty="0" err="1"/>
              <a:t>giữ</a:t>
            </a:r>
            <a:r>
              <a:rPr lang="en-US" sz="4400" dirty="0"/>
              <a:t> </a:t>
            </a:r>
            <a:r>
              <a:rPr lang="en-US" sz="4400" dirty="0" err="1"/>
              <a:t>gìn</a:t>
            </a:r>
            <a:r>
              <a:rPr lang="en-US" sz="4400" dirty="0"/>
              <a:t>                                an </a:t>
            </a:r>
            <a:r>
              <a:rPr lang="en-US" sz="4400" dirty="0" err="1"/>
              <a:t>ninh</a:t>
            </a:r>
            <a:r>
              <a:rPr lang="en-US" sz="4400" dirty="0"/>
              <a:t> </a:t>
            </a:r>
            <a:r>
              <a:rPr lang="en-US" sz="4400" dirty="0" err="1"/>
              <a:t>trật</a:t>
            </a:r>
            <a:r>
              <a:rPr lang="en-US" sz="4400" dirty="0"/>
              <a:t> </a:t>
            </a:r>
            <a:r>
              <a:rPr lang="en-US" sz="4400" dirty="0" err="1"/>
              <a:t>tự</a:t>
            </a:r>
            <a:r>
              <a:rPr lang="en-US" sz="4400" dirty="0"/>
              <a:t>, an </a:t>
            </a:r>
            <a:r>
              <a:rPr lang="en-US" sz="4400" dirty="0" err="1"/>
              <a:t>toàn</a:t>
            </a:r>
            <a:r>
              <a:rPr lang="en-US" sz="4400" dirty="0"/>
              <a:t> </a:t>
            </a:r>
            <a:r>
              <a:rPr lang="en-US" sz="4400" dirty="0" err="1"/>
              <a:t>xã</a:t>
            </a:r>
            <a:r>
              <a:rPr lang="en-US" sz="4400" dirty="0"/>
              <a:t> </a:t>
            </a:r>
            <a:r>
              <a:rPr lang="en-US" sz="4400" dirty="0" err="1"/>
              <a:t>hội</a:t>
            </a:r>
            <a:r>
              <a:rPr lang="en-US" sz="4400" dirty="0"/>
              <a:t>?</a:t>
            </a:r>
            <a:endParaRPr lang="en-GB" sz="4400" dirty="0"/>
          </a:p>
        </p:txBody>
      </p:sp>
      <p:sp>
        <p:nvSpPr>
          <p:cNvPr id="4" name="sai 1"/>
          <p:cNvSpPr/>
          <p:nvPr/>
        </p:nvSpPr>
        <p:spPr>
          <a:xfrm>
            <a:off x="5089393" y="3454386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xây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5089393" y="4771419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</a:rPr>
              <a:t>Tài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xế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5089392" y="2094290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A. </a:t>
            </a:r>
            <a:r>
              <a:rPr lang="en-US" sz="4000" dirty="0" err="1">
                <a:solidFill>
                  <a:schemeClr val="tx1"/>
                </a:solidFill>
              </a:rPr>
              <a:t>Công</a:t>
            </a:r>
            <a:r>
              <a:rPr lang="en-US" sz="4000" dirty="0">
                <a:solidFill>
                  <a:schemeClr val="tx1"/>
                </a:solidFill>
              </a:rPr>
              <a:t> an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5" action="ppaction://hlinksldjump"/>
          </p:cNvPr>
          <p:cNvSpPr/>
          <p:nvPr/>
        </p:nvSpPr>
        <p:spPr>
          <a:xfrm>
            <a:off x="5857876" y="5912752"/>
            <a:ext cx="2206358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6007744" y="5912752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86" y="2135898"/>
            <a:ext cx="2857500" cy="197167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1868" y="6671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1"/>
    </mc:Choice>
    <mc:Fallback xmlns="">
      <p:transition spd="slow" advTm="14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 mod="1">
    <p:ext uri="{E180D4A7-C9FB-4DFB-919C-405C955672EB}">
      <p14:showEvtLst xmlns:p14="http://schemas.microsoft.com/office/powerpoint/2010/main">
        <p14:triggerEvt type="onClick" time="11744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27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2" y="3715128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9" action="ppaction://hlinksldjump"/>
            <a:extLst>
              <a:ext uri="{FF2B5EF4-FFF2-40B4-BE49-F238E27FC236}">
                <a16:creationId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6383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0" action="ppaction://hlinksldjump"/>
            <a:extLst>
              <a:ext uri="{FF2B5EF4-FFF2-40B4-BE49-F238E27FC236}">
                <a16:creationId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2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3" action="ppaction://hlinksldjump"/>
            <a:extLst>
              <a:ext uri="{FF2B5EF4-FFF2-40B4-BE49-F238E27FC236}">
                <a16:creationId xmlns:a16="http://schemas.microsoft.com/office/drawing/2014/main" id="{8ACAD6D9-E1AA-44A8-9A76-977097790A0A}"/>
              </a:ext>
            </a:extLst>
          </p:cNvPr>
          <p:cNvSpPr/>
          <p:nvPr/>
        </p:nvSpPr>
        <p:spPr>
          <a:xfrm>
            <a:off x="3208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6783186"/>
            <a:ext cx="354676" cy="3546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5171AB-3F8D-4AEC-A7DB-6E51A1DA51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27" y="1403795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80"/>
    </mc:Choice>
    <mc:Fallback xmlns="">
      <p:transition spd="slow" advTm="17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83&quot;/&gt;&lt;/object&gt;&lt;object type=&quot;3&quot; unique_id=&quot;10008&quot;&gt;&lt;property id=&quot;20148&quot; value=&quot;5&quot;/&gt;&lt;property id=&quot;20300&quot; value=&quot;Slide 5&quot;/&gt;&lt;property id=&quot;20307&quot; value=&quot;284&quot;/&gt;&lt;/object&gt;&lt;object type=&quot;3&quot; unique_id=&quot;10009&quot;&gt;&lt;property id=&quot;20148&quot; value=&quot;5&quot;/&gt;&lt;property id=&quot;20300&quot; value=&quot;Slide 6&quot;/&gt;&lt;property id=&quot;20307&quot; value=&quot;291&quot;/&gt;&lt;/object&gt;&lt;object type=&quot;3&quot; unique_id=&quot;10010&quot;&gt;&lt;property id=&quot;20148&quot; value=&quot;5&quot;/&gt;&lt;property id=&quot;20300&quot; value=&quot;Slide 7&quot;/&gt;&lt;property id=&quot;20307&quot; value=&quot;285&quot;/&gt;&lt;/object&gt;&lt;object type=&quot;3&quot; unique_id=&quot;10011&quot;&gt;&lt;property id=&quot;20148&quot; value=&quot;5&quot;/&gt;&lt;property id=&quot;20300&quot; value=&quot;Slide 8&quot;/&gt;&lt;property id=&quot;20307&quot; value=&quot;292&quot;/&gt;&lt;/object&gt;&lt;object type=&quot;3&quot; unique_id=&quot;10012&quot;&gt;&lt;property id=&quot;20148&quot; value=&quot;5&quot;/&gt;&lt;property id=&quot;20300&quot; value=&quot;Slide 9&quot;/&gt;&lt;property id=&quot;20307&quot; value=&quot;287&quot;/&gt;&lt;/object&gt;&lt;object type=&quot;3&quot; unique_id=&quot;10013&quot;&gt;&lt;property id=&quot;20148&quot; value=&quot;5&quot;/&gt;&lt;property id=&quot;20300&quot; value=&quot;Slide 10&quot;/&gt;&lt;property id=&quot;20307&quot; value=&quot;293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94&quot;/&gt;&lt;/object&gt;&lt;object type=&quot;3&quot; unique_id=&quot;10016&quot;&gt;&lt;property id=&quot;20148&quot; value=&quot;5&quot;/&gt;&lt;property id=&quot;20300&quot; value=&quot;Slide 13&quot;/&gt;&lt;property id=&quot;20307&quot; value=&quot;259&quot;/&gt;&lt;/object&gt;&lt;object type=&quot;3&quot; unique_id=&quot;10017&quot;&gt;&lt;property id=&quot;20148&quot; value=&quot;5&quot;/&gt;&lt;property id=&quot;20300&quot; value=&quot;Slide 14&quot;/&gt;&lt;property id=&quot;20307&quot; value=&quot;26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62&quot;/&gt;&lt;/object&gt;&lt;object type=&quot;3&quot; unique_id=&quot;10020&quot;&gt;&lt;property id=&quot;20148&quot; value=&quot;5&quot;/&gt;&lt;property id=&quot;20300&quot; value=&quot;Slide 17&quot;/&gt;&lt;property id=&quot;20307&quot; value=&quot;274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276&quot;/&gt;&lt;/object&gt;&lt;object type=&quot;3&quot; unique_id=&quot;10023&quot;&gt;&lt;property id=&quot;20148&quot; value=&quot;5&quot;/&gt;&lt;property id=&quot;20300&quot; value=&quot;Slide 20&quot;/&gt;&lt;property id=&quot;20307&quot; value=&quot;295&quot;/&gt;&lt;/object&gt;&lt;object type=&quot;3&quot; unique_id=&quot;10024&quot;&gt;&lt;property id=&quot;20148&quot; value=&quot;5&quot;/&gt;&lt;property id=&quot;20300&quot; value=&quot;Slide 21&quot;/&gt;&lt;property id=&quot;20307&quot; value=&quot;263&quot;/&gt;&lt;/object&gt;&lt;object type=&quot;3&quot; unique_id=&quot;10025&quot;&gt;&lt;property id=&quot;20148&quot; value=&quot;5&quot;/&gt;&lt;property id=&quot;20300&quot; value=&quot;Slide 22&quot;/&gt;&lt;property id=&quot;20307&quot; value=&quot;290&quot;/&gt;&lt;/object&gt;&lt;object type=&quot;3&quot; unique_id=&quot;10026&quot;&gt;&lt;property id=&quot;20148&quot; value=&quot;5&quot;/&gt;&lt;property id=&quot;20300&quot; value=&quot;Slide 23&quot;/&gt;&lt;property id=&quot;20307&quot; value=&quot;289&quot;/&gt;&lt;/object&gt;&lt;/object&gt;&lt;/object&gt;&lt;/database&gt;"/>
  <p:tag name="SECTOMILLISECCONVERTED" val="1"/>
  <p:tag name="ISPRING_RESOURCE_PATHS_HASH_PRESENTER" val="f607319a5c88ef52e95766cd5c44c3d3f576e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|14|1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6|22.5|2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|15.2|18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0.3|13.8|2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0.3|13.8|25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8.5|2.7|6.6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9|17.5|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1285</Words>
  <Application>Microsoft Office PowerPoint</Application>
  <PresentationFormat>Widescreen</PresentationFormat>
  <Paragraphs>169</Paragraphs>
  <Slides>29</Slides>
  <Notes>0</Notes>
  <HiddenSlides>1</HiddenSlides>
  <MMClips>26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微软雅黑</vt:lpstr>
      <vt:lpstr>.VnAristote</vt:lpstr>
      <vt:lpstr>Arial</vt:lpstr>
      <vt:lpstr>Calibri</vt:lpstr>
      <vt:lpstr>Calibri Light</vt:lpstr>
      <vt:lpstr>Tahoma</vt:lpstr>
      <vt:lpstr>Times New Roman</vt:lpstr>
      <vt:lpstr>Office Theme</vt:lpstr>
      <vt:lpstr>2_Default Design</vt:lpstr>
      <vt:lpstr>Chủ đề của Office</vt:lpstr>
      <vt:lpstr>1_Chủ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 Kể đúng trọng tâm, đủ ý. 2. Diễn đạt rõ ràng, dùng từ, đặt câu đúng. Lời kể tự nhiên. 3. Liên kết ý chặt chẽ, lời văn có hình ảnh,   có cảm xúc.  </vt:lpstr>
      <vt:lpstr>PowerPoint Presentation</vt:lpstr>
      <vt:lpstr>PowerPoint Presentation</vt:lpstr>
      <vt:lpstr> 1. Kể đúng trọng tâm, đủ ý. 2. Diễn đạt rõ ràng, dùng từ, đặt câu đúng.  3. Liên kết ý chặt chẽ, câu văn có hình ảnh,  sáng tạo.  4. Viết đẹp, đúng chính tả, trình bày sạch sẽ.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Version 2</dc:creator>
  <cp:lastModifiedBy>Admin</cp:lastModifiedBy>
  <cp:revision>62</cp:revision>
  <dcterms:created xsi:type="dcterms:W3CDTF">2020-04-05T06:37:26Z</dcterms:created>
  <dcterms:modified xsi:type="dcterms:W3CDTF">2022-02-11T15:41:43Z</dcterms:modified>
</cp:coreProperties>
</file>