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63" r:id="rId4"/>
    <p:sldId id="280" r:id="rId5"/>
    <p:sldId id="258" r:id="rId6"/>
    <p:sldId id="281" r:id="rId7"/>
    <p:sldId id="265" r:id="rId8"/>
    <p:sldId id="282" r:id="rId9"/>
    <p:sldId id="283" r:id="rId10"/>
    <p:sldId id="285" r:id="rId11"/>
    <p:sldId id="270" r:id="rId12"/>
    <p:sldId id="271" r:id="rId13"/>
    <p:sldId id="272" r:id="rId14"/>
    <p:sldId id="286" r:id="rId15"/>
    <p:sldId id="278" r:id="rId16"/>
    <p:sldId id="284" r:id="rId17"/>
    <p:sldId id="279" r:id="rId18"/>
    <p:sldId id="264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0055D-D3CE-4A06-AB19-36018D75759F}" type="doc">
      <dgm:prSet loTypeId="urn:microsoft.com/office/officeart/2005/8/layout/target3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07D8638-E47C-4312-90FE-29A290837EB5}">
      <dgm:prSet custT="1"/>
      <dgm:spPr/>
      <dgm:t>
        <a:bodyPr/>
        <a:lstStyle/>
        <a:p>
          <a:r>
            <a:rPr lang="en-US" sz="2800" dirty="0"/>
            <a:t>- </a:t>
          </a:r>
          <a:r>
            <a:rPr lang="en-US" sz="2800" dirty="0" err="1"/>
            <a:t>Biết</a:t>
          </a:r>
          <a:r>
            <a:rPr lang="en-US" sz="2800" dirty="0"/>
            <a:t> </a:t>
          </a:r>
          <a:r>
            <a:rPr lang="en-US" sz="2800" dirty="0" err="1"/>
            <a:t>cộng</a:t>
          </a:r>
          <a:r>
            <a:rPr lang="en-US" sz="2800" dirty="0"/>
            <a:t> </a:t>
          </a:r>
          <a:r>
            <a:rPr lang="en-US" sz="2800" dirty="0" err="1"/>
            <a:t>nhẩm</a:t>
          </a:r>
          <a:r>
            <a:rPr lang="en-US" sz="2800" dirty="0"/>
            <a:t> </a:t>
          </a:r>
          <a:r>
            <a:rPr lang="en-US" sz="2800" dirty="0" err="1"/>
            <a:t>các</a:t>
          </a:r>
          <a:r>
            <a:rPr lang="en-US" sz="2800" dirty="0"/>
            <a:t> </a:t>
          </a:r>
          <a:r>
            <a:rPr lang="en-US" sz="2800" dirty="0" err="1"/>
            <a:t>số</a:t>
          </a:r>
          <a:r>
            <a:rPr lang="en-US" sz="2800" dirty="0"/>
            <a:t> </a:t>
          </a:r>
          <a:r>
            <a:rPr lang="en-US" sz="2800" dirty="0" err="1"/>
            <a:t>tròn</a:t>
          </a:r>
          <a:r>
            <a:rPr lang="en-US" sz="2800" dirty="0"/>
            <a:t> </a:t>
          </a:r>
          <a:r>
            <a:rPr lang="en-US" sz="2800" dirty="0" err="1"/>
            <a:t>nghìn</a:t>
          </a:r>
          <a:r>
            <a:rPr lang="en-US" sz="2800" dirty="0"/>
            <a:t>, </a:t>
          </a:r>
          <a:r>
            <a:rPr lang="en-US" sz="2800" dirty="0" err="1"/>
            <a:t>tròn</a:t>
          </a:r>
          <a:r>
            <a:rPr lang="en-US" sz="2800" dirty="0"/>
            <a:t> </a:t>
          </a:r>
          <a:r>
            <a:rPr lang="en-US" sz="2800" dirty="0" err="1"/>
            <a:t>trăm</a:t>
          </a:r>
          <a:r>
            <a:rPr lang="en-US" sz="2800" dirty="0"/>
            <a:t> </a:t>
          </a: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đến</a:t>
          </a:r>
          <a:r>
            <a:rPr lang="en-US" sz="2800" dirty="0"/>
            <a:t> 4 </a:t>
          </a:r>
          <a:r>
            <a:rPr lang="en-US" sz="2800" dirty="0" err="1"/>
            <a:t>chữ</a:t>
          </a:r>
          <a:r>
            <a:rPr lang="en-US" sz="2800" dirty="0"/>
            <a:t> </a:t>
          </a:r>
          <a:r>
            <a:rPr lang="en-US" sz="2800" dirty="0" err="1"/>
            <a:t>số</a:t>
          </a:r>
          <a:r>
            <a:rPr lang="en-US" sz="2800" dirty="0"/>
            <a:t>.</a:t>
          </a:r>
        </a:p>
      </dgm:t>
    </dgm:pt>
    <dgm:pt modelId="{4B4E680F-1B85-4FBF-BCB7-DD85FFEB1165}" type="parTrans" cxnId="{35EFFCCA-D63A-41F7-A5B1-CD48E671CE58}">
      <dgm:prSet/>
      <dgm:spPr/>
      <dgm:t>
        <a:bodyPr/>
        <a:lstStyle/>
        <a:p>
          <a:endParaRPr lang="en-US"/>
        </a:p>
      </dgm:t>
    </dgm:pt>
    <dgm:pt modelId="{312409D4-5326-436C-8041-4095653CDCD1}" type="sibTrans" cxnId="{35EFFCCA-D63A-41F7-A5B1-CD48E671CE58}">
      <dgm:prSet/>
      <dgm:spPr/>
      <dgm:t>
        <a:bodyPr/>
        <a:lstStyle/>
        <a:p>
          <a:endParaRPr lang="en-US"/>
        </a:p>
      </dgm:t>
    </dgm:pt>
    <dgm:pt modelId="{E13CF2A4-1BAB-4755-8E33-241579384CE0}">
      <dgm:prSet custT="1"/>
      <dgm:spPr/>
      <dgm:t>
        <a:bodyPr/>
        <a:lstStyle/>
        <a:p>
          <a:r>
            <a:rPr lang="en-US" sz="2800" dirty="0"/>
            <a:t>- </a:t>
          </a:r>
          <a:r>
            <a:rPr lang="en-US" sz="2800" dirty="0" err="1"/>
            <a:t>Thực</a:t>
          </a:r>
          <a:r>
            <a:rPr lang="en-US" sz="2800" dirty="0"/>
            <a:t> </a:t>
          </a:r>
          <a:r>
            <a:rPr lang="en-US" sz="2800" dirty="0" err="1"/>
            <a:t>hiện</a:t>
          </a:r>
          <a:r>
            <a:rPr lang="en-US" sz="2800" dirty="0"/>
            <a:t> </a:t>
          </a:r>
          <a:r>
            <a:rPr lang="en-US" sz="2800" dirty="0" err="1"/>
            <a:t>thành</a:t>
          </a:r>
          <a:r>
            <a:rPr lang="en-US" sz="2800" dirty="0"/>
            <a:t> </a:t>
          </a:r>
          <a:r>
            <a:rPr lang="en-US" sz="2800" dirty="0" err="1"/>
            <a:t>thạo</a:t>
          </a:r>
          <a:r>
            <a:rPr lang="en-US" sz="2800" dirty="0"/>
            <a:t> </a:t>
          </a:r>
          <a:r>
            <a:rPr lang="en-US" sz="2800" dirty="0" err="1"/>
            <a:t>phép</a:t>
          </a:r>
          <a:r>
            <a:rPr lang="en-US" sz="2800" dirty="0"/>
            <a:t> </a:t>
          </a:r>
          <a:r>
            <a:rPr lang="en-US" sz="2800" dirty="0" err="1"/>
            <a:t>cộng</a:t>
          </a:r>
          <a:r>
            <a:rPr lang="en-US" sz="2800" dirty="0"/>
            <a:t> </a:t>
          </a:r>
          <a:r>
            <a:rPr lang="en-US" sz="2800" dirty="0" err="1"/>
            <a:t>các</a:t>
          </a:r>
          <a:r>
            <a:rPr lang="en-US" sz="2800" dirty="0"/>
            <a:t> </a:t>
          </a:r>
          <a:r>
            <a:rPr lang="en-US" sz="2800" dirty="0" err="1"/>
            <a:t>số</a:t>
          </a:r>
          <a:r>
            <a:rPr lang="en-US" sz="2800" dirty="0"/>
            <a:t> </a:t>
          </a: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đến</a:t>
          </a:r>
          <a:r>
            <a:rPr lang="en-US" sz="2800" dirty="0"/>
            <a:t> 4 </a:t>
          </a:r>
          <a:r>
            <a:rPr lang="en-US" sz="2800" dirty="0" err="1"/>
            <a:t>chữ</a:t>
          </a:r>
          <a:r>
            <a:rPr lang="en-US" sz="2800" dirty="0"/>
            <a:t> </a:t>
          </a:r>
          <a:r>
            <a:rPr lang="en-US" sz="2800" dirty="0" err="1"/>
            <a:t>số</a:t>
          </a:r>
          <a:r>
            <a:rPr lang="en-US" sz="2800" dirty="0"/>
            <a:t>.</a:t>
          </a:r>
        </a:p>
      </dgm:t>
    </dgm:pt>
    <dgm:pt modelId="{401F7FA3-6CA7-46EE-A1B7-9C63EEE83D5C}" type="parTrans" cxnId="{9F7AA123-E578-4367-9ACE-512345E3B30C}">
      <dgm:prSet/>
      <dgm:spPr/>
      <dgm:t>
        <a:bodyPr/>
        <a:lstStyle/>
        <a:p>
          <a:endParaRPr lang="en-US"/>
        </a:p>
      </dgm:t>
    </dgm:pt>
    <dgm:pt modelId="{319131DB-CAD9-4D00-BB75-DDA8775AF946}" type="sibTrans" cxnId="{9F7AA123-E578-4367-9ACE-512345E3B30C}">
      <dgm:prSet/>
      <dgm:spPr/>
      <dgm:t>
        <a:bodyPr/>
        <a:lstStyle/>
        <a:p>
          <a:endParaRPr lang="en-US"/>
        </a:p>
      </dgm:t>
    </dgm:pt>
    <dgm:pt modelId="{05B3EB1F-0ACE-429C-ACAF-B6D5E62E65F0}" type="pres">
      <dgm:prSet presAssocID="{B8F0055D-D3CE-4A06-AB19-36018D7575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F2765-4C2D-4BBC-BDD0-F15247795A6A}" type="pres">
      <dgm:prSet presAssocID="{D07D8638-E47C-4312-90FE-29A290837EB5}" presName="circle1" presStyleLbl="node1" presStyleIdx="0" presStyleCnt="2"/>
      <dgm:spPr/>
    </dgm:pt>
    <dgm:pt modelId="{D9BB70D1-03D3-46DA-9403-CFF6218BCE74}" type="pres">
      <dgm:prSet presAssocID="{D07D8638-E47C-4312-90FE-29A290837EB5}" presName="space" presStyleCnt="0"/>
      <dgm:spPr/>
    </dgm:pt>
    <dgm:pt modelId="{63642436-D1BE-408F-8E93-00106F11A9FA}" type="pres">
      <dgm:prSet presAssocID="{D07D8638-E47C-4312-90FE-29A290837EB5}" presName="rect1" presStyleLbl="alignAcc1" presStyleIdx="0" presStyleCnt="2" custLinFactNeighborX="525" custLinFactNeighborY="425"/>
      <dgm:spPr/>
      <dgm:t>
        <a:bodyPr/>
        <a:lstStyle/>
        <a:p>
          <a:endParaRPr lang="en-US"/>
        </a:p>
      </dgm:t>
    </dgm:pt>
    <dgm:pt modelId="{61FDD537-9245-454B-B0CF-1D34CCCE56F2}" type="pres">
      <dgm:prSet presAssocID="{E13CF2A4-1BAB-4755-8E33-241579384CE0}" presName="vertSpace2" presStyleLbl="node1" presStyleIdx="0" presStyleCnt="2"/>
      <dgm:spPr/>
    </dgm:pt>
    <dgm:pt modelId="{32573AFB-9EAA-4B98-8604-ACA1DAA0D89B}" type="pres">
      <dgm:prSet presAssocID="{E13CF2A4-1BAB-4755-8E33-241579384CE0}" presName="circle2" presStyleLbl="node1" presStyleIdx="1" presStyleCnt="2"/>
      <dgm:spPr/>
    </dgm:pt>
    <dgm:pt modelId="{9B5B9568-3B71-468E-B671-739F897D5E8F}" type="pres">
      <dgm:prSet presAssocID="{E13CF2A4-1BAB-4755-8E33-241579384CE0}" presName="rect2" presStyleLbl="alignAcc1" presStyleIdx="1" presStyleCnt="2"/>
      <dgm:spPr/>
      <dgm:t>
        <a:bodyPr/>
        <a:lstStyle/>
        <a:p>
          <a:endParaRPr lang="en-US"/>
        </a:p>
      </dgm:t>
    </dgm:pt>
    <dgm:pt modelId="{CFA4F7AB-0007-48D8-9514-5B136E7D3449}" type="pres">
      <dgm:prSet presAssocID="{D07D8638-E47C-4312-90FE-29A290837EB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35D13-D267-47D7-87BE-F2F88D9FABA3}" type="pres">
      <dgm:prSet presAssocID="{E13CF2A4-1BAB-4755-8E33-241579384CE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ACBC93-F9CF-440C-B397-AD97DD9AE5B2}" type="presOf" srcId="{D07D8638-E47C-4312-90FE-29A290837EB5}" destId="{CFA4F7AB-0007-48D8-9514-5B136E7D3449}" srcOrd="1" destOrd="0" presId="urn:microsoft.com/office/officeart/2005/8/layout/target3"/>
    <dgm:cxn modelId="{35EFFCCA-D63A-41F7-A5B1-CD48E671CE58}" srcId="{B8F0055D-D3CE-4A06-AB19-36018D75759F}" destId="{D07D8638-E47C-4312-90FE-29A290837EB5}" srcOrd="0" destOrd="0" parTransId="{4B4E680F-1B85-4FBF-BCB7-DD85FFEB1165}" sibTransId="{312409D4-5326-436C-8041-4095653CDCD1}"/>
    <dgm:cxn modelId="{9F7AA123-E578-4367-9ACE-512345E3B30C}" srcId="{B8F0055D-D3CE-4A06-AB19-36018D75759F}" destId="{E13CF2A4-1BAB-4755-8E33-241579384CE0}" srcOrd="1" destOrd="0" parTransId="{401F7FA3-6CA7-46EE-A1B7-9C63EEE83D5C}" sibTransId="{319131DB-CAD9-4D00-BB75-DDA8775AF946}"/>
    <dgm:cxn modelId="{7B7D00A5-8ABA-46DF-B9F1-F79C1F0B155E}" type="presOf" srcId="{B8F0055D-D3CE-4A06-AB19-36018D75759F}" destId="{05B3EB1F-0ACE-429C-ACAF-B6D5E62E65F0}" srcOrd="0" destOrd="0" presId="urn:microsoft.com/office/officeart/2005/8/layout/target3"/>
    <dgm:cxn modelId="{27F16A9A-5BC7-45DA-9055-DC55AA68A29B}" type="presOf" srcId="{D07D8638-E47C-4312-90FE-29A290837EB5}" destId="{63642436-D1BE-408F-8E93-00106F11A9FA}" srcOrd="0" destOrd="0" presId="urn:microsoft.com/office/officeart/2005/8/layout/target3"/>
    <dgm:cxn modelId="{C68A800C-E555-45AA-BCFB-02E394BB817B}" type="presOf" srcId="{E13CF2A4-1BAB-4755-8E33-241579384CE0}" destId="{24E35D13-D267-47D7-87BE-F2F88D9FABA3}" srcOrd="1" destOrd="0" presId="urn:microsoft.com/office/officeart/2005/8/layout/target3"/>
    <dgm:cxn modelId="{8DDE3151-D3FE-49C8-9C5B-0B709B6EE3A2}" type="presOf" srcId="{E13CF2A4-1BAB-4755-8E33-241579384CE0}" destId="{9B5B9568-3B71-468E-B671-739F897D5E8F}" srcOrd="0" destOrd="0" presId="urn:microsoft.com/office/officeart/2005/8/layout/target3"/>
    <dgm:cxn modelId="{457AE30F-D571-4EE6-80ED-74E872A17D50}" type="presParOf" srcId="{05B3EB1F-0ACE-429C-ACAF-B6D5E62E65F0}" destId="{562F2765-4C2D-4BBC-BDD0-F15247795A6A}" srcOrd="0" destOrd="0" presId="urn:microsoft.com/office/officeart/2005/8/layout/target3"/>
    <dgm:cxn modelId="{799F8BC0-7098-4B8C-89DB-297DF760A80D}" type="presParOf" srcId="{05B3EB1F-0ACE-429C-ACAF-B6D5E62E65F0}" destId="{D9BB70D1-03D3-46DA-9403-CFF6218BCE74}" srcOrd="1" destOrd="0" presId="urn:microsoft.com/office/officeart/2005/8/layout/target3"/>
    <dgm:cxn modelId="{469C22E5-EA79-47F5-9B71-204E85407238}" type="presParOf" srcId="{05B3EB1F-0ACE-429C-ACAF-B6D5E62E65F0}" destId="{63642436-D1BE-408F-8E93-00106F11A9FA}" srcOrd="2" destOrd="0" presId="urn:microsoft.com/office/officeart/2005/8/layout/target3"/>
    <dgm:cxn modelId="{DFBB5EE3-0382-4391-8107-F9B5B1400E7F}" type="presParOf" srcId="{05B3EB1F-0ACE-429C-ACAF-B6D5E62E65F0}" destId="{61FDD537-9245-454B-B0CF-1D34CCCE56F2}" srcOrd="3" destOrd="0" presId="urn:microsoft.com/office/officeart/2005/8/layout/target3"/>
    <dgm:cxn modelId="{6F9BAEB3-DFB8-4E39-B6B8-FF1CB2BD1AF9}" type="presParOf" srcId="{05B3EB1F-0ACE-429C-ACAF-B6D5E62E65F0}" destId="{32573AFB-9EAA-4B98-8604-ACA1DAA0D89B}" srcOrd="4" destOrd="0" presId="urn:microsoft.com/office/officeart/2005/8/layout/target3"/>
    <dgm:cxn modelId="{B7EFD936-E087-4F72-8A32-2BC96ADA33FC}" type="presParOf" srcId="{05B3EB1F-0ACE-429C-ACAF-B6D5E62E65F0}" destId="{9B5B9568-3B71-468E-B671-739F897D5E8F}" srcOrd="5" destOrd="0" presId="urn:microsoft.com/office/officeart/2005/8/layout/target3"/>
    <dgm:cxn modelId="{A86772F3-6AD2-4D81-8F8B-B0BC6D35212F}" type="presParOf" srcId="{05B3EB1F-0ACE-429C-ACAF-B6D5E62E65F0}" destId="{CFA4F7AB-0007-48D8-9514-5B136E7D3449}" srcOrd="6" destOrd="0" presId="urn:microsoft.com/office/officeart/2005/8/layout/target3"/>
    <dgm:cxn modelId="{DDE5A644-DF29-460E-8860-1FEC15B15B9D}" type="presParOf" srcId="{05B3EB1F-0ACE-429C-ACAF-B6D5E62E65F0}" destId="{24E35D13-D267-47D7-87BE-F2F88D9FABA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0055D-D3CE-4A06-AB19-36018D75759F}" type="doc">
      <dgm:prSet loTypeId="urn:microsoft.com/office/officeart/2005/8/layout/target3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07D8638-E47C-4312-90FE-29A290837EB5}">
      <dgm:prSet custT="1"/>
      <dgm:spPr/>
      <dgm:t>
        <a:bodyPr/>
        <a:lstStyle/>
        <a:p>
          <a:r>
            <a:rPr lang="en-US" sz="2800" dirty="0"/>
            <a:t>- </a:t>
          </a:r>
          <a:r>
            <a:rPr lang="en-US" sz="2800" dirty="0" err="1"/>
            <a:t>Biết</a:t>
          </a:r>
          <a:r>
            <a:rPr lang="en-US" sz="2800" dirty="0"/>
            <a:t> </a:t>
          </a:r>
          <a:r>
            <a:rPr lang="en-US" sz="2800" dirty="0" err="1"/>
            <a:t>cộng</a:t>
          </a:r>
          <a:r>
            <a:rPr lang="en-US" sz="2800" dirty="0"/>
            <a:t> </a:t>
          </a:r>
          <a:r>
            <a:rPr lang="en-US" sz="2800" dirty="0" err="1"/>
            <a:t>nhẩm</a:t>
          </a:r>
          <a:r>
            <a:rPr lang="en-US" sz="2800" dirty="0"/>
            <a:t> </a:t>
          </a:r>
          <a:r>
            <a:rPr lang="en-US" sz="2800" dirty="0" err="1"/>
            <a:t>các</a:t>
          </a:r>
          <a:r>
            <a:rPr lang="en-US" sz="2800" dirty="0"/>
            <a:t> </a:t>
          </a:r>
          <a:r>
            <a:rPr lang="en-US" sz="2800" dirty="0" err="1"/>
            <a:t>số</a:t>
          </a:r>
          <a:r>
            <a:rPr lang="en-US" sz="2800" dirty="0"/>
            <a:t> </a:t>
          </a:r>
          <a:r>
            <a:rPr lang="en-US" sz="2800" dirty="0" err="1"/>
            <a:t>tròn</a:t>
          </a:r>
          <a:r>
            <a:rPr lang="en-US" sz="2800" dirty="0"/>
            <a:t> </a:t>
          </a:r>
          <a:r>
            <a:rPr lang="en-US" sz="2800" dirty="0" err="1"/>
            <a:t>nghìn</a:t>
          </a:r>
          <a:r>
            <a:rPr lang="en-US" sz="2800" dirty="0"/>
            <a:t>, </a:t>
          </a:r>
          <a:r>
            <a:rPr lang="en-US" sz="2800" dirty="0" err="1"/>
            <a:t>tròn</a:t>
          </a:r>
          <a:r>
            <a:rPr lang="en-US" sz="2800" dirty="0"/>
            <a:t> </a:t>
          </a:r>
          <a:r>
            <a:rPr lang="en-US" sz="2800" dirty="0" err="1"/>
            <a:t>trăm</a:t>
          </a:r>
          <a:r>
            <a:rPr lang="en-US" sz="2800" dirty="0"/>
            <a:t> </a:t>
          </a: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đến</a:t>
          </a:r>
          <a:r>
            <a:rPr lang="en-US" sz="2800" dirty="0"/>
            <a:t> 4 </a:t>
          </a:r>
          <a:r>
            <a:rPr lang="en-US" sz="2800" dirty="0" err="1"/>
            <a:t>chữ</a:t>
          </a:r>
          <a:r>
            <a:rPr lang="en-US" sz="2800" dirty="0"/>
            <a:t> </a:t>
          </a:r>
          <a:r>
            <a:rPr lang="en-US" sz="2800" dirty="0" err="1"/>
            <a:t>số</a:t>
          </a:r>
          <a:r>
            <a:rPr lang="en-US" sz="2800" dirty="0"/>
            <a:t>.</a:t>
          </a:r>
        </a:p>
      </dgm:t>
    </dgm:pt>
    <dgm:pt modelId="{4B4E680F-1B85-4FBF-BCB7-DD85FFEB1165}" type="parTrans" cxnId="{35EFFCCA-D63A-41F7-A5B1-CD48E671CE58}">
      <dgm:prSet/>
      <dgm:spPr/>
      <dgm:t>
        <a:bodyPr/>
        <a:lstStyle/>
        <a:p>
          <a:endParaRPr lang="en-US" sz="2800"/>
        </a:p>
      </dgm:t>
    </dgm:pt>
    <dgm:pt modelId="{312409D4-5326-436C-8041-4095653CDCD1}" type="sibTrans" cxnId="{35EFFCCA-D63A-41F7-A5B1-CD48E671CE58}">
      <dgm:prSet/>
      <dgm:spPr/>
      <dgm:t>
        <a:bodyPr/>
        <a:lstStyle/>
        <a:p>
          <a:endParaRPr lang="en-US" sz="2800"/>
        </a:p>
      </dgm:t>
    </dgm:pt>
    <dgm:pt modelId="{E13CF2A4-1BAB-4755-8E33-241579384CE0}">
      <dgm:prSet custT="1"/>
      <dgm:spPr/>
      <dgm:t>
        <a:bodyPr/>
        <a:lstStyle/>
        <a:p>
          <a:r>
            <a:rPr lang="en-US" sz="2800" dirty="0"/>
            <a:t>- </a:t>
          </a:r>
          <a:r>
            <a:rPr lang="en-US" sz="2800" dirty="0" err="1"/>
            <a:t>Thực</a:t>
          </a:r>
          <a:r>
            <a:rPr lang="en-US" sz="2800" dirty="0"/>
            <a:t> </a:t>
          </a:r>
          <a:r>
            <a:rPr lang="en-US" sz="2800" dirty="0" err="1"/>
            <a:t>hiện</a:t>
          </a:r>
          <a:r>
            <a:rPr lang="en-US" sz="2800" dirty="0"/>
            <a:t> </a:t>
          </a:r>
          <a:r>
            <a:rPr lang="en-US" sz="2800" dirty="0" err="1"/>
            <a:t>thành</a:t>
          </a:r>
          <a:r>
            <a:rPr lang="en-US" sz="2800" dirty="0"/>
            <a:t> </a:t>
          </a:r>
          <a:r>
            <a:rPr lang="en-US" sz="2800" dirty="0" err="1"/>
            <a:t>thạo</a:t>
          </a:r>
          <a:r>
            <a:rPr lang="en-US" sz="2800" dirty="0"/>
            <a:t> </a:t>
          </a:r>
          <a:r>
            <a:rPr lang="en-US" sz="2800" dirty="0" err="1"/>
            <a:t>phép</a:t>
          </a:r>
          <a:r>
            <a:rPr lang="en-US" sz="2800" dirty="0"/>
            <a:t> </a:t>
          </a:r>
          <a:r>
            <a:rPr lang="en-US" sz="2800" dirty="0" err="1"/>
            <a:t>cộng</a:t>
          </a:r>
          <a:r>
            <a:rPr lang="en-US" sz="2800" dirty="0"/>
            <a:t> </a:t>
          </a:r>
          <a:r>
            <a:rPr lang="en-US" sz="2800" dirty="0" err="1"/>
            <a:t>các</a:t>
          </a:r>
          <a:r>
            <a:rPr lang="en-US" sz="2800" dirty="0"/>
            <a:t> </a:t>
          </a:r>
          <a:r>
            <a:rPr lang="en-US" sz="2800" dirty="0" err="1"/>
            <a:t>số</a:t>
          </a:r>
          <a:r>
            <a:rPr lang="en-US" sz="2800" dirty="0"/>
            <a:t> </a:t>
          </a: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đến</a:t>
          </a:r>
          <a:r>
            <a:rPr lang="en-US" sz="2800" dirty="0"/>
            <a:t> 4 </a:t>
          </a:r>
          <a:r>
            <a:rPr lang="en-US" sz="2800" dirty="0" err="1"/>
            <a:t>chữ</a:t>
          </a:r>
          <a:r>
            <a:rPr lang="en-US" sz="2800" dirty="0"/>
            <a:t> </a:t>
          </a:r>
          <a:r>
            <a:rPr lang="en-US" sz="2800" dirty="0" err="1"/>
            <a:t>số</a:t>
          </a:r>
          <a:r>
            <a:rPr lang="en-US" sz="2800" dirty="0"/>
            <a:t>.</a:t>
          </a:r>
        </a:p>
      </dgm:t>
    </dgm:pt>
    <dgm:pt modelId="{401F7FA3-6CA7-46EE-A1B7-9C63EEE83D5C}" type="parTrans" cxnId="{9F7AA123-E578-4367-9ACE-512345E3B30C}">
      <dgm:prSet/>
      <dgm:spPr/>
      <dgm:t>
        <a:bodyPr/>
        <a:lstStyle/>
        <a:p>
          <a:endParaRPr lang="en-US" sz="2800"/>
        </a:p>
      </dgm:t>
    </dgm:pt>
    <dgm:pt modelId="{319131DB-CAD9-4D00-BB75-DDA8775AF946}" type="sibTrans" cxnId="{9F7AA123-E578-4367-9ACE-512345E3B30C}">
      <dgm:prSet/>
      <dgm:spPr/>
      <dgm:t>
        <a:bodyPr/>
        <a:lstStyle/>
        <a:p>
          <a:endParaRPr lang="en-US" sz="2800"/>
        </a:p>
      </dgm:t>
    </dgm:pt>
    <dgm:pt modelId="{05B3EB1F-0ACE-429C-ACAF-B6D5E62E65F0}" type="pres">
      <dgm:prSet presAssocID="{B8F0055D-D3CE-4A06-AB19-36018D7575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F2765-4C2D-4BBC-BDD0-F15247795A6A}" type="pres">
      <dgm:prSet presAssocID="{D07D8638-E47C-4312-90FE-29A290837EB5}" presName="circle1" presStyleLbl="node1" presStyleIdx="0" presStyleCnt="2"/>
      <dgm:spPr/>
    </dgm:pt>
    <dgm:pt modelId="{D9BB70D1-03D3-46DA-9403-CFF6218BCE74}" type="pres">
      <dgm:prSet presAssocID="{D07D8638-E47C-4312-90FE-29A290837EB5}" presName="space" presStyleCnt="0"/>
      <dgm:spPr/>
    </dgm:pt>
    <dgm:pt modelId="{63642436-D1BE-408F-8E93-00106F11A9FA}" type="pres">
      <dgm:prSet presAssocID="{D07D8638-E47C-4312-90FE-29A290837EB5}" presName="rect1" presStyleLbl="alignAcc1" presStyleIdx="0" presStyleCnt="2" custLinFactNeighborX="525" custLinFactNeighborY="425"/>
      <dgm:spPr/>
      <dgm:t>
        <a:bodyPr/>
        <a:lstStyle/>
        <a:p>
          <a:endParaRPr lang="en-US"/>
        </a:p>
      </dgm:t>
    </dgm:pt>
    <dgm:pt modelId="{61FDD537-9245-454B-B0CF-1D34CCCE56F2}" type="pres">
      <dgm:prSet presAssocID="{E13CF2A4-1BAB-4755-8E33-241579384CE0}" presName="vertSpace2" presStyleLbl="node1" presStyleIdx="0" presStyleCnt="2"/>
      <dgm:spPr/>
    </dgm:pt>
    <dgm:pt modelId="{32573AFB-9EAA-4B98-8604-ACA1DAA0D89B}" type="pres">
      <dgm:prSet presAssocID="{E13CF2A4-1BAB-4755-8E33-241579384CE0}" presName="circle2" presStyleLbl="node1" presStyleIdx="1" presStyleCnt="2"/>
      <dgm:spPr/>
    </dgm:pt>
    <dgm:pt modelId="{9B5B9568-3B71-468E-B671-739F897D5E8F}" type="pres">
      <dgm:prSet presAssocID="{E13CF2A4-1BAB-4755-8E33-241579384CE0}" presName="rect2" presStyleLbl="alignAcc1" presStyleIdx="1" presStyleCnt="2"/>
      <dgm:spPr/>
      <dgm:t>
        <a:bodyPr/>
        <a:lstStyle/>
        <a:p>
          <a:endParaRPr lang="en-US"/>
        </a:p>
      </dgm:t>
    </dgm:pt>
    <dgm:pt modelId="{CFA4F7AB-0007-48D8-9514-5B136E7D3449}" type="pres">
      <dgm:prSet presAssocID="{D07D8638-E47C-4312-90FE-29A290837EB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35D13-D267-47D7-87BE-F2F88D9FABA3}" type="pres">
      <dgm:prSet presAssocID="{E13CF2A4-1BAB-4755-8E33-241579384CE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ACBC93-F9CF-440C-B397-AD97DD9AE5B2}" type="presOf" srcId="{D07D8638-E47C-4312-90FE-29A290837EB5}" destId="{CFA4F7AB-0007-48D8-9514-5B136E7D3449}" srcOrd="1" destOrd="0" presId="urn:microsoft.com/office/officeart/2005/8/layout/target3"/>
    <dgm:cxn modelId="{35EFFCCA-D63A-41F7-A5B1-CD48E671CE58}" srcId="{B8F0055D-D3CE-4A06-AB19-36018D75759F}" destId="{D07D8638-E47C-4312-90FE-29A290837EB5}" srcOrd="0" destOrd="0" parTransId="{4B4E680F-1B85-4FBF-BCB7-DD85FFEB1165}" sibTransId="{312409D4-5326-436C-8041-4095653CDCD1}"/>
    <dgm:cxn modelId="{9F7AA123-E578-4367-9ACE-512345E3B30C}" srcId="{B8F0055D-D3CE-4A06-AB19-36018D75759F}" destId="{E13CF2A4-1BAB-4755-8E33-241579384CE0}" srcOrd="1" destOrd="0" parTransId="{401F7FA3-6CA7-46EE-A1B7-9C63EEE83D5C}" sibTransId="{319131DB-CAD9-4D00-BB75-DDA8775AF946}"/>
    <dgm:cxn modelId="{7B7D00A5-8ABA-46DF-B9F1-F79C1F0B155E}" type="presOf" srcId="{B8F0055D-D3CE-4A06-AB19-36018D75759F}" destId="{05B3EB1F-0ACE-429C-ACAF-B6D5E62E65F0}" srcOrd="0" destOrd="0" presId="urn:microsoft.com/office/officeart/2005/8/layout/target3"/>
    <dgm:cxn modelId="{27F16A9A-5BC7-45DA-9055-DC55AA68A29B}" type="presOf" srcId="{D07D8638-E47C-4312-90FE-29A290837EB5}" destId="{63642436-D1BE-408F-8E93-00106F11A9FA}" srcOrd="0" destOrd="0" presId="urn:microsoft.com/office/officeart/2005/8/layout/target3"/>
    <dgm:cxn modelId="{C68A800C-E555-45AA-BCFB-02E394BB817B}" type="presOf" srcId="{E13CF2A4-1BAB-4755-8E33-241579384CE0}" destId="{24E35D13-D267-47D7-87BE-F2F88D9FABA3}" srcOrd="1" destOrd="0" presId="urn:microsoft.com/office/officeart/2005/8/layout/target3"/>
    <dgm:cxn modelId="{8DDE3151-D3FE-49C8-9C5B-0B709B6EE3A2}" type="presOf" srcId="{E13CF2A4-1BAB-4755-8E33-241579384CE0}" destId="{9B5B9568-3B71-468E-B671-739F897D5E8F}" srcOrd="0" destOrd="0" presId="urn:microsoft.com/office/officeart/2005/8/layout/target3"/>
    <dgm:cxn modelId="{457AE30F-D571-4EE6-80ED-74E872A17D50}" type="presParOf" srcId="{05B3EB1F-0ACE-429C-ACAF-B6D5E62E65F0}" destId="{562F2765-4C2D-4BBC-BDD0-F15247795A6A}" srcOrd="0" destOrd="0" presId="urn:microsoft.com/office/officeart/2005/8/layout/target3"/>
    <dgm:cxn modelId="{799F8BC0-7098-4B8C-89DB-297DF760A80D}" type="presParOf" srcId="{05B3EB1F-0ACE-429C-ACAF-B6D5E62E65F0}" destId="{D9BB70D1-03D3-46DA-9403-CFF6218BCE74}" srcOrd="1" destOrd="0" presId="urn:microsoft.com/office/officeart/2005/8/layout/target3"/>
    <dgm:cxn modelId="{469C22E5-EA79-47F5-9B71-204E85407238}" type="presParOf" srcId="{05B3EB1F-0ACE-429C-ACAF-B6D5E62E65F0}" destId="{63642436-D1BE-408F-8E93-00106F11A9FA}" srcOrd="2" destOrd="0" presId="urn:microsoft.com/office/officeart/2005/8/layout/target3"/>
    <dgm:cxn modelId="{DFBB5EE3-0382-4391-8107-F9B5B1400E7F}" type="presParOf" srcId="{05B3EB1F-0ACE-429C-ACAF-B6D5E62E65F0}" destId="{61FDD537-9245-454B-B0CF-1D34CCCE56F2}" srcOrd="3" destOrd="0" presId="urn:microsoft.com/office/officeart/2005/8/layout/target3"/>
    <dgm:cxn modelId="{6F9BAEB3-DFB8-4E39-B6B8-FF1CB2BD1AF9}" type="presParOf" srcId="{05B3EB1F-0ACE-429C-ACAF-B6D5E62E65F0}" destId="{32573AFB-9EAA-4B98-8604-ACA1DAA0D89B}" srcOrd="4" destOrd="0" presId="urn:microsoft.com/office/officeart/2005/8/layout/target3"/>
    <dgm:cxn modelId="{B7EFD936-E087-4F72-8A32-2BC96ADA33FC}" type="presParOf" srcId="{05B3EB1F-0ACE-429C-ACAF-B6D5E62E65F0}" destId="{9B5B9568-3B71-468E-B671-739F897D5E8F}" srcOrd="5" destOrd="0" presId="urn:microsoft.com/office/officeart/2005/8/layout/target3"/>
    <dgm:cxn modelId="{A86772F3-6AD2-4D81-8F8B-B0BC6D35212F}" type="presParOf" srcId="{05B3EB1F-0ACE-429C-ACAF-B6D5E62E65F0}" destId="{CFA4F7AB-0007-48D8-9514-5B136E7D3449}" srcOrd="6" destOrd="0" presId="urn:microsoft.com/office/officeart/2005/8/layout/target3"/>
    <dgm:cxn modelId="{DDE5A644-DF29-460E-8860-1FEC15B15B9D}" type="presParOf" srcId="{05B3EB1F-0ACE-429C-ACAF-B6D5E62E65F0}" destId="{24E35D13-D267-47D7-87BE-F2F88D9FABA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F2765-4C2D-4BBC-BDD0-F15247795A6A}">
      <dsp:nvSpPr>
        <dsp:cNvPr id="0" name=""/>
        <dsp:cNvSpPr/>
      </dsp:nvSpPr>
      <dsp:spPr>
        <a:xfrm>
          <a:off x="0" y="0"/>
          <a:ext cx="2241741" cy="224174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42436-D1BE-408F-8E93-00106F11A9FA}">
      <dsp:nvSpPr>
        <dsp:cNvPr id="0" name=""/>
        <dsp:cNvSpPr/>
      </dsp:nvSpPr>
      <dsp:spPr>
        <a:xfrm>
          <a:off x="1120870" y="0"/>
          <a:ext cx="10394855" cy="22417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- </a:t>
          </a:r>
          <a:r>
            <a:rPr lang="en-US" sz="2800" kern="1200" dirty="0" err="1"/>
            <a:t>Biết</a:t>
          </a:r>
          <a:r>
            <a:rPr lang="en-US" sz="2800" kern="1200" dirty="0"/>
            <a:t> </a:t>
          </a:r>
          <a:r>
            <a:rPr lang="en-US" sz="2800" kern="1200" dirty="0" err="1"/>
            <a:t>cộng</a:t>
          </a:r>
          <a:r>
            <a:rPr lang="en-US" sz="2800" kern="1200" dirty="0"/>
            <a:t> </a:t>
          </a:r>
          <a:r>
            <a:rPr lang="en-US" sz="2800" kern="1200" dirty="0" err="1"/>
            <a:t>nhẩm</a:t>
          </a:r>
          <a:r>
            <a:rPr lang="en-US" sz="2800" kern="1200" dirty="0"/>
            <a:t> </a:t>
          </a:r>
          <a:r>
            <a:rPr lang="en-US" sz="2800" kern="1200" dirty="0" err="1"/>
            <a:t>các</a:t>
          </a:r>
          <a:r>
            <a:rPr lang="en-US" sz="2800" kern="1200" dirty="0"/>
            <a:t> </a:t>
          </a:r>
          <a:r>
            <a:rPr lang="en-US" sz="2800" kern="1200" dirty="0" err="1"/>
            <a:t>số</a:t>
          </a:r>
          <a:r>
            <a:rPr lang="en-US" sz="2800" kern="1200" dirty="0"/>
            <a:t> </a:t>
          </a:r>
          <a:r>
            <a:rPr lang="en-US" sz="2800" kern="1200" dirty="0" err="1"/>
            <a:t>tròn</a:t>
          </a:r>
          <a:r>
            <a:rPr lang="en-US" sz="2800" kern="1200" dirty="0"/>
            <a:t> </a:t>
          </a:r>
          <a:r>
            <a:rPr lang="en-US" sz="2800" kern="1200" dirty="0" err="1"/>
            <a:t>nghìn</a:t>
          </a:r>
          <a:r>
            <a:rPr lang="en-US" sz="2800" kern="1200" dirty="0"/>
            <a:t>, </a:t>
          </a:r>
          <a:r>
            <a:rPr lang="en-US" sz="2800" kern="1200" dirty="0" err="1"/>
            <a:t>tròn</a:t>
          </a:r>
          <a:r>
            <a:rPr lang="en-US" sz="2800" kern="1200" dirty="0"/>
            <a:t> </a:t>
          </a:r>
          <a:r>
            <a:rPr lang="en-US" sz="2800" kern="1200" dirty="0" err="1"/>
            <a:t>trăm</a:t>
          </a:r>
          <a:r>
            <a:rPr lang="en-US" sz="2800" kern="1200" dirty="0"/>
            <a:t> </a:t>
          </a: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đến</a:t>
          </a:r>
          <a:r>
            <a:rPr lang="en-US" sz="2800" kern="1200" dirty="0"/>
            <a:t> 4 </a:t>
          </a:r>
          <a:r>
            <a:rPr lang="en-US" sz="2800" kern="1200" dirty="0" err="1"/>
            <a:t>chữ</a:t>
          </a:r>
          <a:r>
            <a:rPr lang="en-US" sz="2800" kern="1200" dirty="0"/>
            <a:t> </a:t>
          </a:r>
          <a:r>
            <a:rPr lang="en-US" sz="2800" kern="1200" dirty="0" err="1"/>
            <a:t>số</a:t>
          </a:r>
          <a:r>
            <a:rPr lang="en-US" sz="2800" kern="1200" dirty="0"/>
            <a:t>.</a:t>
          </a:r>
        </a:p>
      </dsp:txBody>
      <dsp:txXfrm>
        <a:off x="1120870" y="0"/>
        <a:ext cx="10394855" cy="1064826"/>
      </dsp:txXfrm>
    </dsp:sp>
    <dsp:sp modelId="{32573AFB-9EAA-4B98-8604-ACA1DAA0D89B}">
      <dsp:nvSpPr>
        <dsp:cNvPr id="0" name=""/>
        <dsp:cNvSpPr/>
      </dsp:nvSpPr>
      <dsp:spPr>
        <a:xfrm>
          <a:off x="588457" y="1064826"/>
          <a:ext cx="1064826" cy="106482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B9568-3B71-468E-B671-739F897D5E8F}">
      <dsp:nvSpPr>
        <dsp:cNvPr id="0" name=""/>
        <dsp:cNvSpPr/>
      </dsp:nvSpPr>
      <dsp:spPr>
        <a:xfrm>
          <a:off x="1120870" y="1064826"/>
          <a:ext cx="10394855" cy="10648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- </a:t>
          </a:r>
          <a:r>
            <a:rPr lang="en-US" sz="2800" kern="1200" dirty="0" err="1"/>
            <a:t>Thực</a:t>
          </a:r>
          <a:r>
            <a:rPr lang="en-US" sz="2800" kern="1200" dirty="0"/>
            <a:t> </a:t>
          </a:r>
          <a:r>
            <a:rPr lang="en-US" sz="2800" kern="1200" dirty="0" err="1"/>
            <a:t>hiện</a:t>
          </a:r>
          <a:r>
            <a:rPr lang="en-US" sz="2800" kern="1200" dirty="0"/>
            <a:t> </a:t>
          </a:r>
          <a:r>
            <a:rPr lang="en-US" sz="2800" kern="1200" dirty="0" err="1"/>
            <a:t>thành</a:t>
          </a:r>
          <a:r>
            <a:rPr lang="en-US" sz="2800" kern="1200" dirty="0"/>
            <a:t> </a:t>
          </a:r>
          <a:r>
            <a:rPr lang="en-US" sz="2800" kern="1200" dirty="0" err="1"/>
            <a:t>thạo</a:t>
          </a:r>
          <a:r>
            <a:rPr lang="en-US" sz="2800" kern="1200" dirty="0"/>
            <a:t> </a:t>
          </a:r>
          <a:r>
            <a:rPr lang="en-US" sz="2800" kern="1200" dirty="0" err="1"/>
            <a:t>phép</a:t>
          </a:r>
          <a:r>
            <a:rPr lang="en-US" sz="2800" kern="1200" dirty="0"/>
            <a:t> </a:t>
          </a:r>
          <a:r>
            <a:rPr lang="en-US" sz="2800" kern="1200" dirty="0" err="1"/>
            <a:t>cộng</a:t>
          </a:r>
          <a:r>
            <a:rPr lang="en-US" sz="2800" kern="1200" dirty="0"/>
            <a:t> </a:t>
          </a:r>
          <a:r>
            <a:rPr lang="en-US" sz="2800" kern="1200" dirty="0" err="1"/>
            <a:t>các</a:t>
          </a:r>
          <a:r>
            <a:rPr lang="en-US" sz="2800" kern="1200" dirty="0"/>
            <a:t> </a:t>
          </a:r>
          <a:r>
            <a:rPr lang="en-US" sz="2800" kern="1200" dirty="0" err="1"/>
            <a:t>số</a:t>
          </a:r>
          <a:r>
            <a:rPr lang="en-US" sz="2800" kern="1200" dirty="0"/>
            <a:t> </a:t>
          </a: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đến</a:t>
          </a:r>
          <a:r>
            <a:rPr lang="en-US" sz="2800" kern="1200" dirty="0"/>
            <a:t> 4 </a:t>
          </a:r>
          <a:r>
            <a:rPr lang="en-US" sz="2800" kern="1200" dirty="0" err="1"/>
            <a:t>chữ</a:t>
          </a:r>
          <a:r>
            <a:rPr lang="en-US" sz="2800" kern="1200" dirty="0"/>
            <a:t> </a:t>
          </a:r>
          <a:r>
            <a:rPr lang="en-US" sz="2800" kern="1200" dirty="0" err="1"/>
            <a:t>số</a:t>
          </a:r>
          <a:r>
            <a:rPr lang="en-US" sz="2800" kern="1200" dirty="0"/>
            <a:t>.</a:t>
          </a:r>
        </a:p>
      </dsp:txBody>
      <dsp:txXfrm>
        <a:off x="1120870" y="1064826"/>
        <a:ext cx="10394855" cy="1064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F2765-4C2D-4BBC-BDD0-F15247795A6A}">
      <dsp:nvSpPr>
        <dsp:cNvPr id="0" name=""/>
        <dsp:cNvSpPr/>
      </dsp:nvSpPr>
      <dsp:spPr>
        <a:xfrm>
          <a:off x="0" y="0"/>
          <a:ext cx="2241741" cy="224174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42436-D1BE-408F-8E93-00106F11A9FA}">
      <dsp:nvSpPr>
        <dsp:cNvPr id="0" name=""/>
        <dsp:cNvSpPr/>
      </dsp:nvSpPr>
      <dsp:spPr>
        <a:xfrm>
          <a:off x="1120870" y="0"/>
          <a:ext cx="10394855" cy="22417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- </a:t>
          </a:r>
          <a:r>
            <a:rPr lang="en-US" sz="2800" kern="1200" dirty="0" err="1"/>
            <a:t>Biết</a:t>
          </a:r>
          <a:r>
            <a:rPr lang="en-US" sz="2800" kern="1200" dirty="0"/>
            <a:t> </a:t>
          </a:r>
          <a:r>
            <a:rPr lang="en-US" sz="2800" kern="1200" dirty="0" err="1"/>
            <a:t>cộng</a:t>
          </a:r>
          <a:r>
            <a:rPr lang="en-US" sz="2800" kern="1200" dirty="0"/>
            <a:t> </a:t>
          </a:r>
          <a:r>
            <a:rPr lang="en-US" sz="2800" kern="1200" dirty="0" err="1"/>
            <a:t>nhẩm</a:t>
          </a:r>
          <a:r>
            <a:rPr lang="en-US" sz="2800" kern="1200" dirty="0"/>
            <a:t> </a:t>
          </a:r>
          <a:r>
            <a:rPr lang="en-US" sz="2800" kern="1200" dirty="0" err="1"/>
            <a:t>các</a:t>
          </a:r>
          <a:r>
            <a:rPr lang="en-US" sz="2800" kern="1200" dirty="0"/>
            <a:t> </a:t>
          </a:r>
          <a:r>
            <a:rPr lang="en-US" sz="2800" kern="1200" dirty="0" err="1"/>
            <a:t>số</a:t>
          </a:r>
          <a:r>
            <a:rPr lang="en-US" sz="2800" kern="1200" dirty="0"/>
            <a:t> </a:t>
          </a:r>
          <a:r>
            <a:rPr lang="en-US" sz="2800" kern="1200" dirty="0" err="1"/>
            <a:t>tròn</a:t>
          </a:r>
          <a:r>
            <a:rPr lang="en-US" sz="2800" kern="1200" dirty="0"/>
            <a:t> </a:t>
          </a:r>
          <a:r>
            <a:rPr lang="en-US" sz="2800" kern="1200" dirty="0" err="1"/>
            <a:t>nghìn</a:t>
          </a:r>
          <a:r>
            <a:rPr lang="en-US" sz="2800" kern="1200" dirty="0"/>
            <a:t>, </a:t>
          </a:r>
          <a:r>
            <a:rPr lang="en-US" sz="2800" kern="1200" dirty="0" err="1"/>
            <a:t>tròn</a:t>
          </a:r>
          <a:r>
            <a:rPr lang="en-US" sz="2800" kern="1200" dirty="0"/>
            <a:t> </a:t>
          </a:r>
          <a:r>
            <a:rPr lang="en-US" sz="2800" kern="1200" dirty="0" err="1"/>
            <a:t>trăm</a:t>
          </a:r>
          <a:r>
            <a:rPr lang="en-US" sz="2800" kern="1200" dirty="0"/>
            <a:t> </a:t>
          </a: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đến</a:t>
          </a:r>
          <a:r>
            <a:rPr lang="en-US" sz="2800" kern="1200" dirty="0"/>
            <a:t> 4 </a:t>
          </a:r>
          <a:r>
            <a:rPr lang="en-US" sz="2800" kern="1200" dirty="0" err="1"/>
            <a:t>chữ</a:t>
          </a:r>
          <a:r>
            <a:rPr lang="en-US" sz="2800" kern="1200" dirty="0"/>
            <a:t> </a:t>
          </a:r>
          <a:r>
            <a:rPr lang="en-US" sz="2800" kern="1200" dirty="0" err="1"/>
            <a:t>số</a:t>
          </a:r>
          <a:r>
            <a:rPr lang="en-US" sz="2800" kern="1200" dirty="0"/>
            <a:t>.</a:t>
          </a:r>
        </a:p>
      </dsp:txBody>
      <dsp:txXfrm>
        <a:off x="1120870" y="0"/>
        <a:ext cx="10394855" cy="1064826"/>
      </dsp:txXfrm>
    </dsp:sp>
    <dsp:sp modelId="{32573AFB-9EAA-4B98-8604-ACA1DAA0D89B}">
      <dsp:nvSpPr>
        <dsp:cNvPr id="0" name=""/>
        <dsp:cNvSpPr/>
      </dsp:nvSpPr>
      <dsp:spPr>
        <a:xfrm>
          <a:off x="588457" y="1064826"/>
          <a:ext cx="1064826" cy="106482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B9568-3B71-468E-B671-739F897D5E8F}">
      <dsp:nvSpPr>
        <dsp:cNvPr id="0" name=""/>
        <dsp:cNvSpPr/>
      </dsp:nvSpPr>
      <dsp:spPr>
        <a:xfrm>
          <a:off x="1120870" y="1064826"/>
          <a:ext cx="10394855" cy="10648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- </a:t>
          </a:r>
          <a:r>
            <a:rPr lang="en-US" sz="2800" kern="1200" dirty="0" err="1"/>
            <a:t>Thực</a:t>
          </a:r>
          <a:r>
            <a:rPr lang="en-US" sz="2800" kern="1200" dirty="0"/>
            <a:t> </a:t>
          </a:r>
          <a:r>
            <a:rPr lang="en-US" sz="2800" kern="1200" dirty="0" err="1"/>
            <a:t>hiện</a:t>
          </a:r>
          <a:r>
            <a:rPr lang="en-US" sz="2800" kern="1200" dirty="0"/>
            <a:t> </a:t>
          </a:r>
          <a:r>
            <a:rPr lang="en-US" sz="2800" kern="1200" dirty="0" err="1"/>
            <a:t>thành</a:t>
          </a:r>
          <a:r>
            <a:rPr lang="en-US" sz="2800" kern="1200" dirty="0"/>
            <a:t> </a:t>
          </a:r>
          <a:r>
            <a:rPr lang="en-US" sz="2800" kern="1200" dirty="0" err="1"/>
            <a:t>thạo</a:t>
          </a:r>
          <a:r>
            <a:rPr lang="en-US" sz="2800" kern="1200" dirty="0"/>
            <a:t> </a:t>
          </a:r>
          <a:r>
            <a:rPr lang="en-US" sz="2800" kern="1200" dirty="0" err="1"/>
            <a:t>phép</a:t>
          </a:r>
          <a:r>
            <a:rPr lang="en-US" sz="2800" kern="1200" dirty="0"/>
            <a:t> </a:t>
          </a:r>
          <a:r>
            <a:rPr lang="en-US" sz="2800" kern="1200" dirty="0" err="1"/>
            <a:t>cộng</a:t>
          </a:r>
          <a:r>
            <a:rPr lang="en-US" sz="2800" kern="1200" dirty="0"/>
            <a:t> </a:t>
          </a:r>
          <a:r>
            <a:rPr lang="en-US" sz="2800" kern="1200" dirty="0" err="1"/>
            <a:t>các</a:t>
          </a:r>
          <a:r>
            <a:rPr lang="en-US" sz="2800" kern="1200" dirty="0"/>
            <a:t> </a:t>
          </a:r>
          <a:r>
            <a:rPr lang="en-US" sz="2800" kern="1200" dirty="0" err="1"/>
            <a:t>số</a:t>
          </a:r>
          <a:r>
            <a:rPr lang="en-US" sz="2800" kern="1200" dirty="0"/>
            <a:t> </a:t>
          </a: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đến</a:t>
          </a:r>
          <a:r>
            <a:rPr lang="en-US" sz="2800" kern="1200" dirty="0"/>
            <a:t> 4 </a:t>
          </a:r>
          <a:r>
            <a:rPr lang="en-US" sz="2800" kern="1200" dirty="0" err="1"/>
            <a:t>chữ</a:t>
          </a:r>
          <a:r>
            <a:rPr lang="en-US" sz="2800" kern="1200" dirty="0"/>
            <a:t> </a:t>
          </a:r>
          <a:r>
            <a:rPr lang="en-US" sz="2800" kern="1200" dirty="0" err="1"/>
            <a:t>số</a:t>
          </a:r>
          <a:r>
            <a:rPr lang="en-US" sz="2800" kern="1200" dirty="0"/>
            <a:t>.</a:t>
          </a:r>
        </a:p>
      </dsp:txBody>
      <dsp:txXfrm>
        <a:off x="1120870" y="1064826"/>
        <a:ext cx="10394855" cy="106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D30A3-3EC1-424B-9196-10A11D45E9AF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422D2-E2DD-467D-8712-87AFDEF42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bắn</a:t>
            </a:r>
            <a:r>
              <a:rPr lang="en-US" baseline="0" dirty="0"/>
              <a:t> </a:t>
            </a:r>
            <a:r>
              <a:rPr lang="en-US" baseline="0" dirty="0" err="1"/>
              <a:t>đạn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ngô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tiêu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diệt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lấy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(</a:t>
            </a:r>
            <a:r>
              <a:rPr lang="en-US" baseline="0" dirty="0" err="1">
                <a:sym typeface="Wingdings" pitchFamily="2" charset="2"/>
              </a:rPr>
              <a:t>hoặc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thua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cuộc</a:t>
            </a:r>
            <a:r>
              <a:rPr lang="en-US" baseline="0" dirty="0">
                <a:sym typeface="Wingdings" pitchFamily="2" charset="2"/>
              </a:rPr>
              <a:t> )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4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cấy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(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)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quả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quay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trang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đầu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06D41-689E-41C2-B45F-56F221660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5ADF4-F631-41A1-B651-82F858545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F155-DF9E-4ADE-965E-631A7256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386F7-9D58-4F1B-8F43-132E0AFD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0F03-A87E-4BAF-B39B-16864732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3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1076-1894-4DFB-93C9-A5E68DB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33B3-711C-46A3-8C57-CE9EF11A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24CE-89A3-48B7-B3E0-02E05E5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E610-F907-428F-8592-595B0AF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2D3-A81A-4CA6-9B9C-BF76542B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1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1076-1894-4DFB-93C9-A5E68DB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33B3-711C-46A3-8C57-CE9EF11A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24CE-89A3-48B7-B3E0-02E05E5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E610-F907-428F-8592-595B0AF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2D3-A81A-4CA6-9B9C-BF76542B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78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1076-1894-4DFB-93C9-A5E68DB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33B3-711C-46A3-8C57-CE9EF11A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24CE-89A3-48B7-B3E0-02E05E5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E610-F907-428F-8592-595B0AF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2D3-A81A-4CA6-9B9C-BF76542B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9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1076-1894-4DFB-93C9-A5E68DB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33B3-711C-46A3-8C57-CE9EF11A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24CE-89A3-48B7-B3E0-02E05E5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E610-F907-428F-8592-595B0AF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2D3-A81A-4CA6-9B9C-BF76542B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1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1076-1894-4DFB-93C9-A5E68DB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33B3-711C-46A3-8C57-CE9EF11A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24CE-89A3-48B7-B3E0-02E05E5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E610-F907-428F-8592-595B0AF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2D3-A81A-4CA6-9B9C-BF76542B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25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1076-1894-4DFB-93C9-A5E68DB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33B3-711C-46A3-8C57-CE9EF11A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24CE-89A3-48B7-B3E0-02E05E5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E610-F907-428F-8592-595B0AF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2D3-A81A-4CA6-9B9C-BF76542B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23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5CE61-40ED-444F-825D-310E8394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E443D-7EAB-4D52-92CF-2F453C759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7AA2-6CAA-4371-9B9B-3A7AF047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69C1B-8BDF-4AD8-A1A7-C24237B2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421F-6BDA-48FE-A7CB-B4BF63BF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6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E2A1-F1ED-40BE-B3ED-1268C628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6EF90-A56C-4452-979A-1A384B4CC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83481-4370-4F23-9F48-F54F1B882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B44C1-8550-42B4-80E1-D4F9C07D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EEB0-9F93-4D41-971A-D41EC9D2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65932-0F78-42F4-8E1F-326F083D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1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4FB3-B8A8-4FD6-A7BD-3B90D5E9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B6546-05C9-4E64-966C-DB4191F60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E95B2-053C-4E1E-BFA6-23DA08CA0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D4013-84E8-4D9F-BEE2-2C9E22394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6C62F-7220-43C6-AAA6-35D7CF8E8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94A5B-F54F-49E0-B4F6-EEA514BA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1FA0F-D20F-40E4-90F5-20227E03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4D7AA-4596-446D-8C2C-A23C5DD1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35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01CB-F52D-44BC-8C6A-9CDE3D55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9C890-BFAC-4AC6-9976-229AE1931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BA252-5795-4151-A686-D99CDBB3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1D052-7BA2-48FB-A7D7-D5FBAB58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4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06D41-689E-41C2-B45F-56F221660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5ADF4-F631-41A1-B651-82F858545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F155-DF9E-4ADE-965E-631A7256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386F7-9D58-4F1B-8F43-132E0AFD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0F03-A87E-4BAF-B39B-16864732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57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27A14-FC8C-4A67-831A-A62242F3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1915F-BBA3-4C22-A395-D0B55591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5B823-DC0C-49B2-93D0-D7A728CB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3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01F2-C126-4433-9AD3-F733A039C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9722F-970E-4D13-A84C-6B105EF78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0C53C-1963-4E7D-A6C6-D5D6BE9B4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BEC8F-19D9-4877-A295-A6DC46EB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72129-1157-4001-BF9D-24CFDFF0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66D3E-881D-4985-8A42-841184DD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8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3196-AFDB-4968-AEBD-1ABD1829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24910-B386-4688-9772-4CBA2BACF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B4A82-9F09-4B77-8A0F-00EC5D156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1D084-3F8C-4A7C-A6A5-D9F5A13E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3C992-AF11-447A-878A-419FB437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CDABF-8F89-49D8-8610-5CC16154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8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A8C9-ECA5-409D-A7E0-12D0F02D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3BE54-8F0C-4DB2-90F6-AE443C964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455F-8FE1-4521-995F-20CA8C2D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1DA28-A139-4C8C-9D6E-FED602D6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D60FE-E5F3-487E-A494-AADE7362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3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76F32D-6EE4-4690-B7C0-DD417559B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C4B6E-C1B7-4A65-BBC7-C00548C4F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6411D-F613-47DC-A63E-D11EB920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70F91-0D27-4D25-968A-EFF10B8B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041A9-7E48-4508-8723-4ACB9472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8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1076-1894-4DFB-93C9-A5E68DB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33B3-711C-46A3-8C57-CE9EF11A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24CE-89A3-48B7-B3E0-02E05E5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E610-F907-428F-8592-595B0AF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2D3-A81A-4CA6-9B9C-BF76542B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7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1076-1894-4DFB-93C9-A5E68DB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33B3-711C-46A3-8C57-CE9EF11A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24CE-89A3-48B7-B3E0-02E05E5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E610-F907-428F-8592-595B0AF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2D3-A81A-4CA6-9B9C-BF76542B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3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1076-1894-4DFB-93C9-A5E68DB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33B3-711C-46A3-8C57-CE9EF11A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24CE-89A3-48B7-B3E0-02E05E5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E610-F907-428F-8592-595B0AF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2D3-A81A-4CA6-9B9C-BF76542B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9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1076-1894-4DFB-93C9-A5E68DB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33B3-711C-46A3-8C57-CE9EF11A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24CE-89A3-48B7-B3E0-02E05E5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E610-F907-428F-8592-595B0AF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2D3-A81A-4CA6-9B9C-BF76542B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1076-1894-4DFB-93C9-A5E68DB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33B3-711C-46A3-8C57-CE9EF11A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24CE-89A3-48B7-B3E0-02E05E5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E610-F907-428F-8592-595B0AF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2D3-A81A-4CA6-9B9C-BF76542B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7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1076-1894-4DFB-93C9-A5E68DB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33B3-711C-46A3-8C57-CE9EF11A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24CE-89A3-48B7-B3E0-02E05E5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E610-F907-428F-8592-595B0AF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2D3-A81A-4CA6-9B9C-BF76542B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0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1076-1894-4DFB-93C9-A5E68DB8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33B3-711C-46A3-8C57-CE9EF11A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24CE-89A3-48B7-B3E0-02E05E5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E610-F907-428F-8592-595B0AF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2D3-A81A-4CA6-9B9C-BF76542B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5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4FCD0-4D54-4341-AED1-C81CC086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AFBF3-8724-46D9-8427-801C22AC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970F6-0611-4AF1-BBF6-E1517B3A9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C3A5-1C7D-4666-97BF-686FCDE40AA2}" type="datetimeFigureOut">
              <a:rPr lang="en-US" smtClean="0"/>
              <a:t>05/02/2022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06E2C-0338-49E0-B171-9061E19A8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0E88-3CB4-46F2-BC7F-89D839EE6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4967B-9639-42B3-8A88-BD6965B23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6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1" r:id="rId14"/>
    <p:sldLayoutId id="214748366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slide" Target="slide5.xml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5" Type="http://schemas.openxmlformats.org/officeDocument/2006/relationships/image" Target="../media/image14.gif"/><Relationship Id="rId23" Type="http://schemas.openxmlformats.org/officeDocument/2006/relationships/slide" Target="slide7.xml"/><Relationship Id="rId10" Type="http://schemas.openxmlformats.org/officeDocument/2006/relationships/image" Target="../media/image9.gif"/><Relationship Id="rId19" Type="http://schemas.openxmlformats.org/officeDocument/2006/relationships/slide" Target="slide8.xml"/><Relationship Id="rId4" Type="http://schemas.openxmlformats.org/officeDocument/2006/relationships/audio" Target="../media/audio2.wav"/><Relationship Id="rId9" Type="http://schemas.openxmlformats.org/officeDocument/2006/relationships/image" Target="../media/image8.gif"/><Relationship Id="rId14" Type="http://schemas.openxmlformats.org/officeDocument/2006/relationships/image" Target="../media/image13.png"/><Relationship Id="rId22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audio" Target="../media/audio6.wav"/><Relationship Id="rId10" Type="http://schemas.openxmlformats.org/officeDocument/2006/relationships/image" Target="../media/image22.png"/><Relationship Id="rId4" Type="http://schemas.openxmlformats.org/officeDocument/2006/relationships/audio" Target="../media/audio5.wav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audio" Target="../media/audio6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audio" Target="../media/audio6.wav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995F-0F9C-4FC9-A165-BEDC9DFA9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04DE5-B578-4BD9-9F51-FA9B02129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5367C-C431-4818-9BF7-15FC757C4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6E506065-8B9A-47FC-B5FC-B16DC0743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61" y="2194133"/>
            <a:ext cx="1000407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6143"/>
            <a:r>
              <a:rPr lang="en-US" altLang="zh-CN" sz="4400" spc="600" dirty="0">
                <a:solidFill>
                  <a:srgbClr val="FF9999"/>
                </a:solidFill>
                <a:latin typeface="UTM Alba Matter" panose="02040603050506020204" pitchFamily="18" charset="0"/>
                <a:ea typeface="华文中宋" panose="02010600040101010101" pitchFamily="2" charset="-122"/>
              </a:rPr>
              <a:t>CHÀO MỪNG CÁC CON ĐẾN VỚI TIẾT HỌC TRỰC TUYẾN</a:t>
            </a:r>
          </a:p>
          <a:p>
            <a:pPr algn="ctr" defTabSz="686143"/>
            <a:r>
              <a:rPr lang="en-US" altLang="zh-CN" sz="4400" spc="600" dirty="0">
                <a:solidFill>
                  <a:srgbClr val="FF9999"/>
                </a:solidFill>
                <a:latin typeface="UTM Alba Matter" panose="02040603050506020204" pitchFamily="18" charset="0"/>
                <a:ea typeface="华文中宋" panose="02010600040101010101" pitchFamily="2" charset="-122"/>
              </a:rPr>
              <a:t>MÔN : TOÁN  </a:t>
            </a:r>
          </a:p>
        </p:txBody>
      </p:sp>
    </p:spTree>
    <p:extLst>
      <p:ext uri="{BB962C8B-B14F-4D97-AF65-F5344CB8AC3E}">
        <p14:creationId xmlns:p14="http://schemas.microsoft.com/office/powerpoint/2010/main" val="21992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34"/>
    </mc:Choice>
    <mc:Fallback xmlns="">
      <p:transition spd="slow" advTm="150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2BBF-7713-4A8F-976B-07F2F7C2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9171C-367E-47C8-8D29-9ADD4607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63149D6E-00EC-4325-AF82-267EC5239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67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A7AC44-9A79-4243-9D46-03058FC38085}"/>
              </a:ext>
            </a:extLst>
          </p:cNvPr>
          <p:cNvSpPr txBox="1"/>
          <p:nvPr/>
        </p:nvSpPr>
        <p:spPr>
          <a:xfrm>
            <a:off x="3685760" y="1085954"/>
            <a:ext cx="6202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rsStripes" panose="00000400000000000000" pitchFamily="2" charset="0"/>
                <a:cs typeface="Times New Roman" panose="02020603050405020304" pitchFamily="18" charset="0"/>
              </a:rPr>
              <a:t> 2 – LUYỆN TẬP  </a:t>
            </a:r>
          </a:p>
        </p:txBody>
      </p:sp>
    </p:spTree>
    <p:extLst>
      <p:ext uri="{BB962C8B-B14F-4D97-AF65-F5344CB8AC3E}">
        <p14:creationId xmlns:p14="http://schemas.microsoft.com/office/powerpoint/2010/main" val="34767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F37EDF-F794-4CD1-A74C-CA6A2071D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95A00A-0B4A-43B9-A6CD-7020AC505FD3}"/>
              </a:ext>
            </a:extLst>
          </p:cNvPr>
          <p:cNvSpPr/>
          <p:nvPr/>
        </p:nvSpPr>
        <p:spPr>
          <a:xfrm>
            <a:off x="2705246" y="1090981"/>
            <a:ext cx="6114903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4000 + 3000 = ?</a:t>
            </a:r>
          </a:p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Nhẩm: 4 nghìn + 3 nghìn = 7 nghìn</a:t>
            </a:r>
          </a:p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4000 + 3000 =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822049-3660-4561-A1A0-43BB813E627C}"/>
              </a:ext>
            </a:extLst>
          </p:cNvPr>
          <p:cNvSpPr/>
          <p:nvPr/>
        </p:nvSpPr>
        <p:spPr>
          <a:xfrm>
            <a:off x="609600" y="398400"/>
            <a:ext cx="3523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Bài 1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Tính nhẩm: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DEC44-35A5-470E-AA0D-671C729140BC}"/>
              </a:ext>
            </a:extLst>
          </p:cNvPr>
          <p:cNvSpPr txBox="1"/>
          <p:nvPr/>
        </p:nvSpPr>
        <p:spPr>
          <a:xfrm>
            <a:off x="1219200" y="2807249"/>
            <a:ext cx="47244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4000 + 5000 =   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8000 + 2000 =    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223133-2D66-429E-85DC-64A828AA7F94}"/>
              </a:ext>
            </a:extLst>
          </p:cNvPr>
          <p:cNvSpPr txBox="1"/>
          <p:nvPr/>
        </p:nvSpPr>
        <p:spPr>
          <a:xfrm>
            <a:off x="3810000" y="293448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13F2CF-19BF-40DB-A2D3-607AA13E8B08}"/>
              </a:ext>
            </a:extLst>
          </p:cNvPr>
          <p:cNvSpPr txBox="1"/>
          <p:nvPr/>
        </p:nvSpPr>
        <p:spPr>
          <a:xfrm>
            <a:off x="3695700" y="370364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7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87"/>
    </mc:Choice>
    <mc:Fallback xmlns="">
      <p:transition spd="slow" advTm="43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A9AF-1674-4110-A0B5-62604098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DD3490-1866-4EF7-AF24-09B6DB441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CE5A43-3D39-4D2E-9C77-8A934B5406CB}"/>
              </a:ext>
            </a:extLst>
          </p:cNvPr>
          <p:cNvSpPr/>
          <p:nvPr/>
        </p:nvSpPr>
        <p:spPr>
          <a:xfrm>
            <a:off x="995875" y="1295400"/>
            <a:ext cx="3494649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Mẫu:</a:t>
            </a:r>
          </a:p>
          <a:p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6000 + 500 =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6500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93F88-558D-43A4-ABAD-8CD5265E5174}"/>
              </a:ext>
            </a:extLst>
          </p:cNvPr>
          <p:cNvSpPr/>
          <p:nvPr/>
        </p:nvSpPr>
        <p:spPr>
          <a:xfrm>
            <a:off x="523875" y="434020"/>
            <a:ext cx="5761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Bài 2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Tính nhẩm (theo mẫu):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9B660-D8B1-4630-B93A-34E4C5BFF47A}"/>
              </a:ext>
            </a:extLst>
          </p:cNvPr>
          <p:cNvSpPr txBox="1"/>
          <p:nvPr/>
        </p:nvSpPr>
        <p:spPr>
          <a:xfrm>
            <a:off x="6096000" y="1689915"/>
            <a:ext cx="25908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300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+ 4000 =   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600 + 5000 =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7000 + 800 =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F80A7C2F-DA3E-40E8-866D-825064B59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18587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2400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0EAE8599-D912-4264-AF07-1D676462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846302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4300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3A9518F5-ECB6-4791-B72F-EF2CF89C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59175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9900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03D8E25-F0E2-44CE-B390-5A34A430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299342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7800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BC87DBD-316E-4183-BDFB-DB786291D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58689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13991-ECA4-4507-98F5-DE83A8411657}"/>
              </a:ext>
            </a:extLst>
          </p:cNvPr>
          <p:cNvSpPr txBox="1"/>
          <p:nvPr/>
        </p:nvSpPr>
        <p:spPr>
          <a:xfrm>
            <a:off x="995875" y="2362200"/>
            <a:ext cx="25908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2000 + 400 =    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9000 + 900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=     </a:t>
            </a:r>
            <a:endParaRPr lang="vi-V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5"/>
    </mc:Choice>
    <mc:Fallback xmlns="">
      <p:transition spd="slow" advTm="10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15AD-EC23-471E-8A0B-E8D36695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F424B2-A82E-4D06-9B1C-E9FB17A8C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7C6A2DD2-2194-4B90-8DFF-896F98F79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69" y="443131"/>
            <a:ext cx="425228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/>
              <a:t>Bài</a:t>
            </a:r>
            <a:r>
              <a:rPr lang="en-US" sz="3200" b="1" u="sng" dirty="0"/>
              <a:t> 3.</a:t>
            </a:r>
            <a:r>
              <a:rPr lang="en-US" sz="3200" b="1" dirty="0"/>
              <a:t> </a:t>
            </a:r>
            <a:r>
              <a:rPr lang="en-US" sz="3200" b="1" dirty="0" err="1"/>
              <a:t>Đặt</a:t>
            </a:r>
            <a:r>
              <a:rPr lang="en-US" sz="3200" b="1" dirty="0"/>
              <a:t>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r>
              <a:rPr lang="en-US" sz="3200" b="1" dirty="0"/>
              <a:t> </a:t>
            </a:r>
            <a:r>
              <a:rPr lang="en-US" sz="3200" b="1" dirty="0" err="1"/>
              <a:t>tính</a:t>
            </a:r>
            <a:r>
              <a:rPr lang="en-US" sz="3200" b="1" dirty="0"/>
              <a:t>:  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7D6E1DDF-9EAB-4A6F-A08E-021168E47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188" y="1219200"/>
            <a:ext cx="78397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b) 4827 + 2634                              805 + 6475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619581-BC82-4AB4-832C-3CA9056525C6}"/>
              </a:ext>
            </a:extLst>
          </p:cNvPr>
          <p:cNvGrpSpPr/>
          <p:nvPr/>
        </p:nvGrpSpPr>
        <p:grpSpPr>
          <a:xfrm>
            <a:off x="2659541" y="1714379"/>
            <a:ext cx="1566862" cy="1480613"/>
            <a:chOff x="2612166" y="4957169"/>
            <a:chExt cx="1566862" cy="1480613"/>
          </a:xfrm>
        </p:grpSpPr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034E52E7-DE62-4D4C-8BF7-37E405438775}"/>
                </a:ext>
              </a:extLst>
            </p:cNvPr>
            <p:cNvGrpSpPr/>
            <p:nvPr/>
          </p:nvGrpSpPr>
          <p:grpSpPr bwMode="auto">
            <a:xfrm>
              <a:off x="2612166" y="4957169"/>
              <a:ext cx="1566862" cy="1480613"/>
              <a:chOff x="855" y="3329"/>
              <a:chExt cx="893" cy="908"/>
            </a:xfrm>
          </p:grpSpPr>
          <p:sp>
            <p:nvSpPr>
              <p:cNvPr id="18" name="Text Box 9">
                <a:extLst>
                  <a:ext uri="{FF2B5EF4-FFF2-40B4-BE49-F238E27FC236}">
                    <a16:creationId xmlns:a16="http://schemas.microsoft.com/office/drawing/2014/main" id="{E6336534-4901-46BE-AA88-B87FBD2089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8" y="3329"/>
                <a:ext cx="720" cy="9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/>
                  <a:t>4827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/>
                  <a:t>2634</a:t>
                </a:r>
              </a:p>
            </p:txBody>
          </p:sp>
          <p:sp>
            <p:nvSpPr>
              <p:cNvPr id="19" name="Text Box 10">
                <a:extLst>
                  <a:ext uri="{FF2B5EF4-FFF2-40B4-BE49-F238E27FC236}">
                    <a16:creationId xmlns:a16="http://schemas.microsoft.com/office/drawing/2014/main" id="{3DB4BC91-2762-4AEB-AE14-21A1C50AE5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5" y="3639"/>
                <a:ext cx="240" cy="3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 dirty="0"/>
                  <a:t>+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0CB226-2BFE-4EAD-A25B-84FAA43E3346}"/>
                </a:ext>
              </a:extLst>
            </p:cNvPr>
            <p:cNvCxnSpPr>
              <a:cxnSpLocks/>
            </p:cNvCxnSpPr>
            <p:nvPr/>
          </p:nvCxnSpPr>
          <p:spPr>
            <a:xfrm>
              <a:off x="2695136" y="6411992"/>
              <a:ext cx="119074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5260AED-AFD6-4A4E-AF80-A58F262E61BB}"/>
              </a:ext>
            </a:extLst>
          </p:cNvPr>
          <p:cNvSpPr txBox="1"/>
          <p:nvPr/>
        </p:nvSpPr>
        <p:spPr>
          <a:xfrm>
            <a:off x="3005292" y="3272766"/>
            <a:ext cx="1088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7461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CAA42BAE-D4BD-4611-AD5F-C1438CC8A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394" y="3272765"/>
            <a:ext cx="1108809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7280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462971-621A-4C01-9D49-92726B4E36B8}"/>
              </a:ext>
            </a:extLst>
          </p:cNvPr>
          <p:cNvGrpSpPr/>
          <p:nvPr/>
        </p:nvGrpSpPr>
        <p:grpSpPr>
          <a:xfrm>
            <a:off x="7516869" y="1734566"/>
            <a:ext cx="1392513" cy="1556014"/>
            <a:chOff x="7330868" y="4539986"/>
            <a:chExt cx="1392513" cy="1556014"/>
          </a:xfrm>
        </p:grpSpPr>
        <p:grpSp>
          <p:nvGrpSpPr>
            <p:cNvPr id="23" name="Group 11">
              <a:extLst>
                <a:ext uri="{FF2B5EF4-FFF2-40B4-BE49-F238E27FC236}">
                  <a16:creationId xmlns:a16="http://schemas.microsoft.com/office/drawing/2014/main" id="{A8CD2894-3793-40A9-9E73-2567457850BC}"/>
                </a:ext>
              </a:extLst>
            </p:cNvPr>
            <p:cNvGrpSpPr/>
            <p:nvPr/>
          </p:nvGrpSpPr>
          <p:grpSpPr bwMode="auto">
            <a:xfrm>
              <a:off x="7330868" y="4539986"/>
              <a:ext cx="1392513" cy="1481717"/>
              <a:chOff x="3775" y="3458"/>
              <a:chExt cx="589" cy="841"/>
            </a:xfrm>
          </p:grpSpPr>
          <p:sp>
            <p:nvSpPr>
              <p:cNvPr id="26" name="Text Box 12">
                <a:extLst>
                  <a:ext uri="{FF2B5EF4-FFF2-40B4-BE49-F238E27FC236}">
                    <a16:creationId xmlns:a16="http://schemas.microsoft.com/office/drawing/2014/main" id="{A1A84047-5425-4342-ADD3-BFF05917F2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" y="3458"/>
                <a:ext cx="469" cy="8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/>
                  <a:t>  805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/>
                  <a:t>6475</a:t>
                </a:r>
                <a:endParaRPr lang="en-US" sz="3200" b="1" dirty="0"/>
              </a:p>
            </p:txBody>
          </p:sp>
          <p:sp>
            <p:nvSpPr>
              <p:cNvPr id="27" name="Text Box 13">
                <a:extLst>
                  <a:ext uri="{FF2B5EF4-FFF2-40B4-BE49-F238E27FC236}">
                    <a16:creationId xmlns:a16="http://schemas.microsoft.com/office/drawing/2014/main" id="{ABF513DD-3507-478C-8367-BF829C5449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5" y="3714"/>
                <a:ext cx="240" cy="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 dirty="0"/>
                  <a:t>+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F6A9D9D-C8B1-4E68-8BE4-CF931E2400B3}"/>
                </a:ext>
              </a:extLst>
            </p:cNvPr>
            <p:cNvCxnSpPr/>
            <p:nvPr/>
          </p:nvCxnSpPr>
          <p:spPr>
            <a:xfrm>
              <a:off x="8115300" y="60960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48631CF-7D67-4927-8949-328FA7BB881F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6019800"/>
              <a:ext cx="119074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F84B7-7DE2-4613-9F74-ED3EF3964A13}"/>
              </a:ext>
            </a:extLst>
          </p:cNvPr>
          <p:cNvSpPr/>
          <p:nvPr/>
        </p:nvSpPr>
        <p:spPr>
          <a:xfrm>
            <a:off x="1628774" y="4191000"/>
            <a:ext cx="7280607" cy="78101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Nêu cách cộng các số có 4 chữ </a:t>
            </a:r>
            <a:r>
              <a:rPr lang="pl-PL" sz="3200" dirty="0" smtClean="0"/>
              <a:t>số</a:t>
            </a:r>
            <a:r>
              <a:rPr lang="en-US" sz="3200" dirty="0"/>
              <a:t>.</a:t>
            </a:r>
            <a:endParaRPr lang="en-US" sz="3200" dirty="0"/>
          </a:p>
        </p:txBody>
      </p:sp>
      <p:pic>
        <p:nvPicPr>
          <p:cNvPr id="28" name="btnInknoeActivity">
            <a:extLst>
              <a:ext uri="{FF2B5EF4-FFF2-40B4-BE49-F238E27FC236}">
                <a16:creationId xmlns:a16="http://schemas.microsoft.com/office/drawing/2014/main" id="{EDFDFBD7-28D7-4CF5-A3A2-E55D4B24F2B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r:link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84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5"/>
    </mc:Choice>
    <mc:Fallback xmlns="">
      <p:transition spd="slow" advTm="30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0" grpId="0"/>
      <p:bldP spid="21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021D9-A6FB-4159-85D8-827D4FD7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5B1BF-B1AD-4765-8569-05A291BA5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90F32FAB-CF32-46D5-8B4D-CA0F9EF8C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67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1F7BAC-836F-4824-A2B5-F1AC7470A43D}"/>
              </a:ext>
            </a:extLst>
          </p:cNvPr>
          <p:cNvSpPr txBox="1"/>
          <p:nvPr/>
        </p:nvSpPr>
        <p:spPr>
          <a:xfrm>
            <a:off x="3685760" y="1085954"/>
            <a:ext cx="6202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rsStripes" panose="00000400000000000000" pitchFamily="2" charset="0"/>
                <a:cs typeface="Times New Roman" panose="02020603050405020304" pitchFamily="18" charset="0"/>
              </a:rPr>
              <a:t>3 – VẬN DỤNG </a:t>
            </a:r>
          </a:p>
        </p:txBody>
      </p:sp>
    </p:spTree>
    <p:extLst>
      <p:ext uri="{BB962C8B-B14F-4D97-AF65-F5344CB8AC3E}">
        <p14:creationId xmlns:p14="http://schemas.microsoft.com/office/powerpoint/2010/main" val="24661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2BE0-6718-4C1A-B602-793E45BF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F949D2-4717-46D3-8A86-C93AEBA6E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B0A036-8237-4308-9B82-A4C7CF7BB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625341"/>
            <a:ext cx="11353800" cy="5775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75913F-F664-4D0F-AB67-78002C37199A}"/>
              </a:ext>
            </a:extLst>
          </p:cNvPr>
          <p:cNvSpPr txBox="1"/>
          <p:nvPr/>
        </p:nvSpPr>
        <p:spPr>
          <a:xfrm>
            <a:off x="3233893" y="3772883"/>
            <a:ext cx="145240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3100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2909BC-52C8-45B4-8D12-06F27BCB36D9}"/>
              </a:ext>
            </a:extLst>
          </p:cNvPr>
          <p:cNvSpPr txBox="1"/>
          <p:nvPr/>
        </p:nvSpPr>
        <p:spPr>
          <a:xfrm>
            <a:off x="3100543" y="4186893"/>
            <a:ext cx="145240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1600 g</a:t>
            </a:r>
          </a:p>
        </p:txBody>
      </p:sp>
      <p:pic>
        <p:nvPicPr>
          <p:cNvPr id="14" name="btnInknoeActivity">
            <a:extLst>
              <a:ext uri="{FF2B5EF4-FFF2-40B4-BE49-F238E27FC236}">
                <a16:creationId xmlns:a16="http://schemas.microsoft.com/office/drawing/2014/main" id="{AC9F49F4-9717-44F9-91F9-8652F61251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44"/>
    </mc:Choice>
    <mc:Fallback xmlns="">
      <p:transition spd="slow" advTm="35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E62886-E4F3-426E-900B-6CC89A507583}"/>
              </a:ext>
            </a:extLst>
          </p:cNvPr>
          <p:cNvSpPr txBox="1">
            <a:spLocks/>
          </p:cNvSpPr>
          <p:nvPr/>
        </p:nvSpPr>
        <p:spPr>
          <a:xfrm>
            <a:off x="3371851" y="773112"/>
            <a:ext cx="5648324" cy="703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 CẦU CẦN ĐẠT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81C7684-6EA7-480D-A824-54B272A91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728162"/>
              </p:ext>
            </p:extLst>
          </p:nvPr>
        </p:nvGraphicFramePr>
        <p:xfrm>
          <a:off x="338137" y="2501708"/>
          <a:ext cx="11515726" cy="224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2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9AD3-17E2-4790-9D1D-B98B29DF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DFC63D-8AE5-46E0-8C71-743634487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F11B2-0C63-4F7D-B9EE-B25066FE937E}"/>
              </a:ext>
            </a:extLst>
          </p:cNvPr>
          <p:cNvSpPr txBox="1"/>
          <p:nvPr/>
        </p:nvSpPr>
        <p:spPr>
          <a:xfrm>
            <a:off x="2678240" y="1027906"/>
            <a:ext cx="683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D442A-765C-4999-89B9-F5FD5CF21895}"/>
              </a:ext>
            </a:extLst>
          </p:cNvPr>
          <p:cNvSpPr txBox="1"/>
          <p:nvPr/>
        </p:nvSpPr>
        <p:spPr>
          <a:xfrm>
            <a:off x="714376" y="1932500"/>
            <a:ext cx="110394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nhẩm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vi 10 000.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29"/>
    </mc:Choice>
    <mc:Fallback xmlns="">
      <p:transition spd="slow" advTm="2502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D069-B8C5-4B86-856A-220EE0F4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C902E0-F60D-4923-9562-E2D0474F2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48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BD32-F352-48DF-82E9-5FF09A4C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8FAC02E-7FCA-409E-965B-94741DA8C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67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81501-5250-4242-9509-A6DAB3367ADE}"/>
              </a:ext>
            </a:extLst>
          </p:cNvPr>
          <p:cNvSpPr txBox="1"/>
          <p:nvPr/>
        </p:nvSpPr>
        <p:spPr>
          <a:xfrm>
            <a:off x="3685760" y="1085954"/>
            <a:ext cx="6202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rsStripes" panose="00000400000000000000" pitchFamily="2" charset="0"/>
                <a:cs typeface="Times New Roman" panose="02020603050405020304" pitchFamily="18" charset="0"/>
              </a:rPr>
              <a:t>1 - KHỞI ĐỘNG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8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58"/>
    </mc:Choice>
    <mc:Fallback xmlns="">
      <p:transition spd="slow" advTm="83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" y="1"/>
            <a:ext cx="1219200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8" y="4224476"/>
            <a:ext cx="2457769" cy="3024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322" y="4515541"/>
            <a:ext cx="2000452" cy="2462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558211"/>
            <a:ext cx="2844800" cy="2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21" y="4494947"/>
            <a:ext cx="2032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37" y="3584445"/>
            <a:ext cx="2960612" cy="2960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-192155"/>
            <a:ext cx="10981267" cy="492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77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69680"/>
          </a:xfrm>
          <a:prstGeom prst="rect">
            <a:avLst/>
          </a:prstGeom>
        </p:spPr>
      </p:pic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-228600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1114718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2313557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45089A-E08E-4340-9B5B-F049F8026C5A}"/>
              </a:ext>
            </a:extLst>
          </p:cNvPr>
          <p:cNvSpPr/>
          <p:nvPr/>
        </p:nvSpPr>
        <p:spPr>
          <a:xfrm>
            <a:off x="801131" y="1012667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2C1AD8-2ACB-4189-A2FC-BB973BF5051B}"/>
              </a:ext>
            </a:extLst>
          </p:cNvPr>
          <p:cNvSpPr/>
          <p:nvPr/>
        </p:nvSpPr>
        <p:spPr>
          <a:xfrm>
            <a:off x="712666" y="222930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A2308-EB10-47ED-8F4A-97F061362FD3}"/>
              </a:ext>
            </a:extLst>
          </p:cNvPr>
          <p:cNvSpPr/>
          <p:nvPr/>
        </p:nvSpPr>
        <p:spPr>
          <a:xfrm>
            <a:off x="712666" y="33769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964C97-896D-48FE-8B86-1507D47B71E3}"/>
              </a:ext>
            </a:extLst>
          </p:cNvPr>
          <p:cNvSpPr/>
          <p:nvPr/>
        </p:nvSpPr>
        <p:spPr>
          <a:xfrm>
            <a:off x="712666" y="59141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:a16="http://schemas.microsoft.com/office/drawing/2014/main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388760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:a16="http://schemas.microsoft.com/office/drawing/2014/main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1677553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:a16="http://schemas.microsoft.com/office/drawing/2014/main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2882899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74E798-E5CF-4D95-AD0F-2FB09AD7E72E}"/>
              </a:ext>
            </a:extLst>
          </p:cNvPr>
          <p:cNvSpPr/>
          <p:nvPr/>
        </p:nvSpPr>
        <p:spPr>
          <a:xfrm>
            <a:off x="3702175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B8C6C9-6AAD-4CD1-AC17-BF690C0B26AB}"/>
              </a:ext>
            </a:extLst>
          </p:cNvPr>
          <p:cNvSpPr/>
          <p:nvPr/>
        </p:nvSpPr>
        <p:spPr>
          <a:xfrm>
            <a:off x="4651356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8C1F59-7264-4BD5-9F7C-940986BDCB80}"/>
              </a:ext>
            </a:extLst>
          </p:cNvPr>
          <p:cNvSpPr/>
          <p:nvPr/>
        </p:nvSpPr>
        <p:spPr>
          <a:xfrm>
            <a:off x="61887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3ECEDB-6FC7-440E-B826-9B94CD94AD67}"/>
              </a:ext>
            </a:extLst>
          </p:cNvPr>
          <p:cNvSpPr/>
          <p:nvPr/>
        </p:nvSpPr>
        <p:spPr>
          <a:xfrm>
            <a:off x="7681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2BE852-05CF-4508-9423-ECE975AA399F}"/>
              </a:ext>
            </a:extLst>
          </p:cNvPr>
          <p:cNvSpPr/>
          <p:nvPr/>
        </p:nvSpPr>
        <p:spPr>
          <a:xfrm>
            <a:off x="6440486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12" name="Zombies 1">
            <a:extLst>
              <a:ext uri="{FF2B5EF4-FFF2-40B4-BE49-F238E27FC236}">
                <a16:creationId xmlns:a16="http://schemas.microsoft.com/office/drawing/2014/main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47549" y="-25400"/>
            <a:ext cx="2867652" cy="20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>
            <a:extLst>
              <a:ext uri="{FF2B5EF4-FFF2-40B4-BE49-F238E27FC236}">
                <a16:creationId xmlns:a16="http://schemas.microsoft.com/office/drawing/2014/main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88777" y="820829"/>
            <a:ext cx="3105332" cy="22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>
            <a:extLst>
              <a:ext uri="{FF2B5EF4-FFF2-40B4-BE49-F238E27FC236}">
                <a16:creationId xmlns:a16="http://schemas.microsoft.com/office/drawing/2014/main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17240" y="2105773"/>
            <a:ext cx="3012608" cy="21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A6E9A-288E-4DBA-9517-E20456CEC2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70" y="508255"/>
            <a:ext cx="484335" cy="4599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095D32-B834-44BB-99D7-EFA6780E66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1805418"/>
            <a:ext cx="457808" cy="4347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F20B7C-A436-4D97-AD90-75E91ABAE1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3037965"/>
            <a:ext cx="453747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040457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563000" y="1746163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976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5" name="Picture 177">
            <a:extLst>
              <a:ext uri="{FF2B5EF4-FFF2-40B4-BE49-F238E27FC236}">
                <a16:creationId xmlns:a16="http://schemas.microsoft.com/office/drawing/2014/main" id="{7022C357-09CB-45E0-8DCA-6FD401FD0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8297" y="-4495800"/>
            <a:ext cx="4078484" cy="34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3" y="745331"/>
            <a:ext cx="900116" cy="8548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70" y="1529652"/>
            <a:ext cx="956375" cy="9083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8" y="2798555"/>
            <a:ext cx="991352" cy="941520"/>
          </a:xfrm>
          <a:prstGeom prst="rect">
            <a:avLst/>
          </a:prstGeom>
        </p:spPr>
      </p:pic>
      <p:pic>
        <p:nvPicPr>
          <p:cNvPr id="43" name="Picture 42">
            <a:hlinkClick r:id="rId19" action="ppaction://hlinksldjump"/>
            <a:extLst>
              <a:ext uri="{FF2B5EF4-FFF2-40B4-BE49-F238E27FC236}">
                <a16:creationId xmlns:a16="http://schemas.microsoft.com/office/drawing/2014/main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03" y="355424"/>
            <a:ext cx="989040" cy="1143177"/>
          </a:xfrm>
          <a:prstGeom prst="rect">
            <a:avLst/>
          </a:prstGeom>
        </p:spPr>
      </p:pic>
      <p:sp>
        <p:nvSpPr>
          <p:cNvPr id="2" name="TextBox 1">
            <a:hlinkClick r:id="rId21" action="ppaction://hlinksldjump"/>
          </p:cNvPr>
          <p:cNvSpPr txBox="1"/>
          <p:nvPr/>
        </p:nvSpPr>
        <p:spPr>
          <a:xfrm>
            <a:off x="10668000" y="116814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1</a:t>
            </a:r>
          </a:p>
        </p:txBody>
      </p:sp>
      <p:sp>
        <p:nvSpPr>
          <p:cNvPr id="57" name="TextBox 56">
            <a:hlinkClick r:id="rId22" action="ppaction://hlinksldjump"/>
          </p:cNvPr>
          <p:cNvSpPr txBox="1"/>
          <p:nvPr/>
        </p:nvSpPr>
        <p:spPr>
          <a:xfrm>
            <a:off x="10668000" y="225483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2</a:t>
            </a:r>
          </a:p>
        </p:txBody>
      </p:sp>
      <p:sp>
        <p:nvSpPr>
          <p:cNvPr id="58" name="TextBox 57">
            <a:hlinkClick r:id="rId23" action="ppaction://hlinksldjump"/>
          </p:cNvPr>
          <p:cNvSpPr txBox="1"/>
          <p:nvPr/>
        </p:nvSpPr>
        <p:spPr>
          <a:xfrm>
            <a:off x="10750331" y="324467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91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2643 0.95069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2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4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677 -0.00308 L 0.26441 0.063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3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21122E-7 L 0.40989 0.71354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35677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92604E-6 L 0.18264 0.60986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3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87912E-6 L 0.14219 0.010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5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5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9981E-6 L 0.30799 0.42183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210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5300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530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800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3500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2832735" y="707642"/>
              <a:ext cx="6408808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1 : TÍNH NHẨM</a:t>
              </a:r>
            </a:p>
          </p:txBody>
        </p:sp>
      </p:grpSp>
      <p:pic>
        <p:nvPicPr>
          <p:cNvPr id="48" name="Picture 47">
            <a:hlinkClick r:id="rId7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+ 300 = ? </a:t>
            </a:r>
          </a:p>
        </p:txBody>
      </p:sp>
    </p:spTree>
    <p:extLst>
      <p:ext uri="{BB962C8B-B14F-4D97-AF65-F5344CB8AC3E}">
        <p14:creationId xmlns:p14="http://schemas.microsoft.com/office/powerpoint/2010/main" val="421240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2716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4716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3716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3176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 2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7153 – 3437 = ?  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904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1340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940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490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237763" y="707642"/>
              <a:ext cx="596422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 3 : TÍNH NHẨM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+ 40 = ? 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221E-B834-4C7F-AD2A-CA6B91E9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32C90-B26B-4665-BCA9-71395191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CEE6369-083F-4C95-BBD7-F7E0345F29A6}"/>
              </a:ext>
            </a:extLst>
          </p:cNvPr>
          <p:cNvSpPr txBox="1">
            <a:spLocks/>
          </p:cNvSpPr>
          <p:nvPr/>
        </p:nvSpPr>
        <p:spPr>
          <a:xfrm>
            <a:off x="4675424" y="6398360"/>
            <a:ext cx="2845912" cy="365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5295" indent="-129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2495" indent="-2616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69695" indent="-3943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6895" indent="-526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62560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195072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27584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601595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Visual search query image">
            <a:extLst>
              <a:ext uri="{FF2B5EF4-FFF2-40B4-BE49-F238E27FC236}">
                <a16:creationId xmlns:a16="http://schemas.microsoft.com/office/drawing/2014/main" id="{19D8E390-87AA-4EA9-AF8F-CBE8B4F8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893"/>
            <a:ext cx="12195176" cy="68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D85D2-9660-4BE1-8160-187EA779E571}"/>
              </a:ext>
            </a:extLst>
          </p:cNvPr>
          <p:cNvSpPr txBox="1"/>
          <p:nvPr/>
        </p:nvSpPr>
        <p:spPr>
          <a:xfrm>
            <a:off x="890666" y="1010035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hai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7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</a:p>
          <a:p>
            <a:pPr defTabSz="1372286">
              <a:defRPr/>
            </a:pP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EDD7F-DCF3-4830-94CC-CD8D870349CE}"/>
              </a:ext>
            </a:extLst>
          </p:cNvPr>
          <p:cNvSpPr txBox="1"/>
          <p:nvPr/>
        </p:nvSpPr>
        <p:spPr>
          <a:xfrm>
            <a:off x="3623924" y="1697052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</a:p>
          <a:p>
            <a:pPr defTabSz="1372286"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4270E-D320-4006-8F90-1BBE3BDCE435}"/>
              </a:ext>
            </a:extLst>
          </p:cNvPr>
          <p:cNvSpPr txBox="1"/>
          <p:nvPr/>
        </p:nvSpPr>
        <p:spPr>
          <a:xfrm>
            <a:off x="2960083" y="2377705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Luyện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endParaRPr lang="en-GB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1372286"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7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A3CD-B467-4840-BED9-457076B1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1" y="773112"/>
            <a:ext cx="5648324" cy="70326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 CẦU CẦN ĐẠT 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D1DFBCB2-FC11-479D-9AAE-D999A261F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213230"/>
              </p:ext>
            </p:extLst>
          </p:nvPr>
        </p:nvGraphicFramePr>
        <p:xfrm>
          <a:off x="338137" y="2501708"/>
          <a:ext cx="11515726" cy="224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9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6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 - &amp;quot;Bài 1 : Tính&amp;quot;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2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&quot;/&gt;&lt;property id=&quot;20307&quot; value=&quot;274&quot;/&gt;&lt;/object&gt;&lt;object type=&quot;3&quot; unique_id=&quot;10021&quot;&gt;&lt;property id=&quot;20148&quot; value=&quot;5&quot;/&gt;&lt;property id=&quot;20300&quot; value=&quot;Slide 18&quot;/&gt;&lt;property id=&quot;20307&quot; value=&quot;276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&quot;/&gt;&lt;property id=&quot;20307&quot; value=&quot;277&quot;/&gt;&lt;/object&gt;&lt;object type=&quot;3&quot; unique_id=&quot;10024&quot;&gt;&lt;property id=&quot;20148&quot; value=&quot;5&quot;/&gt;&lt;property id=&quot;20300&quot; value=&quot;Slide 21&quot;/&gt;&lt;property id=&quot;20307&quot; value=&quot;278&quot;/&gt;&lt;/object&gt;&lt;object type=&quot;3&quot; unique_id=&quot;10025&quot;&gt;&lt;property id=&quot;20148&quot; value=&quot;5&quot;/&gt;&lt;property id=&quot;20300&quot; value=&quot;Slide 22&quot;/&gt;&lt;property id=&quot;20307&quot; value=&quot;279&quot;/&gt;&lt;/object&gt;&lt;object type=&quot;3&quot; unique_id=&quot;10026&quot;&gt;&lt;property id=&quot;20148&quot; value=&quot;5&quot;/&gt;&lt;property id=&quot;20300&quot; value=&quot;Slide 23&quot;/&gt;&lt;property id=&quot;20307&quot; value=&quot;264&quot;/&gt;&lt;/object&gt;&lt;/object&gt;&lt;/object&gt;&lt;/database&gt;"/>
  <p:tag name="SECTOMILLISECCONVERTED" val="1"/>
  <p:tag name="ISPRING_RESOURCE_PATHS_HASH_PRESENTER" val="14aee44e187e99145d56aa9c353f7679288d50"/>
  <p:tag name="INKNOELEADERBOARD" val="19603450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3|24.2|4.1|6.8|12.7|5.2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9.6|2.3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204093732385560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sho20220204093739196843&quot;,&quot;IaMcqCompetition&quot;:false,&quot;IsAnonymous&quot;:false,&quot;AutoAdvance&quot;:false,&quot;IsCompetitionMode&quot;:false}"/>
  <p:tag name="ANSWERS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450</Words>
  <Application>Microsoft Office PowerPoint</Application>
  <PresentationFormat>Widescreen</PresentationFormat>
  <Paragraphs>82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HP001 4 hàng</vt:lpstr>
      <vt:lpstr>StarsStripes</vt:lpstr>
      <vt:lpstr>华文中宋</vt:lpstr>
      <vt:lpstr>SVN-Poky's</vt:lpstr>
      <vt:lpstr>Times New Roman</vt:lpstr>
      <vt:lpstr>UTM Alba Matter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Nguyen</dc:creator>
  <cp:lastModifiedBy>Admin</cp:lastModifiedBy>
  <cp:revision>68</cp:revision>
  <dcterms:created xsi:type="dcterms:W3CDTF">2020-03-30T13:25:29Z</dcterms:created>
  <dcterms:modified xsi:type="dcterms:W3CDTF">2022-02-05T09:57:08Z</dcterms:modified>
</cp:coreProperties>
</file>