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5" r:id="rId4"/>
    <p:sldId id="293" r:id="rId5"/>
    <p:sldId id="286" r:id="rId6"/>
    <p:sldId id="292" r:id="rId7"/>
    <p:sldId id="267" r:id="rId8"/>
    <p:sldId id="266" r:id="rId9"/>
    <p:sldId id="270" r:id="rId10"/>
    <p:sldId id="272" r:id="rId11"/>
    <p:sldId id="271" r:id="rId12"/>
    <p:sldId id="287" r:id="rId13"/>
    <p:sldId id="268" r:id="rId14"/>
    <p:sldId id="288" r:id="rId15"/>
    <p:sldId id="289" r:id="rId16"/>
    <p:sldId id="290" r:id="rId17"/>
    <p:sldId id="291" r:id="rId18"/>
    <p:sldId id="269" r:id="rId19"/>
    <p:sldId id="295" r:id="rId20"/>
    <p:sldId id="296" r:id="rId21"/>
    <p:sldId id="294" r:id="rId22"/>
    <p:sldId id="297" r:id="rId23"/>
    <p:sldId id="29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04B5D-9378-4C3E-A193-1AA609570B35}" type="doc">
      <dgm:prSet loTypeId="urn:microsoft.com/office/officeart/2005/8/layout/target3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C47945-5E35-46EA-88ED-0747FBC13337}">
      <dgm:prSet/>
      <dgm:spPr/>
      <dgm:t>
        <a:bodyPr/>
        <a:lstStyle/>
        <a:p>
          <a:pPr algn="just" rtl="0"/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1/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Hiểu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thế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ở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2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tr­ước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b="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DD2721-EB78-43EC-88AD-8C563650338C}" type="parTrans" cxnId="{FF1001C3-F1FF-4C58-851A-BCD70E648F8F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53DE15-B3A8-40F3-9577-B7C4D641BDA3}" type="sibTrans" cxnId="{FF1001C3-F1FF-4C58-851A-BCD70E648F8F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BE34CA-45A4-4C29-BA94-837BD2D8B78C}">
      <dgm:prSet/>
      <dgm:spPr/>
      <dgm:t>
        <a:bodyPr/>
        <a:lstStyle/>
        <a:p>
          <a:pPr algn="just" rtl="0"/>
          <a:r>
            <a:rPr lang="it-IT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2/ Bước đầu biết xác định điểm ở giữa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endParaRPr lang="en-US" b="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E9FFC9-B489-4637-B48C-64453E416783}" type="parTrans" cxnId="{5466D451-DEBB-437A-B107-D29F96BCD82B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5CB9A-C85A-408E-9472-CF492EE8977D}" type="sibTrans" cxnId="{5466D451-DEBB-437A-B107-D29F96BCD82B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F678D7-486C-407B-9538-5C6340E7902F}" type="pres">
      <dgm:prSet presAssocID="{A6F04B5D-9378-4C3E-A193-1AA609570B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5B65D-1FD9-4B82-8ECD-89A2C1D6C989}" type="pres">
      <dgm:prSet presAssocID="{14C47945-5E35-46EA-88ED-0747FBC13337}" presName="circle1" presStyleLbl="node1" presStyleIdx="0" presStyleCnt="2"/>
      <dgm:spPr/>
    </dgm:pt>
    <dgm:pt modelId="{D7740827-EFAC-42C1-8BF4-20177B14A6B2}" type="pres">
      <dgm:prSet presAssocID="{14C47945-5E35-46EA-88ED-0747FBC13337}" presName="space" presStyleCnt="0"/>
      <dgm:spPr/>
    </dgm:pt>
    <dgm:pt modelId="{A333EA02-40E8-4EFE-904B-C2C1C9F63AC6}" type="pres">
      <dgm:prSet presAssocID="{14C47945-5E35-46EA-88ED-0747FBC13337}" presName="rect1" presStyleLbl="alignAcc1" presStyleIdx="0" presStyleCnt="2"/>
      <dgm:spPr/>
      <dgm:t>
        <a:bodyPr/>
        <a:lstStyle/>
        <a:p>
          <a:endParaRPr lang="en-US"/>
        </a:p>
      </dgm:t>
    </dgm:pt>
    <dgm:pt modelId="{1B337493-58B0-4B1E-9097-860B8994372B}" type="pres">
      <dgm:prSet presAssocID="{6CBE34CA-45A4-4C29-BA94-837BD2D8B78C}" presName="vertSpace2" presStyleLbl="node1" presStyleIdx="0" presStyleCnt="2"/>
      <dgm:spPr/>
    </dgm:pt>
    <dgm:pt modelId="{7779C935-46A2-41AE-91A7-F38183600BA5}" type="pres">
      <dgm:prSet presAssocID="{6CBE34CA-45A4-4C29-BA94-837BD2D8B78C}" presName="circle2" presStyleLbl="node1" presStyleIdx="1" presStyleCnt="2"/>
      <dgm:spPr/>
    </dgm:pt>
    <dgm:pt modelId="{1BFDF8AE-0176-411B-B25C-4EDC99B40352}" type="pres">
      <dgm:prSet presAssocID="{6CBE34CA-45A4-4C29-BA94-837BD2D8B78C}" presName="rect2" presStyleLbl="alignAcc1" presStyleIdx="1" presStyleCnt="2"/>
      <dgm:spPr/>
      <dgm:t>
        <a:bodyPr/>
        <a:lstStyle/>
        <a:p>
          <a:endParaRPr lang="en-US"/>
        </a:p>
      </dgm:t>
    </dgm:pt>
    <dgm:pt modelId="{DF6CFEF4-0CDA-4841-9484-CA21055134BE}" type="pres">
      <dgm:prSet presAssocID="{14C47945-5E35-46EA-88ED-0747FBC1333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8A98-5CD5-4E75-B337-6D9C93F7A4EF}" type="pres">
      <dgm:prSet presAssocID="{6CBE34CA-45A4-4C29-BA94-837BD2D8B78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FE2C1-9F01-475A-ADFF-49347D70B6B6}" type="presOf" srcId="{14C47945-5E35-46EA-88ED-0747FBC13337}" destId="{DF6CFEF4-0CDA-4841-9484-CA21055134BE}" srcOrd="1" destOrd="0" presId="urn:microsoft.com/office/officeart/2005/8/layout/target3"/>
    <dgm:cxn modelId="{FC517EB8-9F72-4374-8229-E55C024D65E7}" type="presOf" srcId="{6CBE34CA-45A4-4C29-BA94-837BD2D8B78C}" destId="{24C08A98-5CD5-4E75-B337-6D9C93F7A4EF}" srcOrd="1" destOrd="0" presId="urn:microsoft.com/office/officeart/2005/8/layout/target3"/>
    <dgm:cxn modelId="{19F0F327-7B3F-4C12-A0DA-9472EC692B7B}" type="presOf" srcId="{14C47945-5E35-46EA-88ED-0747FBC13337}" destId="{A333EA02-40E8-4EFE-904B-C2C1C9F63AC6}" srcOrd="0" destOrd="0" presId="urn:microsoft.com/office/officeart/2005/8/layout/target3"/>
    <dgm:cxn modelId="{7939B4A7-3090-4214-B62D-BD9BE19B8D4D}" type="presOf" srcId="{A6F04B5D-9378-4C3E-A193-1AA609570B35}" destId="{62F678D7-486C-407B-9538-5C6340E7902F}" srcOrd="0" destOrd="0" presId="urn:microsoft.com/office/officeart/2005/8/layout/target3"/>
    <dgm:cxn modelId="{01230BFF-41FF-4C4E-A383-C4307D1124E1}" type="presOf" srcId="{6CBE34CA-45A4-4C29-BA94-837BD2D8B78C}" destId="{1BFDF8AE-0176-411B-B25C-4EDC99B40352}" srcOrd="0" destOrd="0" presId="urn:microsoft.com/office/officeart/2005/8/layout/target3"/>
    <dgm:cxn modelId="{FF1001C3-F1FF-4C58-851A-BCD70E648F8F}" srcId="{A6F04B5D-9378-4C3E-A193-1AA609570B35}" destId="{14C47945-5E35-46EA-88ED-0747FBC13337}" srcOrd="0" destOrd="0" parTransId="{74DD2721-EB78-43EC-88AD-8C563650338C}" sibTransId="{1853DE15-B3A8-40F3-9577-B7C4D641BDA3}"/>
    <dgm:cxn modelId="{5466D451-DEBB-437A-B107-D29F96BCD82B}" srcId="{A6F04B5D-9378-4C3E-A193-1AA609570B35}" destId="{6CBE34CA-45A4-4C29-BA94-837BD2D8B78C}" srcOrd="1" destOrd="0" parTransId="{92E9FFC9-B489-4637-B48C-64453E416783}" sibTransId="{A7D5CB9A-C85A-408E-9472-CF492EE8977D}"/>
    <dgm:cxn modelId="{F1FF3350-FD88-4370-B18E-CBCE6ADDC3FB}" type="presParOf" srcId="{62F678D7-486C-407B-9538-5C6340E7902F}" destId="{DED5B65D-1FD9-4B82-8ECD-89A2C1D6C989}" srcOrd="0" destOrd="0" presId="urn:microsoft.com/office/officeart/2005/8/layout/target3"/>
    <dgm:cxn modelId="{B0C9E864-E727-4752-BEB4-E326BF3BC56E}" type="presParOf" srcId="{62F678D7-486C-407B-9538-5C6340E7902F}" destId="{D7740827-EFAC-42C1-8BF4-20177B14A6B2}" srcOrd="1" destOrd="0" presId="urn:microsoft.com/office/officeart/2005/8/layout/target3"/>
    <dgm:cxn modelId="{6FA6EF10-04A9-439B-BC01-F8AD44A208E7}" type="presParOf" srcId="{62F678D7-486C-407B-9538-5C6340E7902F}" destId="{A333EA02-40E8-4EFE-904B-C2C1C9F63AC6}" srcOrd="2" destOrd="0" presId="urn:microsoft.com/office/officeart/2005/8/layout/target3"/>
    <dgm:cxn modelId="{E6ABF3B4-5F3B-4AA8-AE78-E9B45A8432B5}" type="presParOf" srcId="{62F678D7-486C-407B-9538-5C6340E7902F}" destId="{1B337493-58B0-4B1E-9097-860B8994372B}" srcOrd="3" destOrd="0" presId="urn:microsoft.com/office/officeart/2005/8/layout/target3"/>
    <dgm:cxn modelId="{A296EF2E-2701-4609-BB08-7DA764DAE991}" type="presParOf" srcId="{62F678D7-486C-407B-9538-5C6340E7902F}" destId="{7779C935-46A2-41AE-91A7-F38183600BA5}" srcOrd="4" destOrd="0" presId="urn:microsoft.com/office/officeart/2005/8/layout/target3"/>
    <dgm:cxn modelId="{06D5856A-4A75-4EA2-904B-3B31D1499B1F}" type="presParOf" srcId="{62F678D7-486C-407B-9538-5C6340E7902F}" destId="{1BFDF8AE-0176-411B-B25C-4EDC99B40352}" srcOrd="5" destOrd="0" presId="urn:microsoft.com/office/officeart/2005/8/layout/target3"/>
    <dgm:cxn modelId="{73DE5188-041F-438C-BE5E-C4EEFA981428}" type="presParOf" srcId="{62F678D7-486C-407B-9538-5C6340E7902F}" destId="{DF6CFEF4-0CDA-4841-9484-CA21055134BE}" srcOrd="6" destOrd="0" presId="urn:microsoft.com/office/officeart/2005/8/layout/target3"/>
    <dgm:cxn modelId="{09EABF49-B7D2-460C-B664-8346477B2372}" type="presParOf" srcId="{62F678D7-486C-407B-9538-5C6340E7902F}" destId="{24C08A98-5CD5-4E75-B337-6D9C93F7A4E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04B5D-9378-4C3E-A193-1AA609570B35}" type="doc">
      <dgm:prSet loTypeId="urn:microsoft.com/office/officeart/2005/8/layout/target3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C47945-5E35-46EA-88ED-0747FBC13337}">
      <dgm:prSet/>
      <dgm:spPr/>
      <dgm:t>
        <a:bodyPr/>
        <a:lstStyle/>
        <a:p>
          <a:pPr algn="just" rtl="0"/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1/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Hiểu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thế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ở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2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tr­ước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b="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DD2721-EB78-43EC-88AD-8C563650338C}" type="parTrans" cxnId="{FF1001C3-F1FF-4C58-851A-BCD70E648F8F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53DE15-B3A8-40F3-9577-B7C4D641BDA3}" type="sibTrans" cxnId="{FF1001C3-F1FF-4C58-851A-BCD70E648F8F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BE34CA-45A4-4C29-BA94-837BD2D8B78C}">
      <dgm:prSet/>
      <dgm:spPr/>
      <dgm:t>
        <a:bodyPr/>
        <a:lstStyle/>
        <a:p>
          <a:pPr algn="just" rtl="0"/>
          <a:r>
            <a:rPr lang="it-IT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2/ Bước đầu biết xác định điểm ở giữa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b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endParaRPr lang="en-US" b="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E9FFC9-B489-4637-B48C-64453E416783}" type="parTrans" cxnId="{5466D451-DEBB-437A-B107-D29F96BCD82B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5CB9A-C85A-408E-9472-CF492EE8977D}" type="sibTrans" cxnId="{5466D451-DEBB-437A-B107-D29F96BCD82B}">
      <dgm:prSet/>
      <dgm:spPr/>
      <dgm:t>
        <a:bodyPr/>
        <a:lstStyle/>
        <a:p>
          <a:pPr algn="just"/>
          <a:endParaRPr lang="en-US" b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F678D7-486C-407B-9538-5C6340E7902F}" type="pres">
      <dgm:prSet presAssocID="{A6F04B5D-9378-4C3E-A193-1AA609570B3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5B65D-1FD9-4B82-8ECD-89A2C1D6C989}" type="pres">
      <dgm:prSet presAssocID="{14C47945-5E35-46EA-88ED-0747FBC13337}" presName="circle1" presStyleLbl="node1" presStyleIdx="0" presStyleCnt="2"/>
      <dgm:spPr/>
    </dgm:pt>
    <dgm:pt modelId="{D7740827-EFAC-42C1-8BF4-20177B14A6B2}" type="pres">
      <dgm:prSet presAssocID="{14C47945-5E35-46EA-88ED-0747FBC13337}" presName="space" presStyleCnt="0"/>
      <dgm:spPr/>
    </dgm:pt>
    <dgm:pt modelId="{A333EA02-40E8-4EFE-904B-C2C1C9F63AC6}" type="pres">
      <dgm:prSet presAssocID="{14C47945-5E35-46EA-88ED-0747FBC13337}" presName="rect1" presStyleLbl="alignAcc1" presStyleIdx="0" presStyleCnt="2"/>
      <dgm:spPr/>
      <dgm:t>
        <a:bodyPr/>
        <a:lstStyle/>
        <a:p>
          <a:endParaRPr lang="en-US"/>
        </a:p>
      </dgm:t>
    </dgm:pt>
    <dgm:pt modelId="{1B337493-58B0-4B1E-9097-860B8994372B}" type="pres">
      <dgm:prSet presAssocID="{6CBE34CA-45A4-4C29-BA94-837BD2D8B78C}" presName="vertSpace2" presStyleLbl="node1" presStyleIdx="0" presStyleCnt="2"/>
      <dgm:spPr/>
    </dgm:pt>
    <dgm:pt modelId="{7779C935-46A2-41AE-91A7-F38183600BA5}" type="pres">
      <dgm:prSet presAssocID="{6CBE34CA-45A4-4C29-BA94-837BD2D8B78C}" presName="circle2" presStyleLbl="node1" presStyleIdx="1" presStyleCnt="2"/>
      <dgm:spPr/>
    </dgm:pt>
    <dgm:pt modelId="{1BFDF8AE-0176-411B-B25C-4EDC99B40352}" type="pres">
      <dgm:prSet presAssocID="{6CBE34CA-45A4-4C29-BA94-837BD2D8B78C}" presName="rect2" presStyleLbl="alignAcc1" presStyleIdx="1" presStyleCnt="2"/>
      <dgm:spPr/>
      <dgm:t>
        <a:bodyPr/>
        <a:lstStyle/>
        <a:p>
          <a:endParaRPr lang="en-US"/>
        </a:p>
      </dgm:t>
    </dgm:pt>
    <dgm:pt modelId="{DF6CFEF4-0CDA-4841-9484-CA21055134BE}" type="pres">
      <dgm:prSet presAssocID="{14C47945-5E35-46EA-88ED-0747FBC1333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08A98-5CD5-4E75-B337-6D9C93F7A4EF}" type="pres">
      <dgm:prSet presAssocID="{6CBE34CA-45A4-4C29-BA94-837BD2D8B78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30705-4A6F-4780-9C55-0BEC0A28A67B}" type="presOf" srcId="{6CBE34CA-45A4-4C29-BA94-837BD2D8B78C}" destId="{1BFDF8AE-0176-411B-B25C-4EDC99B40352}" srcOrd="0" destOrd="0" presId="urn:microsoft.com/office/officeart/2005/8/layout/target3"/>
    <dgm:cxn modelId="{534DF04C-EF9E-4629-9484-F8C8D97372D0}" type="presOf" srcId="{14C47945-5E35-46EA-88ED-0747FBC13337}" destId="{DF6CFEF4-0CDA-4841-9484-CA21055134BE}" srcOrd="1" destOrd="0" presId="urn:microsoft.com/office/officeart/2005/8/layout/target3"/>
    <dgm:cxn modelId="{FF1001C3-F1FF-4C58-851A-BCD70E648F8F}" srcId="{A6F04B5D-9378-4C3E-A193-1AA609570B35}" destId="{14C47945-5E35-46EA-88ED-0747FBC13337}" srcOrd="0" destOrd="0" parTransId="{74DD2721-EB78-43EC-88AD-8C563650338C}" sibTransId="{1853DE15-B3A8-40F3-9577-B7C4D641BDA3}"/>
    <dgm:cxn modelId="{B46C3137-1396-4831-9761-3AE6D8FE6BB8}" type="presOf" srcId="{A6F04B5D-9378-4C3E-A193-1AA609570B35}" destId="{62F678D7-486C-407B-9538-5C6340E7902F}" srcOrd="0" destOrd="0" presId="urn:microsoft.com/office/officeart/2005/8/layout/target3"/>
    <dgm:cxn modelId="{4A99A853-A4D2-464F-9BFC-274EEAAF2FF6}" type="presOf" srcId="{6CBE34CA-45A4-4C29-BA94-837BD2D8B78C}" destId="{24C08A98-5CD5-4E75-B337-6D9C93F7A4EF}" srcOrd="1" destOrd="0" presId="urn:microsoft.com/office/officeart/2005/8/layout/target3"/>
    <dgm:cxn modelId="{C0019D16-3EBB-475D-AF2C-DA1F93D326FB}" type="presOf" srcId="{14C47945-5E35-46EA-88ED-0747FBC13337}" destId="{A333EA02-40E8-4EFE-904B-C2C1C9F63AC6}" srcOrd="0" destOrd="0" presId="urn:microsoft.com/office/officeart/2005/8/layout/target3"/>
    <dgm:cxn modelId="{5466D451-DEBB-437A-B107-D29F96BCD82B}" srcId="{A6F04B5D-9378-4C3E-A193-1AA609570B35}" destId="{6CBE34CA-45A4-4C29-BA94-837BD2D8B78C}" srcOrd="1" destOrd="0" parTransId="{92E9FFC9-B489-4637-B48C-64453E416783}" sibTransId="{A7D5CB9A-C85A-408E-9472-CF492EE8977D}"/>
    <dgm:cxn modelId="{46F324A3-49BE-4698-B965-FF1DF6D1F6BB}" type="presParOf" srcId="{62F678D7-486C-407B-9538-5C6340E7902F}" destId="{DED5B65D-1FD9-4B82-8ECD-89A2C1D6C989}" srcOrd="0" destOrd="0" presId="urn:microsoft.com/office/officeart/2005/8/layout/target3"/>
    <dgm:cxn modelId="{DC0301C4-CBD6-41B5-B390-74F3CE3ABC9F}" type="presParOf" srcId="{62F678D7-486C-407B-9538-5C6340E7902F}" destId="{D7740827-EFAC-42C1-8BF4-20177B14A6B2}" srcOrd="1" destOrd="0" presId="urn:microsoft.com/office/officeart/2005/8/layout/target3"/>
    <dgm:cxn modelId="{3F34BE03-495F-4BC1-94DC-EE1872FAF08B}" type="presParOf" srcId="{62F678D7-486C-407B-9538-5C6340E7902F}" destId="{A333EA02-40E8-4EFE-904B-C2C1C9F63AC6}" srcOrd="2" destOrd="0" presId="urn:microsoft.com/office/officeart/2005/8/layout/target3"/>
    <dgm:cxn modelId="{1BD2FFDE-EC4A-40FD-BC2C-0C30EADFDBDE}" type="presParOf" srcId="{62F678D7-486C-407B-9538-5C6340E7902F}" destId="{1B337493-58B0-4B1E-9097-860B8994372B}" srcOrd="3" destOrd="0" presId="urn:microsoft.com/office/officeart/2005/8/layout/target3"/>
    <dgm:cxn modelId="{3D02FA5D-8F9B-4868-A950-A3C9C0186ADB}" type="presParOf" srcId="{62F678D7-486C-407B-9538-5C6340E7902F}" destId="{7779C935-46A2-41AE-91A7-F38183600BA5}" srcOrd="4" destOrd="0" presId="urn:microsoft.com/office/officeart/2005/8/layout/target3"/>
    <dgm:cxn modelId="{6A839981-3501-4A97-A167-7209CB11B4AE}" type="presParOf" srcId="{62F678D7-486C-407B-9538-5C6340E7902F}" destId="{1BFDF8AE-0176-411B-B25C-4EDC99B40352}" srcOrd="5" destOrd="0" presId="urn:microsoft.com/office/officeart/2005/8/layout/target3"/>
    <dgm:cxn modelId="{27B77488-A005-4E95-8300-B242B1F447BA}" type="presParOf" srcId="{62F678D7-486C-407B-9538-5C6340E7902F}" destId="{DF6CFEF4-0CDA-4841-9484-CA21055134BE}" srcOrd="6" destOrd="0" presId="urn:microsoft.com/office/officeart/2005/8/layout/target3"/>
    <dgm:cxn modelId="{EA3B46B7-473D-44F9-BDF2-F3723647C56B}" type="presParOf" srcId="{62F678D7-486C-407B-9538-5C6340E7902F}" destId="{24C08A98-5CD5-4E75-B337-6D9C93F7A4E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DA55C-C286-4CBC-8D86-C3154CB471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2959D7-3783-40C0-BF80-4AD1092ABA0B}">
      <dgm:prSet/>
      <dgm:spPr/>
      <dgm:t>
        <a:bodyPr/>
        <a:lstStyle/>
        <a:p>
          <a:pPr rtl="0"/>
          <a:r>
            <a:rPr lang="en-US" dirty="0" smtClean="0"/>
            <a:t>- </a:t>
          </a:r>
          <a:r>
            <a:rPr lang="en-US" dirty="0" err="1" smtClean="0"/>
            <a:t>Ôn</a:t>
          </a:r>
          <a:r>
            <a:rPr lang="en-US" dirty="0" smtClean="0"/>
            <a:t> </a:t>
          </a:r>
          <a:r>
            <a:rPr lang="en-US" dirty="0" err="1" smtClean="0"/>
            <a:t>lại</a:t>
          </a:r>
          <a:r>
            <a:rPr lang="en-US" dirty="0" smtClean="0"/>
            <a:t> </a:t>
          </a:r>
          <a:r>
            <a:rPr lang="en-US" dirty="0" err="1" smtClean="0"/>
            <a:t>cách</a:t>
          </a:r>
          <a:r>
            <a:rPr lang="en-US" dirty="0" smtClean="0"/>
            <a:t> </a:t>
          </a:r>
          <a:r>
            <a:rPr lang="en-US" dirty="0" err="1" smtClean="0"/>
            <a:t>xác</a:t>
          </a:r>
          <a:r>
            <a:rPr lang="en-US" dirty="0" smtClean="0"/>
            <a:t> </a:t>
          </a:r>
          <a:r>
            <a:rPr lang="en-US" dirty="0" err="1" smtClean="0"/>
            <a:t>định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ở </a:t>
          </a:r>
          <a:r>
            <a:rPr lang="en-US" dirty="0" err="1" smtClean="0"/>
            <a:t>giữa</a:t>
          </a:r>
          <a:r>
            <a:rPr lang="en-US" dirty="0" smtClean="0"/>
            <a:t>, </a:t>
          </a:r>
          <a:r>
            <a:rPr lang="en-US" dirty="0" err="1" smtClean="0"/>
            <a:t>trung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đoạn</a:t>
          </a:r>
          <a:r>
            <a:rPr lang="en-US" dirty="0" smtClean="0"/>
            <a:t> </a:t>
          </a:r>
          <a:r>
            <a:rPr lang="en-US" dirty="0" err="1" smtClean="0"/>
            <a:t>thẳng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Chuẩn</a:t>
          </a:r>
          <a:r>
            <a:rPr lang="en-US" dirty="0" smtClean="0"/>
            <a:t> </a:t>
          </a:r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sau</a:t>
          </a:r>
          <a:r>
            <a:rPr lang="en-US" dirty="0" smtClean="0"/>
            <a:t> : </a:t>
          </a:r>
          <a:r>
            <a:rPr lang="en-US" dirty="0" err="1" smtClean="0"/>
            <a:t>Luyện</a:t>
          </a:r>
          <a:r>
            <a:rPr lang="en-US" dirty="0" smtClean="0"/>
            <a:t> </a:t>
          </a:r>
          <a:r>
            <a:rPr lang="en-US" dirty="0" err="1" smtClean="0"/>
            <a:t>tập</a:t>
          </a:r>
          <a:r>
            <a:rPr lang="en-US" dirty="0" smtClean="0"/>
            <a:t> </a:t>
          </a:r>
          <a:endParaRPr lang="en-US" dirty="0"/>
        </a:p>
      </dgm:t>
    </dgm:pt>
    <dgm:pt modelId="{6B17DF99-12AD-4BDA-A08E-0103D46108F4}" type="parTrans" cxnId="{52BC1C71-61D0-491C-B5C3-03AD0B376605}">
      <dgm:prSet/>
      <dgm:spPr/>
      <dgm:t>
        <a:bodyPr/>
        <a:lstStyle/>
        <a:p>
          <a:endParaRPr lang="en-US"/>
        </a:p>
      </dgm:t>
    </dgm:pt>
    <dgm:pt modelId="{5B779CAB-429B-4AEA-9341-6815AA924FA5}" type="sibTrans" cxnId="{52BC1C71-61D0-491C-B5C3-03AD0B376605}">
      <dgm:prSet/>
      <dgm:spPr/>
      <dgm:t>
        <a:bodyPr/>
        <a:lstStyle/>
        <a:p>
          <a:endParaRPr lang="en-US"/>
        </a:p>
      </dgm:t>
    </dgm:pt>
    <dgm:pt modelId="{7E6F580B-C67D-463F-B500-642CA52AFC6B}" type="pres">
      <dgm:prSet presAssocID="{933DA55C-C286-4CBC-8D86-C3154CB471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09C02-B125-46AE-9308-5127726627AD}" type="pres">
      <dgm:prSet presAssocID="{B12959D7-3783-40C0-BF80-4AD1092ABA0B}" presName="parentText" presStyleLbl="node1" presStyleIdx="0" presStyleCnt="1" custLinFactNeighborX="1480" custLinFactNeighborY="51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C1C71-61D0-491C-B5C3-03AD0B376605}" srcId="{933DA55C-C286-4CBC-8D86-C3154CB471C0}" destId="{B12959D7-3783-40C0-BF80-4AD1092ABA0B}" srcOrd="0" destOrd="0" parTransId="{6B17DF99-12AD-4BDA-A08E-0103D46108F4}" sibTransId="{5B779CAB-429B-4AEA-9341-6815AA924FA5}"/>
    <dgm:cxn modelId="{9272705D-EEE4-49D6-8A85-D450EAA46CCC}" type="presOf" srcId="{B12959D7-3783-40C0-BF80-4AD1092ABA0B}" destId="{BDE09C02-B125-46AE-9308-5127726627AD}" srcOrd="0" destOrd="0" presId="urn:microsoft.com/office/officeart/2005/8/layout/vList2"/>
    <dgm:cxn modelId="{5B81F291-679F-4CC6-8F44-107296AC98CA}" type="presOf" srcId="{933DA55C-C286-4CBC-8D86-C3154CB471C0}" destId="{7E6F580B-C67D-463F-B500-642CA52AFC6B}" srcOrd="0" destOrd="0" presId="urn:microsoft.com/office/officeart/2005/8/layout/vList2"/>
    <dgm:cxn modelId="{8E57617C-3EEC-41B4-9A27-601824DAC8B6}" type="presParOf" srcId="{7E6F580B-C67D-463F-B500-642CA52AFC6B}" destId="{BDE09C02-B125-46AE-9308-5127726627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B65D-1FD9-4B82-8ECD-89A2C1D6C989}">
      <dsp:nvSpPr>
        <dsp:cNvPr id="0" name=""/>
        <dsp:cNvSpPr/>
      </dsp:nvSpPr>
      <dsp:spPr>
        <a:xfrm>
          <a:off x="0" y="0"/>
          <a:ext cx="2472612" cy="24726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33EA02-40E8-4EFE-904B-C2C1C9F63AC6}">
      <dsp:nvSpPr>
        <dsp:cNvPr id="0" name=""/>
        <dsp:cNvSpPr/>
      </dsp:nvSpPr>
      <dsp:spPr>
        <a:xfrm>
          <a:off x="1236306" y="0"/>
          <a:ext cx="9198428" cy="2472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1/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Hiểu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thế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ở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2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tr­ước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3300" b="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36306" y="0"/>
        <a:ext cx="9198428" cy="1174490"/>
      </dsp:txXfrm>
    </dsp:sp>
    <dsp:sp modelId="{7779C935-46A2-41AE-91A7-F38183600BA5}">
      <dsp:nvSpPr>
        <dsp:cNvPr id="0" name=""/>
        <dsp:cNvSpPr/>
      </dsp:nvSpPr>
      <dsp:spPr>
        <a:xfrm>
          <a:off x="649060" y="1174490"/>
          <a:ext cx="1174490" cy="117449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FDF8AE-0176-411B-B25C-4EDC99B40352}">
      <dsp:nvSpPr>
        <dsp:cNvPr id="0" name=""/>
        <dsp:cNvSpPr/>
      </dsp:nvSpPr>
      <dsp:spPr>
        <a:xfrm>
          <a:off x="1236306" y="1174490"/>
          <a:ext cx="9198428" cy="1174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2/ Bước đầu biết xác định điểm ở giữa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endParaRPr lang="en-US" sz="3300" b="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36306" y="1174490"/>
        <a:ext cx="9198428" cy="1174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B65D-1FD9-4B82-8ECD-89A2C1D6C989}">
      <dsp:nvSpPr>
        <dsp:cNvPr id="0" name=""/>
        <dsp:cNvSpPr/>
      </dsp:nvSpPr>
      <dsp:spPr>
        <a:xfrm>
          <a:off x="0" y="0"/>
          <a:ext cx="2472612" cy="24726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33EA02-40E8-4EFE-904B-C2C1C9F63AC6}">
      <dsp:nvSpPr>
        <dsp:cNvPr id="0" name=""/>
        <dsp:cNvSpPr/>
      </dsp:nvSpPr>
      <dsp:spPr>
        <a:xfrm>
          <a:off x="1236306" y="0"/>
          <a:ext cx="9198428" cy="24726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1/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Hiểu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thế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nào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là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ở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2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tr­ước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một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3300" b="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36306" y="0"/>
        <a:ext cx="9198428" cy="1174490"/>
      </dsp:txXfrm>
    </dsp:sp>
    <dsp:sp modelId="{7779C935-46A2-41AE-91A7-F38183600BA5}">
      <dsp:nvSpPr>
        <dsp:cNvPr id="0" name=""/>
        <dsp:cNvSpPr/>
      </dsp:nvSpPr>
      <dsp:spPr>
        <a:xfrm>
          <a:off x="649060" y="1174490"/>
          <a:ext cx="1174490" cy="117449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FDF8AE-0176-411B-B25C-4EDC99B40352}">
      <dsp:nvSpPr>
        <dsp:cNvPr id="0" name=""/>
        <dsp:cNvSpPr/>
      </dsp:nvSpPr>
      <dsp:spPr>
        <a:xfrm>
          <a:off x="1236306" y="1174490"/>
          <a:ext cx="9198428" cy="11744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2/ Bước đầu biết xác định điểm ở giữa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trung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đoạn</a:t>
          </a:r>
          <a:r>
            <a:rPr lang="en-US" sz="3300" b="0" kern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0" kern="1200" dirty="0" err="1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thẳng</a:t>
          </a:r>
          <a:endParaRPr lang="en-US" sz="3300" b="0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36306" y="1174490"/>
        <a:ext cx="9198428" cy="1174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09C02-B125-46AE-9308-5127726627AD}">
      <dsp:nvSpPr>
        <dsp:cNvPr id="0" name=""/>
        <dsp:cNvSpPr/>
      </dsp:nvSpPr>
      <dsp:spPr>
        <a:xfrm>
          <a:off x="0" y="30016"/>
          <a:ext cx="11623142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- </a:t>
          </a:r>
          <a:r>
            <a:rPr lang="en-US" sz="3100" kern="1200" dirty="0" err="1" smtClean="0"/>
            <a:t>Ôn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lại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cách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xác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định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điểm</a:t>
          </a:r>
          <a:r>
            <a:rPr lang="en-US" sz="3100" kern="1200" dirty="0" smtClean="0"/>
            <a:t> ở </a:t>
          </a:r>
          <a:r>
            <a:rPr lang="en-US" sz="3100" kern="1200" dirty="0" err="1" smtClean="0"/>
            <a:t>giữa</a:t>
          </a:r>
          <a:r>
            <a:rPr lang="en-US" sz="3100" kern="1200" dirty="0" smtClean="0"/>
            <a:t>, </a:t>
          </a:r>
          <a:r>
            <a:rPr lang="en-US" sz="3100" kern="1200" dirty="0" err="1" smtClean="0"/>
            <a:t>trung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điểm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của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đoạn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thẳng</a:t>
          </a:r>
          <a:r>
            <a:rPr lang="en-US" sz="3100" kern="1200" dirty="0" smtClean="0"/>
            <a:t/>
          </a:r>
          <a:br>
            <a:rPr lang="en-US" sz="3100" kern="1200" dirty="0" smtClean="0"/>
          </a:br>
          <a:r>
            <a:rPr lang="en-US" sz="3100" kern="1200" dirty="0" smtClean="0"/>
            <a:t>- </a:t>
          </a:r>
          <a:r>
            <a:rPr lang="en-US" sz="3100" kern="1200" dirty="0" err="1" smtClean="0"/>
            <a:t>Chuẩn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bị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bài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sau</a:t>
          </a:r>
          <a:r>
            <a:rPr lang="en-US" sz="3100" kern="1200" dirty="0" smtClean="0"/>
            <a:t> : </a:t>
          </a:r>
          <a:r>
            <a:rPr lang="en-US" sz="3100" kern="1200" dirty="0" err="1" smtClean="0"/>
            <a:t>Luyện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tập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60199" y="90215"/>
        <a:ext cx="11502744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1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2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3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80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7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9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1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75330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9060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8618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5084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8211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2922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69544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391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5732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77038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61082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381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909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19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698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5379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86358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19970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07487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94768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66201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46626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45598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40465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386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0488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56057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5856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9229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5736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2481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6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0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76" r:id="rId23"/>
    <p:sldLayoutId id="2147483675" r:id="rId24"/>
    <p:sldLayoutId id="2147483674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63" r:id="rId35"/>
    <p:sldLayoutId id="2147483662" r:id="rId36"/>
    <p:sldLayoutId id="2147483661" r:id="rId37"/>
    <p:sldLayoutId id="2147483660" r:id="rId38"/>
    <p:sldLayoutId id="2147483656" r:id="rId39"/>
    <p:sldLayoutId id="2147483657" r:id="rId40"/>
    <p:sldLayoutId id="2147483658" r:id="rId41"/>
    <p:sldLayoutId id="2147483659" r:id="rId4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short_answer_without%20result_default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Shape 18">
            <a:extLst>
              <a:ext uri="{FF2B5EF4-FFF2-40B4-BE49-F238E27FC236}">
                <a16:creationId xmlns:a16="http://schemas.microsoft.com/office/drawing/2014/main" id="{11FC17EF-7CC2-4D5B-9FF0-23384E6BC399}"/>
              </a:ext>
            </a:extLst>
          </p:cNvPr>
          <p:cNvSpPr/>
          <p:nvPr/>
        </p:nvSpPr>
        <p:spPr>
          <a:xfrm>
            <a:off x="3478255" y="3152405"/>
            <a:ext cx="5237120" cy="464325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A0EA0F3C-EC4D-497B-B0B3-4C61875BD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167" y="1655087"/>
            <a:ext cx="100040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6143"/>
            <a:r>
              <a:rPr lang="en-US" altLang="zh-CN" sz="4400" spc="600" dirty="0">
                <a:solidFill>
                  <a:schemeClr val="accent1">
                    <a:lumMod val="75000"/>
                  </a:schemeClr>
                </a:solidFill>
                <a:latin typeface="StarsStripes" panose="00000400000000000000" pitchFamily="2" charset="0"/>
                <a:ea typeface="华文中宋" panose="02010600040101010101" pitchFamily="2" charset="-122"/>
              </a:rPr>
              <a:t>CHÀO MỪNG CÁC CON ĐẾN VỚI TIẾT HỌC TRỰC TUYẾN</a:t>
            </a:r>
          </a:p>
          <a:p>
            <a:pPr algn="ctr" defTabSz="686143"/>
            <a:r>
              <a:rPr lang="en-US" altLang="zh-CN" sz="4400" spc="600" dirty="0">
                <a:solidFill>
                  <a:schemeClr val="accent1">
                    <a:lumMod val="75000"/>
                  </a:schemeClr>
                </a:solidFill>
                <a:latin typeface="StarsStripes" panose="00000400000000000000" pitchFamily="2" charset="0"/>
                <a:ea typeface="华文中宋" panose="02010600040101010101" pitchFamily="2" charset="-122"/>
              </a:rPr>
              <a:t>MÔN : TOÁN  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76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075105" y="1381040"/>
            <a:ext cx="10830201" cy="666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Tx/>
              <a:buNone/>
            </a:pPr>
            <a:r>
              <a:rPr lang="en-US" alt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MB?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cm.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AM = MB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AB.</a:t>
            </a:r>
            <a:endParaRPr lang="en-US" sz="2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sz="28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1791068" y="1874752"/>
            <a:ext cx="4546600" cy="614363"/>
            <a:chOff x="976" y="509"/>
            <a:chExt cx="2864" cy="387"/>
          </a:xfrm>
        </p:grpSpPr>
        <p:grpSp>
          <p:nvGrpSpPr>
            <p:cNvPr id="30" name="Group 10"/>
            <p:cNvGrpSpPr>
              <a:grpSpLocks/>
            </p:cNvGrpSpPr>
            <p:nvPr/>
          </p:nvGrpSpPr>
          <p:grpSpPr bwMode="auto">
            <a:xfrm>
              <a:off x="1072" y="800"/>
              <a:ext cx="2688" cy="96"/>
              <a:chOff x="1008" y="672"/>
              <a:chExt cx="2688" cy="96"/>
            </a:xfrm>
          </p:grpSpPr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1008" y="720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2352" y="720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2352" y="6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1008" y="6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3696" y="6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976" y="51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271" y="51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3648" y="509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64181" y="1941427"/>
            <a:ext cx="88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839067" y="1930315"/>
            <a:ext cx="119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1075106" y="577627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636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75"/>
            <a:ext cx="13978615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16459" y="1259201"/>
            <a:ext cx="1141641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AB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2400"/>
              </a:spcBef>
              <a:spcAft>
                <a:spcPts val="2400"/>
              </a:spcAft>
              <a:buFontTx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endParaRPr lang="en-US" altLang="vi-VN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MB.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AM = MB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</a:t>
            </a:r>
            <a:r>
              <a:rPr lang="en-US" altLang="vi-VN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vi-VN" sz="2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1854450" y="1716401"/>
            <a:ext cx="5213537" cy="614363"/>
            <a:chOff x="976" y="509"/>
            <a:chExt cx="2864" cy="387"/>
          </a:xfrm>
        </p:grpSpPr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1072" y="800"/>
              <a:ext cx="2688" cy="96"/>
              <a:chOff x="1008" y="672"/>
              <a:chExt cx="2688" cy="96"/>
            </a:xfrm>
          </p:grpSpPr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>
                <a:off x="1008" y="720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>
                <a:off x="2352" y="720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>
                <a:off x="2352" y="6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>
                <a:off x="1008" y="6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>
                <a:off x="3696" y="67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 b="1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976" y="51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2271" y="516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648" y="509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2616450" y="1716401"/>
            <a:ext cx="1019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673850" y="1716401"/>
            <a:ext cx="8683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3cm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1016251" y="573401"/>
            <a:ext cx="6990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23379" y="4247599"/>
            <a:ext cx="586159" cy="1905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E93DB-028A-4D7B-A388-45BBF2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33" y="5126441"/>
            <a:ext cx="10929411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E93DB-028A-4D7B-A388-45BBF2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450" y="4880149"/>
            <a:ext cx="836489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indent="-457200" algn="ctr">
              <a:defRPr/>
            </a:pP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7371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E93DB-028A-4D7B-A388-45BBF2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4" y="2149651"/>
            <a:ext cx="11573347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indent="-457200" algn="ctr"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E93DB-028A-4D7B-A388-45BBF2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4" y="3505871"/>
            <a:ext cx="11573347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just">
              <a:spcBef>
                <a:spcPct val="0"/>
              </a:spcBef>
              <a:spcAft>
                <a:spcPts val="24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720974" y="697117"/>
            <a:ext cx="3585173" cy="733331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GHI NHỚ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423013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B3617F-F880-4907-94E8-3D2832B7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C45FFE57-D603-4071-8A9C-A95EF60DBF46}"/>
              </a:ext>
            </a:extLst>
          </p:cNvPr>
          <p:cNvSpPr/>
          <p:nvPr/>
        </p:nvSpPr>
        <p:spPr>
          <a:xfrm>
            <a:off x="2942376" y="1424216"/>
            <a:ext cx="5279662" cy="875252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415F0C-CB76-4477-A4CF-7E9668BF1542}"/>
              </a:ext>
            </a:extLst>
          </p:cNvPr>
          <p:cNvSpPr txBox="1">
            <a:spLocks/>
          </p:cNvSpPr>
          <p:nvPr/>
        </p:nvSpPr>
        <p:spPr>
          <a:xfrm>
            <a:off x="3880293" y="1626101"/>
            <a:ext cx="3787991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3 – LUYỆN TẬP </a:t>
            </a:r>
            <a:endParaRPr lang="id-ID" sz="28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2443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6499" y="352377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98)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4413" y="3099084"/>
            <a:ext cx="828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0774" y="917542"/>
            <a:ext cx="366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64400" y="1050925"/>
            <a:ext cx="3048000" cy="222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64400" y="871538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312400" y="928688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0" y="614363"/>
            <a:ext cx="52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47325" y="471488"/>
            <a:ext cx="52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24875" y="1473200"/>
            <a:ext cx="52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69113" y="2520950"/>
            <a:ext cx="400526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69113" y="2351088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898188" y="2330450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31200" y="1073150"/>
            <a:ext cx="0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72450" y="1773238"/>
            <a:ext cx="3175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2675" y="2541588"/>
            <a:ext cx="527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896600" y="2409825"/>
            <a:ext cx="52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flipH="1">
            <a:off x="8107363" y="471488"/>
            <a:ext cx="68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72450" y="2568575"/>
            <a:ext cx="52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14413" y="3867150"/>
            <a:ext cx="6918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265742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30" y="680773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98)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0668" y="3262841"/>
            <a:ext cx="8285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Ba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48" y="1237140"/>
            <a:ext cx="3665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490730" y="842698"/>
            <a:ext cx="3048000" cy="222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490730" y="663311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538730" y="720461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00180" y="406136"/>
            <a:ext cx="52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73655" y="263261"/>
            <a:ext cx="527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8751205" y="1264973"/>
            <a:ext cx="52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95443" y="2312723"/>
            <a:ext cx="400526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95443" y="2142861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124518" y="2122223"/>
            <a:ext cx="0" cy="381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557530" y="864923"/>
            <a:ext cx="0" cy="1447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98780" y="1565011"/>
            <a:ext cx="3175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89005" y="2333361"/>
            <a:ext cx="527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22930" y="2201598"/>
            <a:ext cx="52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Box 46"/>
          <p:cNvSpPr txBox="1">
            <a:spLocks noChangeArrowheads="1"/>
          </p:cNvSpPr>
          <p:nvPr/>
        </p:nvSpPr>
        <p:spPr bwMode="auto">
          <a:xfrm flipH="1">
            <a:off x="8333693" y="263261"/>
            <a:ext cx="68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8398780" y="2360348"/>
            <a:ext cx="52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3530" y="4363773"/>
            <a:ext cx="69183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 M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89930" y="3581135"/>
            <a:ext cx="833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A,M,B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M,O,N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C,N,D.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00093" y="4363773"/>
            <a:ext cx="560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38193" y="4946386"/>
            <a:ext cx="6027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là điểm ở giữa hai điểm C và 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33430" y="5498836"/>
            <a:ext cx="602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800" b="1" kern="1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kern="1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en-US" sz="2800" b="1" kern="1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94181" y="6224978"/>
            <a:ext cx="6684074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giữa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1133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1269" y="-16531"/>
            <a:ext cx="414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98)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7256" y="1594782"/>
            <a:ext cx="6297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O là trung điểm của đoạn thẳng AB.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 là trung điểm của đoạn thẳng CD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H là trung điểm của đoạn thẳng EG.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M là điểm ở giữa hai điểm C và D.</a:t>
            </a:r>
          </a:p>
          <a:p>
            <a:pPr algn="just">
              <a:spcBef>
                <a:spcPts val="600"/>
              </a:spcBef>
              <a:spcAft>
                <a:spcPts val="240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H là là điểm ở giữa hai điểm E và 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7167" y="-9708"/>
            <a:ext cx="5634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2356" y="2056744"/>
            <a:ext cx="4086225" cy="11113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74893" y="1834494"/>
            <a:ext cx="0" cy="38100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78581" y="1848782"/>
            <a:ext cx="0" cy="38100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0631" y="2188507"/>
            <a:ext cx="52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1943" y="2304394"/>
            <a:ext cx="527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2356" y="5209519"/>
            <a:ext cx="4819650" cy="17463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7118" y="5009494"/>
            <a:ext cx="0" cy="38100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400893" y="4999969"/>
            <a:ext cx="0" cy="38100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4268" y="3304519"/>
            <a:ext cx="2143125" cy="903288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4893" y="4103032"/>
            <a:ext cx="158750" cy="207962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6593" y="2188507"/>
            <a:ext cx="52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3106" y="5339694"/>
            <a:ext cx="52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60868" y="1871007"/>
            <a:ext cx="0" cy="38100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94006" y="1348719"/>
            <a:ext cx="11953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95843" y="1453494"/>
            <a:ext cx="119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2797393" y="3304519"/>
            <a:ext cx="2179638" cy="798513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0868" y="5019019"/>
            <a:ext cx="7938" cy="36195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97393" y="3148944"/>
            <a:ext cx="0" cy="31115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30993" y="3917294"/>
            <a:ext cx="92075" cy="30480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1036370">
            <a:off x="3640356" y="3142594"/>
            <a:ext cx="11953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20257102">
            <a:off x="801906" y="3148944"/>
            <a:ext cx="119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34018" y="4655482"/>
            <a:ext cx="1195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cm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87668" y="4626907"/>
            <a:ext cx="119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cm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37306" y="4163357"/>
            <a:ext cx="52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65618" y="3460094"/>
            <a:ext cx="527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9293" y="4049057"/>
            <a:ext cx="52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46893" y="5339694"/>
            <a:ext cx="528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05281" y="5317469"/>
            <a:ext cx="527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11614368" y="1536044"/>
            <a:ext cx="3810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34" name="Oval 33"/>
          <p:cNvSpPr/>
          <p:nvPr/>
        </p:nvSpPr>
        <p:spPr>
          <a:xfrm>
            <a:off x="11649293" y="2325032"/>
            <a:ext cx="381000" cy="598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5" name="Oval 34"/>
          <p:cNvSpPr/>
          <p:nvPr/>
        </p:nvSpPr>
        <p:spPr>
          <a:xfrm>
            <a:off x="11649293" y="3131482"/>
            <a:ext cx="381000" cy="598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6" name="Oval 35"/>
          <p:cNvSpPr/>
          <p:nvPr/>
        </p:nvSpPr>
        <p:spPr>
          <a:xfrm>
            <a:off x="11674693" y="3952219"/>
            <a:ext cx="3810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7" name="Oval 36"/>
          <p:cNvSpPr/>
          <p:nvPr/>
        </p:nvSpPr>
        <p:spPr>
          <a:xfrm>
            <a:off x="11700093" y="4730094"/>
            <a:ext cx="381000" cy="598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398806" y="6002448"/>
            <a:ext cx="9881812" cy="6337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M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CD? M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2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C </a:t>
            </a:r>
            <a:r>
              <a:rPr lang="en-US" sz="2400" dirty="0" err="1" smtClean="0"/>
              <a:t>và</a:t>
            </a:r>
            <a:r>
              <a:rPr lang="en-US" sz="2400" dirty="0" smtClean="0"/>
              <a:t> D?  </a:t>
            </a:r>
            <a:endParaRPr lang="en-US" sz="2400" dirty="0"/>
          </a:p>
        </p:txBody>
      </p:sp>
      <p:sp>
        <p:nvSpPr>
          <p:cNvPr id="39" name="Rounded Rectangle 38"/>
          <p:cNvSpPr/>
          <p:nvPr/>
        </p:nvSpPr>
        <p:spPr>
          <a:xfrm>
            <a:off x="1398806" y="6016598"/>
            <a:ext cx="9881812" cy="63374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H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nằm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2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E </a:t>
            </a:r>
            <a:r>
              <a:rPr lang="en-US" sz="2400" dirty="0" err="1" smtClean="0"/>
              <a:t>và</a:t>
            </a:r>
            <a:r>
              <a:rPr lang="en-US" sz="2400" dirty="0" smtClean="0"/>
              <a:t> G?  </a:t>
            </a:r>
            <a:endParaRPr lang="en-US" sz="2400" dirty="0"/>
          </a:p>
        </p:txBody>
      </p:sp>
      <p:sp>
        <p:nvSpPr>
          <p:cNvPr id="40" name="Round Diagonal Corner Rectangle 39"/>
          <p:cNvSpPr/>
          <p:nvPr/>
        </p:nvSpPr>
        <p:spPr>
          <a:xfrm>
            <a:off x="2335257" y="5887378"/>
            <a:ext cx="6680548" cy="82867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ở </a:t>
            </a:r>
            <a:r>
              <a:rPr lang="en-US" sz="2800" dirty="0" err="1" smtClean="0"/>
              <a:t>giữa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05498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5" grpId="0"/>
      <p:bldP spid="16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7361" y="117782"/>
            <a:ext cx="996786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BC, GE, AD, IK:</a:t>
            </a:r>
          </a:p>
          <a:p>
            <a:pPr algn="just">
              <a:defRPr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463" y="1271599"/>
            <a:ext cx="560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BC: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17786"/>
              </p:ext>
            </p:extLst>
          </p:nvPr>
        </p:nvGraphicFramePr>
        <p:xfrm>
          <a:off x="5629275" y="1243013"/>
          <a:ext cx="6407150" cy="385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2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6221413" y="1905000"/>
            <a:ext cx="1295400" cy="129540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40463" y="3200400"/>
            <a:ext cx="1285875" cy="1271588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26338" y="1905000"/>
            <a:ext cx="257175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256338" y="3190875"/>
            <a:ext cx="513715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21738" y="1905000"/>
            <a:ext cx="0" cy="251460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516813" y="4471988"/>
            <a:ext cx="2581275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098088" y="3200400"/>
            <a:ext cx="1295400" cy="129540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98088" y="1871663"/>
            <a:ext cx="1331912" cy="1328737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21513" y="14065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85238" y="2668588"/>
            <a:ext cx="53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50313" y="44958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824913" y="1366838"/>
            <a:ext cx="533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229850" y="45720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21513" y="44958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22938" y="2630488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36350" y="260826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212388" y="137001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700" y="2308237"/>
            <a:ext cx="560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điểm của đoạn thẳng GE: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6388" y="3344874"/>
            <a:ext cx="560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điểm của đoạn thẳng AD: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6700" y="4362462"/>
            <a:ext cx="560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Trung điểm của đoạn thẳng IK: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450" y="1722449"/>
            <a:ext cx="560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điểm của đoạn thẳng BC là I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0013" y="2787662"/>
            <a:ext cx="560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điểm của đoạn thẳng GE là K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7950" y="3781437"/>
            <a:ext cx="560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điểm của đoạn thẳng AD là O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4463" y="4776563"/>
            <a:ext cx="560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điểm của đoạn thẳng IK là 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10768" y="5586424"/>
            <a:ext cx="8852482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16203" y="5649905"/>
            <a:ext cx="885248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phải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lúc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cũng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5832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 animBg="1"/>
      <p:bldP spid="29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B3617F-F880-4907-94E8-3D2832B7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C45FFE57-D603-4071-8A9C-A95EF60DBF46}"/>
              </a:ext>
            </a:extLst>
          </p:cNvPr>
          <p:cNvSpPr/>
          <p:nvPr/>
        </p:nvSpPr>
        <p:spPr>
          <a:xfrm>
            <a:off x="3413156" y="1424215"/>
            <a:ext cx="5785165" cy="1599641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415F0C-CB76-4477-A4CF-7E9668BF1542}"/>
              </a:ext>
            </a:extLst>
          </p:cNvPr>
          <p:cNvSpPr txBox="1">
            <a:spLocks/>
          </p:cNvSpPr>
          <p:nvPr/>
        </p:nvSpPr>
        <p:spPr>
          <a:xfrm>
            <a:off x="3612334" y="1626100"/>
            <a:ext cx="5187634" cy="121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3 – VẬN DỤNG </a:t>
            </a:r>
            <a:endParaRPr lang="id-ID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2444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63077" y="1399592"/>
            <a:ext cx="6522098" cy="2799184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ở </a:t>
            </a:r>
            <a:r>
              <a:rPr lang="en-US" sz="2800" dirty="0" err="1" smtClean="0"/>
              <a:t>giữa</a:t>
            </a:r>
            <a:r>
              <a:rPr lang="en-US" sz="2800" dirty="0" smtClean="0"/>
              <a:t>,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196324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98A888E-A374-4CD4-94AE-D097E220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446119B-E844-4326-AABC-1E26B28DED56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E8730A2-0E6E-4159-98DD-545DAB72A7F9}"/>
              </a:ext>
            </a:extLst>
          </p:cNvPr>
          <p:cNvSpPr/>
          <p:nvPr/>
        </p:nvSpPr>
        <p:spPr>
          <a:xfrm rot="16200000">
            <a:off x="5728363" y="-1415360"/>
            <a:ext cx="1303159" cy="5437580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b="1" spc="6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 HOẠT ĐỘNG </a:t>
            </a:r>
            <a:endParaRPr lang="zh-CN" altLang="en-US" sz="3600" b="1" spc="6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3906A6E-1833-4A86-86CD-6562110500FD}"/>
              </a:ext>
            </a:extLst>
          </p:cNvPr>
          <p:cNvGrpSpPr/>
          <p:nvPr/>
        </p:nvGrpSpPr>
        <p:grpSpPr>
          <a:xfrm>
            <a:off x="2495159" y="2377433"/>
            <a:ext cx="7831406" cy="1689050"/>
            <a:chOff x="679028" y="3557134"/>
            <a:chExt cx="5739884" cy="123795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C0EA2BD-11A5-4C9F-9B71-1EDBA9AB6524}"/>
                </a:ext>
              </a:extLst>
            </p:cNvPr>
            <p:cNvSpPr/>
            <p:nvPr/>
          </p:nvSpPr>
          <p:spPr>
            <a:xfrm>
              <a:off x="679028" y="3591813"/>
              <a:ext cx="465137" cy="463550"/>
            </a:xfrm>
            <a:prstGeom prst="ellipse">
              <a:avLst/>
            </a:prstGeom>
            <a:solidFill>
              <a:srgbClr val="559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C1F1044-3217-4E08-BFF3-7043CDBBFB51}"/>
                </a:ext>
              </a:extLst>
            </p:cNvPr>
            <p:cNvSpPr/>
            <p:nvPr/>
          </p:nvSpPr>
          <p:spPr>
            <a:xfrm>
              <a:off x="679028" y="4249039"/>
              <a:ext cx="465137" cy="465138"/>
            </a:xfrm>
            <a:prstGeom prst="ellipse">
              <a:avLst/>
            </a:prstGeom>
            <a:solidFill>
              <a:srgbClr val="559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371EE9A-89A6-4C00-88D2-0C8A977F9E8B}"/>
                </a:ext>
              </a:extLst>
            </p:cNvPr>
            <p:cNvSpPr/>
            <p:nvPr/>
          </p:nvSpPr>
          <p:spPr>
            <a:xfrm>
              <a:off x="3548970" y="3557134"/>
              <a:ext cx="465137" cy="463550"/>
            </a:xfrm>
            <a:prstGeom prst="ellipse">
              <a:avLst/>
            </a:prstGeom>
            <a:solidFill>
              <a:srgbClr val="559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E486C5-31F5-49AF-B8F2-265C42272D01}"/>
                </a:ext>
              </a:extLst>
            </p:cNvPr>
            <p:cNvSpPr/>
            <p:nvPr/>
          </p:nvSpPr>
          <p:spPr>
            <a:xfrm>
              <a:off x="3548970" y="4214359"/>
              <a:ext cx="465137" cy="465137"/>
            </a:xfrm>
            <a:prstGeom prst="ellipse">
              <a:avLst/>
            </a:prstGeom>
            <a:solidFill>
              <a:srgbClr val="559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5ABF993-0FF8-416E-B07E-D08886A062E6}"/>
                </a:ext>
              </a:extLst>
            </p:cNvPr>
            <p:cNvCxnSpPr>
              <a:cxnSpLocks/>
            </p:cNvCxnSpPr>
            <p:nvPr/>
          </p:nvCxnSpPr>
          <p:spPr>
            <a:xfrm>
              <a:off x="679028" y="4106808"/>
              <a:ext cx="2678194" cy="0"/>
            </a:xfrm>
            <a:prstGeom prst="line">
              <a:avLst/>
            </a:prstGeom>
            <a:ln w="12700">
              <a:solidFill>
                <a:srgbClr val="559A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1BEF1D3-9F46-426A-8EE1-697FAEE47EBB}"/>
                </a:ext>
              </a:extLst>
            </p:cNvPr>
            <p:cNvSpPr/>
            <p:nvPr/>
          </p:nvSpPr>
          <p:spPr>
            <a:xfrm>
              <a:off x="1369352" y="3626645"/>
              <a:ext cx="2179618" cy="383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800" b="1" spc="300" noProof="1" smtClean="0">
                  <a:solidFill>
                    <a:srgbClr val="559A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KHỞI ĐỘNG </a:t>
              </a:r>
              <a:endParaRPr lang="zh-CN" altLang="en-US" sz="1200" b="1" spc="300" noProof="1">
                <a:solidFill>
                  <a:srgbClr val="559AA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736668B-61AE-497C-B780-234BF052EE7B}"/>
                </a:ext>
              </a:extLst>
            </p:cNvPr>
            <p:cNvSpPr/>
            <p:nvPr/>
          </p:nvSpPr>
          <p:spPr>
            <a:xfrm>
              <a:off x="1369352" y="4272008"/>
              <a:ext cx="2179618" cy="383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2800" b="1" spc="300" noProof="1" smtClean="0">
                  <a:solidFill>
                    <a:srgbClr val="559A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KHÁM PHÁ </a:t>
              </a:r>
              <a:endParaRPr lang="zh-CN" altLang="en-US" sz="1200" b="1" spc="300" noProof="1">
                <a:solidFill>
                  <a:srgbClr val="559AA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F0B1507-8B5F-40ED-B362-882597A57000}"/>
                </a:ext>
              </a:extLst>
            </p:cNvPr>
            <p:cNvSpPr/>
            <p:nvPr/>
          </p:nvSpPr>
          <p:spPr>
            <a:xfrm>
              <a:off x="4239294" y="3590079"/>
              <a:ext cx="2179618" cy="383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2800" b="1" spc="300" noProof="1" smtClean="0">
                  <a:solidFill>
                    <a:srgbClr val="559A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LUYỆN TẬP </a:t>
              </a:r>
              <a:endParaRPr lang="zh-CN" altLang="en-US" sz="1200" b="1" spc="300" noProof="1">
                <a:solidFill>
                  <a:srgbClr val="559AA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E320104-6747-44A9-8558-0546770F1182}"/>
                </a:ext>
              </a:extLst>
            </p:cNvPr>
            <p:cNvSpPr/>
            <p:nvPr/>
          </p:nvSpPr>
          <p:spPr>
            <a:xfrm>
              <a:off x="4239294" y="4250408"/>
              <a:ext cx="2179618" cy="383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2800" b="1" spc="300" noProof="1" smtClean="0">
                  <a:solidFill>
                    <a:srgbClr val="559A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VẬN DỤNG </a:t>
              </a:r>
              <a:endParaRPr lang="zh-CN" altLang="en-US" sz="1200" b="1" spc="300" noProof="1">
                <a:solidFill>
                  <a:srgbClr val="559AA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9D7437F-24A9-418F-8D84-2C9437562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8970" y="4109985"/>
              <a:ext cx="2678195" cy="1"/>
            </a:xfrm>
            <a:prstGeom prst="line">
              <a:avLst/>
            </a:prstGeom>
            <a:ln w="12700">
              <a:solidFill>
                <a:srgbClr val="559A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6A7472F-D2B5-496B-8A3D-59C65A7DC300}"/>
                </a:ext>
              </a:extLst>
            </p:cNvPr>
            <p:cNvCxnSpPr>
              <a:cxnSpLocks/>
            </p:cNvCxnSpPr>
            <p:nvPr/>
          </p:nvCxnSpPr>
          <p:spPr>
            <a:xfrm>
              <a:off x="679028" y="4791915"/>
              <a:ext cx="2678194" cy="0"/>
            </a:xfrm>
            <a:prstGeom prst="line">
              <a:avLst/>
            </a:prstGeom>
            <a:ln w="12700">
              <a:solidFill>
                <a:srgbClr val="559A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46885A5-6FB8-4B76-96F2-419F691AF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8970" y="4795091"/>
              <a:ext cx="2678194" cy="1"/>
            </a:xfrm>
            <a:prstGeom prst="line">
              <a:avLst/>
            </a:prstGeom>
            <a:ln w="12700">
              <a:solidFill>
                <a:srgbClr val="559A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 advClick="0" advTm="1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ân đ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3" y="188505"/>
            <a:ext cx="5251010" cy="2815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67127" y="3104582"/>
            <a:ext cx="2705276" cy="64632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tường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lich treo tườ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70" y="188505"/>
            <a:ext cx="5217059" cy="2815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5453" y="3048775"/>
            <a:ext cx="1894115" cy="440874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54705" y="6343087"/>
            <a:ext cx="2319719" cy="5149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bập</a:t>
            </a:r>
            <a:r>
              <a:rPr lang="en-US" sz="2800" dirty="0" smtClean="0"/>
              <a:t> </a:t>
            </a:r>
            <a:r>
              <a:rPr lang="en-US" sz="2800" dirty="0" err="1" smtClean="0"/>
              <a:t>bênh</a:t>
            </a:r>
            <a:endParaRPr lang="en-US" sz="2800" dirty="0"/>
          </a:p>
        </p:txBody>
      </p:sp>
      <p:pic>
        <p:nvPicPr>
          <p:cNvPr id="7" name="Content Placeholder 3" descr="cầu bập bê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61" y="3599887"/>
            <a:ext cx="5120866" cy="251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464457" y="931488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Cầu bắc qua sông </a:t>
            </a:r>
            <a:endParaRPr lang="en-US"/>
          </a:p>
        </p:txBody>
      </p:sp>
      <p:pic>
        <p:nvPicPr>
          <p:cNvPr id="9" name="Content Placeholder 3" descr="Cầu trên sôn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43" y="3599887"/>
            <a:ext cx="4876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07543" y="6343087"/>
            <a:ext cx="2820645" cy="43093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Cầu bắc qua sông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80043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8760866"/>
              </p:ext>
            </p:extLst>
          </p:nvPr>
        </p:nvGraphicFramePr>
        <p:xfrm>
          <a:off x="817984" y="1978091"/>
          <a:ext cx="10434734" cy="247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Terminator 2"/>
          <p:cNvSpPr/>
          <p:nvPr/>
        </p:nvSpPr>
        <p:spPr>
          <a:xfrm>
            <a:off x="3359021" y="447869"/>
            <a:ext cx="5533054" cy="82109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YÊU CẦU CẦN ĐẠT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588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12414450"/>
              </p:ext>
            </p:extLst>
          </p:nvPr>
        </p:nvGraphicFramePr>
        <p:xfrm>
          <a:off x="635250" y="2399168"/>
          <a:ext cx="11623142" cy="126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hape 18">
            <a:extLst>
              <a:ext uri="{FF2B5EF4-FFF2-40B4-BE49-F238E27FC236}">
                <a16:creationId xmlns:a16="http://schemas.microsoft.com/office/drawing/2014/main" id="{C45FFE57-D603-4071-8A9C-A95EF60DBF46}"/>
              </a:ext>
            </a:extLst>
          </p:cNvPr>
          <p:cNvSpPr/>
          <p:nvPr/>
        </p:nvSpPr>
        <p:spPr>
          <a:xfrm>
            <a:off x="3657600" y="699939"/>
            <a:ext cx="5279662" cy="875252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HOẠT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ĐỘNG TIẾP NỐI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924062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8">
            <a:extLst>
              <a:ext uri="{FF2B5EF4-FFF2-40B4-BE49-F238E27FC236}">
                <a16:creationId xmlns:a16="http://schemas.microsoft.com/office/drawing/2014/main" id="{63B3617F-F880-4907-94E8-3D2832B7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4" y="42957"/>
            <a:ext cx="12192000" cy="6858000"/>
          </a:xfrm>
          <a:prstGeom prst="rect">
            <a:avLst/>
          </a:prstGeom>
        </p:spPr>
      </p:pic>
      <p:sp>
        <p:nvSpPr>
          <p:cNvPr id="5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444546" y="385857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415F0C-CB76-4477-A4CF-7E9668BF1542}"/>
              </a:ext>
            </a:extLst>
          </p:cNvPr>
          <p:cNvSpPr txBox="1">
            <a:spLocks/>
          </p:cNvSpPr>
          <p:nvPr/>
        </p:nvSpPr>
        <p:spPr>
          <a:xfrm>
            <a:off x="2886350" y="2411541"/>
            <a:ext cx="7471308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spc="600" dirty="0" smtClean="0">
                <a:solidFill>
                  <a:schemeClr val="accent2"/>
                </a:solidFill>
                <a:latin typeface="MercuriusScript" panose="01010101010101010101" pitchFamily="2" charset="0"/>
                <a:ea typeface="微软雅黑" panose="020B0503020204020204" pitchFamily="34" charset="-122"/>
                <a:cs typeface="Open Sans" panose="020B0606030504020204" pitchFamily="34" charset="0"/>
              </a:rPr>
              <a:t>CHÀO TẠM BIỆT CÁC CON! </a:t>
            </a:r>
            <a:endParaRPr lang="id-ID" sz="6000" b="1" spc="600" dirty="0">
              <a:solidFill>
                <a:schemeClr val="accent2"/>
              </a:solidFill>
              <a:latin typeface="MercuriusScript" panose="01010101010101010101" pitchFamily="2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037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B3617F-F880-4907-94E8-3D2832B7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C45FFE57-D603-4071-8A9C-A95EF60DBF46}"/>
              </a:ext>
            </a:extLst>
          </p:cNvPr>
          <p:cNvSpPr/>
          <p:nvPr/>
        </p:nvSpPr>
        <p:spPr>
          <a:xfrm>
            <a:off x="3503691" y="1424216"/>
            <a:ext cx="5522614" cy="875252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415F0C-CB76-4477-A4CF-7E9668BF1542}"/>
              </a:ext>
            </a:extLst>
          </p:cNvPr>
          <p:cNvSpPr txBox="1">
            <a:spLocks/>
          </p:cNvSpPr>
          <p:nvPr/>
        </p:nvSpPr>
        <p:spPr>
          <a:xfrm>
            <a:off x="3793402" y="1706151"/>
            <a:ext cx="5124261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 </a:t>
            </a:r>
            <a:r>
              <a:rPr lang="zh-CN" altLang="en-US" sz="4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一</a:t>
            </a:r>
            <a:r>
              <a:rPr lang="en-US" altLang="zh-CN" sz="40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KHỞI ĐỘNG </a:t>
            </a:r>
            <a:endParaRPr lang="id-ID" sz="40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7199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940842" y="1477912"/>
            <a:ext cx="0" cy="152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5855616" y="1477912"/>
            <a:ext cx="0" cy="152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7513970" y="1477912"/>
            <a:ext cx="0" cy="152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56126" y="1035971"/>
            <a:ext cx="304816" cy="52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51881" y="1019324"/>
            <a:ext cx="381020" cy="52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228371" y="1006148"/>
            <a:ext cx="304816" cy="52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40470" y="1554142"/>
            <a:ext cx="6430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940470" y="2716039"/>
            <a:ext cx="6817259" cy="9777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đ­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  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</p:txBody>
      </p:sp>
      <p:pic>
        <p:nvPicPr>
          <p:cNvPr id="10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78" y="4564709"/>
            <a:ext cx="2219546" cy="5715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46986" y="3327872"/>
            <a:ext cx="6817259" cy="9777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đ­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: A, O, B   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C</a:t>
            </a:r>
            <a:r>
              <a:rPr lang="en-US" sz="2800" dirty="0" err="1" smtClean="0"/>
              <a:t>ác</a:t>
            </a:r>
            <a:r>
              <a:rPr lang="en-US" sz="2800" dirty="0" smtClean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 smtClean="0"/>
              <a:t>thẳng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: AO, OB, AB.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990095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B7AFA-6AB4-4AFF-8965-CD1597C7A02E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Visual search query image">
            <a:extLst>
              <a:ext uri="{FF2B5EF4-FFF2-40B4-BE49-F238E27FC236}">
                <a16:creationId xmlns:a16="http://schemas.microsoft.com/office/drawing/2014/main" id="{03B71850-F5FB-443A-984A-657B3D49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8BDD3-3457-4BFE-A93C-EC528AD3AAD3}"/>
              </a:ext>
            </a:extLst>
          </p:cNvPr>
          <p:cNvSpPr txBox="1"/>
          <p:nvPr/>
        </p:nvSpPr>
        <p:spPr>
          <a:xfrm>
            <a:off x="890666" y="1020144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24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E67ED-FF70-4476-AFC9-5278369221FA}"/>
              </a:ext>
            </a:extLst>
          </p:cNvPr>
          <p:cNvSpPr txBox="1"/>
          <p:nvPr/>
        </p:nvSpPr>
        <p:spPr>
          <a:xfrm>
            <a:off x="2904256" y="1693974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652A3-7243-4640-AE49-5EF7778BFE1B}"/>
              </a:ext>
            </a:extLst>
          </p:cNvPr>
          <p:cNvSpPr txBox="1"/>
          <p:nvPr/>
        </p:nvSpPr>
        <p:spPr>
          <a:xfrm>
            <a:off x="1409797" y="2393205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Điểm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ở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giữa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.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Trung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điểm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của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đoạn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thẳng</a:t>
            </a:r>
            <a:r>
              <a:rPr lang="en-GB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0883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3109935"/>
              </p:ext>
            </p:extLst>
          </p:nvPr>
        </p:nvGraphicFramePr>
        <p:xfrm>
          <a:off x="817984" y="1978091"/>
          <a:ext cx="10434734" cy="247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3359021" y="447869"/>
            <a:ext cx="5533054" cy="82109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YÊU CẦU CẦN ĐẠT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3024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B3617F-F880-4907-94E8-3D2832B7A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8FF82BC-92A7-468B-A26C-FD51DBD08CAC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C45FFE57-D603-4071-8A9C-A95EF60DBF46}"/>
              </a:ext>
            </a:extLst>
          </p:cNvPr>
          <p:cNvSpPr/>
          <p:nvPr/>
        </p:nvSpPr>
        <p:spPr>
          <a:xfrm>
            <a:off x="3648547" y="1578125"/>
            <a:ext cx="5323437" cy="875252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415F0C-CB76-4477-A4CF-7E9668BF1542}"/>
              </a:ext>
            </a:extLst>
          </p:cNvPr>
          <p:cNvSpPr txBox="1">
            <a:spLocks/>
          </p:cNvSpPr>
          <p:nvPr/>
        </p:nvSpPr>
        <p:spPr>
          <a:xfrm>
            <a:off x="3901069" y="1780010"/>
            <a:ext cx="4696153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 – KHÁM PHÁ </a:t>
            </a:r>
            <a:endParaRPr lang="id-ID" sz="36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321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927645" y="1809750"/>
            <a:ext cx="8967787" cy="40010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Ba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O, B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O, B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vi-VN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 O nằm 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vi-VN" sz="2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O, B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O.</a:t>
            </a:r>
          </a:p>
          <a:p>
            <a:pPr eaLnBrk="1" hangingPunct="1">
              <a:defRPr/>
            </a:pP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O,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 </a:t>
            </a:r>
          </a:p>
          <a:p>
            <a:pPr eaLnBrk="1" hangingPunct="1">
              <a:defRPr/>
            </a:pP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vi-VN" sz="26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vi-VN" sz="26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vi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76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940470" y="1006148"/>
            <a:ext cx="6430962" cy="624223"/>
            <a:chOff x="1189382" y="1450055"/>
            <a:chExt cx="6430618" cy="623982"/>
          </a:xfrm>
        </p:grpSpPr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1189382" y="1921637"/>
              <a:ext cx="6430618" cy="152400"/>
              <a:chOff x="1584" y="1584"/>
              <a:chExt cx="2160" cy="96"/>
            </a:xfrm>
          </p:grpSpPr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2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1920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2899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905000" y="1479866"/>
              <a:ext cx="30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4800600" y="146322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6477000" y="1450055"/>
              <a:ext cx="30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1055934" y="466532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76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1"/>
          <p:cNvGrpSpPr>
            <a:grpSpLocks/>
          </p:cNvGrpSpPr>
          <p:nvPr/>
        </p:nvGrpSpPr>
        <p:grpSpPr bwMode="auto">
          <a:xfrm>
            <a:off x="1124343" y="1335401"/>
            <a:ext cx="6430962" cy="904875"/>
            <a:chOff x="1189382" y="1169507"/>
            <a:chExt cx="6430618" cy="904530"/>
          </a:xfrm>
        </p:grpSpPr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1189382" y="1921637"/>
              <a:ext cx="6430618" cy="152400"/>
              <a:chOff x="1584" y="1584"/>
              <a:chExt cx="2160" cy="96"/>
            </a:xfrm>
          </p:grpSpPr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584" y="1632"/>
                <a:ext cx="2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>
                <a:off x="1920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2899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905000" y="1199324"/>
              <a:ext cx="30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4800600" y="1182687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6477000" y="1169507"/>
              <a:ext cx="30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902093" y="573401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305" y="256883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A, O, B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457200" algn="just">
              <a:lnSpc>
                <a:spcPct val="150000"/>
              </a:lnSpc>
              <a:defRPr/>
            </a:pPr>
            <a:r>
              <a:rPr lang="en-US" altLang="vi-VN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vi-VN" sz="2800" b="1" i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vi-VN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BE93DB-028A-4D7B-A388-45BBF2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73" y="4751414"/>
            <a:ext cx="11796666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indent="-457200" algn="ctr">
              <a:defRPr/>
            </a:pP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E93DB-028A-4D7B-A388-45BBF264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29" y="4045128"/>
            <a:ext cx="836489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indent="-457200" algn="ctr">
              <a:defRPr/>
            </a:pP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5121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20125344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1160</Words>
  <Application>Microsoft Office PowerPoint</Application>
  <PresentationFormat>Widescreen</PresentationFormat>
  <Paragraphs>184</Paragraphs>
  <Slides>23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微软雅黑</vt:lpstr>
      <vt:lpstr>宋体</vt:lpstr>
      <vt:lpstr>Arial</vt:lpstr>
      <vt:lpstr>Calibri</vt:lpstr>
      <vt:lpstr>等线</vt:lpstr>
      <vt:lpstr>等线 Light</vt:lpstr>
      <vt:lpstr>HP001 4 hàng</vt:lpstr>
      <vt:lpstr>MercuriusScript</vt:lpstr>
      <vt:lpstr>Open Sans</vt:lpstr>
      <vt:lpstr>StarsStripes</vt:lpstr>
      <vt:lpstr>华文中宋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Admin</cp:lastModifiedBy>
  <cp:revision>244</cp:revision>
  <dcterms:created xsi:type="dcterms:W3CDTF">2018-02-23T07:21:57Z</dcterms:created>
  <dcterms:modified xsi:type="dcterms:W3CDTF">2022-01-24T15:03:40Z</dcterms:modified>
</cp:coreProperties>
</file>