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86" r:id="rId4"/>
    <p:sldId id="262" r:id="rId5"/>
    <p:sldId id="269" r:id="rId6"/>
    <p:sldId id="270" r:id="rId7"/>
    <p:sldId id="260" r:id="rId8"/>
    <p:sldId id="259" r:id="rId9"/>
    <p:sldId id="264" r:id="rId10"/>
    <p:sldId id="263" r:id="rId11"/>
    <p:sldId id="266" r:id="rId12"/>
    <p:sldId id="267" r:id="rId13"/>
    <p:sldId id="287" r:id="rId14"/>
    <p:sldId id="283" r:id="rId15"/>
    <p:sldId id="285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409913-2AE7-45B9-8034-17EE027F006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D15858D-66A6-4F4F-877D-29D994F3C8CA}">
      <dgm:prSet/>
      <dgm:spPr/>
      <dgm:t>
        <a:bodyPr/>
        <a:lstStyle/>
        <a:p>
          <a:r>
            <a:rPr lang="en-US" b="1"/>
            <a:t>- Ôn lại cách cộng , trừ các số có bốn chữ số</a:t>
          </a:r>
          <a:endParaRPr lang="en-US"/>
        </a:p>
      </dgm:t>
    </dgm:pt>
    <dgm:pt modelId="{26BEE50C-6FF6-4DD4-A6D1-163169D3BA1A}" type="parTrans" cxnId="{2C0863E4-6F2D-4038-91BE-8C7A8E95CB08}">
      <dgm:prSet/>
      <dgm:spPr/>
      <dgm:t>
        <a:bodyPr/>
        <a:lstStyle/>
        <a:p>
          <a:endParaRPr lang="en-US"/>
        </a:p>
      </dgm:t>
    </dgm:pt>
    <dgm:pt modelId="{075F639A-6EA5-4454-AA58-4A9C4FF6B39D}" type="sibTrans" cxnId="{2C0863E4-6F2D-4038-91BE-8C7A8E95CB08}">
      <dgm:prSet/>
      <dgm:spPr/>
      <dgm:t>
        <a:bodyPr/>
        <a:lstStyle/>
        <a:p>
          <a:endParaRPr lang="en-US"/>
        </a:p>
      </dgm:t>
    </dgm:pt>
    <dgm:pt modelId="{622BB6F3-3086-4384-A880-F8A66659FDA5}">
      <dgm:prSet/>
      <dgm:spPr/>
      <dgm:t>
        <a:bodyPr/>
        <a:lstStyle/>
        <a:p>
          <a:r>
            <a:rPr lang="en-US" b="1"/>
            <a:t>- Chuẩn bị bài sau : Luyện tập chung. </a:t>
          </a:r>
          <a:endParaRPr lang="en-US"/>
        </a:p>
      </dgm:t>
    </dgm:pt>
    <dgm:pt modelId="{B3D576C6-AB2B-4B66-8404-274B8BB46FB7}" type="parTrans" cxnId="{FB72446E-A857-426B-B387-A68254AF5FCA}">
      <dgm:prSet/>
      <dgm:spPr/>
      <dgm:t>
        <a:bodyPr/>
        <a:lstStyle/>
        <a:p>
          <a:endParaRPr lang="en-US"/>
        </a:p>
      </dgm:t>
    </dgm:pt>
    <dgm:pt modelId="{7B0A11A2-AAFF-4EAF-9E0F-D843C91C81AE}" type="sibTrans" cxnId="{FB72446E-A857-426B-B387-A68254AF5FCA}">
      <dgm:prSet/>
      <dgm:spPr/>
      <dgm:t>
        <a:bodyPr/>
        <a:lstStyle/>
        <a:p>
          <a:endParaRPr lang="en-US"/>
        </a:p>
      </dgm:t>
    </dgm:pt>
    <dgm:pt modelId="{DADBD1DD-649A-48A0-A971-7F16AC97A01C}" type="pres">
      <dgm:prSet presAssocID="{5D409913-2AE7-45B9-8034-17EE027F006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08BD11-14B4-4BFA-B873-54C0ACA87B3C}" type="pres">
      <dgm:prSet presAssocID="{5D409913-2AE7-45B9-8034-17EE027F0069}" presName="arrow" presStyleLbl="bgShp" presStyleIdx="0" presStyleCnt="1"/>
      <dgm:spPr/>
    </dgm:pt>
    <dgm:pt modelId="{CECB77C1-C255-4D44-A6A8-6A1809DA40F5}" type="pres">
      <dgm:prSet presAssocID="{5D409913-2AE7-45B9-8034-17EE027F0069}" presName="linearProcess" presStyleCnt="0"/>
      <dgm:spPr/>
    </dgm:pt>
    <dgm:pt modelId="{5B546080-12D7-42A3-93E2-5A4E3481D9A2}" type="pres">
      <dgm:prSet presAssocID="{0D15858D-66A6-4F4F-877D-29D994F3C8C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621ED-7732-47B8-8ED4-CF98BE0EB3E0}" type="pres">
      <dgm:prSet presAssocID="{075F639A-6EA5-4454-AA58-4A9C4FF6B39D}" presName="sibTrans" presStyleCnt="0"/>
      <dgm:spPr/>
    </dgm:pt>
    <dgm:pt modelId="{FF188A70-1A2D-4351-9F15-C42DABA18983}" type="pres">
      <dgm:prSet presAssocID="{622BB6F3-3086-4384-A880-F8A66659FDA5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72446E-A857-426B-B387-A68254AF5FCA}" srcId="{5D409913-2AE7-45B9-8034-17EE027F0069}" destId="{622BB6F3-3086-4384-A880-F8A66659FDA5}" srcOrd="1" destOrd="0" parTransId="{B3D576C6-AB2B-4B66-8404-274B8BB46FB7}" sibTransId="{7B0A11A2-AAFF-4EAF-9E0F-D843C91C81AE}"/>
    <dgm:cxn modelId="{FF6E32DE-517C-4526-88D1-42597CFBCE0A}" type="presOf" srcId="{0D15858D-66A6-4F4F-877D-29D994F3C8CA}" destId="{5B546080-12D7-42A3-93E2-5A4E3481D9A2}" srcOrd="0" destOrd="0" presId="urn:microsoft.com/office/officeart/2005/8/layout/hProcess9"/>
    <dgm:cxn modelId="{A1CD34D3-19D3-4D72-9333-6337A88D355B}" type="presOf" srcId="{5D409913-2AE7-45B9-8034-17EE027F0069}" destId="{DADBD1DD-649A-48A0-A971-7F16AC97A01C}" srcOrd="0" destOrd="0" presId="urn:microsoft.com/office/officeart/2005/8/layout/hProcess9"/>
    <dgm:cxn modelId="{2C0863E4-6F2D-4038-91BE-8C7A8E95CB08}" srcId="{5D409913-2AE7-45B9-8034-17EE027F0069}" destId="{0D15858D-66A6-4F4F-877D-29D994F3C8CA}" srcOrd="0" destOrd="0" parTransId="{26BEE50C-6FF6-4DD4-A6D1-163169D3BA1A}" sibTransId="{075F639A-6EA5-4454-AA58-4A9C4FF6B39D}"/>
    <dgm:cxn modelId="{0ADEBBC5-8290-4E90-88D1-86B9CBD13785}" type="presOf" srcId="{622BB6F3-3086-4384-A880-F8A66659FDA5}" destId="{FF188A70-1A2D-4351-9F15-C42DABA18983}" srcOrd="0" destOrd="0" presId="urn:microsoft.com/office/officeart/2005/8/layout/hProcess9"/>
    <dgm:cxn modelId="{B2A474A7-F13B-47EA-8F55-75F9235D43F5}" type="presParOf" srcId="{DADBD1DD-649A-48A0-A971-7F16AC97A01C}" destId="{7008BD11-14B4-4BFA-B873-54C0ACA87B3C}" srcOrd="0" destOrd="0" presId="urn:microsoft.com/office/officeart/2005/8/layout/hProcess9"/>
    <dgm:cxn modelId="{79B6B8A8-A499-4E11-996A-F138AC599C73}" type="presParOf" srcId="{DADBD1DD-649A-48A0-A971-7F16AC97A01C}" destId="{CECB77C1-C255-4D44-A6A8-6A1809DA40F5}" srcOrd="1" destOrd="0" presId="urn:microsoft.com/office/officeart/2005/8/layout/hProcess9"/>
    <dgm:cxn modelId="{01571B41-6A0D-401C-ACBC-22BC3551D569}" type="presParOf" srcId="{CECB77C1-C255-4D44-A6A8-6A1809DA40F5}" destId="{5B546080-12D7-42A3-93E2-5A4E3481D9A2}" srcOrd="0" destOrd="0" presId="urn:microsoft.com/office/officeart/2005/8/layout/hProcess9"/>
    <dgm:cxn modelId="{BAB27EA1-D132-4AE3-A4DE-469116D02BD8}" type="presParOf" srcId="{CECB77C1-C255-4D44-A6A8-6A1809DA40F5}" destId="{2CD621ED-7732-47B8-8ED4-CF98BE0EB3E0}" srcOrd="1" destOrd="0" presId="urn:microsoft.com/office/officeart/2005/8/layout/hProcess9"/>
    <dgm:cxn modelId="{A713D0B8-8DFF-4C80-99E0-7572176057BD}" type="presParOf" srcId="{CECB77C1-C255-4D44-A6A8-6A1809DA40F5}" destId="{FF188A70-1A2D-4351-9F15-C42DABA18983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8BD11-14B4-4BFA-B873-54C0ACA87B3C}">
      <dsp:nvSpPr>
        <dsp:cNvPr id="0" name=""/>
        <dsp:cNvSpPr/>
      </dsp:nvSpPr>
      <dsp:spPr>
        <a:xfrm>
          <a:off x="795092" y="0"/>
          <a:ext cx="9011051" cy="357859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46080-12D7-42A3-93E2-5A4E3481D9A2}">
      <dsp:nvSpPr>
        <dsp:cNvPr id="0" name=""/>
        <dsp:cNvSpPr/>
      </dsp:nvSpPr>
      <dsp:spPr>
        <a:xfrm>
          <a:off x="367652" y="1073577"/>
          <a:ext cx="4803685" cy="14314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- Ôn lại cách cộng , trừ các số có bốn chữ số</a:t>
          </a:r>
          <a:endParaRPr lang="en-US" sz="3600" kern="1200"/>
        </a:p>
      </dsp:txBody>
      <dsp:txXfrm>
        <a:off x="437529" y="1143454"/>
        <a:ext cx="4663931" cy="1291682"/>
      </dsp:txXfrm>
    </dsp:sp>
    <dsp:sp modelId="{FF188A70-1A2D-4351-9F15-C42DABA18983}">
      <dsp:nvSpPr>
        <dsp:cNvPr id="0" name=""/>
        <dsp:cNvSpPr/>
      </dsp:nvSpPr>
      <dsp:spPr>
        <a:xfrm>
          <a:off x="5429898" y="1073577"/>
          <a:ext cx="4803685" cy="1431436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/>
            <a:t>- Chuẩn bị bài sau : Luyện tập chung. </a:t>
          </a:r>
          <a:endParaRPr lang="en-US" sz="3600" kern="1200"/>
        </a:p>
      </dsp:txBody>
      <dsp:txXfrm>
        <a:off x="5499775" y="1143454"/>
        <a:ext cx="4663931" cy="1291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914D1-5713-45B0-B3E2-DBC190A2974E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77135-79F2-4FFE-9CC4-B76ED7191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380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200CFC-A3F0-4B23-BB37-B8497C2A4FB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8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6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98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78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28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6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5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2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26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2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79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1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96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55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13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47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13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0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17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33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37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398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50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2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0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4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5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59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15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31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7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2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566A-6262-44C7-9334-D94F8CB749ED}" type="datetimeFigureOut">
              <a:rPr lang="en-US" smtClean="0"/>
              <a:t>09/02/2022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18FA-9602-4590-A56F-E00D48651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89" r:id="rId4"/>
    <p:sldLayoutId id="2147483688" r:id="rId5"/>
    <p:sldLayoutId id="2147483687" r:id="rId6"/>
    <p:sldLayoutId id="2147483685" r:id="rId7"/>
    <p:sldLayoutId id="2147483684" r:id="rId8"/>
    <p:sldLayoutId id="2147483683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86" r:id="rId30"/>
    <p:sldLayoutId id="2147483656" r:id="rId31"/>
    <p:sldLayoutId id="2147483657" r:id="rId32"/>
    <p:sldLayoutId id="2147483658" r:id="rId33"/>
    <p:sldLayoutId id="2147483659" r:id="rId34"/>
    <p:sldLayoutId id="2147483660" r:id="rId35"/>
    <p:sldLayoutId id="2147483682" r:id="rId36"/>
    <p:sldLayoutId id="2147483681" r:id="rId37"/>
    <p:sldLayoutId id="2147483680" r:id="rId38"/>
    <p:sldLayoutId id="2147483679" r:id="rId39"/>
    <p:sldLayoutId id="2147483678" r:id="rId40"/>
    <p:sldLayoutId id="2147483677" r:id="rId41"/>
    <p:sldLayoutId id="2147483676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3.png"/><Relationship Id="rId5" Type="http://schemas.openxmlformats.org/officeDocument/2006/relationships/image" Target="../media/image50.png"/><Relationship Id="rId4" Type="http://schemas.openxmlformats.org/officeDocument/2006/relationships/image" Target="../media/image4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5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8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tags" Target="../tags/tag3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7.pn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28.png"/><Relationship Id="rId5" Type="http://schemas.openxmlformats.org/officeDocument/2006/relationships/audio" Target="../media/audio4.wav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828D7AE-10B8-4697-9EE7-ADB6E3FF18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3" b="73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259A5EC-58E8-4E67-B905-DE70AE730953}"/>
              </a:ext>
            </a:extLst>
          </p:cNvPr>
          <p:cNvSpPr/>
          <p:nvPr/>
        </p:nvSpPr>
        <p:spPr>
          <a:xfrm>
            <a:off x="0" y="-164808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46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DB0BB9-88E7-484B-9DB8-9591EC7AA1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25" y="4771404"/>
            <a:ext cx="2009775" cy="16954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671CAA5-7F92-40A0-BCDC-B07471C3C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31" y="5637859"/>
            <a:ext cx="912027" cy="73228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43D3B1A-71D7-4AC7-8C56-B0404FCCD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51" y="5418419"/>
            <a:ext cx="1860904" cy="955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32F8FC-C057-4BB0-989E-308476CB2C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81" y="6262271"/>
            <a:ext cx="5583247" cy="56717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3A1FFACB-ACF7-4066-B8CB-5956201CA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5904686"/>
            <a:ext cx="1357313" cy="14210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270A020-3790-4766-A538-6CE6EB4668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70017"/>
            <a:ext cx="1162050" cy="15458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CCBB3F3-30C9-42AA-B8CA-DFA54B66F6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6407647"/>
            <a:ext cx="1320800" cy="13778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F5E8EF6-A58A-49D8-A958-F42CE808D9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771" y="5606613"/>
            <a:ext cx="1438216" cy="87543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574596D-C7B1-46C2-9E92-1615687093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195" y="4297531"/>
            <a:ext cx="777919" cy="100018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B9E4DB2-BB4E-4F91-AC96-1902CED532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05" y="5732056"/>
            <a:ext cx="2160417" cy="56717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2C0CDAE-2F35-44F5-AF4B-7C18743264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86" y="5022841"/>
            <a:ext cx="1625346" cy="123221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990FA22-4E83-4E93-8257-FD83FD504D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79" y="5913287"/>
            <a:ext cx="606593" cy="779905"/>
          </a:xfrm>
          <a:prstGeom prst="rect">
            <a:avLst/>
          </a:prstGeom>
        </p:spPr>
      </p:pic>
      <p:sp>
        <p:nvSpPr>
          <p:cNvPr id="24" name="Google Shape;2803;p1"/>
          <p:cNvSpPr txBox="1">
            <a:spLocks/>
          </p:cNvSpPr>
          <p:nvPr/>
        </p:nvSpPr>
        <p:spPr>
          <a:xfrm>
            <a:off x="283019" y="248163"/>
            <a:ext cx="11625962" cy="226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6600"/>
              <a:buFontTx/>
            </a:pPr>
            <a:r>
              <a:rPr lang="en-US" sz="4800" b="1" dirty="0" err="1">
                <a:solidFill>
                  <a:srgbClr val="FF3300"/>
                </a:solidFill>
                <a:latin typeface="BigApple" pitchFamily="2" charset="0"/>
                <a:ea typeface="Cambria"/>
                <a:cs typeface="Times New Roman" panose="02020603050405020304" pitchFamily="18" charset="0"/>
                <a:sym typeface="Cambria"/>
              </a:rPr>
              <a:t>Chào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BigApple" pitchFamily="2" charset="0"/>
                <a:ea typeface="Cambria"/>
                <a:cs typeface="Times New Roman" panose="02020603050405020304" pitchFamily="18" charset="0"/>
                <a:sym typeface="Cambria"/>
              </a:rPr>
              <a:t>mừng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BigApple" pitchFamily="2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con</a:t>
            </a:r>
            <a:br>
              <a:rPr lang="en-US" sz="4800" b="1" dirty="0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giảng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cs typeface="Times New Roman" panose="02020603050405020304" pitchFamily="18" charset="0"/>
              </a:rPr>
              <a:t> online</a:t>
            </a:r>
            <a:r>
              <a:rPr lang="en-US" sz="4800" b="1" dirty="0">
                <a:solidFill>
                  <a:srgbClr val="FF3300"/>
                </a:solidFill>
                <a:latin typeface="BigApple" pitchFamily="2" charset="0"/>
                <a:ea typeface="Cambria"/>
                <a:cs typeface="Times New Roman" panose="02020603050405020304" pitchFamily="18" charset="0"/>
                <a:sym typeface="Cambria"/>
              </a:rPr>
              <a:t>!</a:t>
            </a:r>
            <a:endParaRPr lang="en-US" sz="4800" b="1" dirty="0">
              <a:solidFill>
                <a:srgbClr val="FF3300"/>
              </a:solidFill>
              <a:latin typeface="BigApple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6805" y="2991422"/>
            <a:ext cx="648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BigApple" pitchFamily="2" charset="0"/>
                <a:cs typeface="Times New Roman" panose="02020603050405020304" pitchFamily="18" charset="0"/>
              </a:rPr>
              <a:t>Môn</a:t>
            </a:r>
            <a:r>
              <a:rPr lang="en-US" sz="5400" b="1" dirty="0" smtClean="0">
                <a:solidFill>
                  <a:srgbClr val="0070C0"/>
                </a:solidFill>
                <a:latin typeface="BigApple" pitchFamily="2" charset="0"/>
                <a:cs typeface="Times New Roman" panose="02020603050405020304" pitchFamily="18" charset="0"/>
              </a:rPr>
              <a:t> :</a:t>
            </a:r>
            <a:r>
              <a:rPr lang="en-US" sz="5400" b="1" dirty="0" err="1" smtClean="0">
                <a:solidFill>
                  <a:srgbClr val="0070C0"/>
                </a:solidFill>
                <a:latin typeface="BigApple" pitchFamily="2" charset="0"/>
                <a:cs typeface="Times New Roman" panose="02020603050405020304" pitchFamily="18" charset="0"/>
              </a:rPr>
              <a:t>Toán</a:t>
            </a:r>
            <a:r>
              <a:rPr lang="en-US" sz="5400" b="1" dirty="0" smtClean="0">
                <a:solidFill>
                  <a:srgbClr val="0070C0"/>
                </a:solidFill>
                <a:latin typeface="BigApple" pitchFamily="2" charset="0"/>
                <a:cs typeface="Times New Roman" panose="02020603050405020304" pitchFamily="18" charset="0"/>
              </a:rPr>
              <a:t> - </a:t>
            </a:r>
            <a:r>
              <a:rPr lang="en-US" sz="5400" b="1" dirty="0" err="1">
                <a:solidFill>
                  <a:srgbClr val="0070C0"/>
                </a:solidFill>
                <a:latin typeface="BigApple" pitchFamily="2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 smtClean="0">
                <a:solidFill>
                  <a:srgbClr val="0070C0"/>
                </a:solidFill>
                <a:latin typeface="BigApple" pitchFamily="2" charset="0"/>
                <a:cs typeface="Times New Roman" panose="02020603050405020304" pitchFamily="18" charset="0"/>
              </a:rPr>
              <a:t>ớp</a:t>
            </a:r>
            <a:r>
              <a:rPr lang="en-US" sz="5400" b="1" dirty="0" smtClean="0">
                <a:solidFill>
                  <a:srgbClr val="0070C0"/>
                </a:solidFill>
                <a:latin typeface="BigApple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BigApple" pitchFamily="2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223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10" name="图片 12">
            <a:extLst>
              <a:ext uri="{FF2B5EF4-FFF2-40B4-BE49-F238E27FC236}">
                <a16:creationId xmlns:a16="http://schemas.microsoft.com/office/drawing/2014/main" id="{548D6485-027D-41D5-9AF7-5D1044078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69433" r="47338" b="7785"/>
          <a:stretch/>
        </p:blipFill>
        <p:spPr>
          <a:xfrm flipH="1">
            <a:off x="9312407" y="-82379"/>
            <a:ext cx="2650992" cy="2039089"/>
          </a:xfrm>
          <a:prstGeom prst="rect">
            <a:avLst/>
          </a:prstGeom>
        </p:spPr>
      </p:pic>
      <p:pic>
        <p:nvPicPr>
          <p:cNvPr id="25" name="Picture 4" descr="Những hình ảnh vỗ tay đẹp cho Powerpoin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918"/>
            <a:ext cx="1701799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11">
            <a:extLst>
              <a:ext uri="{FF2B5EF4-FFF2-40B4-BE49-F238E27FC236}">
                <a16:creationId xmlns:a16="http://schemas.microsoft.com/office/drawing/2014/main" id="{3B81FB4F-2EF3-49A5-A3DF-ABF5659172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105">
            <a:off x="-55582" y="5212605"/>
            <a:ext cx="1352269" cy="1754813"/>
          </a:xfrm>
          <a:prstGeom prst="rect">
            <a:avLst/>
          </a:prstGeom>
        </p:spPr>
      </p:pic>
      <p:pic>
        <p:nvPicPr>
          <p:cNvPr id="47" name="图片 40">
            <a:extLst>
              <a:ext uri="{FF2B5EF4-FFF2-40B4-BE49-F238E27FC236}">
                <a16:creationId xmlns:a16="http://schemas.microsoft.com/office/drawing/2014/main" id="{82C0CDAE-2F35-44F5-AF4B-7C1874326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0" y="5514280"/>
            <a:ext cx="1625346" cy="1232212"/>
          </a:xfrm>
          <a:prstGeom prst="rect">
            <a:avLst/>
          </a:prstGeom>
        </p:spPr>
      </p:pic>
      <p:pic>
        <p:nvPicPr>
          <p:cNvPr id="48" name="图片 36">
            <a:extLst>
              <a:ext uri="{FF2B5EF4-FFF2-40B4-BE49-F238E27FC236}">
                <a16:creationId xmlns:a16="http://schemas.microsoft.com/office/drawing/2014/main" id="{9990FA22-4E83-4E93-8257-FD83FD504D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45" y="6072048"/>
            <a:ext cx="606593" cy="779905"/>
          </a:xfrm>
          <a:prstGeom prst="rect">
            <a:avLst/>
          </a:prstGeom>
        </p:spPr>
      </p:pic>
      <p:pic>
        <p:nvPicPr>
          <p:cNvPr id="49" name="图片 1">
            <a:extLst>
              <a:ext uri="{FF2B5EF4-FFF2-40B4-BE49-F238E27FC236}">
                <a16:creationId xmlns:a16="http://schemas.microsoft.com/office/drawing/2014/main" id="{9095A68D-41CE-47FE-A8C4-C8399928A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11" y="5268995"/>
            <a:ext cx="3307989" cy="1582958"/>
          </a:xfrm>
          <a:prstGeom prst="rect">
            <a:avLst/>
          </a:prstGeom>
        </p:spPr>
      </p:pic>
      <p:sp>
        <p:nvSpPr>
          <p:cNvPr id="30" name="Cloud Callout 29"/>
          <p:cNvSpPr/>
          <p:nvPr/>
        </p:nvSpPr>
        <p:spPr>
          <a:xfrm>
            <a:off x="187791" y="-10394"/>
            <a:ext cx="2001304" cy="943668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2430" y="88658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98762" y="-182404"/>
            <a:ext cx="2814705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360159" y="859978"/>
            <a:ext cx="7514078" cy="2294070"/>
          </a:xfrm>
          <a:prstGeom prst="roundRect">
            <a:avLst/>
          </a:prstGeom>
          <a:ln w="44450">
            <a:solidFill>
              <a:srgbClr val="00B0F0"/>
            </a:solidFill>
            <a:prstDash val="dash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241198" y="929918"/>
            <a:ext cx="564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– 5000 = ?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93600" y="1591582"/>
            <a:ext cx="745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70198" y="2402330"/>
            <a:ext cx="745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8000 – 5000 = 3000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95729" y="3444141"/>
            <a:ext cx="335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9000 – 1000 =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81174" y="4396949"/>
            <a:ext cx="3573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10000 – 8000 =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17328" y="3400471"/>
            <a:ext cx="1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06889" y="4366276"/>
            <a:ext cx="1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3002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0" grpId="0"/>
      <p:bldP spid="51" grpId="0"/>
      <p:bldP spid="52" grpId="0"/>
      <p:bldP spid="55" grpId="0"/>
      <p:bldP spid="56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3B81FB4F-2EF3-49A5-A3DF-ABF565917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105">
            <a:off x="-55582" y="5212605"/>
            <a:ext cx="1352269" cy="1754813"/>
          </a:xfrm>
          <a:prstGeom prst="rect">
            <a:avLst/>
          </a:prstGeom>
        </p:spPr>
      </p:pic>
      <p:pic>
        <p:nvPicPr>
          <p:cNvPr id="4" name="图片 40">
            <a:extLst>
              <a:ext uri="{FF2B5EF4-FFF2-40B4-BE49-F238E27FC236}">
                <a16:creationId xmlns:a16="http://schemas.microsoft.com/office/drawing/2014/main" id="{82C0CDAE-2F35-44F5-AF4B-7C1874326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0" y="5514280"/>
            <a:ext cx="1625346" cy="1232212"/>
          </a:xfrm>
          <a:prstGeom prst="rect">
            <a:avLst/>
          </a:prstGeom>
        </p:spPr>
      </p:pic>
      <p:pic>
        <p:nvPicPr>
          <p:cNvPr id="5" name="图片 36">
            <a:extLst>
              <a:ext uri="{FF2B5EF4-FFF2-40B4-BE49-F238E27FC236}">
                <a16:creationId xmlns:a16="http://schemas.microsoft.com/office/drawing/2014/main" id="{9990FA22-4E83-4E93-8257-FD83FD504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45" y="6072048"/>
            <a:ext cx="606593" cy="779905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9095A68D-41CE-47FE-A8C4-C8399928A1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11" y="5268995"/>
            <a:ext cx="3307989" cy="1582958"/>
          </a:xfrm>
          <a:prstGeom prst="rect">
            <a:avLst/>
          </a:prstGeom>
        </p:spPr>
      </p:pic>
      <p:pic>
        <p:nvPicPr>
          <p:cNvPr id="1026" name="Picture 2" descr="Eri-chan! | Cartoon gifs, Cute gif, Cute question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587" y="913440"/>
            <a:ext cx="2096086" cy="153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94782" y="-5641"/>
            <a:ext cx="2001304" cy="943668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1299" y="178727"/>
            <a:ext cx="125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96599" y="-42474"/>
            <a:ext cx="5502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3505" y="1157502"/>
            <a:ext cx="4406879" cy="1125974"/>
          </a:xfrm>
          <a:prstGeom prst="rect">
            <a:avLst/>
          </a:prstGeom>
          <a:ln w="44450" cmpd="dbl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5700 – 200 =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72402" y="1157502"/>
            <a:ext cx="4406879" cy="1125974"/>
          </a:xfrm>
          <a:prstGeom prst="rect">
            <a:avLst/>
          </a:prstGeom>
          <a:ln w="44450" cmpd="dbl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8400 – 3000 =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70365" y="3188582"/>
            <a:ext cx="325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7800 – 500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1851" y="4166751"/>
            <a:ext cx="325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9500 – 100 =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53028" y="3130353"/>
            <a:ext cx="325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4100 – 1000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53028" y="4127743"/>
            <a:ext cx="3256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5800 – 5000 =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30715" y="3152815"/>
            <a:ext cx="1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4655" y="4176268"/>
            <a:ext cx="1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57019" y="3125725"/>
            <a:ext cx="1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857019" y="4079894"/>
            <a:ext cx="1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2B2A2A-3028-46B8-96A8-429CB041BF20}"/>
              </a:ext>
            </a:extLst>
          </p:cNvPr>
          <p:cNvSpPr txBox="1"/>
          <p:nvPr/>
        </p:nvSpPr>
        <p:spPr>
          <a:xfrm>
            <a:off x="4729218" y="1379431"/>
            <a:ext cx="1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D7E1B3-5AC7-4C80-9A9F-C63EDB1EE460}"/>
              </a:ext>
            </a:extLst>
          </p:cNvPr>
          <p:cNvSpPr txBox="1"/>
          <p:nvPr/>
        </p:nvSpPr>
        <p:spPr>
          <a:xfrm>
            <a:off x="10361487" y="1366546"/>
            <a:ext cx="150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5400</a:t>
            </a:r>
          </a:p>
        </p:txBody>
      </p:sp>
    </p:spTree>
    <p:extLst>
      <p:ext uri="{BB962C8B-B14F-4D97-AF65-F5344CB8AC3E}">
        <p14:creationId xmlns:p14="http://schemas.microsoft.com/office/powerpoint/2010/main" val="11467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3" grpId="0" animBg="1"/>
      <p:bldP spid="35" grpId="0"/>
      <p:bldP spid="36" grpId="0"/>
      <p:bldP spid="38" grpId="0"/>
      <p:bldP spid="39" grpId="0"/>
      <p:bldP spid="41" grpId="0"/>
      <p:bldP spid="42" grpId="0"/>
      <p:bldP spid="44" grpId="0"/>
      <p:bldP spid="4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3B81FB4F-2EF3-49A5-A3DF-ABF565917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2105">
            <a:off x="-141356" y="5893088"/>
            <a:ext cx="1352269" cy="1063518"/>
          </a:xfrm>
          <a:prstGeom prst="rect">
            <a:avLst/>
          </a:prstGeom>
        </p:spPr>
      </p:pic>
      <p:pic>
        <p:nvPicPr>
          <p:cNvPr id="4" name="图片 40">
            <a:extLst>
              <a:ext uri="{FF2B5EF4-FFF2-40B4-BE49-F238E27FC236}">
                <a16:creationId xmlns:a16="http://schemas.microsoft.com/office/drawing/2014/main" id="{82C0CDAE-2F35-44F5-AF4B-7C1874326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140" y="5514280"/>
            <a:ext cx="1625346" cy="1232212"/>
          </a:xfrm>
          <a:prstGeom prst="rect">
            <a:avLst/>
          </a:prstGeom>
        </p:spPr>
      </p:pic>
      <p:pic>
        <p:nvPicPr>
          <p:cNvPr id="5" name="图片 36">
            <a:extLst>
              <a:ext uri="{FF2B5EF4-FFF2-40B4-BE49-F238E27FC236}">
                <a16:creationId xmlns:a16="http://schemas.microsoft.com/office/drawing/2014/main" id="{9990FA22-4E83-4E93-8257-FD83FD504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45" y="6072048"/>
            <a:ext cx="606593" cy="779905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9095A68D-41CE-47FE-A8C4-C8399928A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011" y="5268995"/>
            <a:ext cx="3307989" cy="158295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02863" y="-48542"/>
            <a:ext cx="2001304" cy="943668"/>
          </a:xfrm>
          <a:prstGeom prst="cloudCallou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7502" y="138611"/>
            <a:ext cx="158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61371" y="-84609"/>
            <a:ext cx="4034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9" name="Picture 48" descr="Square&#10;&#10;Description automatically generated">
            <a:extLst>
              <a:ext uri="{FF2B5EF4-FFF2-40B4-BE49-F238E27FC236}">
                <a16:creationId xmlns:a16="http://schemas.microsoft.com/office/drawing/2014/main" id="{B8B67410-C861-4322-8D03-A476BEC3F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05" y="1396160"/>
            <a:ext cx="2303423" cy="3565156"/>
          </a:xfrm>
          <a:prstGeom prst="rect">
            <a:avLst/>
          </a:prstGeom>
        </p:spPr>
      </p:pic>
      <p:pic>
        <p:nvPicPr>
          <p:cNvPr id="50" name="Picture 49" descr="Square&#10;&#10;Description automatically generated">
            <a:extLst>
              <a:ext uri="{FF2B5EF4-FFF2-40B4-BE49-F238E27FC236}">
                <a16:creationId xmlns:a16="http://schemas.microsoft.com/office/drawing/2014/main" id="{B8B67410-C861-4322-8D03-A476BEC3FC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16" y="1381582"/>
            <a:ext cx="2303423" cy="3565156"/>
          </a:xfrm>
          <a:prstGeom prst="rect">
            <a:avLst/>
          </a:prstGeom>
        </p:spPr>
      </p:pic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3550374" y="2198450"/>
            <a:ext cx="1569390" cy="1569660"/>
            <a:chOff x="2362200" y="2595864"/>
            <a:chExt cx="1503548" cy="1627241"/>
          </a:xfrm>
        </p:grpSpPr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2495863" y="2595864"/>
              <a:ext cx="1369885" cy="162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6473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5645</a:t>
              </a:r>
            </a:p>
          </p:txBody>
        </p:sp>
        <p:sp>
          <p:nvSpPr>
            <p:cNvPr id="61" name="TextBox 20"/>
            <p:cNvSpPr txBox="1">
              <a:spLocks noChangeArrowheads="1"/>
            </p:cNvSpPr>
            <p:nvPr/>
          </p:nvSpPr>
          <p:spPr bwMode="auto">
            <a:xfrm>
              <a:off x="2362200" y="3124200"/>
              <a:ext cx="304800" cy="60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01913" y="4190633"/>
              <a:ext cx="1219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6443106" y="2186667"/>
            <a:ext cx="1569390" cy="1569660"/>
            <a:chOff x="2362200" y="2595864"/>
            <a:chExt cx="1503548" cy="1627241"/>
          </a:xfrm>
        </p:grpSpPr>
        <p:sp>
          <p:nvSpPr>
            <p:cNvPr id="64" name="TextBox 19"/>
            <p:cNvSpPr txBox="1">
              <a:spLocks noChangeArrowheads="1"/>
            </p:cNvSpPr>
            <p:nvPr/>
          </p:nvSpPr>
          <p:spPr bwMode="auto">
            <a:xfrm>
              <a:off x="2495863" y="2595864"/>
              <a:ext cx="1369885" cy="162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4492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833</a:t>
              </a:r>
            </a:p>
          </p:txBody>
        </p:sp>
        <p:sp>
          <p:nvSpPr>
            <p:cNvPr id="65" name="TextBox 20"/>
            <p:cNvSpPr txBox="1">
              <a:spLocks noChangeArrowheads="1"/>
            </p:cNvSpPr>
            <p:nvPr/>
          </p:nvSpPr>
          <p:spPr bwMode="auto">
            <a:xfrm>
              <a:off x="2362200" y="3124200"/>
              <a:ext cx="304800" cy="60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2601913" y="4190633"/>
              <a:ext cx="12192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7" name="图片 12">
            <a:extLst>
              <a:ext uri="{FF2B5EF4-FFF2-40B4-BE49-F238E27FC236}">
                <a16:creationId xmlns:a16="http://schemas.microsoft.com/office/drawing/2014/main" id="{548D6485-027D-41D5-9AF7-5D1044078F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69433" r="47338" b="7785"/>
          <a:stretch/>
        </p:blipFill>
        <p:spPr>
          <a:xfrm flipH="1">
            <a:off x="8884011" y="-82379"/>
            <a:ext cx="3079388" cy="2039089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526402" y="3493536"/>
            <a:ext cx="389850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10190" y="3493536"/>
            <a:ext cx="389850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098735" y="3493536"/>
            <a:ext cx="389850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2413" y="3478596"/>
            <a:ext cx="389850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196877" y="3478596"/>
            <a:ext cx="389850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000877" y="3479539"/>
            <a:ext cx="389850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816608" y="3480482"/>
            <a:ext cx="389850" cy="7425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" name="btnInknoeActivity">
            <a:extLst>
              <a:ext uri="{FF2B5EF4-FFF2-40B4-BE49-F238E27FC236}">
                <a16:creationId xmlns:a16="http://schemas.microsoft.com/office/drawing/2014/main" id="{8FDC90CB-568E-4359-83EA-678BC991D7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15" y="5559239"/>
            <a:ext cx="2219546" cy="571500"/>
          </a:xfrm>
          <a:prstGeom prst="rect">
            <a:avLst/>
          </a:prstGeom>
        </p:spPr>
      </p:pic>
      <p:sp>
        <p:nvSpPr>
          <p:cNvPr id="30" name="Text Box 7">
            <a:extLst>
              <a:ext uri="{FF2B5EF4-FFF2-40B4-BE49-F238E27FC236}">
                <a16:creationId xmlns:a16="http://schemas.microsoft.com/office/drawing/2014/main" id="{CC037F12-CAA8-44B1-8037-710DF6589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994" y="800431"/>
            <a:ext cx="783970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b) 6473 - 5645                             4492 - 833</a:t>
            </a:r>
          </a:p>
        </p:txBody>
      </p:sp>
    </p:spTree>
    <p:extLst>
      <p:ext uri="{BB962C8B-B14F-4D97-AF65-F5344CB8AC3E}">
        <p14:creationId xmlns:p14="http://schemas.microsoft.com/office/powerpoint/2010/main" val="28065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2" grpId="0"/>
      <p:bldP spid="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B00D40EC-6046-45ED-880C-8DCB5FD7F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592"/>
            <a:ext cx="2959100" cy="2088304"/>
          </a:xfrm>
          <a:prstGeom prst="rect">
            <a:avLst/>
          </a:prstGeom>
        </p:spPr>
      </p:pic>
      <p:pic>
        <p:nvPicPr>
          <p:cNvPr id="6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8" y="5058766"/>
            <a:ext cx="3161102" cy="185351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 descr="Floral Border Cartoon Cute Fresh Png And Psd - Psd, Transparent Png  (#2931082), Free Download on Pngix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2857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9" t="3680" r="1593" b="2305"/>
          <a:stretch/>
        </p:blipFill>
        <p:spPr bwMode="auto">
          <a:xfrm>
            <a:off x="-325454" y="-35313"/>
            <a:ext cx="12352894" cy="67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39" y="3127890"/>
            <a:ext cx="857250" cy="838200"/>
          </a:xfrm>
          <a:prstGeom prst="rect">
            <a:avLst/>
          </a:prstGeom>
        </p:spPr>
      </p:pic>
      <p:pic>
        <p:nvPicPr>
          <p:cNvPr id="11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0" y="5648260"/>
            <a:ext cx="1028700" cy="1200150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60" y="5874759"/>
            <a:ext cx="523875" cy="838200"/>
          </a:xfrm>
          <a:prstGeom prst="rect">
            <a:avLst/>
          </a:prstGeom>
        </p:spPr>
      </p:pic>
      <p:pic>
        <p:nvPicPr>
          <p:cNvPr id="13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10466581" y="5312366"/>
            <a:ext cx="762000" cy="1352550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515" y="109728"/>
            <a:ext cx="542925" cy="9810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77" y="345825"/>
            <a:ext cx="753783" cy="718886"/>
          </a:xfrm>
          <a:prstGeom prst="rect">
            <a:avLst/>
          </a:prstGeom>
        </p:spPr>
      </p:pic>
      <p:pic>
        <p:nvPicPr>
          <p:cNvPr id="16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041" y="4491394"/>
            <a:ext cx="723398" cy="811813"/>
          </a:xfrm>
          <a:prstGeom prst="rect">
            <a:avLst/>
          </a:prstGeom>
        </p:spPr>
      </p:pic>
      <p:pic>
        <p:nvPicPr>
          <p:cNvPr id="17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764492" y="4478201"/>
            <a:ext cx="857250" cy="838200"/>
          </a:xfrm>
          <a:prstGeom prst="rect">
            <a:avLst/>
          </a:prstGeom>
        </p:spPr>
      </p:pic>
      <p:pic>
        <p:nvPicPr>
          <p:cNvPr id="18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" y="1483669"/>
            <a:ext cx="753783" cy="718886"/>
          </a:xfrm>
          <a:prstGeom prst="rect">
            <a:avLst/>
          </a:prstGeom>
        </p:spPr>
      </p:pic>
      <p:pic>
        <p:nvPicPr>
          <p:cNvPr id="19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334" y="102687"/>
            <a:ext cx="664091" cy="745258"/>
          </a:xfrm>
          <a:prstGeom prst="rect">
            <a:avLst/>
          </a:prstGeom>
        </p:spPr>
      </p:pic>
      <p:pic>
        <p:nvPicPr>
          <p:cNvPr id="20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87" y="5676835"/>
            <a:ext cx="891001" cy="11430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9371" y="558334"/>
            <a:ext cx="10283746" cy="398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encil" panose="040409050D0802020404" pitchFamily="82" charset="0"/>
                <a:ea typeface="+mn-ea"/>
                <a:cs typeface="Times New Roman" pitchFamily="18" charset="0"/>
              </a:rPr>
              <a:t>3 – VẬN DỤNG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Arial" panose="020B0604020202020204" pitchFamily="34" charset="0"/>
                <a:cs typeface="+mn-cs"/>
              </a:rPr>
              <a:t>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7/2 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2924 ca Covid-19,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1247 ca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nhiễm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nhiễm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Covid-19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ca?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tencil" panose="040409050D0802020404" pitchFamily="82" charset="0"/>
              <a:ea typeface="+mn-ea"/>
              <a:cs typeface="Times New Roman" pitchFamily="18" charset="0"/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FE8FECD9-4C68-42EC-AE5E-62E50F66DDE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r:link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27" y="5429250"/>
            <a:ext cx="2219546" cy="5715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578F38-F695-4E9F-9A69-CA1BA6B0E66A}"/>
              </a:ext>
            </a:extLst>
          </p:cNvPr>
          <p:cNvSpPr/>
          <p:nvPr/>
        </p:nvSpPr>
        <p:spPr>
          <a:xfrm>
            <a:off x="1519872" y="4140362"/>
            <a:ext cx="9365950" cy="92481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phố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Nội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nhiều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1677 ca. </a:t>
            </a:r>
          </a:p>
        </p:txBody>
      </p:sp>
    </p:spTree>
    <p:extLst>
      <p:ext uri="{BB962C8B-B14F-4D97-AF65-F5344CB8AC3E}">
        <p14:creationId xmlns:p14="http://schemas.microsoft.com/office/powerpoint/2010/main" val="39833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5" name="图片 16">
            <a:extLst>
              <a:ext uri="{FF2B5EF4-FFF2-40B4-BE49-F238E27FC236}">
                <a16:creationId xmlns:a16="http://schemas.microsoft.com/office/drawing/2014/main" id="{B00D40EC-6046-45ED-880C-8DCB5FD7F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592"/>
            <a:ext cx="2959100" cy="2088304"/>
          </a:xfrm>
          <a:prstGeom prst="rect">
            <a:avLst/>
          </a:prstGeom>
        </p:spPr>
      </p:pic>
      <p:pic>
        <p:nvPicPr>
          <p:cNvPr id="6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8" y="5058766"/>
            <a:ext cx="3161102" cy="18535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AE4EC-8371-4CD8-BF18-8A220985A849}"/>
              </a:ext>
            </a:extLst>
          </p:cNvPr>
          <p:cNvSpPr txBox="1"/>
          <p:nvPr/>
        </p:nvSpPr>
        <p:spPr>
          <a:xfrm>
            <a:off x="420273" y="260622"/>
            <a:ext cx="10283746" cy="90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UTM Alexander" panose="02040603050506020204" pitchFamily="18" charset="0"/>
                <a:cs typeface="Times New Roman" pitchFamily="18" charset="0"/>
              </a:rPr>
              <a:t>4 – HOẠT ĐỘNG TIẾP NỐI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E7A5BC-A8B6-4D60-8B9C-DB35512FF6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64892"/>
              </p:ext>
            </p:extLst>
          </p:nvPr>
        </p:nvGraphicFramePr>
        <p:xfrm>
          <a:off x="795381" y="1320457"/>
          <a:ext cx="10601237" cy="357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8273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805" y="1372712"/>
            <a:ext cx="986438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Hẹn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tarsStripes" panose="00000400000000000000" pitchFamily="2" charset="0"/>
                <a:cs typeface="Times New Roman" panose="02020603050405020304" pitchFamily="18" charset="0"/>
              </a:rPr>
              <a:t> !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StarsStripes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69" y="3701785"/>
            <a:ext cx="4891672" cy="135387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F916BBD8-1362-4981-A97A-477383E48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7187" b="19473"/>
          <a:stretch/>
        </p:blipFill>
        <p:spPr>
          <a:xfrm>
            <a:off x="0" y="5518755"/>
            <a:ext cx="12192000" cy="1339245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B00D40EC-6046-45ED-880C-8DCB5FD7F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8592"/>
            <a:ext cx="2959100" cy="2088304"/>
          </a:xfrm>
          <a:prstGeom prst="rect">
            <a:avLst/>
          </a:prstGeom>
        </p:spPr>
      </p:pic>
      <p:pic>
        <p:nvPicPr>
          <p:cNvPr id="7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8" y="5058766"/>
            <a:ext cx="3161102" cy="1853511"/>
          </a:xfrm>
          <a:prstGeom prst="rect">
            <a:avLst/>
          </a:prstGeom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401">
            <a:off x="10277466" y="192710"/>
            <a:ext cx="1450280" cy="2481861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212">
            <a:off x="386109" y="43194"/>
            <a:ext cx="1450280" cy="248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B949A565-F083-4ED1-A28E-C3C22692CFCA}"/>
              </a:ext>
            </a:extLst>
          </p:cNvPr>
          <p:cNvGrpSpPr/>
          <p:nvPr/>
        </p:nvGrpSpPr>
        <p:grpSpPr>
          <a:xfrm>
            <a:off x="-357554" y="-20773"/>
            <a:ext cx="12549554" cy="6980975"/>
            <a:chOff x="341926" y="208486"/>
            <a:chExt cx="11441759" cy="5883467"/>
          </a:xfrm>
        </p:grpSpPr>
        <p:pic>
          <p:nvPicPr>
            <p:cNvPr id="5" name="图片 134">
              <a:extLst>
                <a:ext uri="{FF2B5EF4-FFF2-40B4-BE49-F238E27FC236}">
                  <a16:creationId xmlns:a16="http://schemas.microsoft.com/office/drawing/2014/main" id="{058EF380-3BFA-4D4F-905D-20E68FCB7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6" name="图片 135">
              <a:extLst>
                <a:ext uri="{FF2B5EF4-FFF2-40B4-BE49-F238E27FC236}">
                  <a16:creationId xmlns:a16="http://schemas.microsoft.com/office/drawing/2014/main" id="{C0B7273D-A0E8-40B3-808C-F518C2973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7" name="图片 136">
              <a:extLst>
                <a:ext uri="{FF2B5EF4-FFF2-40B4-BE49-F238E27FC236}">
                  <a16:creationId xmlns:a16="http://schemas.microsoft.com/office/drawing/2014/main" id="{187EA6F5-50E0-4B99-B506-F3E5D19A3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8" name="图片 142">
              <a:extLst>
                <a:ext uri="{FF2B5EF4-FFF2-40B4-BE49-F238E27FC236}">
                  <a16:creationId xmlns:a16="http://schemas.microsoft.com/office/drawing/2014/main" id="{BFB9BEB1-EF4E-4D56-A896-BED2A3B61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pic>
        <p:nvPicPr>
          <p:cNvPr id="9" name="图片 27">
            <a:extLst>
              <a:ext uri="{FF2B5EF4-FFF2-40B4-BE49-F238E27FC236}">
                <a16:creationId xmlns:a16="http://schemas.microsoft.com/office/drawing/2014/main" id="{AA1DC7A3-816F-46E4-9100-846497B74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054" y="233273"/>
            <a:ext cx="1015999" cy="10617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" y="5489555"/>
            <a:ext cx="1389575" cy="13895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77550" y="2413337"/>
            <a:ext cx="6836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Cooper Black" panose="0208090404030B020404" pitchFamily="18" charset="0"/>
              </a:rPr>
              <a:t>1 - KHỞI 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>
            <a:hlinkClick r:id="rId3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58" y="3920671"/>
            <a:ext cx="7443019" cy="32540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6579362" y="4378649"/>
            <a:ext cx="5124893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1:Khi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10 000,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984009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3302712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174" y="3920671"/>
            <a:ext cx="619964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757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560923" y="4107831"/>
            <a:ext cx="4070867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780 – 30 = ? 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705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10162991" y="5148964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810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10177458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4085428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-0.47084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68" y="3920671"/>
            <a:ext cx="6869953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8618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246579" y="4068381"/>
            <a:ext cx="4275142" cy="89255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: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8133 – 515 = ?  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7518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814890" y="5940396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7718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957535" y="5226457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7618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34333842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5" grpId="0" animBg="1"/>
      <p:bldP spid="36" grpId="0" animBg="1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6FE3369-261C-4650-A2F0-EB55101D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C3E57C-02B1-4C7C-A644-529B45CA8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" t="11476" r="3699" b="14093"/>
          <a:stretch/>
        </p:blipFill>
        <p:spPr>
          <a:xfrm>
            <a:off x="215900" y="114300"/>
            <a:ext cx="10464799" cy="6055122"/>
          </a:xfrm>
          <a:prstGeom prst="rect">
            <a:avLst/>
          </a:prstGeom>
        </p:spPr>
      </p:pic>
      <p:pic>
        <p:nvPicPr>
          <p:cNvPr id="13" name="图片 13">
            <a:extLst>
              <a:ext uri="{FF2B5EF4-FFF2-40B4-BE49-F238E27FC236}">
                <a16:creationId xmlns:a16="http://schemas.microsoft.com/office/drawing/2014/main" id="{D489F5BE-B324-465C-889E-53D9E6120D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12966"/>
          <a:stretch/>
        </p:blipFill>
        <p:spPr>
          <a:xfrm>
            <a:off x="8067065" y="1935480"/>
            <a:ext cx="4603156" cy="4922520"/>
          </a:xfrm>
          <a:prstGeom prst="rect">
            <a:avLst/>
          </a:prstGeom>
        </p:spPr>
      </p:pic>
      <p:sp>
        <p:nvSpPr>
          <p:cNvPr id="15" name="文本框 3">
            <a:extLst>
              <a:ext uri="{FF2B5EF4-FFF2-40B4-BE49-F238E27FC236}">
                <a16:creationId xmlns:a16="http://schemas.microsoft.com/office/drawing/2014/main" id="{EE81D5F4-41F9-4849-AEDA-3F6F260AAA6E}"/>
              </a:ext>
            </a:extLst>
          </p:cNvPr>
          <p:cNvSpPr txBox="1"/>
          <p:nvPr/>
        </p:nvSpPr>
        <p:spPr>
          <a:xfrm>
            <a:off x="1473200" y="2465006"/>
            <a:ext cx="8204200" cy="246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altLang="zh-C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( </a:t>
            </a:r>
            <a:r>
              <a:rPr lang="en-US" altLang="zh-C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trang</a:t>
            </a:r>
            <a:r>
              <a:rPr lang="en-US" altLang="zh-C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105)</a:t>
            </a:r>
            <a:endParaRPr lang="zh-CN" alt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491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57445490-118F-417A-9086-ADB60BFA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08" t="16713" b="14111"/>
          <a:stretch>
            <a:fillRect/>
          </a:stretch>
        </p:blipFill>
        <p:spPr>
          <a:xfrm>
            <a:off x="2105025" y="241525"/>
            <a:ext cx="9730408" cy="565356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9147874" y="0"/>
            <a:ext cx="3357141" cy="7870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356567" y="-1"/>
            <a:ext cx="5874496" cy="13772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6D3FB5-EE6C-42D5-BAF1-CBDE76A23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9" t="37182" b="40736"/>
          <a:stretch/>
        </p:blipFill>
        <p:spPr>
          <a:xfrm>
            <a:off x="8852291" y="3755627"/>
            <a:ext cx="1765424" cy="1514322"/>
          </a:xfrm>
          <a:prstGeom prst="rect">
            <a:avLst/>
          </a:prstGeom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293815" y="1447815"/>
            <a:ext cx="7673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 Condensed Extra Bold" panose="020B0803020202020204" pitchFamily="34" charset="0"/>
                <a:cs typeface="Times New Roman" panose="02020603050405020304" pitchFamily="18" charset="0"/>
              </a:rPr>
              <a:t>YÊU CẦU CẦN ĐẠT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53363" y="2184425"/>
            <a:ext cx="7673082" cy="260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iết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nhẩm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nghìn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trăm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ea typeface="Arial" panose="020B0604020202020204" pitchFamily="34" charset="0"/>
            </a:endParaRP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a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a typeface="Arial" panose="020B0604020202020204" pitchFamily="34" charset="0"/>
              </a:rPr>
              <a:t>thạo</a:t>
            </a:r>
            <a:r>
              <a:rPr lang="en-US" sz="3200" dirty="0">
                <a:solidFill>
                  <a:srgbClr val="000000"/>
                </a:solidFill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phép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trừ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bốn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ea typeface="Arial" panose="020B0604020202020204" pitchFamily="34" charset="0"/>
              </a:rPr>
              <a:t>. </a:t>
            </a:r>
            <a:endParaRPr lang="en-US" sz="3200" dirty="0">
              <a:effectLst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0221C14-8131-45E2-BB1E-8EEF5616A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1778" r="3560" b="1866"/>
          <a:stretch/>
        </p:blipFill>
        <p:spPr>
          <a:xfrm>
            <a:off x="2325763" y="1087627"/>
            <a:ext cx="7894665" cy="50026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DC37F2C-E381-4F39-B970-EB6E753388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48178" r="11446" b="21243"/>
          <a:stretch/>
        </p:blipFill>
        <p:spPr>
          <a:xfrm>
            <a:off x="51813" y="3588975"/>
            <a:ext cx="5066287" cy="326902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B87367E-26C9-47B4-8DF8-120B595A71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0" b="83779"/>
          <a:stretch/>
        </p:blipFill>
        <p:spPr>
          <a:xfrm>
            <a:off x="1" y="50945"/>
            <a:ext cx="2675940" cy="18950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58185B-607E-4B42-AEDF-073DA5DBD1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9" t="-102" r="-333" b="83881"/>
          <a:stretch/>
        </p:blipFill>
        <p:spPr>
          <a:xfrm>
            <a:off x="7639146" y="1"/>
            <a:ext cx="4579359" cy="26371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7E2689B-34BC-4E44-A085-9899C034E4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-408" r="37156" b="93954"/>
          <a:stretch/>
        </p:blipFill>
        <p:spPr>
          <a:xfrm>
            <a:off x="5671530" y="5541424"/>
            <a:ext cx="3271280" cy="14841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8CC84C-57A6-4338-A944-5F6C429B67E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-408" r="37156" b="93954"/>
          <a:stretch/>
        </p:blipFill>
        <p:spPr>
          <a:xfrm>
            <a:off x="4847010" y="5825079"/>
            <a:ext cx="2405103" cy="109120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8D6485-027D-41D5-9AF7-5D1044078F4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2" t="69433" r="47338" b="7785"/>
          <a:stretch/>
        </p:blipFill>
        <p:spPr>
          <a:xfrm flipH="1">
            <a:off x="8951411" y="3581691"/>
            <a:ext cx="3168647" cy="31517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3CEDB1B-1D65-41B8-A341-C4F239E25F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7" t="-408" r="37156" b="93954"/>
          <a:stretch/>
        </p:blipFill>
        <p:spPr>
          <a:xfrm>
            <a:off x="371088" y="1684059"/>
            <a:ext cx="2931961" cy="133024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28E3C8E-F7B6-4676-ADA2-B9E3820A3F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6411">
            <a:off x="-215148" y="-103243"/>
            <a:ext cx="2343039" cy="3040517"/>
          </a:xfrm>
          <a:prstGeom prst="rect">
            <a:avLst/>
          </a:prstGeom>
        </p:spPr>
      </p:pic>
      <p:grpSp>
        <p:nvGrpSpPr>
          <p:cNvPr id="14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2087858" y="-16195"/>
            <a:ext cx="1125745" cy="2130005"/>
            <a:chOff x="1451292" y="-385762"/>
            <a:chExt cx="1323975" cy="2505074"/>
          </a:xfrm>
        </p:grpSpPr>
        <p:sp>
          <p:nvSpPr>
            <p:cNvPr id="15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9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9333894" y="-66528"/>
            <a:ext cx="1125745" cy="2130005"/>
            <a:chOff x="1451292" y="-385762"/>
            <a:chExt cx="1323975" cy="2505074"/>
          </a:xfrm>
        </p:grpSpPr>
        <p:sp>
          <p:nvSpPr>
            <p:cNvPr id="21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320879" y="2362748"/>
            <a:ext cx="76730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000" b="1" kern="1200" noProof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2 - LUYỆN  TẬP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4133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07031446284646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326</Words>
  <Application>Microsoft Office PowerPoint</Application>
  <PresentationFormat>Widescreen</PresentationFormat>
  <Paragraphs>74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宋体</vt:lpstr>
      <vt:lpstr>Arial</vt:lpstr>
      <vt:lpstr>BigApple</vt:lpstr>
      <vt:lpstr>Calibri</vt:lpstr>
      <vt:lpstr>Calibri Light</vt:lpstr>
      <vt:lpstr>Cambria</vt:lpstr>
      <vt:lpstr>Cooper Black</vt:lpstr>
      <vt:lpstr>等线</vt:lpstr>
      <vt:lpstr>StarsStripes</vt:lpstr>
      <vt:lpstr>Stencil</vt:lpstr>
      <vt:lpstr>Times New Roman</vt:lpstr>
      <vt:lpstr>Tw Cen MT Condensed Extra Bold</vt:lpstr>
      <vt:lpstr>UTM Alexander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Dai Viet</dc:creator>
  <cp:lastModifiedBy>Admin</cp:lastModifiedBy>
  <cp:revision>79</cp:revision>
  <dcterms:created xsi:type="dcterms:W3CDTF">2021-12-27T02:18:59Z</dcterms:created>
  <dcterms:modified xsi:type="dcterms:W3CDTF">2022-02-09T04:41:27Z</dcterms:modified>
</cp:coreProperties>
</file>