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9" r:id="rId3"/>
    <p:sldId id="256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68" r:id="rId14"/>
    <p:sldId id="267" r:id="rId15"/>
  </p:sldIdLst>
  <p:sldSz cx="12192000" cy="6858000"/>
  <p:notesSz cx="6858000" cy="9144000"/>
  <p:embeddedFontLst>
    <p:embeddedFont>
      <p:font typeface="#9Slide03 AmpleSoft Bold" charset="0"/>
      <p:regular r:id="rId16"/>
    </p:embeddedFont>
    <p:embeddedFont>
      <p:font typeface="Cambria Math" pitchFamily="18" charset="0"/>
      <p:regular r:id="rId17"/>
    </p:embeddedFont>
    <p:embeddedFont>
      <p:font typeface="#9Slide03 Ample" charset="0"/>
      <p:regular r:id="rId18"/>
    </p:embeddedFont>
    <p:embeddedFont>
      <p:font typeface="Calibri Light" pitchFamily="34" charset="0"/>
      <p:regular r:id="rId19"/>
      <p:italic r:id="rId20"/>
    </p:embeddedFont>
    <p:embeddedFont>
      <p:font typeface="#9Slide03 AllRoundGothic" charset="0"/>
      <p:regular r:id="rId21"/>
    </p:embeddedFont>
    <p:embeddedFont>
      <p:font typeface="#9Slide05 SVNStandly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#9Slide03 Kaleko 105 Round Bold" charset="0"/>
      <p:bold r:id="rId27"/>
    </p:embeddedFont>
    <p:embeddedFont>
      <p:font typeface="HP001 4 hàng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AE4EE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14:39:04.638" idx="1">
    <p:pos x="10" y="10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0002E5-DFEB-4E67-8A5C-1B81EE8F6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7038D21-56EB-4D88-8E24-6BDD1CAFC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2EF10D-A9A1-4618-BFF0-8DF38C8C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06F3A7-447B-4596-A0E7-1F806756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1FD35B-424D-4F12-B34F-160CF856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0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87FE66-F9C5-4459-B608-21E3D1B7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53D288A-6789-4831-8DFD-347942655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88AA30-AE3F-437E-8F85-6BCFA344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4FC65-364C-477B-8A95-AE0B6184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FF7AB9-328F-44E5-968C-4162B0FF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0F69A71-7422-4A83-A6CE-19DE64119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021F893-CE5F-4CD5-AA20-AE59FB8E2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1B96F-6006-4FC1-B1BA-06B89650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968956-270F-4920-89CB-5A76F0DF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E785D1-472E-4910-BBB9-DC970886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0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9295CC-C6BE-4E6D-A115-93B0D9A2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5852B2-7814-436C-969F-1A0AA9782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960FBA-5BD9-4577-8C57-D7C08D1C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A23A50-F36B-4DC5-995C-E730A4FB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B8E76E-9FC9-4FEB-9E10-4310D40D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1BE1E8-D29A-4501-87A7-80301FA8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207FB5-08ED-4828-8C1B-CED8813E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0F3ECA-5C8C-455D-B0AD-62D916E3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D8986B-30CB-43DD-83FA-CFF9216F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7C1EF5-372A-4A3E-A588-E6CF645C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3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4AED91-5944-4D56-841D-2F1AD61B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F64B8A-743B-470C-B47E-DC41B6E09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A05CBC-DBC9-4DD8-A3D7-8C859066E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FEE8B9-0704-4C7D-9872-F4294AD0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6D41CC-001C-431D-9FF7-382FA9E7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6BBC5F-23A3-4359-AFD2-85574C68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3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224AA5-4FCF-4532-BC13-24A20A72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C13899-F0BC-4E3B-973A-977D09CC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F50580-1071-400E-88A4-5B0C7E229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C34AF9B-3EB2-4DD2-BAD3-2FE8DCE54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E5BF9C4-0DAA-405F-9F99-E1C8B3C1F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8E50851-2EC3-495A-80E6-6F58692B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48D1A8D-94A8-494D-AC3A-E1D94824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E8D1FE-EE1B-455A-86EB-331392A2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8F62F9-3D4E-440B-81FF-7593C7FB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6F0470-9CD6-432D-A1AC-EED22ECA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7ABC8B-19B2-438E-8CEB-66751401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4C5B66-B12F-46D4-AFC2-322222ED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4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8775BE-A276-4272-A456-1269080C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3BF5126-2C2E-401F-A4C2-7DD0EBF3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A746681-5CBB-49B8-AB81-32592097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6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7F0FBC-FCCC-4310-BCF5-8898CAE2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E20868-7768-452D-B30A-5DC5DBFCF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E0AEC4-3236-46DB-B926-0AAE47118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1859BE-9A16-4191-A1ED-E9EBADD7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F6C025-C26A-445D-8303-D46FCFBA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7487BE-3C76-4FBD-88C5-79D67342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9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EA4267-0A6C-408D-A419-340DF23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D3E2A74-1A5B-4B6F-B9B0-9D4645825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5BB4946-B943-446F-9615-E8A153AE2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BEB71A-08E1-4A5C-BB1A-A54A05A8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6A268-3451-4D79-AE15-C9C37492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58A757-AA3A-4A31-8BD0-2B5CFC4B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4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C6768BB-CDD5-4AF0-A2AC-8CB61B67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6A8C54-3328-4384-9A0B-2597E3C7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6B4879-CA7B-46D7-AE1E-D29D38E97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6457-8F1C-49E4-BABA-EA570FDC315D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168E50-8C87-49DE-8862-55B5B3AB5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D544A1-21E2-4CB0-9B5B-C3E32D907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7.png"/><Relationship Id="rId7" Type="http://schemas.openxmlformats.org/officeDocument/2006/relationships/image" Target="../media/image120.png"/><Relationship Id="rId12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.png"/><Relationship Id="rId3" Type="http://schemas.openxmlformats.org/officeDocument/2006/relationships/image" Target="../media/image77.png"/><Relationship Id="rId7" Type="http://schemas.openxmlformats.org/officeDocument/2006/relationships/image" Target="../media/image110.png"/><Relationship Id="rId12" Type="http://schemas.openxmlformats.org/officeDocument/2006/relationships/image" Target="../media/image16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0.png"/><Relationship Id="rId7" Type="http://schemas.openxmlformats.org/officeDocument/2006/relationships/image" Target="../media/image2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7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80.png"/><Relationship Id="rId3" Type="http://schemas.openxmlformats.org/officeDocument/2006/relationships/image" Target="../media/image77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5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7.png"/><Relationship Id="rId7" Type="http://schemas.openxmlformats.org/officeDocument/2006/relationships/image" Target="../media/image1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319E26-5459-45D6-B5CC-FB7AB4085DCE}"/>
              </a:ext>
            </a:extLst>
          </p:cNvPr>
          <p:cNvSpPr txBox="1"/>
          <p:nvPr/>
        </p:nvSpPr>
        <p:spPr>
          <a:xfrm>
            <a:off x="4948334" y="984780"/>
            <a:ext cx="2500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#9Slide03 AllRoundGothic" panose="020B0703020202020104" pitchFamily="34" charset="0"/>
              </a:rPr>
              <a:t>TOÁN</a:t>
            </a:r>
            <a:endParaRPr lang="en-US" sz="4800" dirty="0">
              <a:solidFill>
                <a:schemeClr val="bg1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D25C79-4C51-4B77-96C4-192D73FD9995}"/>
              </a:ext>
            </a:extLst>
          </p:cNvPr>
          <p:cNvSpPr txBox="1"/>
          <p:nvPr/>
        </p:nvSpPr>
        <p:spPr>
          <a:xfrm>
            <a:off x="3943740" y="2180643"/>
            <a:ext cx="5060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#9Slide03 AmpleSoft Bold" panose="02000000000000000000" pitchFamily="2" charset="0"/>
              </a:rPr>
              <a:t>LUYỆN TẬP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B2FF45-E9B9-4DFC-B591-4DE6470FFFFF}"/>
              </a:ext>
            </a:extLst>
          </p:cNvPr>
          <p:cNvSpPr txBox="1"/>
          <p:nvPr/>
        </p:nvSpPr>
        <p:spPr>
          <a:xfrm>
            <a:off x="4275453" y="3429000"/>
            <a:ext cx="596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#9Slide03 Ample" panose="02000000000000000000" pitchFamily="2" charset="0"/>
              </a:rPr>
              <a:t>(</a:t>
            </a:r>
            <a:r>
              <a:rPr lang="en-US" sz="3200" i="1" dirty="0" err="1">
                <a:solidFill>
                  <a:schemeClr val="bg1"/>
                </a:solidFill>
                <a:latin typeface="#9Slide03 Ample" panose="02000000000000000000" pitchFamily="2" charset="0"/>
              </a:rPr>
              <a:t>Trang</a:t>
            </a:r>
            <a:r>
              <a:rPr lang="en-US" sz="3200" i="1" dirty="0">
                <a:solidFill>
                  <a:schemeClr val="bg1"/>
                </a:solidFill>
                <a:latin typeface="#9Slide03 Ample" panose="02000000000000000000" pitchFamily="2" charset="0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#9Slide03 Ample" panose="02000000000000000000" pitchFamily="2" charset="0"/>
              </a:rPr>
              <a:t>128)  </a:t>
            </a:r>
            <a:endParaRPr lang="en-US" sz="3200" i="1" dirty="0">
              <a:solidFill>
                <a:schemeClr val="bg1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58A5360-DEA7-41C4-B8C8-9AAC7D3A84B9}"/>
              </a:ext>
            </a:extLst>
          </p:cNvPr>
          <p:cNvSpPr txBox="1"/>
          <p:nvPr/>
        </p:nvSpPr>
        <p:spPr>
          <a:xfrm>
            <a:off x="1460956" y="934919"/>
            <a:ext cx="768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3 (SGK-T128).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Rút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gọn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rồi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EB95172-DFB4-4CFD-8B0D-87E0A4DB3CF0}"/>
              </a:ext>
            </a:extLst>
          </p:cNvPr>
          <p:cNvGrpSpPr/>
          <p:nvPr/>
        </p:nvGrpSpPr>
        <p:grpSpPr>
          <a:xfrm>
            <a:off x="2524831" y="2687375"/>
            <a:ext cx="1931437" cy="1017715"/>
            <a:chOff x="4379169" y="2638590"/>
            <a:chExt cx="1931437" cy="101771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2FCE220-E169-4A69-8F1C-7B189153B810}"/>
                </a:ext>
              </a:extLst>
            </p:cNvPr>
            <p:cNvSpPr txBox="1"/>
            <p:nvPr/>
          </p:nvSpPr>
          <p:spPr>
            <a:xfrm>
              <a:off x="437916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="" xmlns:a16="http://schemas.microsoft.com/office/drawing/2014/main" id="{4AE2834C-4F8B-405A-AFF4-9C37F53E33E8}"/>
                    </a:ext>
                  </a:extLst>
                </p:cNvPr>
                <p:cNvSpPr txBox="1"/>
                <p:nvPr/>
              </p:nvSpPr>
              <p:spPr>
                <a:xfrm>
                  <a:off x="4841034" y="2638590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AE2834C-4F8B-405A-AFF4-9C37F53E33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034" y="2638590"/>
                  <a:ext cx="1469572" cy="101771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DEB7D3AD-118C-46B9-BCD1-DC6D4C398852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B7D3AD-118C-46B9-BCD1-DC6D4C398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C2BB7661-E294-46D4-89BC-8F4967C5118A}"/>
                  </a:ext>
                </a:extLst>
              </p:cNvPr>
              <p:cNvSpPr txBox="1"/>
              <p:nvPr/>
            </p:nvSpPr>
            <p:spPr>
              <a:xfrm>
                <a:off x="4969710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BB7661-E294-46D4-89BC-8F4967C51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0" y="2697314"/>
                <a:ext cx="595988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Curved Down 16">
            <a:extLst>
              <a:ext uri="{FF2B5EF4-FFF2-40B4-BE49-F238E27FC236}">
                <a16:creationId xmlns="" xmlns:a16="http://schemas.microsoft.com/office/drawing/2014/main" id="{34A16090-BCFE-4F7C-9B5F-DB547B1C2B2A}"/>
              </a:ext>
            </a:extLst>
          </p:cNvPr>
          <p:cNvSpPr/>
          <p:nvPr/>
        </p:nvSpPr>
        <p:spPr>
          <a:xfrm>
            <a:off x="318781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="" xmlns:a16="http://schemas.microsoft.com/office/drawing/2014/main" id="{4FF3A48A-D92E-4D4B-80B6-C51F9A0BF630}"/>
              </a:ext>
            </a:extLst>
          </p:cNvPr>
          <p:cNvSpPr/>
          <p:nvPr/>
        </p:nvSpPr>
        <p:spPr>
          <a:xfrm>
            <a:off x="318781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E5D26561-550E-4DCF-BAEC-E4C9EBA421AF}"/>
                  </a:ext>
                </a:extLst>
              </p:cNvPr>
              <p:cNvSpPr txBox="1"/>
              <p:nvPr/>
            </p:nvSpPr>
            <p:spPr>
              <a:xfrm>
                <a:off x="3942827" y="1712428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D26561-550E-4DCF-BAEC-E4C9EBA42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27" y="1712428"/>
                <a:ext cx="1026883" cy="513282"/>
              </a:xfrm>
              <a:prstGeom prst="rect">
                <a:avLst/>
              </a:prstGeom>
              <a:blipFill>
                <a:blip r:embed="rId5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9D7B7CBA-F8CD-4B45-8672-A8007B1CA548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7B7CBA-F8CD-4B45-8672-A8007B1CA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8436A68-98F7-491F-BF38-9246FE34DEAA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436A68-98F7-491F-BF38-9246FE34D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C53585BB-149E-4617-8C69-C251110695E8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3585BB-149E-4617-8C69-C25111069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97A873AD-D765-477F-874B-DCD277328DA2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A873AD-D765-477F-874B-DCD277328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3F8255B0-D64B-4D0D-AB54-925C7B1C32F6}"/>
                  </a:ext>
                </a:extLst>
              </p:cNvPr>
              <p:cNvSpPr txBox="1"/>
              <p:nvPr/>
            </p:nvSpPr>
            <p:spPr>
              <a:xfrm>
                <a:off x="3863303" y="4271334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8255B0-D64B-4D0D-AB54-925C7B1C3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03" y="4271334"/>
                <a:ext cx="1026883" cy="513282"/>
              </a:xfrm>
              <a:prstGeom prst="rect">
                <a:avLst/>
              </a:prstGeom>
              <a:blipFill>
                <a:blip r:embed="rId10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Curved Down 24">
            <a:extLst>
              <a:ext uri="{FF2B5EF4-FFF2-40B4-BE49-F238E27FC236}">
                <a16:creationId xmlns="" xmlns:a16="http://schemas.microsoft.com/office/drawing/2014/main" id="{460C00AF-3B60-435C-8041-4F781CB54BD4}"/>
              </a:ext>
            </a:extLst>
          </p:cNvPr>
          <p:cNvSpPr/>
          <p:nvPr/>
        </p:nvSpPr>
        <p:spPr>
          <a:xfrm>
            <a:off x="4134376" y="2164199"/>
            <a:ext cx="233353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rrow: Curved Up 25">
            <a:extLst>
              <a:ext uri="{FF2B5EF4-FFF2-40B4-BE49-F238E27FC236}">
                <a16:creationId xmlns="" xmlns:a16="http://schemas.microsoft.com/office/drawing/2014/main" id="{3B49A040-BF04-4D91-B4D1-8AA65FC039ED}"/>
              </a:ext>
            </a:extLst>
          </p:cNvPr>
          <p:cNvSpPr/>
          <p:nvPr/>
        </p:nvSpPr>
        <p:spPr>
          <a:xfrm>
            <a:off x="4134376" y="3859641"/>
            <a:ext cx="2400648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CD588CEC-73E4-43DA-A2C8-A41852206D7A}"/>
                  </a:ext>
                </a:extLst>
              </p:cNvPr>
              <p:cNvSpPr txBox="1"/>
              <p:nvPr/>
            </p:nvSpPr>
            <p:spPr>
              <a:xfrm>
                <a:off x="5161259" y="1703977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588CEC-73E4-43DA-A2C8-A41852206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259" y="1703977"/>
                <a:ext cx="1026883" cy="513282"/>
              </a:xfrm>
              <a:prstGeom prst="rect">
                <a:avLst/>
              </a:prstGeom>
              <a:blipFill>
                <a:blip r:embed="rId11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0083F49F-836D-4D20-9792-F69AC6AB202F}"/>
                  </a:ext>
                </a:extLst>
              </p:cNvPr>
              <p:cNvSpPr txBox="1"/>
              <p:nvPr/>
            </p:nvSpPr>
            <p:spPr>
              <a:xfrm>
                <a:off x="5069117" y="4271334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83F49F-836D-4D20-9792-F69AC6AB2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117" y="4271334"/>
                <a:ext cx="1026883" cy="513282"/>
              </a:xfrm>
              <a:prstGeom prst="rect">
                <a:avLst/>
              </a:prstGeom>
              <a:blipFill>
                <a:blip r:embed="rId12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8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/>
      <p:bldP spid="21" grpId="0"/>
      <p:bldP spid="22" grpId="0"/>
      <p:bldP spid="23" grpId="0"/>
      <p:bldP spid="24" grpId="0"/>
      <p:bldP spid="24" grpId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FCF2DDC-CAA6-48B0-86B3-880CFCBE1D09}"/>
              </a:ext>
            </a:extLst>
          </p:cNvPr>
          <p:cNvSpPr txBox="1"/>
          <p:nvPr/>
        </p:nvSpPr>
        <p:spPr>
          <a:xfrm>
            <a:off x="1419011" y="624526"/>
            <a:ext cx="768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3 (SGK-T128).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Rút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gọn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rồi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CB51B01-5AC2-4C49-9258-26B5BCA229C3}"/>
              </a:ext>
            </a:extLst>
          </p:cNvPr>
          <p:cNvGrpSpPr/>
          <p:nvPr/>
        </p:nvGrpSpPr>
        <p:grpSpPr>
          <a:xfrm>
            <a:off x="1492515" y="2677481"/>
            <a:ext cx="2179881" cy="1949508"/>
            <a:chOff x="7937242" y="2638590"/>
            <a:chExt cx="1931437" cy="1949508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BB7E540-B0B8-4AE0-BF4D-DBA822AA8875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="" xmlns:a16="http://schemas.microsoft.com/office/drawing/2014/main" id="{27363AD5-8AD7-46D7-ADBD-A6AE301B1A08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1469572" cy="1949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7363AD5-8AD7-46D7-ADBD-A6AE301B1A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1469572" cy="194950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A097B817-8EE5-4E7C-8C3D-204108BCE639}"/>
                  </a:ext>
                </a:extLst>
              </p:cNvPr>
              <p:cNvSpPr txBox="1"/>
              <p:nvPr/>
            </p:nvSpPr>
            <p:spPr>
              <a:xfrm>
                <a:off x="3605906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97B817-8EE5-4E7C-8C3D-204108BCE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906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76381C3E-284B-40E5-9FE5-49B31ECCA563}"/>
                  </a:ext>
                </a:extLst>
              </p:cNvPr>
              <p:cNvSpPr txBox="1"/>
              <p:nvPr/>
            </p:nvSpPr>
            <p:spPr>
              <a:xfrm>
                <a:off x="4152218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381C3E-284B-40E5-9FE5-49B31ECCA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218" y="2697314"/>
                <a:ext cx="595988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Down 7">
            <a:extLst>
              <a:ext uri="{FF2B5EF4-FFF2-40B4-BE49-F238E27FC236}">
                <a16:creationId xmlns="" xmlns:a16="http://schemas.microsoft.com/office/drawing/2014/main" id="{6D2C4FB2-283E-4AA9-A029-C3644C2F9B3E}"/>
              </a:ext>
            </a:extLst>
          </p:cNvPr>
          <p:cNvSpPr/>
          <p:nvPr/>
        </p:nvSpPr>
        <p:spPr>
          <a:xfrm>
            <a:off x="2383614" y="2164199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="" xmlns:a16="http://schemas.microsoft.com/office/drawing/2014/main" id="{D7FD4A28-CAC6-4480-A24D-28A01113ED57}"/>
              </a:ext>
            </a:extLst>
          </p:cNvPr>
          <p:cNvSpPr/>
          <p:nvPr/>
        </p:nvSpPr>
        <p:spPr>
          <a:xfrm>
            <a:off x="2320978" y="3739205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36560920-672B-4AA1-8471-12149155FB5C}"/>
                  </a:ext>
                </a:extLst>
              </p:cNvPr>
              <p:cNvSpPr txBox="1"/>
              <p:nvPr/>
            </p:nvSpPr>
            <p:spPr>
              <a:xfrm>
                <a:off x="3158954" y="1671202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560920-672B-4AA1-8471-12149155F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954" y="1671202"/>
                <a:ext cx="1026883" cy="513282"/>
              </a:xfrm>
              <a:prstGeom prst="rect">
                <a:avLst/>
              </a:prstGeom>
              <a:blipFill>
                <a:blip r:embed="rId5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A4C9065-6C0B-4E18-BB97-B8CF161C5236}"/>
                  </a:ext>
                </a:extLst>
              </p:cNvPr>
              <p:cNvSpPr txBox="1"/>
              <p:nvPr/>
            </p:nvSpPr>
            <p:spPr>
              <a:xfrm>
                <a:off x="5199712" y="2664429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4C9065-6C0B-4E18-BB97-B8CF161C5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12" y="2664429"/>
                <a:ext cx="595988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ED48635D-7DA0-47E4-AB7E-D2371D3ECC5A}"/>
                  </a:ext>
                </a:extLst>
              </p:cNvPr>
              <p:cNvSpPr txBox="1"/>
              <p:nvPr/>
            </p:nvSpPr>
            <p:spPr>
              <a:xfrm>
                <a:off x="473021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48635D-7DA0-47E4-AB7E-D2371D3E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210" y="2943151"/>
                <a:ext cx="45300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C31531DE-DDE0-4392-BE74-36F47A9F8F34}"/>
                  </a:ext>
                </a:extLst>
              </p:cNvPr>
              <p:cNvSpPr txBox="1"/>
              <p:nvPr/>
            </p:nvSpPr>
            <p:spPr>
              <a:xfrm>
                <a:off x="579420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1531DE-DDE0-4392-BE74-36F47A9F8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00" y="2943151"/>
                <a:ext cx="4530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EDABDC34-7BB1-47D9-8E7E-2105327494F3}"/>
                  </a:ext>
                </a:extLst>
              </p:cNvPr>
              <p:cNvSpPr txBox="1"/>
              <p:nvPr/>
            </p:nvSpPr>
            <p:spPr>
              <a:xfrm>
                <a:off x="6167894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ABDC34-7BB1-47D9-8E7E-210532749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894" y="2697314"/>
                <a:ext cx="595988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0991D4AA-9EE7-4D8A-B299-81A30AB033CE}"/>
                  </a:ext>
                </a:extLst>
              </p:cNvPr>
              <p:cNvSpPr txBox="1"/>
              <p:nvPr/>
            </p:nvSpPr>
            <p:spPr>
              <a:xfrm>
                <a:off x="2902299" y="4167618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1D4AA-9EE7-4D8A-B299-81A30AB03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299" y="4167618"/>
                <a:ext cx="1026883" cy="513282"/>
              </a:xfrm>
              <a:prstGeom prst="rect">
                <a:avLst/>
              </a:prstGeom>
              <a:blipFill>
                <a:blip r:embed="rId10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Down 15">
            <a:extLst>
              <a:ext uri="{FF2B5EF4-FFF2-40B4-BE49-F238E27FC236}">
                <a16:creationId xmlns="" xmlns:a16="http://schemas.microsoft.com/office/drawing/2014/main" id="{E68E34C3-EC57-4687-8399-C6157F88314F}"/>
              </a:ext>
            </a:extLst>
          </p:cNvPr>
          <p:cNvSpPr/>
          <p:nvPr/>
        </p:nvSpPr>
        <p:spPr>
          <a:xfrm>
            <a:off x="3343736" y="2181865"/>
            <a:ext cx="233353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urved Up 16">
            <a:extLst>
              <a:ext uri="{FF2B5EF4-FFF2-40B4-BE49-F238E27FC236}">
                <a16:creationId xmlns="" xmlns:a16="http://schemas.microsoft.com/office/drawing/2014/main" id="{E06AF3EF-BFDE-435B-8AE7-BADE176B7A5D}"/>
              </a:ext>
            </a:extLst>
          </p:cNvPr>
          <p:cNvSpPr/>
          <p:nvPr/>
        </p:nvSpPr>
        <p:spPr>
          <a:xfrm>
            <a:off x="3245957" y="3757801"/>
            <a:ext cx="233353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4DFB3B0D-6043-4041-88B6-129F03BBCBCF}"/>
                  </a:ext>
                </a:extLst>
              </p:cNvPr>
              <p:cNvSpPr txBox="1"/>
              <p:nvPr/>
            </p:nvSpPr>
            <p:spPr>
              <a:xfrm>
                <a:off x="4253350" y="1649834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FB3B0D-6043-4041-88B6-129F03BBC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350" y="1649834"/>
                <a:ext cx="1026883" cy="513282"/>
              </a:xfrm>
              <a:prstGeom prst="rect">
                <a:avLst/>
              </a:prstGeom>
              <a:blipFill>
                <a:blip r:embed="rId11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827CCA92-D9C4-4369-A9A7-FD654C20908E}"/>
                  </a:ext>
                </a:extLst>
              </p:cNvPr>
              <p:cNvSpPr txBox="1"/>
              <p:nvPr/>
            </p:nvSpPr>
            <p:spPr>
              <a:xfrm>
                <a:off x="4185837" y="4181001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7CCA92-D9C4-4369-A9A7-FD654C20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837" y="4181001"/>
                <a:ext cx="1026883" cy="513282"/>
              </a:xfrm>
              <a:prstGeom prst="rect">
                <a:avLst/>
              </a:prstGeom>
              <a:blipFill>
                <a:blip r:embed="rId12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5477FD6-03D6-4170-90D5-7AF076145D2B}"/>
                  </a:ext>
                </a:extLst>
              </p:cNvPr>
              <p:cNvSpPr txBox="1"/>
              <p:nvPr/>
            </p:nvSpPr>
            <p:spPr>
              <a:xfrm>
                <a:off x="6834992" y="296459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477FD6-03D6-4170-90D5-7AF076145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992" y="2964590"/>
                <a:ext cx="453006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79898BA-30B8-4AC8-AB80-FB26B7DEA913}"/>
                  </a:ext>
                </a:extLst>
              </p:cNvPr>
              <p:cNvSpPr txBox="1"/>
              <p:nvPr/>
            </p:nvSpPr>
            <p:spPr>
              <a:xfrm>
                <a:off x="7264995" y="2687420"/>
                <a:ext cx="595988" cy="101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9898BA-30B8-4AC8-AB80-FB26B7DEA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995" y="2687420"/>
                <a:ext cx="595988" cy="101489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Curved Down 21">
            <a:extLst>
              <a:ext uri="{FF2B5EF4-FFF2-40B4-BE49-F238E27FC236}">
                <a16:creationId xmlns="" xmlns:a16="http://schemas.microsoft.com/office/drawing/2014/main" id="{CEDF1045-3E67-4EB6-B45B-D615B6EC57F2}"/>
              </a:ext>
            </a:extLst>
          </p:cNvPr>
          <p:cNvSpPr/>
          <p:nvPr/>
        </p:nvSpPr>
        <p:spPr>
          <a:xfrm>
            <a:off x="4381205" y="2199531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urved Up 22">
            <a:extLst>
              <a:ext uri="{FF2B5EF4-FFF2-40B4-BE49-F238E27FC236}">
                <a16:creationId xmlns="" xmlns:a16="http://schemas.microsoft.com/office/drawing/2014/main" id="{E8F95232-525D-409C-9101-B7E338967BD5}"/>
              </a:ext>
            </a:extLst>
          </p:cNvPr>
          <p:cNvSpPr/>
          <p:nvPr/>
        </p:nvSpPr>
        <p:spPr>
          <a:xfrm>
            <a:off x="4374612" y="3739205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urved Down 23">
            <a:extLst>
              <a:ext uri="{FF2B5EF4-FFF2-40B4-BE49-F238E27FC236}">
                <a16:creationId xmlns="" xmlns:a16="http://schemas.microsoft.com/office/drawing/2014/main" id="{41BC5D32-3DD8-412C-8BBE-00AAA57BBD0B}"/>
              </a:ext>
            </a:extLst>
          </p:cNvPr>
          <p:cNvSpPr/>
          <p:nvPr/>
        </p:nvSpPr>
        <p:spPr>
          <a:xfrm>
            <a:off x="5403963" y="2184484"/>
            <a:ext cx="233353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Curved Up 24">
            <a:extLst>
              <a:ext uri="{FF2B5EF4-FFF2-40B4-BE49-F238E27FC236}">
                <a16:creationId xmlns="" xmlns:a16="http://schemas.microsoft.com/office/drawing/2014/main" id="{8B868084-F0BD-4C30-B713-42BD26F3EAAE}"/>
              </a:ext>
            </a:extLst>
          </p:cNvPr>
          <p:cNvSpPr/>
          <p:nvPr/>
        </p:nvSpPr>
        <p:spPr>
          <a:xfrm>
            <a:off x="5347962" y="3743573"/>
            <a:ext cx="233353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A89A257F-BD3F-4AED-A8C8-2223E724D654}"/>
                  </a:ext>
                </a:extLst>
              </p:cNvPr>
              <p:cNvSpPr txBox="1"/>
              <p:nvPr/>
            </p:nvSpPr>
            <p:spPr>
              <a:xfrm>
                <a:off x="5218517" y="174840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9A257F-BD3F-4AED-A8C8-2223E724D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517" y="1748402"/>
                <a:ext cx="1026883" cy="461665"/>
              </a:xfrm>
              <a:prstGeom prst="rect">
                <a:avLst/>
              </a:prstGeom>
              <a:blipFill>
                <a:blip r:embed="rId1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3CF25251-88A2-407D-8CD9-0986B232FC9D}"/>
                  </a:ext>
                </a:extLst>
              </p:cNvPr>
              <p:cNvSpPr txBox="1"/>
              <p:nvPr/>
            </p:nvSpPr>
            <p:spPr>
              <a:xfrm>
                <a:off x="4993820" y="424171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F25251-88A2-407D-8CD9-0986B232F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820" y="4241716"/>
                <a:ext cx="1026883" cy="461665"/>
              </a:xfrm>
              <a:prstGeom prst="rect">
                <a:avLst/>
              </a:prstGeom>
              <a:blipFill>
                <a:blip r:embed="rId1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F4E62528-746C-403E-9754-2615A7259481}"/>
                  </a:ext>
                </a:extLst>
              </p:cNvPr>
              <p:cNvSpPr txBox="1"/>
              <p:nvPr/>
            </p:nvSpPr>
            <p:spPr>
              <a:xfrm>
                <a:off x="6374671" y="173349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4E62528-746C-403E-9754-2615A7259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1" y="1733498"/>
                <a:ext cx="1026883" cy="461665"/>
              </a:xfrm>
              <a:prstGeom prst="rect">
                <a:avLst/>
              </a:prstGeom>
              <a:blipFill>
                <a:blip r:embed="rId1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2E392A4C-066B-4438-9EF2-4EA82192626E}"/>
                  </a:ext>
                </a:extLst>
              </p:cNvPr>
              <p:cNvSpPr txBox="1"/>
              <p:nvPr/>
            </p:nvSpPr>
            <p:spPr>
              <a:xfrm>
                <a:off x="6155272" y="418100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392A4C-066B-4438-9EF2-4EA821926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272" y="4181001"/>
                <a:ext cx="1026883" cy="461665"/>
              </a:xfrm>
              <a:prstGeom prst="rect">
                <a:avLst/>
              </a:prstGeom>
              <a:blipFill>
                <a:blip r:embed="rId1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63D9B1B1-37D3-4BC4-8126-A0BB3A2F094E}"/>
                  </a:ext>
                </a:extLst>
              </p:cNvPr>
              <p:cNvSpPr txBox="1"/>
              <p:nvPr/>
            </p:nvSpPr>
            <p:spPr>
              <a:xfrm>
                <a:off x="7982262" y="2950155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D9B1B1-37D3-4BC4-8126-A0BB3A2F0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62" y="2950155"/>
                <a:ext cx="453006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6F56F753-032D-4983-B241-C6A02F59F43C}"/>
                  </a:ext>
                </a:extLst>
              </p:cNvPr>
              <p:cNvSpPr txBox="1"/>
              <p:nvPr/>
            </p:nvSpPr>
            <p:spPr>
              <a:xfrm>
                <a:off x="8506909" y="2705086"/>
                <a:ext cx="595988" cy="101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F56F753-032D-4983-B241-C6A02F59F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909" y="2705086"/>
                <a:ext cx="595988" cy="101489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2" grpId="0"/>
      <p:bldP spid="13" grpId="0"/>
      <p:bldP spid="14" grpId="0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2E47AE1-04B9-45E0-BDF6-DDA23AB7892D}"/>
              </a:ext>
            </a:extLst>
          </p:cNvPr>
          <p:cNvSpPr txBox="1"/>
          <p:nvPr/>
        </p:nvSpPr>
        <p:spPr>
          <a:xfrm>
            <a:off x="1285549" y="164632"/>
            <a:ext cx="326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400" dirty="0">
                <a:solidFill>
                  <a:srgbClr val="FFFF00"/>
                </a:solidFill>
                <a:latin typeface="#9Slide03 Kaleko 105 Round Bold" pitchFamily="2" charset="0"/>
              </a:rPr>
              <a:t> 4 (SGK-T128).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7CA70DA-EA98-4C55-BDCB-75E4AA773616}"/>
              </a:ext>
            </a:extLst>
          </p:cNvPr>
          <p:cNvGrpSpPr/>
          <p:nvPr/>
        </p:nvGrpSpPr>
        <p:grpSpPr>
          <a:xfrm>
            <a:off x="1285549" y="540200"/>
            <a:ext cx="10098312" cy="2928879"/>
            <a:chOff x="1285549" y="734980"/>
            <a:chExt cx="9620901" cy="2928879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805AA7D-1E78-49CA-AFD1-1C6821370E5D}"/>
                </a:ext>
              </a:extLst>
            </p:cNvPr>
            <p:cNvSpPr txBox="1"/>
            <p:nvPr/>
          </p:nvSpPr>
          <p:spPr>
            <a:xfrm>
              <a:off x="1285549" y="734980"/>
              <a:ext cx="9620901" cy="292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Trong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một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buổi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sinh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hoạt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, chi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đội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lớp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4A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có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    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số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đội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viên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tập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hát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và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    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số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đội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viên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tham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gia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đá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bóng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.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Hỏi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số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đội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viên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tham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gia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hai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hoạt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động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trên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bằng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bao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nhiêu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phần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số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đội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viên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của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chi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đội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="" xmlns:a16="http://schemas.microsoft.com/office/drawing/2014/main" id="{A54BF6C7-2995-4CC8-A725-EBEDA89E78D9}"/>
                    </a:ext>
                  </a:extLst>
                </p:cNvPr>
                <p:cNvSpPr txBox="1"/>
                <p:nvPr/>
              </p:nvSpPr>
              <p:spPr>
                <a:xfrm>
                  <a:off x="7798272" y="828476"/>
                  <a:ext cx="595988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54BF6C7-2995-4CC8-A725-EBEDA89E7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272" y="828476"/>
                  <a:ext cx="595988" cy="7861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="" xmlns:a16="http://schemas.microsoft.com/office/drawing/2014/main" id="{F69EA77F-92FF-4786-871C-EAA18A90F401}"/>
                    </a:ext>
                  </a:extLst>
                </p:cNvPr>
                <p:cNvSpPr txBox="1"/>
                <p:nvPr/>
              </p:nvSpPr>
              <p:spPr>
                <a:xfrm>
                  <a:off x="2350517" y="1575578"/>
                  <a:ext cx="44414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9EA77F-92FF-4786-871C-EAA18A90F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517" y="1575578"/>
                  <a:ext cx="444145" cy="786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1FABA8F-CBFD-4D39-986F-541D9D3D98C4}"/>
              </a:ext>
            </a:extLst>
          </p:cNvPr>
          <p:cNvGrpSpPr/>
          <p:nvPr/>
        </p:nvGrpSpPr>
        <p:grpSpPr>
          <a:xfrm>
            <a:off x="8138226" y="625515"/>
            <a:ext cx="3027521" cy="786177"/>
            <a:chOff x="2196892" y="3694641"/>
            <a:chExt cx="3027521" cy="786177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85072E1-64A5-483D-B22C-0D678EB7F28C}"/>
                </a:ext>
              </a:extLst>
            </p:cNvPr>
            <p:cNvSpPr txBox="1"/>
            <p:nvPr/>
          </p:nvSpPr>
          <p:spPr>
            <a:xfrm>
              <a:off x="2629186" y="3856896"/>
              <a:ext cx="2595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đội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viên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tập</a:t>
              </a:r>
              <a:endParaRPr lang="en-US" sz="2400" dirty="0">
                <a:solidFill>
                  <a:schemeClr val="bg1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="" xmlns:a16="http://schemas.microsoft.com/office/drawing/2014/main" id="{98EC2ADF-3192-4EA8-A911-DE40095123CA}"/>
                    </a:ext>
                  </a:extLst>
                </p:cNvPr>
                <p:cNvSpPr txBox="1"/>
                <p:nvPr/>
              </p:nvSpPr>
              <p:spPr>
                <a:xfrm>
                  <a:off x="2196892" y="3694641"/>
                  <a:ext cx="595988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8EC2ADF-3192-4EA8-A911-DE40095123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6892" y="3694641"/>
                  <a:ext cx="595988" cy="7861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2776791-66A2-44B6-A594-34CAF33CEAA4}"/>
              </a:ext>
            </a:extLst>
          </p:cNvPr>
          <p:cNvGrpSpPr/>
          <p:nvPr/>
        </p:nvGrpSpPr>
        <p:grpSpPr>
          <a:xfrm>
            <a:off x="1942047" y="1382721"/>
            <a:ext cx="5958771" cy="784254"/>
            <a:chOff x="2174437" y="3695601"/>
            <a:chExt cx="2578274" cy="784254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9B82506-DAFF-4FE4-A30C-946FDB18B881}"/>
                </a:ext>
              </a:extLst>
            </p:cNvPr>
            <p:cNvSpPr txBox="1"/>
            <p:nvPr/>
          </p:nvSpPr>
          <p:spPr>
            <a:xfrm>
              <a:off x="2541284" y="3831729"/>
              <a:ext cx="2211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đội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viên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tham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gia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đá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bóng</a:t>
              </a:r>
              <a:endParaRPr lang="en-US" sz="2400" dirty="0">
                <a:solidFill>
                  <a:schemeClr val="bg1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="" xmlns:a16="http://schemas.microsoft.com/office/drawing/2014/main" id="{BB73C688-A74A-4B98-A965-C489B10ABD13}"/>
                    </a:ext>
                  </a:extLst>
                </p:cNvPr>
                <p:cNvSpPr txBox="1"/>
                <p:nvPr/>
              </p:nvSpPr>
              <p:spPr>
                <a:xfrm>
                  <a:off x="2174437" y="3695601"/>
                  <a:ext cx="595988" cy="7842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B73C688-A74A-4B98-A965-C489B10ABD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4437" y="3695601"/>
                  <a:ext cx="595988" cy="7842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B5AB198-B21E-499F-AFFB-32091A1025DB}"/>
              </a:ext>
            </a:extLst>
          </p:cNvPr>
          <p:cNvSpPr txBox="1"/>
          <p:nvPr/>
        </p:nvSpPr>
        <p:spPr>
          <a:xfrm>
            <a:off x="4942405" y="3322630"/>
            <a:ext cx="161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giải</a:t>
            </a:r>
            <a:endParaRPr lang="en-US" sz="2400" dirty="0">
              <a:solidFill>
                <a:schemeClr val="bg1"/>
              </a:solidFill>
              <a:latin typeface="#9Slide03 Kaleko 105 Round Bold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DD62C2F-50C3-4333-B40C-843628278151}"/>
              </a:ext>
            </a:extLst>
          </p:cNvPr>
          <p:cNvSpPr txBox="1"/>
          <p:nvPr/>
        </p:nvSpPr>
        <p:spPr>
          <a:xfrm>
            <a:off x="1350435" y="3878597"/>
            <a:ext cx="9491128" cy="11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đội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tham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đội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chi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đội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5F63328D-7B0C-40C5-9E08-E47F0519C426}"/>
                  </a:ext>
                </a:extLst>
              </p:cNvPr>
              <p:cNvSpPr txBox="1"/>
              <p:nvPr/>
            </p:nvSpPr>
            <p:spPr>
              <a:xfrm>
                <a:off x="4528771" y="5053587"/>
                <a:ext cx="59598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63328D-7B0C-40C5-9E08-E47F0519C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771" y="5053587"/>
                <a:ext cx="595988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477D56C6-588C-45B7-8796-992FBD971801}"/>
                  </a:ext>
                </a:extLst>
              </p:cNvPr>
              <p:cNvSpPr txBox="1"/>
              <p:nvPr/>
            </p:nvSpPr>
            <p:spPr>
              <a:xfrm>
                <a:off x="4251058" y="5257859"/>
                <a:ext cx="453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7D56C6-588C-45B7-8796-992FBD971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058" y="5257859"/>
                <a:ext cx="45300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7F7D277E-9D7D-47FB-A716-A7DDDF0CF0B5}"/>
                  </a:ext>
                </a:extLst>
              </p:cNvPr>
              <p:cNvSpPr txBox="1"/>
              <p:nvPr/>
            </p:nvSpPr>
            <p:spPr>
              <a:xfrm>
                <a:off x="3753819" y="5058686"/>
                <a:ext cx="595988" cy="89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7D277E-9D7D-47FB-A716-A7DDDF0CF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819" y="5058686"/>
                <a:ext cx="595988" cy="8995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072C9844-F393-4260-8AD9-0CB382E273A1}"/>
                  </a:ext>
                </a:extLst>
              </p:cNvPr>
              <p:cNvSpPr txBox="1"/>
              <p:nvPr/>
            </p:nvSpPr>
            <p:spPr>
              <a:xfrm>
                <a:off x="5061993" y="5257858"/>
                <a:ext cx="453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2C9844-F393-4260-8AD9-0CB382E27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993" y="5257858"/>
                <a:ext cx="45300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526D3A6B-1C13-4AC9-A48D-584CE79F365A}"/>
                  </a:ext>
                </a:extLst>
              </p:cNvPr>
              <p:cNvSpPr txBox="1"/>
              <p:nvPr/>
            </p:nvSpPr>
            <p:spPr>
              <a:xfrm>
                <a:off x="5452233" y="5053587"/>
                <a:ext cx="59598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6D3A6B-1C13-4AC9-A48D-584CE79F3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233" y="5053587"/>
                <a:ext cx="595988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9C341BE-4090-4878-B339-35ED8F68CEB7}"/>
              </a:ext>
            </a:extLst>
          </p:cNvPr>
          <p:cNvSpPr txBox="1"/>
          <p:nvPr/>
        </p:nvSpPr>
        <p:spPr>
          <a:xfrm>
            <a:off x="6095999" y="5241062"/>
            <a:ext cx="263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Kaleko 105 Round Bold" pitchFamily="2" charset="0"/>
              </a:rPr>
              <a:t>(số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đội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C268606-6335-418A-A928-71A408E64542}"/>
              </a:ext>
            </a:extLst>
          </p:cNvPr>
          <p:cNvSpPr txBox="1"/>
          <p:nvPr/>
        </p:nvSpPr>
        <p:spPr>
          <a:xfrm>
            <a:off x="5050425" y="5936806"/>
            <a:ext cx="161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Đáp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5704C8BD-ECB0-42BC-A76E-611500C56CF3}"/>
                  </a:ext>
                </a:extLst>
              </p:cNvPr>
              <p:cNvSpPr txBox="1"/>
              <p:nvPr/>
            </p:nvSpPr>
            <p:spPr>
              <a:xfrm>
                <a:off x="6360793" y="5702589"/>
                <a:ext cx="59598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04C8BD-ECB0-42BC-A76E-611500C56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793" y="5702589"/>
                <a:ext cx="595988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2D3BC58-A5DA-48E9-990D-81900D47741F}"/>
              </a:ext>
            </a:extLst>
          </p:cNvPr>
          <p:cNvSpPr txBox="1"/>
          <p:nvPr/>
        </p:nvSpPr>
        <p:spPr>
          <a:xfrm>
            <a:off x="6906562" y="5936805"/>
            <a:ext cx="406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Kaleko 105 Round Bold" pitchFamily="2" charset="0"/>
              </a:rPr>
              <a:t>số </a:t>
            </a:r>
            <a:r>
              <a:rPr lang="en-US" sz="2400" err="1">
                <a:solidFill>
                  <a:schemeClr val="bg1"/>
                </a:solidFill>
                <a:latin typeface="#9Slide03 Kaleko 105 Round Bold" pitchFamily="2" charset="0"/>
              </a:rPr>
              <a:t>đội</a:t>
            </a:r>
            <a:r>
              <a:rPr lang="en-US" sz="2400">
                <a:solidFill>
                  <a:schemeClr val="bg1"/>
                </a:solidFill>
                <a:latin typeface="#9Slide03 Kaleko 105 Round Bold" pitchFamily="2" charset="0"/>
              </a:rPr>
              <a:t> viên của chi đội</a:t>
            </a:r>
            <a:endParaRPr lang="en-US" sz="2400" dirty="0">
              <a:solidFill>
                <a:schemeClr val="bg1"/>
              </a:solidFill>
              <a:latin typeface="#9Slide03 Kaleko 105 Round Bold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E3BD8294-52C9-4202-ADC2-FCDC05A0ECC5}"/>
              </a:ext>
            </a:extLst>
          </p:cNvPr>
          <p:cNvCxnSpPr>
            <a:cxnSpLocks/>
          </p:cNvCxnSpPr>
          <p:nvPr/>
        </p:nvCxnSpPr>
        <p:spPr>
          <a:xfrm>
            <a:off x="8646997" y="1237029"/>
            <a:ext cx="178890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349EE337-EE5C-4B34-B2E3-459E2C6C9198}"/>
              </a:ext>
            </a:extLst>
          </p:cNvPr>
          <p:cNvCxnSpPr>
            <a:cxnSpLocks/>
          </p:cNvCxnSpPr>
          <p:nvPr/>
        </p:nvCxnSpPr>
        <p:spPr>
          <a:xfrm>
            <a:off x="2836223" y="1971042"/>
            <a:ext cx="178890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B6B3BC5C-626A-4E8B-A211-5CE431AC97CA}"/>
              </a:ext>
            </a:extLst>
          </p:cNvPr>
          <p:cNvCxnSpPr>
            <a:cxnSpLocks/>
          </p:cNvCxnSpPr>
          <p:nvPr/>
        </p:nvCxnSpPr>
        <p:spPr>
          <a:xfrm>
            <a:off x="8570520" y="2732192"/>
            <a:ext cx="178890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186A098-2CB2-4352-9F56-5DCC82DEB2D7}"/>
              </a:ext>
            </a:extLst>
          </p:cNvPr>
          <p:cNvSpPr txBox="1"/>
          <p:nvPr/>
        </p:nvSpPr>
        <p:spPr>
          <a:xfrm>
            <a:off x="1285549" y="1522052"/>
            <a:ext cx="71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hát</a:t>
            </a:r>
            <a:endParaRPr lang="en-US" sz="2400" dirty="0">
              <a:solidFill>
                <a:schemeClr val="bg1"/>
              </a:solidFill>
              <a:latin typeface="#9Slide03 Kaleko 105 Round Bol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76911A0-5C03-4FA0-A0C7-ADC299678D08}"/>
              </a:ext>
            </a:extLst>
          </p:cNvPr>
          <p:cNvSpPr txBox="1"/>
          <p:nvPr/>
        </p:nvSpPr>
        <p:spPr>
          <a:xfrm>
            <a:off x="8271503" y="1520759"/>
            <a:ext cx="299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đội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tham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0D9E017-C6A5-4359-89B2-A58A26A3609E}"/>
              </a:ext>
            </a:extLst>
          </p:cNvPr>
          <p:cNvSpPr txBox="1"/>
          <p:nvPr/>
        </p:nvSpPr>
        <p:spPr>
          <a:xfrm>
            <a:off x="7617204" y="2251838"/>
            <a:ext cx="299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đội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BBD3AD6-5D49-4212-A8EA-6CEE5462D594}"/>
              </a:ext>
            </a:extLst>
          </p:cNvPr>
          <p:cNvSpPr txBox="1"/>
          <p:nvPr/>
        </p:nvSpPr>
        <p:spPr>
          <a:xfrm>
            <a:off x="1285548" y="2251838"/>
            <a:ext cx="416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trên</a:t>
            </a:r>
            <a:endParaRPr lang="en-US" sz="2400" dirty="0">
              <a:solidFill>
                <a:schemeClr val="bg1"/>
              </a:solidFill>
              <a:latin typeface="#9Slide03 Kaleko 105 Rou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4" grpId="0"/>
      <p:bldP spid="29" grpId="0"/>
      <p:bldP spid="3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D25C79-4C51-4B77-96C4-192D73FD9995}"/>
              </a:ext>
            </a:extLst>
          </p:cNvPr>
          <p:cNvSpPr txBox="1"/>
          <p:nvPr/>
        </p:nvSpPr>
        <p:spPr>
          <a:xfrm>
            <a:off x="1815299" y="2180643"/>
            <a:ext cx="8561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FF00"/>
                </a:solidFill>
                <a:latin typeface="#9Slide05 SVNStandly" pitchFamily="2" charset="0"/>
              </a:rPr>
              <a:t>Hẹn gặp lại các con!</a:t>
            </a:r>
            <a:endParaRPr lang="en-US" sz="9600" dirty="0">
              <a:solidFill>
                <a:srgbClr val="FFFF00"/>
              </a:solidFill>
              <a:latin typeface="#9Slide05 SVNStandl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1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2008AE-2D93-4AA4-9C49-5032463E28C9}"/>
              </a:ext>
            </a:extLst>
          </p:cNvPr>
          <p:cNvSpPr txBox="1"/>
          <p:nvPr/>
        </p:nvSpPr>
        <p:spPr>
          <a:xfrm>
            <a:off x="4464977" y="377992"/>
            <a:ext cx="326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#9Slide03 Kaleko 105 Round Bold" pitchFamily="2" charset="0"/>
              </a:rPr>
              <a:t>DẶN DÒ</a:t>
            </a:r>
            <a:endParaRPr lang="en-US" sz="3200" dirty="0">
              <a:solidFill>
                <a:srgbClr val="FFFF00"/>
              </a:solidFill>
              <a:latin typeface="#9Slide03 Kaleko 105 Round 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EA0907-5549-4D61-908E-66B343B99FC4}"/>
              </a:ext>
            </a:extLst>
          </p:cNvPr>
          <p:cNvSpPr txBox="1"/>
          <p:nvPr/>
        </p:nvSpPr>
        <p:spPr>
          <a:xfrm>
            <a:off x="1401736" y="1505752"/>
            <a:ext cx="992158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20000"/>
              </a:lnSpc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  <a:latin typeface="#9Slide03 Kaleko 105 Round Bold" pitchFamily="2" charset="0"/>
              </a:rPr>
              <a:t>Hoàn</a:t>
            </a:r>
            <a:r>
              <a:rPr lang="en-US" sz="3200" dirty="0" smtClean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#9Slide03 Kaleko 105 Round Bold" pitchFamily="2" charset="0"/>
              </a:rPr>
              <a:t>thành</a:t>
            </a:r>
            <a:r>
              <a:rPr lang="en-US" sz="3200" dirty="0" smtClean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#9Slide03 Kaleko 105 Round Bold" pitchFamily="2" charset="0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#9Slide03 Kaleko 105 Round Bold" pitchFamily="2" charset="0"/>
              </a:rPr>
              <a:t>tập</a:t>
            </a:r>
            <a:r>
              <a:rPr lang="en-US" sz="3200" dirty="0" smtClean="0">
                <a:solidFill>
                  <a:schemeClr val="bg1"/>
                </a:solidFill>
                <a:latin typeface="#9Slide03 Kaleko 105 Round Bold" pitchFamily="2" charset="0"/>
              </a:rPr>
              <a:t>.</a:t>
            </a:r>
            <a:endParaRPr lang="en-US" sz="3200" dirty="0">
              <a:solidFill>
                <a:schemeClr val="bg1"/>
              </a:solidFill>
              <a:latin typeface="#9Slide03 Kaleko 105 Round Bold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2. </a:t>
            </a:r>
            <a:r>
              <a:rPr lang="en-US" sz="3200" dirty="0" err="1" smtClean="0">
                <a:solidFill>
                  <a:schemeClr val="bg1"/>
                </a:solidFill>
                <a:latin typeface="#9Slide03 Kaleko 105 Round Bold" pitchFamily="2" charset="0"/>
              </a:rPr>
              <a:t>Chuẩn</a:t>
            </a:r>
            <a:r>
              <a:rPr lang="en-US" sz="3200" dirty="0" smtClean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#9Slide03 Kaleko 105 Round Bold" pitchFamily="2" charset="0"/>
              </a:rPr>
              <a:t>bị</a:t>
            </a:r>
            <a:r>
              <a:rPr lang="en-US" sz="3200" dirty="0" smtClean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#9Slide03 Kaleko 105 Round Bold" pitchFamily="2" charset="0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#9Slide03 Kaleko 105 Round Bold" pitchFamily="2" charset="0"/>
              </a:rPr>
              <a:t>sau</a:t>
            </a:r>
            <a:r>
              <a:rPr lang="en-US" sz="3200" dirty="0" smtClean="0">
                <a:solidFill>
                  <a:schemeClr val="bg1"/>
                </a:solidFill>
                <a:latin typeface="#9Slide03 Kaleko 105 Round Bold" pitchFamily="2" charset="0"/>
              </a:rPr>
              <a:t>.</a:t>
            </a:r>
            <a:endParaRPr lang="en-US" sz="3200" dirty="0">
              <a:solidFill>
                <a:schemeClr val="bg1"/>
              </a:solidFill>
              <a:latin typeface="#9Slide03 Kaleko 105 Rou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D25C79-4C51-4B77-96C4-192D73FD9995}"/>
              </a:ext>
            </a:extLst>
          </p:cNvPr>
          <p:cNvSpPr txBox="1"/>
          <p:nvPr/>
        </p:nvSpPr>
        <p:spPr>
          <a:xfrm>
            <a:off x="3943740" y="2180643"/>
            <a:ext cx="5060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#9Slide03 AmpleSoft Bold" panose="02000000000000000000" pitchFamily="2" charset="0"/>
              </a:rPr>
              <a:t>MỤC TIÊU :</a:t>
            </a:r>
            <a:endParaRPr lang="en-US" sz="6000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B2FF45-E9B9-4DFC-B591-4DE6470FFFFF}"/>
              </a:ext>
            </a:extLst>
          </p:cNvPr>
          <p:cNvSpPr txBox="1"/>
          <p:nvPr/>
        </p:nvSpPr>
        <p:spPr>
          <a:xfrm>
            <a:off x="1488831" y="3399692"/>
            <a:ext cx="8397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prstClr val="white"/>
                </a:solidFill>
                <a:latin typeface="HP001 4 hàng" pitchFamily="34" charset="0"/>
              </a:rPr>
              <a:t>Củng</a:t>
            </a:r>
            <a:r>
              <a:rPr lang="en-US" sz="32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itchFamily="34" charset="0"/>
              </a:rPr>
              <a:t>cố</a:t>
            </a:r>
            <a:r>
              <a:rPr lang="en-US" sz="32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itchFamily="34" charset="0"/>
              </a:rPr>
              <a:t>về</a:t>
            </a:r>
            <a:r>
              <a:rPr lang="en-US" sz="32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itchFamily="34" charset="0"/>
              </a:rPr>
              <a:t>phép</a:t>
            </a:r>
            <a:r>
              <a:rPr lang="en-US" sz="32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itchFamily="34" charset="0"/>
              </a:rPr>
              <a:t>cộng</a:t>
            </a:r>
            <a:r>
              <a:rPr lang="en-US" sz="32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itchFamily="34" charset="0"/>
              </a:rPr>
              <a:t>các</a:t>
            </a:r>
            <a:r>
              <a:rPr lang="en-US" sz="32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itchFamily="34" charset="0"/>
              </a:rPr>
              <a:t>phân</a:t>
            </a:r>
            <a:r>
              <a:rPr lang="en-US" sz="32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itchFamily="34" charset="0"/>
              </a:rPr>
              <a:t>số</a:t>
            </a:r>
            <a:endParaRPr lang="en-US" sz="3200" b="1" dirty="0" smtClean="0">
              <a:solidFill>
                <a:prstClr val="white"/>
              </a:solidFill>
              <a:latin typeface="HP001 4 hàng" pitchFamily="34" charset="0"/>
            </a:endParaRPr>
          </a:p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prstClr val="white"/>
                </a:solidFill>
                <a:latin typeface="HP001 4 hàng" pitchFamily="34" charset="0"/>
              </a:rPr>
              <a:t>Giải</a:t>
            </a:r>
            <a:r>
              <a:rPr lang="en-US" sz="32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itchFamily="34" charset="0"/>
              </a:rPr>
              <a:t>các</a:t>
            </a:r>
            <a:r>
              <a:rPr lang="en-US" sz="32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itchFamily="34" charset="0"/>
              </a:rPr>
              <a:t>bài</a:t>
            </a:r>
            <a:r>
              <a:rPr lang="en-US" sz="3200" b="1" dirty="0" smtClean="0">
                <a:solidFill>
                  <a:prstClr val="white"/>
                </a:solidFill>
                <a:latin typeface="HP001 4 hàng" pitchFamily="34" charset="0"/>
              </a:rPr>
              <a:t> 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itchFamily="34" charset="0"/>
              </a:rPr>
              <a:t>toán</a:t>
            </a:r>
            <a:r>
              <a:rPr lang="en-US" sz="32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itchFamily="34" charset="0"/>
              </a:rPr>
              <a:t>liên</a:t>
            </a:r>
            <a:r>
              <a:rPr lang="en-US" sz="32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itchFamily="34" charset="0"/>
              </a:rPr>
              <a:t>quan</a:t>
            </a:r>
            <a:endParaRPr lang="en-US" sz="32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2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489EDC-AB75-42A9-B8A9-20CFB77EB5D4}"/>
              </a:ext>
            </a:extLst>
          </p:cNvPr>
          <p:cNvSpPr txBox="1"/>
          <p:nvPr/>
        </p:nvSpPr>
        <p:spPr>
          <a:xfrm>
            <a:off x="1334279" y="1194320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2 (SGK-T128).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9DC2616-057E-4357-962B-7E4A6404EA02}"/>
              </a:ext>
            </a:extLst>
          </p:cNvPr>
          <p:cNvGrpSpPr/>
          <p:nvPr/>
        </p:nvGrpSpPr>
        <p:grpSpPr>
          <a:xfrm>
            <a:off x="1334279" y="2638590"/>
            <a:ext cx="1931437" cy="1014893"/>
            <a:chOff x="1334279" y="2638590"/>
            <a:chExt cx="1931437" cy="1014893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7F428F7-0717-4719-8F65-9166C6E63F57}"/>
                </a:ext>
              </a:extLst>
            </p:cNvPr>
            <p:cNvSpPr txBox="1"/>
            <p:nvPr/>
          </p:nvSpPr>
          <p:spPr>
            <a:xfrm>
              <a:off x="133427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id="{EC9CFE36-FD79-46BA-8529-809A2CA42BE6}"/>
                    </a:ext>
                  </a:extLst>
                </p:cNvPr>
                <p:cNvSpPr txBox="1"/>
                <p:nvPr/>
              </p:nvSpPr>
              <p:spPr>
                <a:xfrm>
                  <a:off x="1796144" y="2638590"/>
                  <a:ext cx="1469572" cy="1014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C9CFE36-FD79-46BA-8529-809A2CA42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144" y="2638590"/>
                  <a:ext cx="1469572" cy="101489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C9939FC-3C88-4274-AAEC-B99056E858F5}"/>
              </a:ext>
            </a:extLst>
          </p:cNvPr>
          <p:cNvGrpSpPr/>
          <p:nvPr/>
        </p:nvGrpSpPr>
        <p:grpSpPr>
          <a:xfrm>
            <a:off x="4379169" y="2638590"/>
            <a:ext cx="1931437" cy="1027717"/>
            <a:chOff x="4379169" y="2638590"/>
            <a:chExt cx="1931437" cy="102771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46A8ACE-F584-4915-B894-8493444CEAEC}"/>
                </a:ext>
              </a:extLst>
            </p:cNvPr>
            <p:cNvSpPr txBox="1"/>
            <p:nvPr/>
          </p:nvSpPr>
          <p:spPr>
            <a:xfrm>
              <a:off x="437916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AFEE56B6-8892-4E86-97CF-7835F3FCFECA}"/>
                    </a:ext>
                  </a:extLst>
                </p:cNvPr>
                <p:cNvSpPr txBox="1"/>
                <p:nvPr/>
              </p:nvSpPr>
              <p:spPr>
                <a:xfrm>
                  <a:off x="4841034" y="2638590"/>
                  <a:ext cx="1469572" cy="1027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EE56B6-8892-4E86-97CF-7835F3FCF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034" y="2638590"/>
                  <a:ext cx="1469572" cy="10277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4C21762-2BE3-4DD7-9199-6C8816FF4A26}"/>
              </a:ext>
            </a:extLst>
          </p:cNvPr>
          <p:cNvGrpSpPr/>
          <p:nvPr/>
        </p:nvGrpSpPr>
        <p:grpSpPr>
          <a:xfrm>
            <a:off x="7937242" y="2638590"/>
            <a:ext cx="1931437" cy="1017715"/>
            <a:chOff x="7937242" y="2638590"/>
            <a:chExt cx="1931437" cy="1017715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4F208DD-D5AD-4998-9332-B3AF0CB612B2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="" xmlns:a16="http://schemas.microsoft.com/office/drawing/2014/main" id="{1D030D58-FF25-4A4B-A054-FDE306740123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D030D58-FF25-4A4B-A054-FDE306740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1469572" cy="101771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940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8FF0A7F-AFEB-4B7D-90A3-7A86094DA15E}"/>
              </a:ext>
            </a:extLst>
          </p:cNvPr>
          <p:cNvGrpSpPr/>
          <p:nvPr/>
        </p:nvGrpSpPr>
        <p:grpSpPr>
          <a:xfrm>
            <a:off x="2475183" y="2697314"/>
            <a:ext cx="1931437" cy="1014893"/>
            <a:chOff x="4320759" y="809790"/>
            <a:chExt cx="1931437" cy="1014893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90330DD-957B-4358-BB11-B086B43B6624}"/>
                </a:ext>
              </a:extLst>
            </p:cNvPr>
            <p:cNvSpPr txBox="1"/>
            <p:nvPr/>
          </p:nvSpPr>
          <p:spPr>
            <a:xfrm>
              <a:off x="4320759" y="10556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="" xmlns:a16="http://schemas.microsoft.com/office/drawing/2014/main" id="{085E1A62-48D0-4A18-95C2-04DAB50F7C44}"/>
                    </a:ext>
                  </a:extLst>
                </p:cNvPr>
                <p:cNvSpPr txBox="1"/>
                <p:nvPr/>
              </p:nvSpPr>
              <p:spPr>
                <a:xfrm>
                  <a:off x="4782624" y="809790"/>
                  <a:ext cx="1469572" cy="1014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E1A62-48D0-4A18-95C2-04DAB50F7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624" y="809790"/>
                  <a:ext cx="1469572" cy="101489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7D43790-AE07-49E0-AE43-3218F26B9986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43790-AE07-49E0-AE43-3218F26B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5F5DF9D0-2551-4596-A81F-2DB2FBC1B962}"/>
                  </a:ext>
                </a:extLst>
              </p:cNvPr>
              <p:cNvSpPr txBox="1"/>
              <p:nvPr/>
            </p:nvSpPr>
            <p:spPr>
              <a:xfrm>
                <a:off x="4969710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DF9D0-2551-4596-A81F-2DB2FBC1B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0" y="2697314"/>
                <a:ext cx="595988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="" xmlns:a16="http://schemas.microsoft.com/office/drawing/2014/main" id="{DD274AFB-DC54-4732-A02B-A28873FCAE2D}"/>
              </a:ext>
            </a:extLst>
          </p:cNvPr>
          <p:cNvSpPr/>
          <p:nvPr/>
        </p:nvSpPr>
        <p:spPr>
          <a:xfrm>
            <a:off x="318781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="" xmlns:a16="http://schemas.microsoft.com/office/drawing/2014/main" id="{358FABE3-4334-4B2C-892E-8910B5801E81}"/>
              </a:ext>
            </a:extLst>
          </p:cNvPr>
          <p:cNvSpPr/>
          <p:nvPr/>
        </p:nvSpPr>
        <p:spPr>
          <a:xfrm>
            <a:off x="318781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069D3A2-9A53-4CC3-A2BE-4C8C588382C5}"/>
                  </a:ext>
                </a:extLst>
              </p:cNvPr>
              <p:cNvSpPr txBox="1"/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69D3A2-9A53-4CC3-A2BE-4C8C58838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45F5C8F-53D5-4909-B1CF-DE4A304102E1}"/>
                  </a:ext>
                </a:extLst>
              </p:cNvPr>
              <p:cNvSpPr txBox="1"/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F5C8F-53D5-4909-B1CF-DE4A30410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Down 15">
            <a:extLst>
              <a:ext uri="{FF2B5EF4-FFF2-40B4-BE49-F238E27FC236}">
                <a16:creationId xmlns="" xmlns:a16="http://schemas.microsoft.com/office/drawing/2014/main" id="{BB6777BA-088B-40C4-82ED-BF55F3368246}"/>
              </a:ext>
            </a:extLst>
          </p:cNvPr>
          <p:cNvSpPr/>
          <p:nvPr/>
        </p:nvSpPr>
        <p:spPr>
          <a:xfrm>
            <a:off x="4094043" y="218909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73CA7B5E-4B86-42C3-8D24-2AE44610BA20}"/>
                  </a:ext>
                </a:extLst>
              </p:cNvPr>
              <p:cNvSpPr txBox="1"/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CA7B5E-4B86-42C3-8D24-2AE44610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Curved Up 17">
            <a:extLst>
              <a:ext uri="{FF2B5EF4-FFF2-40B4-BE49-F238E27FC236}">
                <a16:creationId xmlns="" xmlns:a16="http://schemas.microsoft.com/office/drawing/2014/main" id="{5DD21015-EF40-489D-A2DB-A00FD0C1F526}"/>
              </a:ext>
            </a:extLst>
          </p:cNvPr>
          <p:cNvSpPr/>
          <p:nvPr/>
        </p:nvSpPr>
        <p:spPr>
          <a:xfrm>
            <a:off x="4094043" y="3773764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59D703A2-A649-4CD0-A02B-0FD34DCFC80D}"/>
                  </a:ext>
                </a:extLst>
              </p:cNvPr>
              <p:cNvSpPr txBox="1"/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03A2-A649-4CD0-A02B-0FD34DCFC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B965A3DC-CB03-4B2A-8E87-ABF26050FBFD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65A3DC-CB03-4B2A-8E87-ABF26050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43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50698CF-6BB0-491C-AB49-00D6CB11446E}"/>
              </a:ext>
            </a:extLst>
          </p:cNvPr>
          <p:cNvSpPr txBox="1"/>
          <p:nvPr/>
        </p:nvSpPr>
        <p:spPr>
          <a:xfrm>
            <a:off x="1352493" y="512484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2 (SGK-T128).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6B4B4695-F246-40BD-B88A-D5291641CF20}"/>
                  </a:ext>
                </a:extLst>
              </p:cNvPr>
              <p:cNvSpPr txBox="1"/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4B4695-F246-40BD-B88A-D5291641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A800063C-8447-4E7A-A1E5-9FA43AE476C1}"/>
                  </a:ext>
                </a:extLst>
              </p:cNvPr>
              <p:cNvSpPr txBox="1"/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(7)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00063C-8447-4E7A-A1E5-9FA43AE4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B6CCA02-18B5-42F8-98D7-D532122501E0}"/>
              </a:ext>
            </a:extLst>
          </p:cNvPr>
          <p:cNvSpPr txBox="1"/>
          <p:nvPr/>
        </p:nvSpPr>
        <p:spPr>
          <a:xfrm>
            <a:off x="292534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AE4EE"/>
                </a:solidFill>
                <a:latin typeface="#9Slide03 Kaleko 105 Round Bold" pitchFamily="2" charset="0"/>
              </a:rPr>
              <a:t>MSC: 28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1" grpId="0"/>
      <p:bldP spid="23" grpId="0"/>
      <p:bldP spid="24" grpId="0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2730562" y="2714998"/>
                <a:ext cx="595988" cy="106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562" y="2714998"/>
                <a:ext cx="595988" cy="10601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2DD182-757D-4916-9836-79D4D172D2E3}"/>
              </a:ext>
            </a:extLst>
          </p:cNvPr>
          <p:cNvSpPr txBox="1"/>
          <p:nvPr/>
        </p:nvSpPr>
        <p:spPr>
          <a:xfrm>
            <a:off x="1367835" y="498033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2 (SGK-T128).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9C2F7B-E8A7-4C97-BE50-E879E97EC228}"/>
              </a:ext>
            </a:extLst>
          </p:cNvPr>
          <p:cNvGrpSpPr/>
          <p:nvPr/>
        </p:nvGrpSpPr>
        <p:grpSpPr>
          <a:xfrm>
            <a:off x="2142195" y="2697314"/>
            <a:ext cx="2607338" cy="1952907"/>
            <a:chOff x="4775488" y="2663758"/>
            <a:chExt cx="1552451" cy="1952907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B15C636-FEEE-495C-B156-962ACB4445AA}"/>
                </a:ext>
              </a:extLst>
            </p:cNvPr>
            <p:cNvSpPr txBox="1"/>
            <p:nvPr/>
          </p:nvSpPr>
          <p:spPr>
            <a:xfrm>
              <a:off x="4775488" y="2909595"/>
              <a:ext cx="396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="" xmlns:a16="http://schemas.microsoft.com/office/drawing/2014/main" id="{2572E4E1-CDC0-4486-9B5C-4CBCE0D73C7E}"/>
                    </a:ext>
                  </a:extLst>
                </p:cNvPr>
                <p:cNvSpPr txBox="1"/>
                <p:nvPr/>
              </p:nvSpPr>
              <p:spPr>
                <a:xfrm>
                  <a:off x="4858367" y="2663758"/>
                  <a:ext cx="1469572" cy="1952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572E4E1-CDC0-4486-9B5C-4CBCE0D73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8367" y="2663758"/>
                  <a:ext cx="1469572" cy="195290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FCD7AF8-EA11-484C-A361-E719ECD70591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CD7AF8-EA11-484C-A361-E719ECD7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BD7AF6D3-4C58-4DA9-BBBF-2A712C5BFE1D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7AF6D3-4C58-4DA9-BBBF-2A712C5B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17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Down 14">
            <a:extLst>
              <a:ext uri="{FF2B5EF4-FFF2-40B4-BE49-F238E27FC236}">
                <a16:creationId xmlns="" xmlns:a16="http://schemas.microsoft.com/office/drawing/2014/main" id="{6D9E3F00-78E1-43AB-838F-34CEE41EB9CB}"/>
              </a:ext>
            </a:extLst>
          </p:cNvPr>
          <p:cNvSpPr/>
          <p:nvPr/>
        </p:nvSpPr>
        <p:spPr>
          <a:xfrm>
            <a:off x="4094043" y="2177623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5256686" y="176251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86" y="1762511"/>
                <a:ext cx="1026883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Curved Up 16">
            <a:extLst>
              <a:ext uri="{FF2B5EF4-FFF2-40B4-BE49-F238E27FC236}">
                <a16:creationId xmlns="" xmlns:a16="http://schemas.microsoft.com/office/drawing/2014/main" id="{E024A286-2931-4493-9E33-8E21E34CDFFD}"/>
              </a:ext>
            </a:extLst>
          </p:cNvPr>
          <p:cNvSpPr/>
          <p:nvPr/>
        </p:nvSpPr>
        <p:spPr>
          <a:xfrm>
            <a:off x="4094043" y="3762291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78F50341-1BF9-4069-BFC9-66BA90960CDA}"/>
                  </a:ext>
                </a:extLst>
              </p:cNvPr>
              <p:cNvSpPr txBox="1"/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F50341-1BF9-4069-BFC9-66BA9096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77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32144B1-6B73-4D1F-80AB-84D8CC7B9CC7}"/>
                  </a:ext>
                </a:extLst>
              </p:cNvPr>
              <p:cNvSpPr txBox="1"/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2144B1-6B73-4D1F-80AB-84D8CC7B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5811923-9EAE-4C59-9FDE-C50C88FDE377}"/>
              </a:ext>
            </a:extLst>
          </p:cNvPr>
          <p:cNvSpPr txBox="1"/>
          <p:nvPr/>
        </p:nvSpPr>
        <p:spPr>
          <a:xfrm>
            <a:off x="292534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AE4EE"/>
                </a:solidFill>
                <a:latin typeface="#9Slide03 Kaleko 105 Round Bold" pitchFamily="2" charset="0"/>
              </a:rPr>
              <a:t>MSC: 16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8281 -0.00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3" grpId="0"/>
      <p:bldP spid="14" grpId="0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/>
      <p:bldP spid="20" grpId="0"/>
      <p:bldP spid="21" grpId="0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9228245-B3CB-4D3F-9D61-E831247F8BC3}"/>
              </a:ext>
            </a:extLst>
          </p:cNvPr>
          <p:cNvSpPr txBox="1"/>
          <p:nvPr/>
        </p:nvSpPr>
        <p:spPr>
          <a:xfrm>
            <a:off x="1367835" y="498033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2 (SGK-T128).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798E7A5-B4B1-4E53-93C3-897582A855B2}"/>
              </a:ext>
            </a:extLst>
          </p:cNvPr>
          <p:cNvGrpSpPr/>
          <p:nvPr/>
        </p:nvGrpSpPr>
        <p:grpSpPr>
          <a:xfrm>
            <a:off x="2445308" y="2676596"/>
            <a:ext cx="1931437" cy="1017715"/>
            <a:chOff x="7937242" y="2638590"/>
            <a:chExt cx="1931437" cy="101771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6F3180B-9E78-4A54-89CA-28583018D704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="" xmlns:a16="http://schemas.microsoft.com/office/drawing/2014/main" id="{83633C02-8078-47BB-A1DB-3DEE254EAA85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3633C02-8078-47BB-A1DB-3DEE254EA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1469572" cy="101771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087292E-CACC-4292-A089-DE59A4EC1353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87292E-CACC-4292-A089-DE59A4EC1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176614F7-3380-46C3-9CB0-0FE3E9EFAF4D}"/>
                  </a:ext>
                </a:extLst>
              </p:cNvPr>
              <p:cNvSpPr txBox="1"/>
              <p:nvPr/>
            </p:nvSpPr>
            <p:spPr>
              <a:xfrm>
                <a:off x="4969710" y="2697314"/>
                <a:ext cx="595988" cy="102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6614F7-3380-46C3-9CB0-0FE3E9EF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0" y="2697314"/>
                <a:ext cx="595988" cy="1027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Down 7">
            <a:extLst>
              <a:ext uri="{FF2B5EF4-FFF2-40B4-BE49-F238E27FC236}">
                <a16:creationId xmlns="" xmlns:a16="http://schemas.microsoft.com/office/drawing/2014/main" id="{2EE27539-51FB-4217-8E00-AA806295519F}"/>
              </a:ext>
            </a:extLst>
          </p:cNvPr>
          <p:cNvSpPr/>
          <p:nvPr/>
        </p:nvSpPr>
        <p:spPr>
          <a:xfrm>
            <a:off x="318781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="" xmlns:a16="http://schemas.microsoft.com/office/drawing/2014/main" id="{AB2B6BEA-0F5F-4706-838E-30A0823B060F}"/>
              </a:ext>
            </a:extLst>
          </p:cNvPr>
          <p:cNvSpPr/>
          <p:nvPr/>
        </p:nvSpPr>
        <p:spPr>
          <a:xfrm>
            <a:off x="318781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ABA4A283-EA89-47B9-9493-29AD9B3AFC7D}"/>
                  </a:ext>
                </a:extLst>
              </p:cNvPr>
              <p:cNvSpPr txBox="1"/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A4A283-EA89-47B9-9493-29AD9B3AF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B5C37114-10BB-4538-BD5A-77B180619185}"/>
                  </a:ext>
                </a:extLst>
              </p:cNvPr>
              <p:cNvSpPr txBox="1"/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C37114-10BB-4538-BD5A-77B180619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016EC27-10AF-4EDC-967F-038C4468AF7C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16EC27-10AF-4EDC-967F-038C4468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AE3A7018-475F-49E6-86E3-B43980DD1AC8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3A7018-475F-49E6-86E3-B43980DD1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Curved Down 13">
            <a:extLst>
              <a:ext uri="{FF2B5EF4-FFF2-40B4-BE49-F238E27FC236}">
                <a16:creationId xmlns="" xmlns:a16="http://schemas.microsoft.com/office/drawing/2014/main" id="{CCD6221D-879A-481F-B058-9564C06C18B6}"/>
              </a:ext>
            </a:extLst>
          </p:cNvPr>
          <p:cNvSpPr/>
          <p:nvPr/>
        </p:nvSpPr>
        <p:spPr>
          <a:xfrm>
            <a:off x="4094043" y="218909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FBE9EEA9-3251-47A1-A73E-C0BC7E1098C7}"/>
                  </a:ext>
                </a:extLst>
              </p:cNvPr>
              <p:cNvSpPr txBox="1"/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E9EEA9-3251-47A1-A73E-C0BC7E109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Up 15">
            <a:extLst>
              <a:ext uri="{FF2B5EF4-FFF2-40B4-BE49-F238E27FC236}">
                <a16:creationId xmlns="" xmlns:a16="http://schemas.microsoft.com/office/drawing/2014/main" id="{CB547ACA-7394-4F88-AD11-208835602DB9}"/>
              </a:ext>
            </a:extLst>
          </p:cNvPr>
          <p:cNvSpPr/>
          <p:nvPr/>
        </p:nvSpPr>
        <p:spPr>
          <a:xfrm>
            <a:off x="4094043" y="3773764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6CF762D4-22EC-46E2-8BBD-C4A04CC9D1E8}"/>
                  </a:ext>
                </a:extLst>
              </p:cNvPr>
              <p:cNvSpPr txBox="1"/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F762D4-22EC-46E2-8BBD-C4A04CC9D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85C05879-081B-453C-9927-2EE4932928A6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C05879-081B-453C-9927-2EE493292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11E770AE-AF3B-49C3-B3D1-5FBD13F51C29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70AE-AF3B-49C3-B3D1-5FBD13F51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77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98E6C53-E715-4445-80B3-097E9BBFAF9A}"/>
                  </a:ext>
                </a:extLst>
              </p:cNvPr>
              <p:cNvSpPr txBox="1"/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8E6C53-E715-4445-80B3-097E9BBFA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CD50693A-0537-4053-BD5B-1BB6A05E4388}"/>
                  </a:ext>
                </a:extLst>
              </p:cNvPr>
              <p:cNvSpPr txBox="1"/>
              <p:nvPr/>
            </p:nvSpPr>
            <p:spPr>
              <a:xfrm>
                <a:off x="292534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50693A-0537-4053-BD5B-1BB6A05E4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41" y="3425042"/>
                <a:ext cx="102688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A562336-1411-4F6F-BA84-E8EC8699ACAE}"/>
              </a:ext>
            </a:extLst>
          </p:cNvPr>
          <p:cNvSpPr txBox="1"/>
          <p:nvPr/>
        </p:nvSpPr>
        <p:spPr>
          <a:xfrm>
            <a:off x="292534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AE4EE"/>
                </a:solidFill>
                <a:latin typeface="#9Slide03 Kaleko 105 Round Bold" pitchFamily="2" charset="0"/>
              </a:rPr>
              <a:t>MSC: 15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9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3" grpId="0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9" grpId="0"/>
      <p:bldP spid="20" grpId="0"/>
      <p:bldP spid="21" grpId="0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461B2F-F03B-43E4-801B-4BD054AAF525}"/>
              </a:ext>
            </a:extLst>
          </p:cNvPr>
          <p:cNvSpPr txBox="1"/>
          <p:nvPr/>
        </p:nvSpPr>
        <p:spPr>
          <a:xfrm>
            <a:off x="4840448" y="1132514"/>
            <a:ext cx="257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#9Slide03 Kaleko 105 Round Bold" pitchFamily="2" charset="0"/>
              </a:rPr>
              <a:t>GHI NHỚ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87E7B1-DD85-407C-B949-0EB750F72F1C}"/>
              </a:ext>
            </a:extLst>
          </p:cNvPr>
          <p:cNvSpPr txBox="1"/>
          <p:nvPr/>
        </p:nvSpPr>
        <p:spPr>
          <a:xfrm>
            <a:off x="1631530" y="2322799"/>
            <a:ext cx="8928941" cy="221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Muốn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cộng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khác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mẫu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, ta </a:t>
            </a:r>
            <a:r>
              <a:rPr lang="en-US" sz="3200" dirty="0" err="1">
                <a:solidFill>
                  <a:srgbClr val="FFFF00"/>
                </a:solidFill>
                <a:latin typeface="#9Slide03 Kaleko 105 Round Bold" pitchFamily="2" charset="0"/>
              </a:rPr>
              <a:t>quy</a:t>
            </a:r>
            <a:r>
              <a:rPr lang="en-US" sz="32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#9Slide03 Kaleko 105 Round Bold" pitchFamily="2" charset="0"/>
              </a:rPr>
              <a:t>đồng</a:t>
            </a:r>
            <a:r>
              <a:rPr lang="en-US" sz="32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#9Slide03 Kaleko 105 Round Bold" pitchFamily="2" charset="0"/>
              </a:rPr>
              <a:t>mẫu</a:t>
            </a:r>
            <a:r>
              <a:rPr lang="en-US" sz="32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#9Slide03 Kaleko 105 Round Bold" pitchFamily="2" charset="0"/>
              </a:rPr>
              <a:t>số</a:t>
            </a:r>
            <a:r>
              <a:rPr lang="en-US" sz="32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rồi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#9Slide03 Kaleko 105 Round Bold" pitchFamily="2" charset="0"/>
              </a:rPr>
              <a:t>cộng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68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B25CE5-798B-41E2-8A93-9FC902A7C810}"/>
              </a:ext>
            </a:extLst>
          </p:cNvPr>
          <p:cNvSpPr txBox="1"/>
          <p:nvPr/>
        </p:nvSpPr>
        <p:spPr>
          <a:xfrm>
            <a:off x="1460956" y="934919"/>
            <a:ext cx="768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3 (SGK-T128).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Rút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gọn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rồi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5C951F9-0174-4B7B-A365-7601ED0CDAB2}"/>
              </a:ext>
            </a:extLst>
          </p:cNvPr>
          <p:cNvGrpSpPr/>
          <p:nvPr/>
        </p:nvGrpSpPr>
        <p:grpSpPr>
          <a:xfrm>
            <a:off x="1334279" y="2638590"/>
            <a:ext cx="1931437" cy="1017523"/>
            <a:chOff x="1334279" y="2638590"/>
            <a:chExt cx="1931437" cy="1017523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80C6A72-E980-4E6E-AED8-9BE98F503B7C}"/>
                </a:ext>
              </a:extLst>
            </p:cNvPr>
            <p:cNvSpPr txBox="1"/>
            <p:nvPr/>
          </p:nvSpPr>
          <p:spPr>
            <a:xfrm>
              <a:off x="133427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="" xmlns:a16="http://schemas.microsoft.com/office/drawing/2014/main" id="{CD747512-AA4B-4E40-96F4-4FF3A8DF986A}"/>
                    </a:ext>
                  </a:extLst>
                </p:cNvPr>
                <p:cNvSpPr txBox="1"/>
                <p:nvPr/>
              </p:nvSpPr>
              <p:spPr>
                <a:xfrm>
                  <a:off x="1796144" y="26385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747512-AA4B-4E40-96F4-4FF3A8DF98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144" y="2638590"/>
                  <a:ext cx="1469572" cy="101752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1A3B816-B1B9-449B-8EDF-4A1CA07D68D4}"/>
              </a:ext>
            </a:extLst>
          </p:cNvPr>
          <p:cNvGrpSpPr/>
          <p:nvPr/>
        </p:nvGrpSpPr>
        <p:grpSpPr>
          <a:xfrm>
            <a:off x="4379169" y="2638590"/>
            <a:ext cx="1931437" cy="1017715"/>
            <a:chOff x="4379169" y="2638590"/>
            <a:chExt cx="1931437" cy="101771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DC0E8AA-CB65-47EE-BBC7-560FB9219C07}"/>
                </a:ext>
              </a:extLst>
            </p:cNvPr>
            <p:cNvSpPr txBox="1"/>
            <p:nvPr/>
          </p:nvSpPr>
          <p:spPr>
            <a:xfrm>
              <a:off x="437916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="" xmlns:a16="http://schemas.microsoft.com/office/drawing/2014/main" id="{A6DD6C1C-645D-41DA-98C1-FB5E50A348DC}"/>
                    </a:ext>
                  </a:extLst>
                </p:cNvPr>
                <p:cNvSpPr txBox="1"/>
                <p:nvPr/>
              </p:nvSpPr>
              <p:spPr>
                <a:xfrm>
                  <a:off x="4841034" y="2638590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6DD6C1C-645D-41DA-98C1-FB5E50A348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034" y="2638590"/>
                  <a:ext cx="1469572" cy="10177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6E59042-1D87-4988-A92F-88CC99EF866D}"/>
              </a:ext>
            </a:extLst>
          </p:cNvPr>
          <p:cNvGrpSpPr/>
          <p:nvPr/>
        </p:nvGrpSpPr>
        <p:grpSpPr>
          <a:xfrm>
            <a:off x="7937242" y="2638590"/>
            <a:ext cx="2179881" cy="1949508"/>
            <a:chOff x="7937242" y="2638590"/>
            <a:chExt cx="1931437" cy="194950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C71308E-097B-4835-9C66-E2090573EC56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="" xmlns:a16="http://schemas.microsoft.com/office/drawing/2014/main" id="{E6264840-0242-43DC-ADEC-060B6E27688D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1469572" cy="1949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264840-0242-43DC-ADEC-060B6E2768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1469572" cy="194950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320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003482-9C39-4FB7-A913-CF779AAC8419}"/>
              </a:ext>
            </a:extLst>
          </p:cNvPr>
          <p:cNvSpPr txBox="1"/>
          <p:nvPr/>
        </p:nvSpPr>
        <p:spPr>
          <a:xfrm>
            <a:off x="1334279" y="590970"/>
            <a:ext cx="768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3 (SGK-T128).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Rút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gọn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rồi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BB72732-A411-4BD6-993C-8D235271C292}"/>
              </a:ext>
            </a:extLst>
          </p:cNvPr>
          <p:cNvGrpSpPr/>
          <p:nvPr/>
        </p:nvGrpSpPr>
        <p:grpSpPr>
          <a:xfrm>
            <a:off x="2445308" y="2688210"/>
            <a:ext cx="1931437" cy="1017523"/>
            <a:chOff x="1334279" y="2638590"/>
            <a:chExt cx="1931437" cy="1017523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71DF544-8971-4CA4-BB0C-0ED71431B9C5}"/>
                </a:ext>
              </a:extLst>
            </p:cNvPr>
            <p:cNvSpPr txBox="1"/>
            <p:nvPr/>
          </p:nvSpPr>
          <p:spPr>
            <a:xfrm>
              <a:off x="133427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="" xmlns:a16="http://schemas.microsoft.com/office/drawing/2014/main" id="{5BB24466-7911-47EC-87B6-CABD084C46AF}"/>
                    </a:ext>
                  </a:extLst>
                </p:cNvPr>
                <p:cNvSpPr txBox="1"/>
                <p:nvPr/>
              </p:nvSpPr>
              <p:spPr>
                <a:xfrm>
                  <a:off x="1796144" y="26385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BB24466-7911-47EC-87B6-CABD084C4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144" y="2638590"/>
                  <a:ext cx="1469572" cy="101752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0E82FE9D-C17B-4CA0-8AA4-9698B347E16D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82FE9D-C17B-4CA0-8AA4-9698B347E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516F4FA9-B3DF-4670-AA95-5C066A239A7F}"/>
                  </a:ext>
                </a:extLst>
              </p:cNvPr>
              <p:cNvSpPr txBox="1"/>
              <p:nvPr/>
            </p:nvSpPr>
            <p:spPr>
              <a:xfrm>
                <a:off x="4969710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6F4FA9-B3DF-4670-AA95-5C066A239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0" y="2697314"/>
                <a:ext cx="595988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Down 7">
            <a:extLst>
              <a:ext uri="{FF2B5EF4-FFF2-40B4-BE49-F238E27FC236}">
                <a16:creationId xmlns="" xmlns:a16="http://schemas.microsoft.com/office/drawing/2014/main" id="{2BA16354-EC60-4B20-8308-739CE8BAA232}"/>
              </a:ext>
            </a:extLst>
          </p:cNvPr>
          <p:cNvSpPr/>
          <p:nvPr/>
        </p:nvSpPr>
        <p:spPr>
          <a:xfrm>
            <a:off x="318781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="" xmlns:a16="http://schemas.microsoft.com/office/drawing/2014/main" id="{1B99D4BE-BE93-41CD-A575-E89E43060B5A}"/>
              </a:ext>
            </a:extLst>
          </p:cNvPr>
          <p:cNvSpPr/>
          <p:nvPr/>
        </p:nvSpPr>
        <p:spPr>
          <a:xfrm>
            <a:off x="318781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B304338F-241F-44EE-BF9C-3E5B6A2D0AB4}"/>
                  </a:ext>
                </a:extLst>
              </p:cNvPr>
              <p:cNvSpPr txBox="1"/>
              <p:nvPr/>
            </p:nvSpPr>
            <p:spPr>
              <a:xfrm>
                <a:off x="3942827" y="1712428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04338F-241F-44EE-BF9C-3E5B6A2D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27" y="1712428"/>
                <a:ext cx="1026883" cy="513282"/>
              </a:xfrm>
              <a:prstGeom prst="rect">
                <a:avLst/>
              </a:prstGeom>
              <a:blipFill>
                <a:blip r:embed="rId5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539FAED-2764-4672-AD4A-14DEE92D1DA9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39FAED-2764-4672-AD4A-14DEE92D1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6A31B738-7170-41E0-A480-D2D9843D53D7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31B738-7170-41E0-A480-D2D9843D5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CFC93EE3-DAF8-42A9-A8C5-D7181E872424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C93EE3-DAF8-42A9-A8C5-D7181E872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E835ADC2-B08E-47BA-B343-0D34D7920BD5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35ADC2-B08E-47BA-B343-0D34D7920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F6CC0EDC-9771-4162-A1B1-C206182F76E7}"/>
                  </a:ext>
                </a:extLst>
              </p:cNvPr>
              <p:cNvSpPr txBox="1"/>
              <p:nvPr/>
            </p:nvSpPr>
            <p:spPr>
              <a:xfrm>
                <a:off x="3863303" y="4271334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C0EDC-9771-4162-A1B1-C206182F7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03" y="4271334"/>
                <a:ext cx="1026883" cy="513282"/>
              </a:xfrm>
              <a:prstGeom prst="rect">
                <a:avLst/>
              </a:prstGeom>
              <a:blipFill>
                <a:blip r:embed="rId10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3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2" grpId="0"/>
      <p:bldP spid="13" grpId="0"/>
      <p:bldP spid="16" grpId="0"/>
      <p:bldP spid="17" grpId="0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622</Words>
  <Application>Microsoft Office PowerPoint</Application>
  <PresentationFormat>Custom</PresentationFormat>
  <Paragraphs>139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#9Slide03 AmpleSoft Bold</vt:lpstr>
      <vt:lpstr>Cambria Math</vt:lpstr>
      <vt:lpstr>#9Slide03 Ample</vt:lpstr>
      <vt:lpstr>Calibri Light</vt:lpstr>
      <vt:lpstr>#9Slide03 AllRoundGothic</vt:lpstr>
      <vt:lpstr>#9Slide05 SVNStandly</vt:lpstr>
      <vt:lpstr>Calibri</vt:lpstr>
      <vt:lpstr>#9Slide03 Kaleko 105 Round Bold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dcterms:created xsi:type="dcterms:W3CDTF">2020-04-12T07:02:59Z</dcterms:created>
  <dcterms:modified xsi:type="dcterms:W3CDTF">2022-02-19T06:53:11Z</dcterms:modified>
</cp:coreProperties>
</file>