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1" r:id="rId3"/>
    <p:sldId id="285" r:id="rId4"/>
    <p:sldId id="320" r:id="rId5"/>
    <p:sldId id="321" r:id="rId6"/>
    <p:sldId id="322" r:id="rId7"/>
    <p:sldId id="342" r:id="rId8"/>
    <p:sldId id="343" r:id="rId9"/>
    <p:sldId id="340" r:id="rId10"/>
    <p:sldId id="352" r:id="rId11"/>
    <p:sldId id="344" r:id="rId12"/>
    <p:sldId id="346" r:id="rId13"/>
    <p:sldId id="345" r:id="rId14"/>
    <p:sldId id="347" r:id="rId15"/>
    <p:sldId id="348" r:id="rId16"/>
    <p:sldId id="349" r:id="rId17"/>
    <p:sldId id="328" r:id="rId18"/>
    <p:sldId id="35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UTM Atlas" panose="02040603050506020204" pitchFamily="18" charset="0"/>
      <p:regular r:id="rId31"/>
      <p:bold r:id="rId32"/>
    </p:embeddedFont>
    <p:embeddedFont>
      <p:font typeface="UTM Beautiful Caps" panose="02040603050506020204" pitchFamily="18" charset="0"/>
      <p:regular r:id="rId33"/>
    </p:embeddedFont>
    <p:embeddedFont>
      <p:font typeface="UTM Gradoo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726" y="402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sv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1.sv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21.svg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34.png"/><Relationship Id="rId10" Type="http://schemas.openxmlformats.org/officeDocument/2006/relationships/image" Target="../media/image19.sv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4.pn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sv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715</Words>
  <Application>Microsoft Office PowerPoint</Application>
  <PresentationFormat>Widescreen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UTM Showcard</vt:lpstr>
      <vt:lpstr>等线</vt:lpstr>
      <vt:lpstr>UTM Beautiful Caps</vt:lpstr>
      <vt:lpstr>UTM Aquarelle</vt:lpstr>
      <vt:lpstr>微软雅黑</vt:lpstr>
      <vt:lpstr>Times New Roman</vt:lpstr>
      <vt:lpstr>Cutewritten</vt:lpstr>
      <vt:lpstr>Arial</vt:lpstr>
      <vt:lpstr>Bakso Sapi</vt:lpstr>
      <vt:lpstr>Arial Rounded MT Bold</vt:lpstr>
      <vt:lpstr>UTM Gradoo</vt:lpstr>
      <vt:lpstr>UTM Atlas</vt:lpstr>
      <vt:lpstr>Calibri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PHAN HOÀNG PHƯỚC HẠNH</cp:lastModifiedBy>
  <cp:revision>20</cp:revision>
  <dcterms:created xsi:type="dcterms:W3CDTF">2021-12-17T07:20:22Z</dcterms:created>
  <dcterms:modified xsi:type="dcterms:W3CDTF">2022-01-08T09:19:07Z</dcterms:modified>
  <cp:version>N04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