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</p:sldMasterIdLst>
  <p:notesMasterIdLst>
    <p:notesMasterId r:id="rId21"/>
  </p:notesMasterIdLst>
  <p:sldIdLst>
    <p:sldId id="2007577115" r:id="rId5"/>
    <p:sldId id="2007577126" r:id="rId6"/>
    <p:sldId id="256" r:id="rId7"/>
    <p:sldId id="257" r:id="rId8"/>
    <p:sldId id="258" r:id="rId9"/>
    <p:sldId id="259" r:id="rId10"/>
    <p:sldId id="260" r:id="rId11"/>
    <p:sldId id="2884" r:id="rId12"/>
    <p:sldId id="2007577128" r:id="rId13"/>
    <p:sldId id="265" r:id="rId14"/>
    <p:sldId id="2007577120" r:id="rId15"/>
    <p:sldId id="2007577121" r:id="rId16"/>
    <p:sldId id="2007577122" r:id="rId17"/>
    <p:sldId id="2007577123" r:id="rId18"/>
    <p:sldId id="2007577127" r:id="rId19"/>
    <p:sldId id="20075771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4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727599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95611" y="562172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34767" y="987576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207455" y="3721297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1: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37, 38)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2207455" y="302733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2: Luyện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tập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>
              <a:defRPr/>
            </a:pPr>
            <a:r>
              <a:rPr lang="en-US"/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368</Words>
  <Application>Microsoft Office PowerPoint</Application>
  <PresentationFormat>Widescreen</PresentationFormat>
  <Paragraphs>88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SVN-Fiolex Girls</vt:lpstr>
      <vt:lpstr>Times New Roman</vt:lpstr>
      <vt:lpstr>Utm AVO</vt:lpstr>
      <vt:lpstr>Wingdings</vt:lpstr>
      <vt:lpstr>第一PPT，www.1ppt.com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</cp:revision>
  <dcterms:created xsi:type="dcterms:W3CDTF">2021-08-03T13:59:25Z</dcterms:created>
  <dcterms:modified xsi:type="dcterms:W3CDTF">2022-02-23T03:09:32Z</dcterms:modified>
</cp:coreProperties>
</file>