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78" r:id="rId3"/>
    <p:sldId id="259" r:id="rId4"/>
    <p:sldId id="595" r:id="rId5"/>
    <p:sldId id="337" r:id="rId6"/>
    <p:sldId id="579" r:id="rId7"/>
    <p:sldId id="282" r:id="rId8"/>
    <p:sldId id="589" r:id="rId9"/>
    <p:sldId id="587" r:id="rId10"/>
    <p:sldId id="590" r:id="rId11"/>
    <p:sldId id="588" r:id="rId12"/>
    <p:sldId id="591" r:id="rId13"/>
    <p:sldId id="592" r:id="rId14"/>
    <p:sldId id="331" r:id="rId15"/>
    <p:sldId id="342" r:id="rId16"/>
    <p:sldId id="593" r:id="rId17"/>
    <p:sldId id="594" r:id="rId18"/>
    <p:sldId id="277" r:id="rId19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96D"/>
    <a:srgbClr val="404040"/>
    <a:srgbClr val="2395C3"/>
    <a:srgbClr val="FCC725"/>
    <a:srgbClr val="FDFDFD"/>
    <a:srgbClr val="FEE361"/>
    <a:srgbClr val="934A6E"/>
    <a:srgbClr val="FCF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7FA5-4287-480D-82E9-A71B83D07F9E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A6A6-ADB5-440C-9F39-0EED9086DA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20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40F3-94E0-48BD-86A4-2CE065054CC6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F40E-21DB-48E4-8295-75F27E4EC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8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F4BA-1232-4B21-AD77-F6A705D69FE1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D15A-36F2-4FB0-AD2A-56FC06F2AC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6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F4BA-1232-4B21-AD77-F6A705D69FE1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D15A-36F2-4FB0-AD2A-56FC06F2AC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59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C3-288F-4E31-8CD9-9A8808117CE8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EF79-21BC-4B4C-B1C2-E7C32CCFFC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C3-288F-4E31-8CD9-9A8808117CE8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EF79-21BC-4B4C-B1C2-E7C32CCFFC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3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C3-288F-4E31-8CD9-9A8808117CE8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EF79-21BC-4B4C-B1C2-E7C32CCFFC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7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1B5-9BDD-4DB8-9140-64E7BA7CB104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8550-F68C-416F-86B7-3AE3997083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8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1A9-0ABA-41F0-B57F-187A8537E8F1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F33C0-E224-493F-A8D1-2C987845EB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8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699-FBC3-4D83-B2FE-0D10A36B17D2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746E-BF58-4359-8D44-F5C658283D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62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7146-957D-4555-A091-CB5665E3370E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D8ED-C671-4C9C-AF73-5EC811B70A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6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"/>
          <p:cNvSpPr/>
          <p:nvPr/>
        </p:nvSpPr>
        <p:spPr>
          <a:xfrm rot="-5400000">
            <a:off x="8365716" y="255052"/>
            <a:ext cx="4561731" cy="365196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3"/>
          <p:cNvSpPr/>
          <p:nvPr/>
        </p:nvSpPr>
        <p:spPr>
          <a:xfrm rot="-5400000">
            <a:off x="712671" y="3297829"/>
            <a:ext cx="2768733" cy="4480143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hasCustomPrompt="1"/>
          </p:nvPr>
        </p:nvSpPr>
        <p:spPr>
          <a:xfrm>
            <a:off x="1663700" y="2152387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2" hasCustomPrompt="1"/>
          </p:nvPr>
        </p:nvSpPr>
        <p:spPr>
          <a:xfrm>
            <a:off x="1663700" y="4383737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3" hasCustomPrompt="1"/>
          </p:nvPr>
        </p:nvSpPr>
        <p:spPr>
          <a:xfrm>
            <a:off x="6166733" y="217919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4" hasCustomPrompt="1"/>
          </p:nvPr>
        </p:nvSpPr>
        <p:spPr>
          <a:xfrm>
            <a:off x="6166733" y="441998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3326467" y="2501417"/>
            <a:ext cx="259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5"/>
          </p:nvPr>
        </p:nvSpPr>
        <p:spPr>
          <a:xfrm>
            <a:off x="3326467" y="1745121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6"/>
          </p:nvPr>
        </p:nvSpPr>
        <p:spPr>
          <a:xfrm>
            <a:off x="3326467" y="4764892"/>
            <a:ext cx="259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7"/>
          </p:nvPr>
        </p:nvSpPr>
        <p:spPr>
          <a:xfrm>
            <a:off x="3326467" y="4010552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8"/>
          </p:nvPr>
        </p:nvSpPr>
        <p:spPr>
          <a:xfrm>
            <a:off x="7829500" y="2501417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9"/>
          </p:nvPr>
        </p:nvSpPr>
        <p:spPr>
          <a:xfrm>
            <a:off x="7829500" y="1781121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3"/>
          </p:nvPr>
        </p:nvSpPr>
        <p:spPr>
          <a:xfrm>
            <a:off x="7829500" y="4764892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14"/>
          </p:nvPr>
        </p:nvSpPr>
        <p:spPr>
          <a:xfrm>
            <a:off x="7829500" y="404357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 flipH="1">
            <a:off x="255581" y="1975344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"/>
          <p:cNvSpPr/>
          <p:nvPr/>
        </p:nvSpPr>
        <p:spPr>
          <a:xfrm flipH="1">
            <a:off x="3108507" y="6097777"/>
            <a:ext cx="209141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3"/>
          <p:cNvSpPr/>
          <p:nvPr/>
        </p:nvSpPr>
        <p:spPr>
          <a:xfrm flipH="1">
            <a:off x="9679422" y="-265033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3"/>
          <p:cNvSpPr/>
          <p:nvPr/>
        </p:nvSpPr>
        <p:spPr>
          <a:xfrm flipH="1">
            <a:off x="11784781" y="1277777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3"/>
          <p:cNvSpPr/>
          <p:nvPr/>
        </p:nvSpPr>
        <p:spPr>
          <a:xfrm flipH="1">
            <a:off x="406875" y="4767971"/>
            <a:ext cx="212527" cy="202284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3"/>
          <p:cNvSpPr/>
          <p:nvPr/>
        </p:nvSpPr>
        <p:spPr>
          <a:xfrm flipH="1">
            <a:off x="2697481" y="-108039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3"/>
          <p:cNvSpPr/>
          <p:nvPr/>
        </p:nvSpPr>
        <p:spPr>
          <a:xfrm flipH="1">
            <a:off x="11775669" y="5035930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3"/>
          <p:cNvSpPr/>
          <p:nvPr/>
        </p:nvSpPr>
        <p:spPr>
          <a:xfrm flipH="1">
            <a:off x="4168342" y="6572917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 rot="-7200044">
            <a:off x="11412958" y="-557329"/>
            <a:ext cx="689285" cy="1700696"/>
            <a:chOff x="2266600" y="1348075"/>
            <a:chExt cx="516975" cy="1275550"/>
          </a:xfrm>
        </p:grpSpPr>
        <p:sp>
          <p:nvSpPr>
            <p:cNvPr id="533" name="Google Shape;533;p1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1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" name="Google Shape;543;p13"/>
          <p:cNvGrpSpPr/>
          <p:nvPr/>
        </p:nvGrpSpPr>
        <p:grpSpPr>
          <a:xfrm>
            <a:off x="11182266" y="5705422"/>
            <a:ext cx="1009719" cy="1152733"/>
            <a:chOff x="5585712" y="137416"/>
            <a:chExt cx="757289" cy="864550"/>
          </a:xfrm>
        </p:grpSpPr>
        <p:sp>
          <p:nvSpPr>
            <p:cNvPr id="544" name="Google Shape;544;p1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idx="15"/>
          </p:nvPr>
        </p:nvSpPr>
        <p:spPr>
          <a:xfrm>
            <a:off x="762000" y="564833"/>
            <a:ext cx="95976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72" name="Google Shape;572;p13"/>
          <p:cNvGrpSpPr/>
          <p:nvPr/>
        </p:nvGrpSpPr>
        <p:grpSpPr>
          <a:xfrm>
            <a:off x="2" y="5624201"/>
            <a:ext cx="1481965" cy="1659300"/>
            <a:chOff x="1338201" y="32850"/>
            <a:chExt cx="1111474" cy="1244475"/>
          </a:xfrm>
        </p:grpSpPr>
        <p:sp>
          <p:nvSpPr>
            <p:cNvPr id="573" name="Google Shape;573;p1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4" name="Google Shape;574;p1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6" name="Google Shape;576;p1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8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40F3-94E0-48BD-86A4-2CE065054CC6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F40E-21DB-48E4-8295-75F27E4EC7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088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3"/>
            <a:ext cx="748358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1" y="3591208"/>
            <a:ext cx="2748577" cy="881758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5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7C25B2B0-692A-46A2-956F-D87A1A3CFB5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2022/2/15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54">
              <a:defRPr/>
            </a:pPr>
            <a:fld id="{CCE584FB-8213-408C-973A-0BFE315A5B2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" y="0"/>
            <a:ext cx="1218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8440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44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678047" y="1756309"/>
            <a:ext cx="3848630" cy="5365658"/>
            <a:chOff x="7864580" y="177905"/>
            <a:chExt cx="4941744" cy="6889649"/>
          </a:xfrm>
        </p:grpSpPr>
        <p:sp>
          <p:nvSpPr>
            <p:cNvPr id="151" name="Google Shape;151;p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155" name="Google Shape;155;p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159" name="Google Shape;159;p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163" name="Google Shape;163;p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167" name="Google Shape;167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170" name="Google Shape;17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73" name="Google Shape;173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76" name="Google Shape;176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6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88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3E83-9A49-44F8-B6ED-C0BF9FD4EA5B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5D34-8A3B-41D3-B8EA-966D4A34D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3E83-9A49-44F8-B6ED-C0BF9FD4EA5B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5D34-8A3B-41D3-B8EA-966D4A34D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33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3E83-9A49-44F8-B6ED-C0BF9FD4EA5B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5D34-8A3B-41D3-B8EA-966D4A34D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9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464F-0ABF-4D88-9D65-B391F4888BED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9508-9DAB-4F70-82D2-A90093F27C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01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4A8A-FF78-4B50-BACF-B03C6D85333E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DE16-E9B7-401D-BE72-CC71A87C6E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0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0562-8647-4EE1-B4CF-693AA7131EEE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AD67-C84B-4531-B20F-A37D0ED25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F4BA-1232-4B21-AD77-F6A705D69FE1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D15A-36F2-4FB0-AD2A-56FC06F2AC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8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C5338F-241B-4FEE-884F-258271468E94}" type="datetimeFigureOut">
              <a:rPr lang="zh-CN" altLang="en-US"/>
              <a:pPr>
                <a:defRPr/>
              </a:pPr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2DAF6E-1301-4BD4-9351-0DA64A98D4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80" r:id="rId4"/>
    <p:sldLayoutId id="2147483678" r:id="rId5"/>
    <p:sldLayoutId id="2147483663" r:id="rId6"/>
    <p:sldLayoutId id="2147483664" r:id="rId7"/>
    <p:sldLayoutId id="2147483665" r:id="rId8"/>
    <p:sldLayoutId id="2147483666" r:id="rId9"/>
    <p:sldLayoutId id="2147483682" r:id="rId10"/>
    <p:sldLayoutId id="2147483677" r:id="rId11"/>
    <p:sldLayoutId id="2147483667" r:id="rId12"/>
    <p:sldLayoutId id="2147483681" r:id="rId13"/>
    <p:sldLayoutId id="2147483679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7E239-9EE0-4188-B536-B35D67413E01}"/>
              </a:ext>
            </a:extLst>
          </p:cNvPr>
          <p:cNvSpPr txBox="1"/>
          <p:nvPr/>
        </p:nvSpPr>
        <p:spPr>
          <a:xfrm>
            <a:off x="5427291" y="924620"/>
            <a:ext cx="6939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ONLINE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11510A2-89C9-434B-A9EB-ED1532EA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579" y="2334448"/>
            <a:ext cx="56225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31;p74">
            <a:extLst>
              <a:ext uri="{FF2B5EF4-FFF2-40B4-BE49-F238E27FC236}">
                <a16:creationId xmlns:a16="http://schemas.microsoft.com/office/drawing/2014/main" id="{822BF392-15D0-461F-986C-FED4B2560FB9}"/>
              </a:ext>
            </a:extLst>
          </p:cNvPr>
          <p:cNvSpPr txBox="1">
            <a:spLocks/>
          </p:cNvSpPr>
          <p:nvPr/>
        </p:nvSpPr>
        <p:spPr>
          <a:xfrm>
            <a:off x="730729" y="742122"/>
            <a:ext cx="3122015" cy="895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431;p74">
            <a:extLst>
              <a:ext uri="{FF2B5EF4-FFF2-40B4-BE49-F238E27FC236}">
                <a16:creationId xmlns:a16="http://schemas.microsoft.com/office/drawing/2014/main" id="{B2195B70-B69D-4E9E-BC41-4D1F46DFAEF3}"/>
              </a:ext>
            </a:extLst>
          </p:cNvPr>
          <p:cNvSpPr txBox="1">
            <a:spLocks/>
          </p:cNvSpPr>
          <p:nvPr/>
        </p:nvSpPr>
        <p:spPr bwMode="auto">
          <a:xfrm>
            <a:off x="6255026" y="3426576"/>
            <a:ext cx="4185409" cy="895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431;p74">
            <a:extLst>
              <a:ext uri="{FF2B5EF4-FFF2-40B4-BE49-F238E27FC236}">
                <a16:creationId xmlns:a16="http://schemas.microsoft.com/office/drawing/2014/main" id="{6B66E796-C3E1-4A05-8008-7659CA3E4AD8}"/>
              </a:ext>
            </a:extLst>
          </p:cNvPr>
          <p:cNvSpPr txBox="1">
            <a:spLocks/>
          </p:cNvSpPr>
          <p:nvPr/>
        </p:nvSpPr>
        <p:spPr bwMode="auto">
          <a:xfrm>
            <a:off x="3461167" y="1848157"/>
            <a:ext cx="3732492" cy="1135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837580"/>
            <a:ext cx="1125487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1570" y="944284"/>
            <a:ext cx="6765117" cy="3644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trình bày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08F4F-5E25-46B2-A533-82DEC227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9" y="167357"/>
            <a:ext cx="11324301" cy="3871243"/>
          </a:xfrm>
          <a:prstGeom prst="rect">
            <a:avLst/>
          </a:prstGeom>
        </p:spPr>
      </p:pic>
      <p:sp>
        <p:nvSpPr>
          <p:cNvPr id="6" name="Google Shape;4092;p60">
            <a:extLst>
              <a:ext uri="{FF2B5EF4-FFF2-40B4-BE49-F238E27FC236}">
                <a16:creationId xmlns:a16="http://schemas.microsoft.com/office/drawing/2014/main" id="{9C2210E1-3576-4449-97EF-21EC4F788C98}"/>
              </a:ext>
            </a:extLst>
          </p:cNvPr>
          <p:cNvSpPr txBox="1">
            <a:spLocks/>
          </p:cNvSpPr>
          <p:nvPr/>
        </p:nvSpPr>
        <p:spPr>
          <a:xfrm>
            <a:off x="823353" y="4540010"/>
            <a:ext cx="6014769" cy="82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Đoạn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093;p60">
            <a:extLst>
              <a:ext uri="{FF2B5EF4-FFF2-40B4-BE49-F238E27FC236}">
                <a16:creationId xmlns:a16="http://schemas.microsoft.com/office/drawing/2014/main" id="{772514F5-1F97-44C6-9396-BE3186D5C786}"/>
              </a:ext>
            </a:extLst>
          </p:cNvPr>
          <p:cNvSpPr txBox="1">
            <a:spLocks/>
          </p:cNvSpPr>
          <p:nvPr/>
        </p:nvSpPr>
        <p:spPr>
          <a:xfrm>
            <a:off x="823353" y="4540010"/>
            <a:ext cx="5855743" cy="82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Đoạn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Google Shape;4092;p60">
            <a:extLst>
              <a:ext uri="{FF2B5EF4-FFF2-40B4-BE49-F238E27FC236}">
                <a16:creationId xmlns:a16="http://schemas.microsoft.com/office/drawing/2014/main" id="{CDE9860F-51DF-46BA-B519-85A3DEE33A13}"/>
              </a:ext>
            </a:extLst>
          </p:cNvPr>
          <p:cNvSpPr txBox="1">
            <a:spLocks/>
          </p:cNvSpPr>
          <p:nvPr/>
        </p:nvSpPr>
        <p:spPr>
          <a:xfrm>
            <a:off x="823353" y="4521483"/>
            <a:ext cx="9580836" cy="82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093;p60">
            <a:extLst>
              <a:ext uri="{FF2B5EF4-FFF2-40B4-BE49-F238E27FC236}">
                <a16:creationId xmlns:a16="http://schemas.microsoft.com/office/drawing/2014/main" id="{D62BA59E-DF00-4B23-A116-00F9F04A7EE0}"/>
              </a:ext>
            </a:extLst>
          </p:cNvPr>
          <p:cNvSpPr txBox="1">
            <a:spLocks/>
          </p:cNvSpPr>
          <p:nvPr/>
        </p:nvSpPr>
        <p:spPr>
          <a:xfrm>
            <a:off x="823353" y="4540010"/>
            <a:ext cx="9580836" cy="82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: Ê,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: Ê-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xơn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Google Shape;4092;p60">
            <a:extLst>
              <a:ext uri="{FF2B5EF4-FFF2-40B4-BE49-F238E27FC236}">
                <a16:creationId xmlns:a16="http://schemas.microsoft.com/office/drawing/2014/main" id="{2A656742-8E45-4F82-BA8F-982ADD1526F6}"/>
              </a:ext>
            </a:extLst>
          </p:cNvPr>
          <p:cNvSpPr txBox="1">
            <a:spLocks/>
          </p:cNvSpPr>
          <p:nvPr/>
        </p:nvSpPr>
        <p:spPr>
          <a:xfrm>
            <a:off x="823353" y="4530747"/>
            <a:ext cx="9580836" cy="82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093;p60">
            <a:extLst>
              <a:ext uri="{FF2B5EF4-FFF2-40B4-BE49-F238E27FC236}">
                <a16:creationId xmlns:a16="http://schemas.microsoft.com/office/drawing/2014/main" id="{78707A40-767C-4343-B52E-96E67014DB1D}"/>
              </a:ext>
            </a:extLst>
          </p:cNvPr>
          <p:cNvSpPr txBox="1">
            <a:spLocks/>
          </p:cNvSpPr>
          <p:nvPr/>
        </p:nvSpPr>
        <p:spPr>
          <a:xfrm>
            <a:off x="823353" y="4549273"/>
            <a:ext cx="9580836" cy="82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xơn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6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3637524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624;p34">
            <a:extLst>
              <a:ext uri="{FF2B5EF4-FFF2-40B4-BE49-F238E27FC236}">
                <a16:creationId xmlns:a16="http://schemas.microsoft.com/office/drawing/2014/main" id="{3728A4A0-CE8D-4BC2-85E6-E947ADFCA275}"/>
              </a:ext>
            </a:extLst>
          </p:cNvPr>
          <p:cNvSpPr/>
          <p:nvPr/>
        </p:nvSpPr>
        <p:spPr>
          <a:xfrm rot="294179">
            <a:off x="2046189" y="2316837"/>
            <a:ext cx="2304948" cy="2173931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27;p34">
            <a:extLst>
              <a:ext uri="{FF2B5EF4-FFF2-40B4-BE49-F238E27FC236}">
                <a16:creationId xmlns:a16="http://schemas.microsoft.com/office/drawing/2014/main" id="{44BA409D-C237-40C5-97D3-FDF73CC7FE2E}"/>
              </a:ext>
            </a:extLst>
          </p:cNvPr>
          <p:cNvSpPr txBox="1">
            <a:spLocks/>
          </p:cNvSpPr>
          <p:nvPr/>
        </p:nvSpPr>
        <p:spPr>
          <a:xfrm>
            <a:off x="2303014" y="2945403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5326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17;p41"/>
          <p:cNvSpPr txBox="1">
            <a:spLocks/>
          </p:cNvSpPr>
          <p:nvPr/>
        </p:nvSpPr>
        <p:spPr>
          <a:xfrm>
            <a:off x="2326358" y="894583"/>
            <a:ext cx="7503951" cy="854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6770"/>
            <a:r>
              <a:rPr lang="vi-VN" sz="4267" b="1">
                <a:solidFill>
                  <a:srgbClr val="E88651"/>
                </a:solidFill>
                <a:latin typeface="HP001 4 hàng" pitchFamily="34" charset="0"/>
                <a:cs typeface="Calibri" panose="020F0502020204030204" pitchFamily="34" charset="0"/>
              </a:rPr>
              <a:t>Lưu ý về tư thế ngồi viết</a:t>
            </a:r>
            <a:endParaRPr lang="en-US" sz="4267" b="1" dirty="0">
              <a:solidFill>
                <a:srgbClr val="E88651"/>
              </a:solidFill>
              <a:latin typeface="HP001 4 hàng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1051" y="1734153"/>
            <a:ext cx="45797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54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defTabSz="914354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1054" y="3011644"/>
            <a:ext cx="451431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354"/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Thẳng lưng</a:t>
            </a:r>
          </a:p>
          <a:p>
            <a:pPr defTabSz="914354"/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Chân đặt đúng vị trí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88033" y="4305372"/>
            <a:ext cx="4553607" cy="11360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219080"/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Khoảng cách từ mắt đến vở 25 – 30cm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0" name="Picture 2" descr="https://khotunhua.com/upload/tiny/day-tre-ngoi-dung-tu-th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59"/>
          <a:stretch/>
        </p:blipFill>
        <p:spPr bwMode="auto">
          <a:xfrm>
            <a:off x="6476829" y="1697560"/>
            <a:ext cx="4676727" cy="324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291541" y="3296160"/>
            <a:ext cx="73833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54"/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trái</a:t>
            </a:r>
            <a:endParaRPr lang="en-US" sz="1051" b="1" dirty="0">
              <a:solidFill>
                <a:prstClr val="black"/>
              </a:solidFill>
              <a:latin typeface="HP001 4 hàng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57128" y="2642311"/>
            <a:ext cx="83671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54"/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endParaRPr lang="en-US" sz="1051" b="1" dirty="0">
              <a:solidFill>
                <a:prstClr val="black"/>
              </a:solidFill>
              <a:latin typeface="HP001 4 hàng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2"/>
            <a:ext cx="1121664" cy="1228881"/>
          </a:xfrm>
          <a:prstGeom prst="rect">
            <a:avLst/>
          </a:prstGeom>
        </p:spPr>
      </p:pic>
      <p:pic>
        <p:nvPicPr>
          <p:cNvPr id="34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12" name="Google Shape;1580;p24">
            <a:extLst>
              <a:ext uri="{FF2B5EF4-FFF2-40B4-BE49-F238E27FC236}">
                <a16:creationId xmlns:a16="http://schemas.microsoft.com/office/drawing/2014/main" id="{C315A204-CA22-2C49-A5B5-DC610776DA53}"/>
              </a:ext>
            </a:extLst>
          </p:cNvPr>
          <p:cNvSpPr txBox="1">
            <a:spLocks/>
          </p:cNvSpPr>
          <p:nvPr/>
        </p:nvSpPr>
        <p:spPr>
          <a:xfrm>
            <a:off x="220013" y="129313"/>
            <a:ext cx="1171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buClr>
                <a:srgbClr val="000000"/>
              </a:buClr>
              <a:defRPr/>
            </a:pPr>
            <a:r>
              <a:rPr lang="en-US" sz="4267" dirty="0" err="1">
                <a:solidFill>
                  <a:srgbClr val="000000"/>
                </a:solidFill>
              </a:rPr>
              <a:t>Viết</a:t>
            </a:r>
            <a:r>
              <a:rPr lang="en-US" sz="4267" dirty="0">
                <a:solidFill>
                  <a:srgbClr val="000000"/>
                </a:solidFill>
              </a:rPr>
              <a:t> </a:t>
            </a:r>
            <a:r>
              <a:rPr lang="en-US" sz="4267" dirty="0" err="1">
                <a:solidFill>
                  <a:srgbClr val="000000"/>
                </a:solidFill>
              </a:rPr>
              <a:t>chính</a:t>
            </a:r>
            <a:r>
              <a:rPr lang="en-US" sz="4267" dirty="0">
                <a:solidFill>
                  <a:srgbClr val="000000"/>
                </a:solidFill>
              </a:rPr>
              <a:t> </a:t>
            </a:r>
            <a:r>
              <a:rPr lang="en-US" sz="4267" dirty="0" err="1">
                <a:solidFill>
                  <a:srgbClr val="000000"/>
                </a:solidFill>
              </a:rPr>
              <a:t>tả</a:t>
            </a:r>
            <a:endParaRPr lang="vi-VN" sz="42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9163BB-D140-4E5F-85EE-7CC4B0057ABA}"/>
              </a:ext>
            </a:extLst>
          </p:cNvPr>
          <p:cNvSpPr txBox="1"/>
          <p:nvPr/>
        </p:nvSpPr>
        <p:spPr>
          <a:xfrm>
            <a:off x="730747" y="372123"/>
            <a:ext cx="6412744" cy="5847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 /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Google Shape;4431;p74">
            <a:extLst>
              <a:ext uri="{FF2B5EF4-FFF2-40B4-BE49-F238E27FC236}">
                <a16:creationId xmlns:a16="http://schemas.microsoft.com/office/drawing/2014/main" id="{7BB56F63-E919-4D24-9AED-BB6421BD7B8A}"/>
              </a:ext>
            </a:extLst>
          </p:cNvPr>
          <p:cNvSpPr txBox="1">
            <a:spLocks/>
          </p:cNvSpPr>
          <p:nvPr/>
        </p:nvSpPr>
        <p:spPr>
          <a:xfrm>
            <a:off x="320214" y="1540605"/>
            <a:ext cx="7233810" cy="26260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Google Shape;4431;p74">
            <a:extLst>
              <a:ext uri="{FF2B5EF4-FFF2-40B4-BE49-F238E27FC236}">
                <a16:creationId xmlns:a16="http://schemas.microsoft.com/office/drawing/2014/main" id="{5AE6C8F2-4267-4B33-832C-780C2D76F7F7}"/>
              </a:ext>
            </a:extLst>
          </p:cNvPr>
          <p:cNvSpPr txBox="1">
            <a:spLocks/>
          </p:cNvSpPr>
          <p:nvPr/>
        </p:nvSpPr>
        <p:spPr>
          <a:xfrm>
            <a:off x="1843806" y="1947415"/>
            <a:ext cx="654558" cy="4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3" name="Google Shape;4431;p74">
            <a:extLst>
              <a:ext uri="{FF2B5EF4-FFF2-40B4-BE49-F238E27FC236}">
                <a16:creationId xmlns:a16="http://schemas.microsoft.com/office/drawing/2014/main" id="{AE287A81-88F9-4513-BB55-51363CDA68E3}"/>
              </a:ext>
            </a:extLst>
          </p:cNvPr>
          <p:cNvSpPr txBox="1">
            <a:spLocks/>
          </p:cNvSpPr>
          <p:nvPr/>
        </p:nvSpPr>
        <p:spPr>
          <a:xfrm>
            <a:off x="4153424" y="2799710"/>
            <a:ext cx="564065" cy="49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9" name="Google Shape;4431;p74">
            <a:extLst>
              <a:ext uri="{FF2B5EF4-FFF2-40B4-BE49-F238E27FC236}">
                <a16:creationId xmlns:a16="http://schemas.microsoft.com/office/drawing/2014/main" id="{C6C20AEC-117B-4C4E-99D0-6038C52DD673}"/>
              </a:ext>
            </a:extLst>
          </p:cNvPr>
          <p:cNvSpPr txBox="1">
            <a:spLocks/>
          </p:cNvSpPr>
          <p:nvPr/>
        </p:nvSpPr>
        <p:spPr>
          <a:xfrm>
            <a:off x="2969064" y="3296667"/>
            <a:ext cx="654558" cy="4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4431;p74">
            <a:extLst>
              <a:ext uri="{FF2B5EF4-FFF2-40B4-BE49-F238E27FC236}">
                <a16:creationId xmlns:a16="http://schemas.microsoft.com/office/drawing/2014/main" id="{EBC7AC46-77F2-487B-9929-A72A15D207D8}"/>
              </a:ext>
            </a:extLst>
          </p:cNvPr>
          <p:cNvSpPr txBox="1">
            <a:spLocks/>
          </p:cNvSpPr>
          <p:nvPr/>
        </p:nvSpPr>
        <p:spPr>
          <a:xfrm>
            <a:off x="4247875" y="4312695"/>
            <a:ext cx="3231653" cy="45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)</a:t>
            </a:r>
          </a:p>
        </p:txBody>
      </p:sp>
      <p:pic>
        <p:nvPicPr>
          <p:cNvPr id="1026" name="Picture 2" descr="Ông mặt trời | Bài thơ Ông mặt trời (Nguyễn Ngọc Hưng) (1999)">
            <a:extLst>
              <a:ext uri="{FF2B5EF4-FFF2-40B4-BE49-F238E27FC236}">
                <a16:creationId xmlns:a16="http://schemas.microsoft.com/office/drawing/2014/main" id="{9BDBD6DF-684B-4946-9281-D7794FCC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74" y="1065447"/>
            <a:ext cx="3897533" cy="34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4431;p74">
            <a:extLst>
              <a:ext uri="{FF2B5EF4-FFF2-40B4-BE49-F238E27FC236}">
                <a16:creationId xmlns:a16="http://schemas.microsoft.com/office/drawing/2014/main" id="{A869EC4D-C018-42C4-864D-DD7A8C925DCB}"/>
              </a:ext>
            </a:extLst>
          </p:cNvPr>
          <p:cNvSpPr txBox="1">
            <a:spLocks/>
          </p:cNvSpPr>
          <p:nvPr/>
        </p:nvSpPr>
        <p:spPr>
          <a:xfrm>
            <a:off x="8328219" y="4769894"/>
            <a:ext cx="3231653" cy="45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9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>
            <a:extLst>
              <a:ext uri="{FF2B5EF4-FFF2-40B4-BE49-F238E27FC236}">
                <a16:creationId xmlns:a16="http://schemas.microsoft.com/office/drawing/2014/main" id="{75BE2CC9-3349-41C0-B033-098B2C614C94}"/>
              </a:ext>
            </a:extLst>
          </p:cNvPr>
          <p:cNvGrpSpPr/>
          <p:nvPr/>
        </p:nvGrpSpPr>
        <p:grpSpPr>
          <a:xfrm>
            <a:off x="425331" y="1157148"/>
            <a:ext cx="4889585" cy="3301368"/>
            <a:chOff x="467544" y="483518"/>
            <a:chExt cx="3556284" cy="1959060"/>
          </a:xfrm>
        </p:grpSpPr>
        <p:pic>
          <p:nvPicPr>
            <p:cNvPr id="4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C9B74810-36DA-4A9B-8D3F-603E0F4D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AB792C-C00B-4EDA-BD22-7B50DF703535}"/>
                </a:ext>
              </a:extLst>
            </p:cNvPr>
            <p:cNvSpPr txBox="1"/>
            <p:nvPr/>
          </p:nvSpPr>
          <p:spPr>
            <a:xfrm>
              <a:off x="467544" y="483518"/>
              <a:ext cx="866784" cy="109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6" name="矩形 6">
              <a:extLst>
                <a:ext uri="{FF2B5EF4-FFF2-40B4-BE49-F238E27FC236}">
                  <a16:creationId xmlns:a16="http://schemas.microsoft.com/office/drawing/2014/main" id="{85F89C00-6EFE-455A-9F06-44ED958D016C}"/>
                </a:ext>
              </a:extLst>
            </p:cNvPr>
            <p:cNvSpPr/>
            <p:nvPr/>
          </p:nvSpPr>
          <p:spPr>
            <a:xfrm>
              <a:off x="1334328" y="1220925"/>
              <a:ext cx="2388872" cy="566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Nghe –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tả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13">
            <a:extLst>
              <a:ext uri="{FF2B5EF4-FFF2-40B4-BE49-F238E27FC236}">
                <a16:creationId xmlns:a16="http://schemas.microsoft.com/office/drawing/2014/main" id="{F54FCCD6-50B2-4E7C-8504-5954446C7B52}"/>
              </a:ext>
            </a:extLst>
          </p:cNvPr>
          <p:cNvGrpSpPr/>
          <p:nvPr/>
        </p:nvGrpSpPr>
        <p:grpSpPr>
          <a:xfrm>
            <a:off x="6292243" y="993230"/>
            <a:ext cx="5117992" cy="3578770"/>
            <a:chOff x="4139952" y="339502"/>
            <a:chExt cx="3401392" cy="1998426"/>
          </a:xfrm>
        </p:grpSpPr>
        <p:pic>
          <p:nvPicPr>
            <p:cNvPr id="8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62E7593A-BEE0-4F8F-8297-1CA1BF708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651" y="852706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7">
              <a:extLst>
                <a:ext uri="{FF2B5EF4-FFF2-40B4-BE49-F238E27FC236}">
                  <a16:creationId xmlns:a16="http://schemas.microsoft.com/office/drawing/2014/main" id="{5FCBC7E5-1CEB-430E-814F-F7C2751DB550}"/>
                </a:ext>
              </a:extLst>
            </p:cNvPr>
            <p:cNvSpPr/>
            <p:nvPr/>
          </p:nvSpPr>
          <p:spPr>
            <a:xfrm>
              <a:off x="5225742" y="1116195"/>
              <a:ext cx="1844427" cy="5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biệt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âm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tr/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</a:t>
              </a:r>
              <a:endParaRPr lang="zh-CN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5717D-CB45-4945-A105-D9B18566E79C}"/>
                </a:ext>
              </a:extLst>
            </p:cNvPr>
            <p:cNvSpPr txBox="1"/>
            <p:nvPr/>
          </p:nvSpPr>
          <p:spPr>
            <a:xfrm>
              <a:off x="4139952" y="339502"/>
              <a:ext cx="844585" cy="109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1" name="Google Shape;1020;p19">
            <a:extLst>
              <a:ext uri="{FF2B5EF4-FFF2-40B4-BE49-F238E27FC236}">
                <a16:creationId xmlns:a16="http://schemas.microsoft.com/office/drawing/2014/main" id="{3401BEA8-A320-481D-BFF5-45D8DF3BF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5482" y="378516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64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"/>
          <p:cNvSpPr txBox="1">
            <a:spLocks noGrp="1"/>
          </p:cNvSpPr>
          <p:nvPr>
            <p:ph type="title" idx="4294967295"/>
          </p:nvPr>
        </p:nvSpPr>
        <p:spPr>
          <a:xfrm>
            <a:off x="4395789" y="919813"/>
            <a:ext cx="4577882" cy="8595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4A93BB1-7896-419B-9189-ED84FE1BBED7}"/>
              </a:ext>
            </a:extLst>
          </p:cNvPr>
          <p:cNvSpPr/>
          <p:nvPr/>
        </p:nvSpPr>
        <p:spPr bwMode="auto">
          <a:xfrm>
            <a:off x="5837239" y="2330451"/>
            <a:ext cx="647700" cy="6492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7"/>
          </a:p>
        </p:txBody>
      </p:sp>
      <p:sp>
        <p:nvSpPr>
          <p:cNvPr id="8" name="椭圆 14">
            <a:extLst>
              <a:ext uri="{FF2B5EF4-FFF2-40B4-BE49-F238E27FC236}">
                <a16:creationId xmlns:a16="http://schemas.microsoft.com/office/drawing/2014/main" id="{B4E3188F-82DD-4F09-86D0-7F569CA7DE81}"/>
              </a:ext>
            </a:extLst>
          </p:cNvPr>
          <p:cNvSpPr/>
          <p:nvPr/>
        </p:nvSpPr>
        <p:spPr bwMode="auto">
          <a:xfrm>
            <a:off x="5865336" y="3878263"/>
            <a:ext cx="649288" cy="6492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CDEB3-21B0-4448-BEA3-5C7C718A2ADB}"/>
              </a:ext>
            </a:extLst>
          </p:cNvPr>
          <p:cNvSpPr txBox="1"/>
          <p:nvPr/>
        </p:nvSpPr>
        <p:spPr>
          <a:xfrm>
            <a:off x="2723421" y="2317751"/>
            <a:ext cx="879271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Soát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lỗi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1C2ED-1E2C-49DC-AC6F-D48489DBE541}"/>
              </a:ext>
            </a:extLst>
          </p:cNvPr>
          <p:cNvSpPr txBox="1"/>
          <p:nvPr/>
        </p:nvSpPr>
        <p:spPr>
          <a:xfrm>
            <a:off x="2723421" y="4228039"/>
            <a:ext cx="8050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6BACA-C238-4637-BAAF-F06224CBCE99}"/>
              </a:ext>
            </a:extLst>
          </p:cNvPr>
          <p:cNvSpPr txBox="1"/>
          <p:nvPr/>
        </p:nvSpPr>
        <p:spPr>
          <a:xfrm>
            <a:off x="1834312" y="2541393"/>
            <a:ext cx="53782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48C6-392D-4E09-A131-8A8DA6A131B5}"/>
              </a:ext>
            </a:extLst>
          </p:cNvPr>
          <p:cNvSpPr txBox="1"/>
          <p:nvPr/>
        </p:nvSpPr>
        <p:spPr>
          <a:xfrm>
            <a:off x="1888185" y="4202906"/>
            <a:ext cx="53782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92"/>
          <p:cNvSpPr txBox="1">
            <a:spLocks noChangeArrowheads="1"/>
          </p:cNvSpPr>
          <p:nvPr/>
        </p:nvSpPr>
        <p:spPr bwMode="auto">
          <a:xfrm>
            <a:off x="5698435" y="1760173"/>
            <a:ext cx="69848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Chào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các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 con !</a:t>
            </a:r>
            <a:endParaRPr lang="zh-CN" altLang="en-US" sz="66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33"/>
          <p:cNvSpPr/>
          <p:nvPr/>
        </p:nvSpPr>
        <p:spPr>
          <a:xfrm rot="-926124">
            <a:off x="1678241" y="3588861"/>
            <a:ext cx="1299967" cy="1226075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04" name="Google Shape;1604;p33"/>
          <p:cNvSpPr/>
          <p:nvPr/>
        </p:nvSpPr>
        <p:spPr>
          <a:xfrm rot="-926124">
            <a:off x="8089327" y="1056552"/>
            <a:ext cx="1299967" cy="1226075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05" name="Google Shape;1605;p33"/>
          <p:cNvSpPr/>
          <p:nvPr/>
        </p:nvSpPr>
        <p:spPr>
          <a:xfrm rot="-926124">
            <a:off x="7346942" y="3506522"/>
            <a:ext cx="1299967" cy="1226075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06" name="Google Shape;1606;p33"/>
          <p:cNvSpPr/>
          <p:nvPr/>
        </p:nvSpPr>
        <p:spPr>
          <a:xfrm rot="-926124">
            <a:off x="1789444" y="1130113"/>
            <a:ext cx="1299967" cy="1226075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07" name="Google Shape;1607;p33"/>
          <p:cNvSpPr txBox="1">
            <a:spLocks noGrp="1"/>
          </p:cNvSpPr>
          <p:nvPr>
            <p:ph type="title" idx="4294967295"/>
          </p:nvPr>
        </p:nvSpPr>
        <p:spPr>
          <a:xfrm>
            <a:off x="2036272" y="1470083"/>
            <a:ext cx="1349106" cy="5969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608" name="Google Shape;1608;p33"/>
          <p:cNvSpPr txBox="1">
            <a:spLocks noGrp="1"/>
          </p:cNvSpPr>
          <p:nvPr>
            <p:ph type="title" idx="4294967295"/>
          </p:nvPr>
        </p:nvSpPr>
        <p:spPr>
          <a:xfrm>
            <a:off x="1964650" y="3944065"/>
            <a:ext cx="1801813" cy="598487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609" name="Google Shape;1609;p33"/>
          <p:cNvSpPr txBox="1">
            <a:spLocks noGrp="1"/>
          </p:cNvSpPr>
          <p:nvPr>
            <p:ph type="title" idx="4294967295"/>
          </p:nvPr>
        </p:nvSpPr>
        <p:spPr>
          <a:xfrm>
            <a:off x="8356023" y="1422765"/>
            <a:ext cx="1800225" cy="5969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610" name="Google Shape;1610;p33"/>
          <p:cNvSpPr txBox="1">
            <a:spLocks noGrp="1"/>
          </p:cNvSpPr>
          <p:nvPr>
            <p:ph type="title" idx="4294967295"/>
          </p:nvPr>
        </p:nvSpPr>
        <p:spPr>
          <a:xfrm>
            <a:off x="7657765" y="3870442"/>
            <a:ext cx="1800225" cy="5969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1611" name="Google Shape;1611;p33"/>
          <p:cNvSpPr txBox="1">
            <a:spLocks noGrp="1"/>
          </p:cNvSpPr>
          <p:nvPr>
            <p:ph type="subTitle" idx="4294967295"/>
          </p:nvPr>
        </p:nvSpPr>
        <p:spPr>
          <a:xfrm>
            <a:off x="1565350" y="2167953"/>
            <a:ext cx="3105150" cy="13148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đầy đủ đồ    dùng học 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3" name="Google Shape;1613;p33"/>
          <p:cNvSpPr txBox="1">
            <a:spLocks noGrp="1"/>
          </p:cNvSpPr>
          <p:nvPr>
            <p:ph type="subTitle" idx="4294967295"/>
          </p:nvPr>
        </p:nvSpPr>
        <p:spPr>
          <a:xfrm>
            <a:off x="1473480" y="4874972"/>
            <a:ext cx="3511296" cy="131480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Ngồi học ngay ngắn, đủ ánh sáng.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5" name="Google Shape;1615;p33"/>
          <p:cNvSpPr txBox="1">
            <a:spLocks noGrp="1"/>
          </p:cNvSpPr>
          <p:nvPr>
            <p:ph type="subTitle" idx="4294967295"/>
          </p:nvPr>
        </p:nvSpPr>
        <p:spPr>
          <a:xfrm>
            <a:off x="8061964" y="2170271"/>
            <a:ext cx="3443496" cy="118911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ngồi quá gần máy tính, điện thoại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7" name="Google Shape;1617;p33"/>
          <p:cNvSpPr txBox="1">
            <a:spLocks noGrp="1"/>
          </p:cNvSpPr>
          <p:nvPr>
            <p:ph type="subTitle" idx="4294967295"/>
          </p:nvPr>
        </p:nvSpPr>
        <p:spPr>
          <a:xfrm>
            <a:off x="8003017" y="4874972"/>
            <a:ext cx="3511295" cy="134721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nghe giảng, thực hiện các nhiệm vụ bài học.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9" name="Google Shape;1619;p33"/>
          <p:cNvSpPr txBox="1">
            <a:spLocks noGrp="1"/>
          </p:cNvSpPr>
          <p:nvPr>
            <p:ph type="title" idx="4294967295"/>
          </p:nvPr>
        </p:nvSpPr>
        <p:spPr>
          <a:xfrm>
            <a:off x="2837282" y="361335"/>
            <a:ext cx="6125592" cy="681038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dirty="0"/>
              <a:t>Những điều cần lưu ý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3637524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624;p34">
            <a:extLst>
              <a:ext uri="{FF2B5EF4-FFF2-40B4-BE49-F238E27FC236}">
                <a16:creationId xmlns:a16="http://schemas.microsoft.com/office/drawing/2014/main" id="{3728A4A0-CE8D-4BC2-85E6-E947ADFCA275}"/>
              </a:ext>
            </a:extLst>
          </p:cNvPr>
          <p:cNvSpPr/>
          <p:nvPr/>
        </p:nvSpPr>
        <p:spPr>
          <a:xfrm rot="294179">
            <a:off x="2029564" y="2190513"/>
            <a:ext cx="2304948" cy="2173931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27;p34">
            <a:extLst>
              <a:ext uri="{FF2B5EF4-FFF2-40B4-BE49-F238E27FC236}">
                <a16:creationId xmlns:a16="http://schemas.microsoft.com/office/drawing/2014/main" id="{44BA409D-C237-40C5-97D3-FDF73CC7FE2E}"/>
              </a:ext>
            </a:extLst>
          </p:cNvPr>
          <p:cNvSpPr txBox="1">
            <a:spLocks/>
          </p:cNvSpPr>
          <p:nvPr/>
        </p:nvSpPr>
        <p:spPr>
          <a:xfrm>
            <a:off x="2385696" y="2812400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dirty="0"/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5718" y="2239030"/>
            <a:ext cx="8828559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>
            <a:extLst>
              <a:ext uri="{FF2B5EF4-FFF2-40B4-BE49-F238E27FC236}">
                <a16:creationId xmlns:a16="http://schemas.microsoft.com/office/drawing/2014/main" id="{75BE2CC9-3349-41C0-B033-098B2C614C94}"/>
              </a:ext>
            </a:extLst>
          </p:cNvPr>
          <p:cNvGrpSpPr/>
          <p:nvPr/>
        </p:nvGrpSpPr>
        <p:grpSpPr>
          <a:xfrm>
            <a:off x="425331" y="1157148"/>
            <a:ext cx="4889585" cy="3301368"/>
            <a:chOff x="467544" y="483518"/>
            <a:chExt cx="3556284" cy="1959060"/>
          </a:xfrm>
        </p:grpSpPr>
        <p:pic>
          <p:nvPicPr>
            <p:cNvPr id="4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C9B74810-36DA-4A9B-8D3F-603E0F4D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372" y="812306"/>
              <a:ext cx="2845456" cy="163027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AB792C-C00B-4EDA-BD22-7B50DF703535}"/>
                </a:ext>
              </a:extLst>
            </p:cNvPr>
            <p:cNvSpPr txBox="1"/>
            <p:nvPr/>
          </p:nvSpPr>
          <p:spPr>
            <a:xfrm>
              <a:off x="467544" y="483518"/>
              <a:ext cx="866784" cy="1097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0099FF"/>
                  </a:solidFill>
                  <a:latin typeface="华康海报体W12(P)" pitchFamily="82" charset="-122"/>
                  <a:ea typeface="华康海报体W12(P)" pitchFamily="82" charset="-122"/>
                </a:rPr>
                <a:t>1</a:t>
              </a:r>
            </a:p>
          </p:txBody>
        </p:sp>
        <p:sp>
          <p:nvSpPr>
            <p:cNvPr id="6" name="矩形 6">
              <a:extLst>
                <a:ext uri="{FF2B5EF4-FFF2-40B4-BE49-F238E27FC236}">
                  <a16:creationId xmlns:a16="http://schemas.microsoft.com/office/drawing/2014/main" id="{85F89C00-6EFE-455A-9F06-44ED958D016C}"/>
                </a:ext>
              </a:extLst>
            </p:cNvPr>
            <p:cNvSpPr/>
            <p:nvPr/>
          </p:nvSpPr>
          <p:spPr>
            <a:xfrm>
              <a:off x="1334328" y="1220925"/>
              <a:ext cx="2388872" cy="566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Nghe –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đoạn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tả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13">
            <a:extLst>
              <a:ext uri="{FF2B5EF4-FFF2-40B4-BE49-F238E27FC236}">
                <a16:creationId xmlns:a16="http://schemas.microsoft.com/office/drawing/2014/main" id="{F54FCCD6-50B2-4E7C-8504-5954446C7B52}"/>
              </a:ext>
            </a:extLst>
          </p:cNvPr>
          <p:cNvGrpSpPr/>
          <p:nvPr/>
        </p:nvGrpSpPr>
        <p:grpSpPr>
          <a:xfrm>
            <a:off x="6292243" y="993230"/>
            <a:ext cx="5117992" cy="3578770"/>
            <a:chOff x="4139952" y="339502"/>
            <a:chExt cx="3401392" cy="1998426"/>
          </a:xfrm>
        </p:grpSpPr>
        <p:pic>
          <p:nvPicPr>
            <p:cNvPr id="8" name="Picture 2" descr="F:\1-原创素材\1_mm1102\PPT\PPT_014\materaials\pageimg_g9.png">
              <a:extLst>
                <a:ext uri="{FF2B5EF4-FFF2-40B4-BE49-F238E27FC236}">
                  <a16:creationId xmlns:a16="http://schemas.microsoft.com/office/drawing/2014/main" id="{62E7593A-BEE0-4F8F-8297-1CA1BF708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651" y="852706"/>
              <a:ext cx="2708693" cy="148522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7">
              <a:extLst>
                <a:ext uri="{FF2B5EF4-FFF2-40B4-BE49-F238E27FC236}">
                  <a16:creationId xmlns:a16="http://schemas.microsoft.com/office/drawing/2014/main" id="{5FCBC7E5-1CEB-430E-814F-F7C2751DB550}"/>
                </a:ext>
              </a:extLst>
            </p:cNvPr>
            <p:cNvSpPr/>
            <p:nvPr/>
          </p:nvSpPr>
          <p:spPr>
            <a:xfrm>
              <a:off x="5225742" y="1116195"/>
              <a:ext cx="1844427" cy="5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9212"/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Phân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biệt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âm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 tr/</a:t>
              </a:r>
              <a:r>
                <a:rPr lang="en-US" altLang="zh-CN" sz="2800" b="1" dirty="0" err="1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rPr>
                <a:t>ch</a:t>
              </a:r>
              <a:endParaRPr lang="zh-CN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5717D-CB45-4945-A105-D9B18566E79C}"/>
                </a:ext>
              </a:extLst>
            </p:cNvPr>
            <p:cNvSpPr txBox="1"/>
            <p:nvPr/>
          </p:nvSpPr>
          <p:spPr>
            <a:xfrm>
              <a:off x="4139952" y="339502"/>
              <a:ext cx="844585" cy="109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69212">
                <a:lnSpc>
                  <a:spcPct val="150000"/>
                </a:lnSpc>
              </a:pPr>
              <a:r>
                <a:rPr lang="en-US" altLang="zh-CN" sz="5847" dirty="0">
                  <a:solidFill>
                    <a:srgbClr val="5CA139"/>
                  </a:solidFill>
                  <a:latin typeface="华康海报体W12(P)" pitchFamily="82" charset="-122"/>
                  <a:ea typeface="华康海报体W12(P)" pitchFamily="82" charset="-122"/>
                </a:rPr>
                <a:t>2</a:t>
              </a:r>
            </a:p>
          </p:txBody>
        </p:sp>
      </p:grpSp>
      <p:sp>
        <p:nvSpPr>
          <p:cNvPr id="11" name="Google Shape;1020;p19">
            <a:extLst>
              <a:ext uri="{FF2B5EF4-FFF2-40B4-BE49-F238E27FC236}">
                <a16:creationId xmlns:a16="http://schemas.microsoft.com/office/drawing/2014/main" id="{3401BEA8-A320-481D-BFF5-45D8DF3BF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5482" y="378516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901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>
            <a:fillRect/>
          </a:stretch>
        </p:blipFill>
        <p:spPr bwMode="auto">
          <a:xfrm>
            <a:off x="0" y="0"/>
            <a:ext cx="12192000" cy="68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9">
            <a:extLst>
              <a:ext uri="{FF2B5EF4-FFF2-40B4-BE49-F238E27FC236}">
                <a16:creationId xmlns:a16="http://schemas.microsoft.com/office/drawing/2014/main" id="{DFDFA9B2-8090-433B-A545-11D94A343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3" y="444583"/>
            <a:ext cx="8090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5FD77F-CF91-4B2F-B849-5069F7487A22}"/>
              </a:ext>
            </a:extLst>
          </p:cNvPr>
          <p:cNvSpPr txBox="1"/>
          <p:nvPr/>
        </p:nvSpPr>
        <p:spPr>
          <a:xfrm>
            <a:off x="3314612" y="1143888"/>
            <a:ext cx="4166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376535-F8B3-44A8-A48D-73948D8A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720" y="1896468"/>
            <a:ext cx="677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Ê- </a:t>
            </a:r>
            <a:r>
              <a:rPr lang="en-US" altLang="en-US" sz="36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xơn</a:t>
            </a:r>
            <a:endParaRPr lang="en-US" altLang="en-US" sz="3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58A4E-BA68-41DE-A02A-B8539FDA4EDD}"/>
              </a:ext>
            </a:extLst>
          </p:cNvPr>
          <p:cNvSpPr txBox="1"/>
          <p:nvPr/>
        </p:nvSpPr>
        <p:spPr>
          <a:xfrm>
            <a:off x="0" y="2434916"/>
            <a:ext cx="12192000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Ê-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xơn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vĩ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lao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819CE-DB6B-4FBA-981C-28F18BA2E8E9}"/>
              </a:ext>
            </a:extLst>
          </p:cNvPr>
          <p:cNvSpPr txBox="1"/>
          <p:nvPr/>
        </p:nvSpPr>
        <p:spPr>
          <a:xfrm>
            <a:off x="-697968" y="3206352"/>
            <a:ext cx="12889967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cù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diệu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cống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loài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endParaRPr lang="en-US" sz="3533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37B2C-160E-411E-A8ED-ED2714671BEB}"/>
              </a:ext>
            </a:extLst>
          </p:cNvPr>
          <p:cNvSpPr txBox="1"/>
          <p:nvPr/>
        </p:nvSpPr>
        <p:spPr>
          <a:xfrm>
            <a:off x="-697968" y="3949156"/>
            <a:ext cx="12585167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góp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398A7-F1D6-4D67-AE6E-28FD04ED6056}"/>
              </a:ext>
            </a:extLst>
          </p:cNvPr>
          <p:cNvSpPr txBox="1"/>
          <p:nvPr/>
        </p:nvSpPr>
        <p:spPr>
          <a:xfrm>
            <a:off x="-697969" y="4694030"/>
            <a:ext cx="12585167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ta.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cụ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8A3A5-A12B-46E1-8238-FEEF14EF9897}"/>
              </a:ext>
            </a:extLst>
          </p:cNvPr>
          <p:cNvSpPr txBox="1"/>
          <p:nvPr/>
        </p:nvSpPr>
        <p:spPr>
          <a:xfrm>
            <a:off x="-677838" y="5446542"/>
            <a:ext cx="12869838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mong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mang</a:t>
            </a:r>
            <a:endParaRPr lang="en-US" sz="3533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62620-4023-4E60-976E-AA33ECA5A1EC}"/>
              </a:ext>
            </a:extLst>
          </p:cNvPr>
          <p:cNvSpPr txBox="1"/>
          <p:nvPr/>
        </p:nvSpPr>
        <p:spPr>
          <a:xfrm>
            <a:off x="-767990" y="6195834"/>
            <a:ext cx="12585167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67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533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533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837580"/>
            <a:ext cx="1149593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2103" y="1050990"/>
            <a:ext cx="6765117" cy="3644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đoạn viết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08F4F-5E25-46B2-A533-82DEC227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9" y="167357"/>
            <a:ext cx="11324301" cy="3871243"/>
          </a:xfrm>
          <a:prstGeom prst="rect">
            <a:avLst/>
          </a:prstGeom>
        </p:spPr>
      </p:pic>
      <p:sp>
        <p:nvSpPr>
          <p:cNvPr id="6" name="Google Shape;4092;p60">
            <a:extLst>
              <a:ext uri="{FF2B5EF4-FFF2-40B4-BE49-F238E27FC236}">
                <a16:creationId xmlns:a16="http://schemas.microsoft.com/office/drawing/2014/main" id="{9C2210E1-3576-4449-97EF-21EC4F788C98}"/>
              </a:ext>
            </a:extLst>
          </p:cNvPr>
          <p:cNvSpPr txBox="1">
            <a:spLocks/>
          </p:cNvSpPr>
          <p:nvPr/>
        </p:nvSpPr>
        <p:spPr>
          <a:xfrm>
            <a:off x="730588" y="4613910"/>
            <a:ext cx="9580836" cy="82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093;p60">
            <a:extLst>
              <a:ext uri="{FF2B5EF4-FFF2-40B4-BE49-F238E27FC236}">
                <a16:creationId xmlns:a16="http://schemas.microsoft.com/office/drawing/2014/main" id="{772514F5-1F97-44C6-9396-BE3186D5C786}"/>
              </a:ext>
            </a:extLst>
          </p:cNvPr>
          <p:cNvSpPr txBox="1">
            <a:spLocks/>
          </p:cNvSpPr>
          <p:nvPr/>
        </p:nvSpPr>
        <p:spPr>
          <a:xfrm>
            <a:off x="730588" y="4613910"/>
            <a:ext cx="9580836" cy="82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Google Shape;4092;p60">
            <a:extLst>
              <a:ext uri="{FF2B5EF4-FFF2-40B4-BE49-F238E27FC236}">
                <a16:creationId xmlns:a16="http://schemas.microsoft.com/office/drawing/2014/main" id="{CDE9860F-51DF-46BA-B519-85A3DEE33A13}"/>
              </a:ext>
            </a:extLst>
          </p:cNvPr>
          <p:cNvSpPr txBox="1">
            <a:spLocks/>
          </p:cNvSpPr>
          <p:nvPr/>
        </p:nvSpPr>
        <p:spPr>
          <a:xfrm>
            <a:off x="730588" y="4625826"/>
            <a:ext cx="9580836" cy="82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7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093;p60">
            <a:extLst>
              <a:ext uri="{FF2B5EF4-FFF2-40B4-BE49-F238E27FC236}">
                <a16:creationId xmlns:a16="http://schemas.microsoft.com/office/drawing/2014/main" id="{D62BA59E-DF00-4B23-A116-00F9F04A7EE0}"/>
              </a:ext>
            </a:extLst>
          </p:cNvPr>
          <p:cNvSpPr txBox="1">
            <a:spLocks/>
          </p:cNvSpPr>
          <p:nvPr/>
        </p:nvSpPr>
        <p:spPr>
          <a:xfrm>
            <a:off x="730588" y="4637742"/>
            <a:ext cx="9580836" cy="82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xơn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2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837580"/>
            <a:ext cx="113296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625;p34">
            <a:extLst>
              <a:ext uri="{FF2B5EF4-FFF2-40B4-BE49-F238E27FC236}">
                <a16:creationId xmlns:a16="http://schemas.microsoft.com/office/drawing/2014/main" id="{002B179E-129F-46E1-9976-FB5340539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7768" y="837580"/>
            <a:ext cx="6765117" cy="3644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47297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502</Words>
  <Application>Microsoft Office PowerPoint</Application>
  <PresentationFormat>Widescreen</PresentationFormat>
  <Paragraphs>78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微软雅黑</vt:lpstr>
      <vt:lpstr>MS UI Gothic</vt:lpstr>
      <vt:lpstr>宋体</vt:lpstr>
      <vt:lpstr>Arial</vt:lpstr>
      <vt:lpstr>Calibri</vt:lpstr>
      <vt:lpstr>Calibri Light</vt:lpstr>
      <vt:lpstr>Cambria</vt:lpstr>
      <vt:lpstr>Fira Sans Extra Condensed</vt:lpstr>
      <vt:lpstr>HP001 4 hàng</vt:lpstr>
      <vt:lpstr>Montserrat</vt:lpstr>
      <vt:lpstr>Montserrat Medium</vt:lpstr>
      <vt:lpstr>Roboto</vt:lpstr>
      <vt:lpstr>Signika</vt:lpstr>
      <vt:lpstr>Tahoma</vt:lpstr>
      <vt:lpstr>Times New Roman</vt:lpstr>
      <vt:lpstr>华康海报体W12(P)</vt:lpstr>
      <vt:lpstr>方正卡通简体</vt:lpstr>
      <vt:lpstr>Office 主题</vt:lpstr>
      <vt:lpstr>PowerPoint Presentation</vt:lpstr>
      <vt:lpstr>01</vt:lpstr>
      <vt:lpstr>Khởi động</vt:lpstr>
      <vt:lpstr>Tìm nhanh 3 từ chứa tiếng bắt đầu bằng tr/ch</vt:lpstr>
      <vt:lpstr>YÊU CẦU CẦN ĐẠT</vt:lpstr>
      <vt:lpstr>PowerPoint Presentation</vt:lpstr>
      <vt:lpstr>Tìm hiểu nội dung đoạn viết</vt:lpstr>
      <vt:lpstr>PowerPoint Presentation</vt:lpstr>
      <vt:lpstr>Luyện viết từ khó</vt:lpstr>
      <vt:lpstr>PowerPoint Presentation</vt:lpstr>
      <vt:lpstr>Hướng dẫn cách trình bày</vt:lpstr>
      <vt:lpstr>PowerPoint Presentation</vt:lpstr>
      <vt:lpstr>Thực hành</vt:lpstr>
      <vt:lpstr>PowerPoint Presentation</vt:lpstr>
      <vt:lpstr>PowerPoint Presentation</vt:lpstr>
      <vt:lpstr>YÊU CẦU CẦN ĐẠT</vt:lpstr>
      <vt:lpstr>Hoạt động tiếp nối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44</cp:revision>
  <dcterms:created xsi:type="dcterms:W3CDTF">2015-07-08T09:28:46Z</dcterms:created>
  <dcterms:modified xsi:type="dcterms:W3CDTF">2022-02-15T02:49:42Z</dcterms:modified>
</cp:coreProperties>
</file>