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37"/>
  </p:notesMasterIdLst>
  <p:sldIdLst>
    <p:sldId id="482" r:id="rId6"/>
    <p:sldId id="483" r:id="rId7"/>
    <p:sldId id="484" r:id="rId8"/>
    <p:sldId id="256" r:id="rId9"/>
    <p:sldId id="262" r:id="rId10"/>
    <p:sldId id="257" r:id="rId11"/>
    <p:sldId id="258" r:id="rId12"/>
    <p:sldId id="259" r:id="rId13"/>
    <p:sldId id="260" r:id="rId14"/>
    <p:sldId id="261" r:id="rId15"/>
    <p:sldId id="470" r:id="rId16"/>
    <p:sldId id="310" r:id="rId17"/>
    <p:sldId id="307" r:id="rId18"/>
    <p:sldId id="471" r:id="rId19"/>
    <p:sldId id="272" r:id="rId20"/>
    <p:sldId id="267" r:id="rId21"/>
    <p:sldId id="473" r:id="rId22"/>
    <p:sldId id="263" r:id="rId23"/>
    <p:sldId id="474" r:id="rId24"/>
    <p:sldId id="489" r:id="rId25"/>
    <p:sldId id="476" r:id="rId26"/>
    <p:sldId id="477" r:id="rId27"/>
    <p:sldId id="269" r:id="rId28"/>
    <p:sldId id="478" r:id="rId29"/>
    <p:sldId id="479" r:id="rId30"/>
    <p:sldId id="480" r:id="rId31"/>
    <p:sldId id="481" r:id="rId32"/>
    <p:sldId id="368" r:id="rId33"/>
    <p:sldId id="486" r:id="rId34"/>
    <p:sldId id="487" r:id="rId35"/>
    <p:sldId id="4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4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02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75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60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4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9752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BCFC-4247-4289-A728-A27B416E6744}"/>
              </a:ext>
            </a:extLst>
          </p:cNvPr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2" r:id="rId11"/>
    <p:sldLayoutId id="2147483733" r:id="rId12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6.jpeg"/><Relationship Id="rId12" Type="http://schemas.openxmlformats.org/officeDocument/2006/relationships/image" Target="../media/image70.jpeg"/><Relationship Id="rId2" Type="http://schemas.openxmlformats.org/officeDocument/2006/relationships/audio" Target="../media/media2.mp3"/><Relationship Id="rId16" Type="http://schemas.openxmlformats.org/officeDocument/2006/relationships/image" Target="../media/image74.jpeg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9.png"/><Relationship Id="rId5" Type="http://schemas.openxmlformats.org/officeDocument/2006/relationships/image" Target="../media/image54.pn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png"/><Relationship Id="rId1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4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8.xml"/><Relationship Id="rId4" Type="http://schemas.openxmlformats.org/officeDocument/2006/relationships/image" Target="../media/image31.png"/><Relationship Id="rId9" Type="http://schemas.openxmlformats.org/officeDocument/2006/relationships/slide" Target="slide7.xml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openxmlformats.org/officeDocument/2006/relationships/image" Target="../media/image42.gif"/><Relationship Id="rId4" Type="http://schemas.openxmlformats.org/officeDocument/2006/relationships/image" Target="../media/image31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73964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Dạy nó nói được tiếng Tây, tiếng Tàu?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5767" y="2044325"/>
            <a:ext cx="8360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7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261" y="135277"/>
            <a:ext cx="6079003" cy="5429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94DAC-AB2D-49D7-A3AF-94842D3C5C6E}"/>
              </a:ext>
            </a:extLst>
          </p:cNvPr>
          <p:cNvSpPr txBox="1"/>
          <p:nvPr/>
        </p:nvSpPr>
        <p:spPr>
          <a:xfrm>
            <a:off x="4554244" y="2673907"/>
            <a:ext cx="378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</a:rPr>
              <a:t>Tiết</a:t>
            </a:r>
            <a:r>
              <a:rPr lang="en-US" sz="7200" b="1" dirty="0">
                <a:solidFill>
                  <a:srgbClr val="FF0000"/>
                </a:solidFill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4162557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</a:t>
            </a: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5757367" y="842362"/>
            <a:ext cx="37193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4" name="Vè chim">
            <a:hlinkClick r:id="" action="ppaction://media"/>
            <a:extLst>
              <a:ext uri="{FF2B5EF4-FFF2-40B4-BE49-F238E27FC236}">
                <a16:creationId xmlns:a16="http://schemas.microsoft.com/office/drawing/2014/main" id="{2A435670-1FC2-4D9E-92F3-B4FDDC5E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A01CCB-B093-4401-9B07-DDCDB00F74B1}"/>
              </a:ext>
            </a:extLst>
          </p:cNvPr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68709" y="1034248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8016535" y="402812"/>
            <a:ext cx="3533707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DB3CB3-9A69-4FDF-899C-54FDF64B4E46}"/>
              </a:ext>
            </a:extLst>
          </p:cNvPr>
          <p:cNvCxnSpPr>
            <a:cxnSpLocks/>
          </p:cNvCxnSpPr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645C07-2DC8-4CB7-9BE3-C3E9B02B0A86}"/>
              </a:ext>
            </a:extLst>
          </p:cNvPr>
          <p:cNvCxnSpPr>
            <a:cxnSpLocks/>
          </p:cNvCxnSpPr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36F879-D6C8-4C40-A60C-F0B4861027DE}"/>
              </a:ext>
            </a:extLst>
          </p:cNvPr>
          <p:cNvCxnSpPr>
            <a:cxnSpLocks/>
          </p:cNvCxnSpPr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CE3CDE-8A19-4CE5-BCE6-A73575808C63}"/>
              </a:ext>
            </a:extLst>
          </p:cNvPr>
          <p:cNvCxnSpPr>
            <a:cxnSpLocks/>
          </p:cNvCxnSpPr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B2A041-3E8C-4EC4-A4DD-5EB2D15C9BDC}"/>
              </a:ext>
            </a:extLst>
          </p:cNvPr>
          <p:cNvCxnSpPr>
            <a:cxnSpLocks/>
          </p:cNvCxnSpPr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A68CE4-2449-4F26-BE45-C48D4149A274}"/>
              </a:ext>
            </a:extLst>
          </p:cNvPr>
          <p:cNvCxnSpPr>
            <a:cxnSpLocks/>
          </p:cNvCxnSpPr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823189-47FB-4921-B355-6D7FC3F3C057}"/>
              </a:ext>
            </a:extLst>
          </p:cNvPr>
          <p:cNvCxnSpPr>
            <a:cxnSpLocks/>
          </p:cNvCxnSpPr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BB9C18-CDC0-448C-890C-058FA6849294}"/>
              </a:ext>
            </a:extLst>
          </p:cNvPr>
          <p:cNvCxnSpPr>
            <a:cxnSpLocks/>
          </p:cNvCxnSpPr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4A0537-57EC-4995-938D-86145BC2E103}"/>
              </a:ext>
            </a:extLst>
          </p:cNvPr>
          <p:cNvCxnSpPr>
            <a:cxnSpLocks/>
          </p:cNvCxnSpPr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CA55FE6-761A-460F-B779-0CB0027CB647}"/>
              </a:ext>
            </a:extLst>
          </p:cNvPr>
          <p:cNvCxnSpPr>
            <a:cxnSpLocks/>
          </p:cNvCxnSpPr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8102BB-F955-4403-9F95-9F4D8F449B5A}"/>
              </a:ext>
            </a:extLst>
          </p:cNvPr>
          <p:cNvCxnSpPr>
            <a:cxnSpLocks/>
          </p:cNvCxnSpPr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1C9B9B-1690-444C-93EB-C21BE8AA0E1F}"/>
              </a:ext>
            </a:extLst>
          </p:cNvPr>
          <p:cNvCxnSpPr>
            <a:cxnSpLocks/>
          </p:cNvCxnSpPr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C55D3A-1B82-4680-B158-9D2CC2E65485}"/>
              </a:ext>
            </a:extLst>
          </p:cNvPr>
          <p:cNvCxnSpPr>
            <a:cxnSpLocks/>
          </p:cNvCxnSpPr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3721FB-508F-426F-B0F7-DC7490B5DC37}"/>
              </a:ext>
            </a:extLst>
          </p:cNvPr>
          <p:cNvCxnSpPr>
            <a:cxnSpLocks/>
          </p:cNvCxnSpPr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CEA4B3-AFAD-41E4-B4E1-AEAB59F20EEF}"/>
              </a:ext>
            </a:extLst>
          </p:cNvPr>
          <p:cNvCxnSpPr>
            <a:cxnSpLocks/>
          </p:cNvCxnSpPr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FB493D1-14DC-4827-AD00-527926210D3C}"/>
              </a:ext>
            </a:extLst>
          </p:cNvPr>
          <p:cNvCxnSpPr>
            <a:cxnSpLocks/>
          </p:cNvCxnSpPr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54DA39-66B1-4CA0-9C49-394977DEF379}"/>
              </a:ext>
            </a:extLst>
          </p:cNvPr>
          <p:cNvCxnSpPr>
            <a:cxnSpLocks/>
          </p:cNvCxnSpPr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A2D83B4-269F-4417-9542-5C11AA4634CE}"/>
              </a:ext>
            </a:extLst>
          </p:cNvPr>
          <p:cNvCxnSpPr>
            <a:cxnSpLocks/>
          </p:cNvCxnSpPr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6C088B-0D1F-440A-AC3E-45ACE47C85E9}"/>
              </a:ext>
            </a:extLst>
          </p:cNvPr>
          <p:cNvCxnSpPr>
            <a:cxnSpLocks/>
          </p:cNvCxnSpPr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CFC066-37AA-4EE3-A07B-4EDAD8458B28}"/>
              </a:ext>
            </a:extLst>
          </p:cNvPr>
          <p:cNvCxnSpPr>
            <a:cxnSpLocks/>
          </p:cNvCxnSpPr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8403B2-A749-43B0-9AB6-A265A744FDAF}"/>
              </a:ext>
            </a:extLst>
          </p:cNvPr>
          <p:cNvCxnSpPr>
            <a:cxnSpLocks/>
          </p:cNvCxnSpPr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822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1BCD38-EA99-4FC5-8AFF-0F44B83DFE84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FD6B1-E43F-47F0-870C-54CFD7655EE2}"/>
              </a:ext>
            </a:extLst>
          </p:cNvPr>
          <p:cNvSpPr/>
          <p:nvPr/>
        </p:nvSpPr>
        <p:spPr>
          <a:xfrm>
            <a:off x="1869827" y="2311017"/>
            <a:ext cx="28400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01A1D-C190-4894-97C7-BC53385E3A4A}"/>
              </a:ext>
            </a:extLst>
          </p:cNvPr>
          <p:cNvSpPr/>
          <p:nvPr/>
        </p:nvSpPr>
        <p:spPr>
          <a:xfrm>
            <a:off x="2169271" y="4179058"/>
            <a:ext cx="2627375" cy="66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la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22A6F-69B4-4044-AD2D-1E301B2F04A1}"/>
              </a:ext>
            </a:extLst>
          </p:cNvPr>
          <p:cNvSpPr/>
          <p:nvPr/>
        </p:nvSpPr>
        <p:spPr>
          <a:xfrm>
            <a:off x="2082478" y="5071719"/>
            <a:ext cx="2627375" cy="66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nhem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18031-ED39-454A-840D-7528937D7F38}"/>
              </a:ext>
            </a:extLst>
          </p:cNvPr>
          <p:cNvSpPr/>
          <p:nvPr/>
        </p:nvSpPr>
        <p:spPr>
          <a:xfrm>
            <a:off x="2204035" y="3286397"/>
            <a:ext cx="1141834" cy="66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tếu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FDE18-436E-400A-86C2-A934E3D9C1BE}"/>
              </a:ext>
            </a:extLst>
          </p:cNvPr>
          <p:cNvSpPr/>
          <p:nvPr/>
        </p:nvSpPr>
        <p:spPr>
          <a:xfrm>
            <a:off x="4709853" y="2305814"/>
            <a:ext cx="6437890" cy="66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CD8CD-D47C-40F5-BC33-5F1D98D7E3C6}"/>
              </a:ext>
            </a:extLst>
          </p:cNvPr>
          <p:cNvSpPr/>
          <p:nvPr/>
        </p:nvSpPr>
        <p:spPr>
          <a:xfrm>
            <a:off x="2845875" y="3281195"/>
            <a:ext cx="7650324" cy="66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6BAA31-1F18-4476-A4E5-0EA2DAA0871B}"/>
              </a:ext>
            </a:extLst>
          </p:cNvPr>
          <p:cNvSpPr/>
          <p:nvPr/>
        </p:nvSpPr>
        <p:spPr>
          <a:xfrm>
            <a:off x="4102870" y="4173855"/>
            <a:ext cx="5531799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8EC8F5-2280-4C8C-972C-A199622DA13E}"/>
              </a:ext>
            </a:extLst>
          </p:cNvPr>
          <p:cNvSpPr/>
          <p:nvPr/>
        </p:nvSpPr>
        <p:spPr>
          <a:xfrm>
            <a:off x="4116594" y="5071718"/>
            <a:ext cx="5531799" cy="66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mở</a:t>
            </a:r>
            <a:endParaRPr lang="vi-VN" sz="28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20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400" b="1" dirty="0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chim</a:t>
            </a:r>
            <a:endParaRPr lang="en-US" sz="4400" b="1" dirty="0">
              <a:solidFill>
                <a:srgbClr val="0070C0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8949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E54F41-85B4-4031-AFC2-3D09EF06778F}"/>
              </a:ext>
            </a:extLst>
          </p:cNvPr>
          <p:cNvSpPr txBox="1"/>
          <p:nvPr/>
        </p:nvSpPr>
        <p:spPr>
          <a:xfrm>
            <a:off x="2364049" y="886248"/>
            <a:ext cx="8131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6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zh-CN" altLang="en-US" sz="3600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6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</a:p>
          <a:p>
            <a:pPr defTabSz="1219170"/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zh-CN" sz="36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zh-CN" altLang="en-US" sz="36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8880310" y="1120461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9" y="1283281"/>
            <a:ext cx="2831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</a:p>
          <a:p>
            <a:pPr defTabSz="1219170"/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altLang="zh-CN" sz="36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zh-CN" altLang="en-US" sz="36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</a:p>
          <a:p>
            <a:pPr defTabSz="1219170"/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 </a:t>
            </a:r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lang="en-US" altLang="zh-CN" sz="36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lang="zh-CN" altLang="en-US" sz="3600" dirty="0">
              <a:solidFill>
                <a:srgbClr val="8064A2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77568A-F958-4D77-87E8-A063CC941CA3}"/>
              </a:ext>
            </a:extLst>
          </p:cNvPr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2AB549-807C-461E-8E3B-647387E6462B}"/>
              </a:ext>
            </a:extLst>
          </p:cNvPr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9EC2B5-0BB9-4833-9286-5F717D86F0AA}"/>
              </a:ext>
            </a:extLst>
          </p:cNvPr>
          <p:cNvCxnSpPr>
            <a:cxnSpLocks/>
          </p:cNvCxnSpPr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F1EC3C-E27A-414F-85B2-F74C296AAF1C}"/>
              </a:ext>
            </a:extLst>
          </p:cNvPr>
          <p:cNvCxnSpPr>
            <a:cxnSpLocks/>
          </p:cNvCxnSpPr>
          <p:nvPr/>
        </p:nvCxnSpPr>
        <p:spPr>
          <a:xfrm>
            <a:off x="2032986" y="3764132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FEE839-4547-4EE3-85BB-839FA6B2515B}"/>
              </a:ext>
            </a:extLst>
          </p:cNvPr>
          <p:cNvCxnSpPr>
            <a:cxnSpLocks/>
          </p:cNvCxnSpPr>
          <p:nvPr/>
        </p:nvCxnSpPr>
        <p:spPr>
          <a:xfrm>
            <a:off x="1455937" y="4856085"/>
            <a:ext cx="57704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885852-2CDB-4A30-AAD8-58B725C13BA4}"/>
              </a:ext>
            </a:extLst>
          </p:cNvPr>
          <p:cNvCxnSpPr>
            <a:cxnSpLocks/>
          </p:cNvCxnSpPr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57C45D-BFF0-4383-85AC-BB5E994BD17C}"/>
              </a:ext>
            </a:extLst>
          </p:cNvPr>
          <p:cNvCxnSpPr>
            <a:cxnSpLocks/>
          </p:cNvCxnSpPr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73CDB-B2E0-4A74-84F6-B346EECE6752}"/>
              </a:ext>
            </a:extLst>
          </p:cNvPr>
          <p:cNvCxnSpPr>
            <a:cxnSpLocks/>
          </p:cNvCxnSpPr>
          <p:nvPr/>
        </p:nvCxnSpPr>
        <p:spPr>
          <a:xfrm>
            <a:off x="2046303" y="5974672"/>
            <a:ext cx="15491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F5863B-575F-4898-9F01-529D143D2A80}"/>
              </a:ext>
            </a:extLst>
          </p:cNvPr>
          <p:cNvCxnSpPr>
            <a:cxnSpLocks/>
          </p:cNvCxnSpPr>
          <p:nvPr/>
        </p:nvCxnSpPr>
        <p:spPr>
          <a:xfrm>
            <a:off x="7617042" y="1473693"/>
            <a:ext cx="102093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7F003B-8C9E-46E9-AFAD-025FEC32BA41}"/>
              </a:ext>
            </a:extLst>
          </p:cNvPr>
          <p:cNvCxnSpPr>
            <a:cxnSpLocks/>
          </p:cNvCxnSpPr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639C29-41A0-414A-B7A6-F84F59FEAB72}"/>
              </a:ext>
            </a:extLst>
          </p:cNvPr>
          <p:cNvCxnSpPr>
            <a:cxnSpLocks/>
          </p:cNvCxnSpPr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256F29-F1AA-4FAB-B4C1-28A1D29B6F4D}"/>
              </a:ext>
            </a:extLst>
          </p:cNvPr>
          <p:cNvCxnSpPr>
            <a:cxnSpLocks/>
          </p:cNvCxnSpPr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70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2458" y="1106981"/>
            <a:ext cx="943148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loài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56860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cú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mèo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19405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sáo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xinh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31249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chìa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vôi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68444" y="2387600"/>
            <a:ext cx="1794441" cy="482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cô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</a:t>
            </a:r>
            <a:r>
              <a:rPr lang="en-US" sz="2400" kern="0" dirty="0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213054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hú</a:t>
            </a:r>
            <a:endParaRPr lang="en-US" sz="2400" kern="0" dirty="0">
              <a:solidFill>
                <a:srgbClr val="213054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380264" y="2809290"/>
            <a:ext cx="50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34467" y="2782657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59006" y="2809290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421" y="2776245"/>
            <a:ext cx="355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20" y="2949182"/>
            <a:ext cx="810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VD: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4920" y="4183119"/>
            <a:ext cx="17638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24218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5871" y="4136953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6424" y="4888692"/>
            <a:ext cx="2208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90067" y="4796359"/>
            <a:ext cx="353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kiếm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mồi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359" y="4796359"/>
            <a:ext cx="291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sz="2400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1797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362 0.253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27617 0.3453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1726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8" grpId="0" uiExpand="1" build="p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Nói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Kể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chuyện</a:t>
            </a:r>
            <a:r>
              <a:rPr lang="en-US" sz="3200" b="1" dirty="0"/>
              <a:t> 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họa</a:t>
            </a:r>
            <a:r>
              <a:rPr lang="en-US" sz="3200" b="1" dirty="0" smtClean="0"/>
              <a:t> mi/ tr.41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hoa</a:t>
            </a:r>
            <a:r>
              <a:rPr lang="en-US" sz="3200" b="1" smtClean="0"/>
              <a:t> </a:t>
            </a:r>
            <a:r>
              <a:rPr lang="en-US" sz="3200" b="1" smtClean="0">
                <a:latin typeface="HP001 4H" panose="020B0603050302020204" pitchFamily="34" charset="0"/>
              </a:rPr>
              <a:t>U, Ư</a:t>
            </a:r>
            <a:r>
              <a:rPr lang="en-US" sz="3200" b="1" smtClean="0"/>
              <a:t> / tr.41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178C6AA5-DA73-4D67-BF8C-53F831F7BA9F}"/>
              </a:ext>
            </a:extLst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biểu tượng hòa bình thế gian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Bé tẻo teo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 hay trèo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Từ cành 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Qua cành bưởi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Sang bụi 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319" y="783527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hăng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bọ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1119</Words>
  <Application>Microsoft Office PowerPoint</Application>
  <PresentationFormat>Widescreen</PresentationFormat>
  <Paragraphs>261</Paragraphs>
  <Slides>31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宋体</vt:lpstr>
      <vt:lpstr>.VnBlack</vt:lpstr>
      <vt:lpstr>Arial</vt:lpstr>
      <vt:lpstr>Arial-Rounded</vt:lpstr>
      <vt:lpstr>Bungee Inline</vt:lpstr>
      <vt:lpstr>Calibri</vt:lpstr>
      <vt:lpstr>Calibri Light</vt:lpstr>
      <vt:lpstr>等线</vt:lpstr>
      <vt:lpstr>HP001 4H</vt:lpstr>
      <vt:lpstr>iCiel Cadena</vt:lpstr>
      <vt:lpstr>ITC Avant Garde Std Bk</vt:lpstr>
      <vt:lpstr>Kalam</vt:lpstr>
      <vt:lpstr>Montserrat</vt:lpstr>
      <vt:lpstr>Montserrat Alternates Black</vt:lpstr>
      <vt:lpstr>Times New Roman</vt:lpstr>
      <vt:lpstr>UTM Avo</vt:lpstr>
      <vt:lpstr>UTM Cookies</vt:lpstr>
      <vt:lpstr>Wingdings</vt:lpstr>
      <vt:lpstr>字魂17号-萌趣果冻体</vt:lpstr>
      <vt:lpstr>思源黑体 CN Bold</vt:lpstr>
      <vt:lpstr>1_Office Theme</vt:lpstr>
      <vt:lpstr>1_Office 主题</vt:lpstr>
      <vt:lpstr>Office 主题​​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26</cp:revision>
  <dcterms:created xsi:type="dcterms:W3CDTF">2021-07-31T04:40:44Z</dcterms:created>
  <dcterms:modified xsi:type="dcterms:W3CDTF">2022-02-23T03:11:24Z</dcterms:modified>
</cp:coreProperties>
</file>