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86" r:id="rId4"/>
    <p:sldId id="271" r:id="rId5"/>
    <p:sldId id="285" r:id="rId6"/>
    <p:sldId id="277" r:id="rId7"/>
    <p:sldId id="276" r:id="rId8"/>
    <p:sldId id="278" r:id="rId9"/>
    <p:sldId id="279" r:id="rId10"/>
    <p:sldId id="280" r:id="rId11"/>
    <p:sldId id="258" r:id="rId12"/>
    <p:sldId id="281" r:id="rId13"/>
    <p:sldId id="264" r:id="rId14"/>
    <p:sldId id="268" r:id="rId15"/>
    <p:sldId id="284" r:id="rId16"/>
    <p:sldId id="287" r:id="rId17"/>
    <p:sldId id="272" r:id="rId18"/>
    <p:sldId id="273" r:id="rId19"/>
    <p:sldId id="288" r:id="rId20"/>
    <p:sldId id="262" r:id="rId21"/>
    <p:sldId id="270" r:id="rId22"/>
    <p:sldId id="267" r:id="rId23"/>
    <p:sldId id="256" r:id="rId24"/>
    <p:sldId id="283" r:id="rId25"/>
    <p:sldId id="282" r:id="rId26"/>
    <p:sldId id="263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00D0-AA46-4548-927A-E42EFDCFA7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B0F4-4EEE-4010-B9DC-E629B364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12" Type="http://schemas.microsoft.com/office/2007/relationships/hdphoto" Target="../media/hdphoto2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9188" y="1887089"/>
            <a:ext cx="806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2779413" y="281431"/>
            <a:ext cx="8997244" cy="628101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/>
          <p:cNvSpPr/>
          <p:nvPr/>
        </p:nvSpPr>
        <p:spPr>
          <a:xfrm>
            <a:off x="2672753" y="121454"/>
            <a:ext cx="9205503" cy="6591511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0535"/>
              </p:ext>
            </p:extLst>
          </p:nvPr>
        </p:nvGraphicFramePr>
        <p:xfrm>
          <a:off x="4408641" y="546834"/>
          <a:ext cx="5562600" cy="304800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847041" y="2526447"/>
            <a:ext cx="762000" cy="930275"/>
            <a:chOff x="-912" y="2649"/>
            <a:chExt cx="768" cy="586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8523441" y="2375634"/>
            <a:ext cx="838200" cy="930275"/>
            <a:chOff x="-912" y="2649"/>
            <a:chExt cx="768" cy="586"/>
          </a:xfrm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4538179" y="2061641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 dirty="0">
                <a:latin typeface="Times New Roman" panose="02020603050405020304" pitchFamily="18" charset="0"/>
              </a:rPr>
              <a:t>dm</a:t>
            </a:r>
            <a:r>
              <a:rPr lang="en-US" altLang="en-US" sz="20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992841" y="1491397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847041" y="1461234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1dm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6389841" y="2070834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= </a:t>
            </a:r>
            <a:r>
              <a:rPr lang="en-US" altLang="en-US" sz="200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>
                <a:latin typeface="Times New Roman" panose="02020603050405020304" pitchFamily="18" charset="0"/>
              </a:rPr>
              <a:t>cm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8294841" y="2604234"/>
            <a:ext cx="185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= </a:t>
            </a:r>
            <a:r>
              <a:rPr lang="en-US" altLang="en-US" sz="200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>
                <a:latin typeface="Times New Roman" panose="02020603050405020304" pitchFamily="18" charset="0"/>
              </a:rPr>
              <a:t>dm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8685366" y="1461234"/>
            <a:ext cx="113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1cm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6466041" y="2756634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</a:rPr>
              <a:t>............</a:t>
            </a:r>
            <a:r>
              <a:rPr lang="en-US" altLang="en-US" sz="2000" b="1" dirty="0">
                <a:latin typeface="Times New Roman" panose="02020603050405020304" pitchFamily="18" charset="0"/>
              </a:rPr>
              <a:t> m</a:t>
            </a:r>
            <a:r>
              <a:rPr lang="en-US" altLang="en-US" sz="20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64684" y="3807680"/>
            <a:ext cx="7391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45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3408516" y="5451964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7685241" y="5287598"/>
            <a:ext cx="838200" cy="995363"/>
            <a:chOff x="-912" y="2649"/>
            <a:chExt cx="768" cy="627"/>
          </a:xfrm>
        </p:grpSpPr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60978" y="2012096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1000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576782" y="2012096"/>
            <a:ext cx="97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1000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97" y="1944111"/>
            <a:ext cx="3535794" cy="50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39" y="0"/>
            <a:ext cx="6858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14901" y="259307"/>
            <a:ext cx="9007523" cy="1446401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18974" y="464082"/>
              <a:ext cx="8389960" cy="104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914400" lvl="1" indent="-569913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en-US" u="sng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Bài</a:t>
              </a:r>
              <a:r>
                <a:rPr lang="en-US" altLang="en-US" u="sng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1 /118</a:t>
              </a:r>
            </a:p>
            <a:p>
              <a:pPr marL="533400" indent="-5334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  a)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Đọc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các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số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đo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2744" y="306986"/>
            <a:ext cx="4312692" cy="2167720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41205" y="1856771"/>
            <a:ext cx="8997587" cy="4095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29999" y="2600889"/>
            <a:ext cx="3105485" cy="4394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918689" y="3612036"/>
                <a:ext cx="1905000" cy="900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Font typeface="Wingdings 2" pitchFamily="18" charset="2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3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:</a:t>
                </a:r>
                <a:endPara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8689" y="3612036"/>
                <a:ext cx="1905000" cy="900824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949901" y="2194077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8689" y="2844225"/>
            <a:ext cx="1516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102" y="4889308"/>
            <a:ext cx="1801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0,911m</a:t>
            </a:r>
            <a:r>
              <a:rPr lang="en-US" alt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532568" y="2273604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Mười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lăm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53296" y="2907662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linh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553296" y="3686249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mươi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lăm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635436" y="4920085"/>
            <a:ext cx="743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chín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mười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mét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khối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75222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  <p:bldP spid="8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39" y="0"/>
            <a:ext cx="6858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14901" y="259307"/>
            <a:ext cx="9007523" cy="1275581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18974" y="464084"/>
              <a:ext cx="8389960" cy="11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914400" lvl="1" indent="-569913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en-US" u="sng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Bài</a:t>
              </a:r>
              <a:r>
                <a:rPr lang="en-US" altLang="en-US" u="sng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1 /118</a:t>
              </a:r>
            </a:p>
            <a:p>
              <a:pPr marL="533400" indent="-533400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0000"/>
              </a:pP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b)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Viết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các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số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đo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thể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tích</a:t>
              </a:r>
              <a:r>
                <a:rPr lang="en-US" altLang="en-US" dirty="0">
                  <a:solidFill>
                    <a:schemeClr val="accent4">
                      <a:lumMod val="10000"/>
                    </a:schemeClr>
                  </a:solidFill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9" y="1415874"/>
            <a:ext cx="4312692" cy="862753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Còn</a:t>
              </a:r>
              <a:r>
                <a:rPr lang="en-US" altLang="en-US" sz="3200" dirty="0"/>
                <a:t> 1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nữa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41205" y="1856771"/>
            <a:ext cx="8997587" cy="40956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02317" y="2378282"/>
            <a:ext cx="3105485" cy="4394554"/>
          </a:xfrm>
          <a:prstGeom prst="rect">
            <a:avLst/>
          </a:prstGeom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881102" y="3799026"/>
            <a:ext cx="4780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2645" y="220317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0410" y="2996920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102" y="4642420"/>
            <a:ext cx="6186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260425" y="2217715"/>
            <a:ext cx="201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7200 m</a:t>
            </a:r>
            <a:r>
              <a:rPr lang="en-US" altLang="en-US" sz="3200" b="1" baseline="300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260425" y="2948307"/>
            <a:ext cx="1433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400m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067411" y="4686412"/>
            <a:ext cx="1421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0,05m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8284386" y="3542203"/>
            <a:ext cx="1036506" cy="1041400"/>
            <a:chOff x="7239000" y="660938"/>
            <a:chExt cx="1036299" cy="1041975"/>
          </a:xfrm>
        </p:grpSpPr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7239000" y="6609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7239000" y="11181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239000" y="1219495"/>
              <a:ext cx="380924" cy="15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613070" y="900545"/>
              <a:ext cx="662229" cy="5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2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75222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  <p:bldP spid="8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4119" y="106151"/>
            <a:ext cx="1792591" cy="969538"/>
            <a:chOff x="655093" y="259307"/>
            <a:chExt cx="10229110" cy="1746914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55093" y="259307"/>
              <a:ext cx="10229110" cy="174691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807494" y="411707"/>
              <a:ext cx="9886072" cy="145803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7648" y="298532"/>
            <a:ext cx="117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dirty="0"/>
              <a:t>Bài </a:t>
            </a:r>
            <a:r>
              <a:rPr lang="vi-VN" altLang="en-US" sz="3200"/>
              <a:t>2</a:t>
            </a:r>
            <a:r>
              <a:rPr lang="en-US" altLang="en-US" sz="3200"/>
              <a:t>: </a:t>
            </a:r>
            <a:endParaRPr lang="en-US" altLang="en-US" sz="32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92357" y="1502229"/>
            <a:ext cx="5122618" cy="45253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8287973" y="48014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39050" y="2782447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0,001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1580" y="4645600"/>
            <a:ext cx="306475" cy="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5D23C3C7-0345-4BAD-AB45-7671874A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93" y="1778890"/>
            <a:ext cx="4413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/>
              <a:t>a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Viết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đề</a:t>
            </a:r>
            <a:r>
              <a:rPr lang="en-US" altLang="en-US" sz="2400" dirty="0"/>
              <a:t>-xi-</a:t>
            </a:r>
            <a:r>
              <a:rPr lang="en-US" altLang="en-US" sz="2400" dirty="0" err="1"/>
              <a:t>mét</a:t>
            </a:r>
            <a:r>
              <a:rPr lang="en-US" altLang="en-US" sz="2400" dirty="0"/>
              <a:t>-</a:t>
            </a:r>
            <a:r>
              <a:rPr lang="en-US" altLang="en-US" sz="2400" dirty="0" err="1"/>
              <a:t>khối</a:t>
            </a:r>
            <a:r>
              <a:rPr lang="en-US" altLang="en-US" sz="24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FE2FF-B2F5-43AE-BFBF-D9791A972F5E}"/>
              </a:ext>
            </a:extLst>
          </p:cNvPr>
          <p:cNvGrpSpPr/>
          <p:nvPr/>
        </p:nvGrpSpPr>
        <p:grpSpPr>
          <a:xfrm>
            <a:off x="1125193" y="2804145"/>
            <a:ext cx="3174909" cy="586681"/>
            <a:chOff x="1125193" y="2804145"/>
            <a:chExt cx="3174909" cy="58668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BCFE1A-1C4A-4373-860C-A40ACD34D9B4}"/>
                </a:ext>
              </a:extLst>
            </p:cNvPr>
            <p:cNvSpPr/>
            <p:nvPr/>
          </p:nvSpPr>
          <p:spPr>
            <a:xfrm>
              <a:off x="1125193" y="2804145"/>
              <a:ext cx="1020586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1 cm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CACEE3-BF60-42B4-9C9E-EDC1C3F0B7C6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dm</a:t>
              </a:r>
              <a:r>
                <a:rPr lang="en-US" sz="2400" baseline="300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9AD533-B9AF-4897-A6C4-2F64C9183F74}"/>
              </a:ext>
            </a:extLst>
          </p:cNvPr>
          <p:cNvGrpSpPr/>
          <p:nvPr/>
        </p:nvGrpSpPr>
        <p:grpSpPr>
          <a:xfrm>
            <a:off x="888429" y="3433009"/>
            <a:ext cx="3411673" cy="625233"/>
            <a:chOff x="888429" y="2765593"/>
            <a:chExt cx="3411673" cy="6252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CB0BAC-8FDA-40D6-B9E7-BADC2672D6E9}"/>
                </a:ext>
              </a:extLst>
            </p:cNvPr>
            <p:cNvSpPr/>
            <p:nvPr/>
          </p:nvSpPr>
          <p:spPr>
            <a:xfrm>
              <a:off x="888429" y="2765593"/>
              <a:ext cx="1601405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5,216 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8E6F8A-22B4-4912-865C-4708D2E3FCF6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dm</a:t>
              </a:r>
              <a:r>
                <a:rPr lang="en-US" sz="2400" baseline="300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98E4F8-F151-4357-A274-AE534CE72F9E}"/>
              </a:ext>
            </a:extLst>
          </p:cNvPr>
          <p:cNvGrpSpPr/>
          <p:nvPr/>
        </p:nvGrpSpPr>
        <p:grpSpPr>
          <a:xfrm>
            <a:off x="1006810" y="4138977"/>
            <a:ext cx="3293292" cy="586681"/>
            <a:chOff x="1006810" y="2804145"/>
            <a:chExt cx="3293292" cy="5866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E41A4F-3D8D-474D-AD3A-99E1624C6D97}"/>
                </a:ext>
              </a:extLst>
            </p:cNvPr>
            <p:cNvSpPr/>
            <p:nvPr/>
          </p:nvSpPr>
          <p:spPr>
            <a:xfrm>
              <a:off x="1006810" y="2804145"/>
              <a:ext cx="1364641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13,8 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E86AD2-AF0F-4345-815D-0075372DA132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dm</a:t>
              </a:r>
              <a:r>
                <a:rPr lang="en-US" sz="2400" baseline="300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3831CB2-707F-413E-8468-B3C59F88D5CE}"/>
              </a:ext>
            </a:extLst>
          </p:cNvPr>
          <p:cNvGrpSpPr/>
          <p:nvPr/>
        </p:nvGrpSpPr>
        <p:grpSpPr>
          <a:xfrm>
            <a:off x="1125193" y="4806393"/>
            <a:ext cx="3174909" cy="586681"/>
            <a:chOff x="1125193" y="2804145"/>
            <a:chExt cx="3174909" cy="58668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00DF61-BAA3-4F4B-8A1C-2776815B8F85}"/>
                </a:ext>
              </a:extLst>
            </p:cNvPr>
            <p:cNvSpPr/>
            <p:nvPr/>
          </p:nvSpPr>
          <p:spPr>
            <a:xfrm>
              <a:off x="1125193" y="2804145"/>
              <a:ext cx="1179468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0,22m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649205-798B-4535-A611-0DF93153F601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dm</a:t>
              </a:r>
              <a:r>
                <a:rPr lang="en-US" sz="2400" baseline="300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167C5F2-7DD7-4EB3-897B-64EE68645AD0}"/>
              </a:ext>
            </a:extLst>
          </p:cNvPr>
          <p:cNvSpPr/>
          <p:nvPr/>
        </p:nvSpPr>
        <p:spPr>
          <a:xfrm>
            <a:off x="2461468" y="3423384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5216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B9B1A6-18DB-48C7-BFDD-10AE09A88E89}"/>
              </a:ext>
            </a:extLst>
          </p:cNvPr>
          <p:cNvSpPr/>
          <p:nvPr/>
        </p:nvSpPr>
        <p:spPr>
          <a:xfrm>
            <a:off x="2483886" y="4064321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13800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0503B3-CA64-4EC5-AE8D-938E9931D8C1}"/>
              </a:ext>
            </a:extLst>
          </p:cNvPr>
          <p:cNvSpPr/>
          <p:nvPr/>
        </p:nvSpPr>
        <p:spPr>
          <a:xfrm>
            <a:off x="2483886" y="4759759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220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49DE43-6ECA-4EA6-8D4E-2146373B99F4}"/>
              </a:ext>
            </a:extLst>
          </p:cNvPr>
          <p:cNvSpPr/>
          <p:nvPr/>
        </p:nvSpPr>
        <p:spPr>
          <a:xfrm>
            <a:off x="6180953" y="1606400"/>
            <a:ext cx="5122618" cy="45253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9CC14B25-671E-40A8-A2DF-ED7E938B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49" y="1778890"/>
            <a:ext cx="4413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/>
              <a:t>b) </a:t>
            </a:r>
            <a:r>
              <a:rPr lang="en-US" altLang="en-US" sz="2400" dirty="0" err="1"/>
              <a:t>Viết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vị</a:t>
            </a:r>
            <a:r>
              <a:rPr lang="en-US" altLang="en-US" sz="2400" dirty="0"/>
              <a:t> </a:t>
            </a:r>
            <a:r>
              <a:rPr lang="en-US" altLang="en-US" sz="2400" err="1"/>
              <a:t>là</a:t>
            </a:r>
            <a:r>
              <a:rPr lang="en-US" altLang="en-US" sz="2400"/>
              <a:t> xăng - ti-mét-khối </a:t>
            </a:r>
            <a:endParaRPr lang="en-US" altLang="en-US" sz="2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470E6F-587D-43F9-8EAB-445219E1307C}"/>
              </a:ext>
            </a:extLst>
          </p:cNvPr>
          <p:cNvSpPr/>
          <p:nvPr/>
        </p:nvSpPr>
        <p:spPr>
          <a:xfrm>
            <a:off x="7102049" y="2804145"/>
            <a:ext cx="1020586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 dm</a:t>
            </a:r>
            <a:r>
              <a:rPr lang="en-US" sz="2400" baseline="3000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 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0D5C70-8B8E-4AF0-98E2-D3B2BC0A1DBD}"/>
              </a:ext>
            </a:extLst>
          </p:cNvPr>
          <p:cNvSpPr/>
          <p:nvPr/>
        </p:nvSpPr>
        <p:spPr>
          <a:xfrm>
            <a:off x="7879085" y="2834905"/>
            <a:ext cx="2360207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= ……… m</a:t>
            </a:r>
            <a:r>
              <a:rPr lang="en-US" sz="2400" baseline="3000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87A3E1-CBF0-49B0-AFE5-7725DF83931B}"/>
              </a:ext>
            </a:extLst>
          </p:cNvPr>
          <p:cNvGrpSpPr/>
          <p:nvPr/>
        </p:nvGrpSpPr>
        <p:grpSpPr>
          <a:xfrm>
            <a:off x="6865285" y="3433009"/>
            <a:ext cx="3411673" cy="625233"/>
            <a:chOff x="888429" y="2765593"/>
            <a:chExt cx="3411673" cy="62523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A5C236-4BE3-4DC3-8588-571707CF2C48}"/>
                </a:ext>
              </a:extLst>
            </p:cNvPr>
            <p:cNvSpPr/>
            <p:nvPr/>
          </p:nvSpPr>
          <p:spPr>
            <a:xfrm>
              <a:off x="888429" y="2765593"/>
              <a:ext cx="1601405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1,969dm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86F7C7-A6BD-4091-82FE-CF4768E55C7A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c</a:t>
              </a: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FC37F1-B985-4102-8E91-FD20B3973D83}"/>
              </a:ext>
            </a:extLst>
          </p:cNvPr>
          <p:cNvGrpSpPr/>
          <p:nvPr/>
        </p:nvGrpSpPr>
        <p:grpSpPr>
          <a:xfrm>
            <a:off x="6611467" y="4068851"/>
            <a:ext cx="4196116" cy="586681"/>
            <a:chOff x="1006810" y="2804145"/>
            <a:chExt cx="3293292" cy="5866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9DD72C5-8F34-41A6-AF07-6FD80D7DA41F}"/>
                    </a:ext>
                  </a:extLst>
                </p:cNvPr>
                <p:cNvSpPr/>
                <p:nvPr/>
              </p:nvSpPr>
              <p:spPr>
                <a:xfrm>
                  <a:off x="1006810" y="2804145"/>
                  <a:ext cx="1364641" cy="5798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2222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2222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2222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itchFamily="2" charset="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rgbClr val="22222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itchFamily="2" charset="2"/>
                    </a:rPr>
                    <a:t>m</a:t>
                  </a:r>
                  <a:r>
                    <a:rPr lang="en-US" sz="2800" baseline="30000">
                      <a:solidFill>
                        <a:srgbClr val="22222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itchFamily="2" charset="2"/>
                    </a:rPr>
                    <a:t>3</a:t>
                  </a:r>
                  <a:r>
                    <a:rPr lang="en-US" sz="3200" baseline="30000">
                      <a:solidFill>
                        <a:srgbClr val="22222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itchFamily="2" charset="2"/>
                    </a:rPr>
                    <a:t> </a:t>
                  </a:r>
                  <a:endParaRPr lang="en-US" sz="32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9DD72C5-8F34-41A6-AF07-6FD80D7DA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810" y="2804145"/>
                  <a:ext cx="1364641" cy="579831"/>
                </a:xfrm>
                <a:prstGeom prst="rect">
                  <a:avLst/>
                </a:prstGeom>
                <a:blipFill>
                  <a:blip r:embed="rId2"/>
                  <a:stretch>
                    <a:fillRect t="-312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BBF126-5559-4626-A306-83C950E53A29}"/>
                </a:ext>
              </a:extLst>
            </p:cNvPr>
            <p:cNvSpPr/>
            <p:nvPr/>
          </p:nvSpPr>
          <p:spPr>
            <a:xfrm>
              <a:off x="2103302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……………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c</a:t>
              </a: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812427-41A6-4200-908C-4A9C17ED8629}"/>
              </a:ext>
            </a:extLst>
          </p:cNvPr>
          <p:cNvGrpSpPr/>
          <p:nvPr/>
        </p:nvGrpSpPr>
        <p:grpSpPr>
          <a:xfrm>
            <a:off x="6865285" y="4798266"/>
            <a:ext cx="3967256" cy="586681"/>
            <a:chOff x="1125193" y="2804145"/>
            <a:chExt cx="2953757" cy="58668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503E85B-AFA3-4986-9528-67CC2493BA2A}"/>
                </a:ext>
              </a:extLst>
            </p:cNvPr>
            <p:cNvSpPr/>
            <p:nvPr/>
          </p:nvSpPr>
          <p:spPr>
            <a:xfrm>
              <a:off x="1125193" y="2804145"/>
              <a:ext cx="1179468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19,54m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 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07E79A-B1D2-4DCF-A829-5787FC364D0D}"/>
                </a:ext>
              </a:extLst>
            </p:cNvPr>
            <p:cNvSpPr/>
            <p:nvPr/>
          </p:nvSpPr>
          <p:spPr>
            <a:xfrm>
              <a:off x="1882150" y="2810995"/>
              <a:ext cx="2196800" cy="579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 = ….………  </a:t>
              </a:r>
              <a:r>
                <a:rPr lang="en-US" sz="2400" dirty="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c</a:t>
              </a:r>
              <a:r>
                <a:rPr lang="en-US" sz="24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m</a:t>
              </a:r>
              <a:r>
                <a:rPr lang="en-US" sz="2400" baseline="30000">
                  <a:solidFill>
                    <a:srgbClr val="2222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ACE4E42-4E4B-4D63-89B2-7D77D2F72CEB}"/>
              </a:ext>
            </a:extLst>
          </p:cNvPr>
          <p:cNvSpPr/>
          <p:nvPr/>
        </p:nvSpPr>
        <p:spPr>
          <a:xfrm>
            <a:off x="8438324" y="3423384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1969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4C94888-B40C-4A03-BF4F-8C72ACF2DFBF}"/>
              </a:ext>
            </a:extLst>
          </p:cNvPr>
          <p:cNvSpPr/>
          <p:nvPr/>
        </p:nvSpPr>
        <p:spPr>
          <a:xfrm>
            <a:off x="8350638" y="4064279"/>
            <a:ext cx="1655840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250 000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26B274-EB54-443F-B6B7-5E501CAD8428}"/>
              </a:ext>
            </a:extLst>
          </p:cNvPr>
          <p:cNvSpPr/>
          <p:nvPr/>
        </p:nvSpPr>
        <p:spPr>
          <a:xfrm>
            <a:off x="8460742" y="4759759"/>
            <a:ext cx="1627956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19540000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11B6C-DEA8-491A-816C-1F4DC4767A63}"/>
              </a:ext>
            </a:extLst>
          </p:cNvPr>
          <p:cNvSpPr/>
          <p:nvPr/>
        </p:nvSpPr>
        <p:spPr>
          <a:xfrm>
            <a:off x="8415906" y="2782447"/>
            <a:ext cx="1196894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1000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2" grpId="0"/>
      <p:bldP spid="59" grpId="0"/>
      <p:bldP spid="60" grpId="0"/>
      <p:bldP spid="61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" b="47172"/>
          <a:stretch/>
        </p:blipFill>
        <p:spPr>
          <a:xfrm>
            <a:off x="0" y="-1074065"/>
            <a:ext cx="12230670" cy="7932065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524427" y="1867520"/>
            <a:ext cx="9516296" cy="49065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3536084" y="4588424"/>
            <a:ext cx="26844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569641" y="3529447"/>
            <a:ext cx="30759" cy="107157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2837006" y="4569752"/>
            <a:ext cx="760598" cy="716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6196" y="6118"/>
            <a:ext cx="11191163" cy="2033156"/>
            <a:chOff x="1514901" y="259307"/>
            <a:chExt cx="9007523" cy="2033156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41395" y="476581"/>
              <a:ext cx="844540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u="sng" dirty="0" err="1">
                  <a:solidFill>
                    <a:srgbClr val="190C4E"/>
                  </a:solidFill>
                  <a:cs typeface="Times New Roman" pitchFamily="18" charset="0"/>
                </a:rPr>
                <a:t>Bài</a:t>
              </a:r>
              <a:r>
                <a:rPr lang="en-US" u="sng" dirty="0">
                  <a:solidFill>
                    <a:srgbClr val="190C4E"/>
                  </a:solidFill>
                  <a:cs typeface="Times New Roman" pitchFamily="18" charset="0"/>
                </a:rPr>
                <a:t> 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: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Một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chữ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nhật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bằng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bìa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dài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5dm;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rộng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3dm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và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2dm.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Hỏi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thể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xếp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được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nhiêu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lập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phương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1dm</a:t>
              </a:r>
              <a:r>
                <a:rPr lang="en-US" baseline="30000" dirty="0">
                  <a:solidFill>
                    <a:srgbClr val="190C4E"/>
                  </a:solidFill>
                  <a:cs typeface="Times New Roman" pitchFamily="18" charset="0"/>
                </a:rPr>
                <a:t>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đầy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cái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?</a:t>
              </a:r>
              <a:b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</a:br>
              <a:endParaRPr lang="en-US" altLang="en-US" dirty="0"/>
            </a:p>
          </p:txBody>
        </p:sp>
      </p:grp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8754080" y="5028061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auto">
          <a:xfrm>
            <a:off x="3681349" y="5237393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</a:p>
        </p:txBody>
      </p: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5966664" y="4755257"/>
            <a:ext cx="1150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</a:t>
            </a:r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6343664" y="3752769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2dm</a:t>
            </a:r>
          </a:p>
        </p:txBody>
      </p:sp>
      <p:sp>
        <p:nvSpPr>
          <p:cNvPr id="80" name="AutoShape 125"/>
          <p:cNvSpPr>
            <a:spLocks noChangeArrowheads="1"/>
          </p:cNvSpPr>
          <p:nvPr/>
        </p:nvSpPr>
        <p:spPr bwMode="auto">
          <a:xfrm>
            <a:off x="3281847" y="403721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" name="AutoShape 125"/>
          <p:cNvSpPr>
            <a:spLocks noChangeArrowheads="1"/>
          </p:cNvSpPr>
          <p:nvPr/>
        </p:nvSpPr>
        <p:spPr bwMode="auto">
          <a:xfrm>
            <a:off x="3826732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AutoShape 125"/>
          <p:cNvSpPr>
            <a:spLocks noChangeArrowheads="1"/>
          </p:cNvSpPr>
          <p:nvPr/>
        </p:nvSpPr>
        <p:spPr bwMode="auto">
          <a:xfrm>
            <a:off x="4352420" y="403229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AutoShape 125"/>
          <p:cNvSpPr>
            <a:spLocks noChangeArrowheads="1"/>
          </p:cNvSpPr>
          <p:nvPr/>
        </p:nvSpPr>
        <p:spPr bwMode="auto">
          <a:xfrm>
            <a:off x="4904284" y="402530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AutoShape 125"/>
          <p:cNvSpPr>
            <a:spLocks noChangeArrowheads="1"/>
          </p:cNvSpPr>
          <p:nvPr/>
        </p:nvSpPr>
        <p:spPr bwMode="auto">
          <a:xfrm>
            <a:off x="5430669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" name="AutoShape 125"/>
          <p:cNvSpPr>
            <a:spLocks noChangeArrowheads="1"/>
          </p:cNvSpPr>
          <p:nvPr/>
        </p:nvSpPr>
        <p:spPr bwMode="auto">
          <a:xfrm>
            <a:off x="3065340" y="4254206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" name="AutoShape 125"/>
          <p:cNvSpPr>
            <a:spLocks noChangeArrowheads="1"/>
          </p:cNvSpPr>
          <p:nvPr/>
        </p:nvSpPr>
        <p:spPr bwMode="auto">
          <a:xfrm>
            <a:off x="3612718" y="424615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" name="AutoShape 125"/>
          <p:cNvSpPr>
            <a:spLocks noChangeArrowheads="1"/>
          </p:cNvSpPr>
          <p:nvPr/>
        </p:nvSpPr>
        <p:spPr bwMode="auto">
          <a:xfrm>
            <a:off x="4151239" y="424452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AutoShape 125"/>
          <p:cNvSpPr>
            <a:spLocks noChangeArrowheads="1"/>
          </p:cNvSpPr>
          <p:nvPr/>
        </p:nvSpPr>
        <p:spPr bwMode="auto">
          <a:xfrm>
            <a:off x="4691765" y="424167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4" name="AutoShape 125"/>
          <p:cNvSpPr>
            <a:spLocks noChangeArrowheads="1"/>
          </p:cNvSpPr>
          <p:nvPr/>
        </p:nvSpPr>
        <p:spPr bwMode="auto">
          <a:xfrm>
            <a:off x="5219268" y="4242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AutoShape 125"/>
          <p:cNvSpPr>
            <a:spLocks noChangeArrowheads="1"/>
          </p:cNvSpPr>
          <p:nvPr/>
        </p:nvSpPr>
        <p:spPr bwMode="auto">
          <a:xfrm>
            <a:off x="2854214" y="447354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" name="AutoShape 125"/>
          <p:cNvSpPr>
            <a:spLocks noChangeArrowheads="1"/>
          </p:cNvSpPr>
          <p:nvPr/>
        </p:nvSpPr>
        <p:spPr bwMode="auto">
          <a:xfrm>
            <a:off x="3392340" y="446906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" name="AutoShape 125"/>
          <p:cNvSpPr>
            <a:spLocks noChangeArrowheads="1"/>
          </p:cNvSpPr>
          <p:nvPr/>
        </p:nvSpPr>
        <p:spPr bwMode="auto">
          <a:xfrm>
            <a:off x="3930861" y="4467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" name="AutoShape 125"/>
          <p:cNvSpPr>
            <a:spLocks noChangeArrowheads="1"/>
          </p:cNvSpPr>
          <p:nvPr/>
        </p:nvSpPr>
        <p:spPr bwMode="auto">
          <a:xfrm>
            <a:off x="4471387" y="44645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" name="AutoShape 125"/>
          <p:cNvSpPr>
            <a:spLocks noChangeArrowheads="1"/>
          </p:cNvSpPr>
          <p:nvPr/>
        </p:nvSpPr>
        <p:spPr bwMode="auto">
          <a:xfrm>
            <a:off x="4998890" y="446533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0" name="AutoShape 6"/>
          <p:cNvSpPr>
            <a:spLocks noChangeArrowheads="1"/>
          </p:cNvSpPr>
          <p:nvPr/>
        </p:nvSpPr>
        <p:spPr bwMode="auto">
          <a:xfrm>
            <a:off x="2924777" y="2215573"/>
            <a:ext cx="749356" cy="77271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2660090" y="2996945"/>
            <a:ext cx="98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lang="en-US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4912119" y="2357722"/>
            <a:ext cx="966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1 </a:t>
            </a: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H="1">
            <a:off x="4802197" y="2899614"/>
            <a:ext cx="593315" cy="1261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7183081" y="2441341"/>
            <a:ext cx="42988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7557014" y="3557913"/>
            <a:ext cx="4051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3 = 15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8" name="Rectangle 17"/>
          <p:cNvSpPr>
            <a:spLocks noChangeArrowheads="1"/>
          </p:cNvSpPr>
          <p:nvPr/>
        </p:nvSpPr>
        <p:spPr bwMode="auto">
          <a:xfrm>
            <a:off x="8185027" y="1969235"/>
            <a:ext cx="2470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125"/>
          <p:cNvSpPr>
            <a:spLocks noChangeArrowheads="1"/>
          </p:cNvSpPr>
          <p:nvPr/>
        </p:nvSpPr>
        <p:spPr bwMode="auto">
          <a:xfrm>
            <a:off x="3279356" y="344640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AutoShape 125"/>
          <p:cNvSpPr>
            <a:spLocks noChangeArrowheads="1"/>
          </p:cNvSpPr>
          <p:nvPr/>
        </p:nvSpPr>
        <p:spPr bwMode="auto">
          <a:xfrm>
            <a:off x="3824241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" name="AutoShape 125"/>
          <p:cNvSpPr>
            <a:spLocks noChangeArrowheads="1"/>
          </p:cNvSpPr>
          <p:nvPr/>
        </p:nvSpPr>
        <p:spPr bwMode="auto">
          <a:xfrm>
            <a:off x="4349929" y="344148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AutoShape 125"/>
          <p:cNvSpPr>
            <a:spLocks noChangeArrowheads="1"/>
          </p:cNvSpPr>
          <p:nvPr/>
        </p:nvSpPr>
        <p:spPr bwMode="auto">
          <a:xfrm>
            <a:off x="4901793" y="343450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4" name="AutoShape 125"/>
          <p:cNvSpPr>
            <a:spLocks noChangeArrowheads="1"/>
          </p:cNvSpPr>
          <p:nvPr/>
        </p:nvSpPr>
        <p:spPr bwMode="auto">
          <a:xfrm>
            <a:off x="5428178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" name="AutoShape 125"/>
          <p:cNvSpPr>
            <a:spLocks noChangeArrowheads="1"/>
          </p:cNvSpPr>
          <p:nvPr/>
        </p:nvSpPr>
        <p:spPr bwMode="auto">
          <a:xfrm>
            <a:off x="3062849" y="3663403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6" name="AutoShape 125"/>
          <p:cNvSpPr>
            <a:spLocks noChangeArrowheads="1"/>
          </p:cNvSpPr>
          <p:nvPr/>
        </p:nvSpPr>
        <p:spPr bwMode="auto">
          <a:xfrm>
            <a:off x="3610227" y="365535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" name="AutoShape 125"/>
          <p:cNvSpPr>
            <a:spLocks noChangeArrowheads="1"/>
          </p:cNvSpPr>
          <p:nvPr/>
        </p:nvSpPr>
        <p:spPr bwMode="auto">
          <a:xfrm>
            <a:off x="4148748" y="3653719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8" name="AutoShape 125"/>
          <p:cNvSpPr>
            <a:spLocks noChangeArrowheads="1"/>
          </p:cNvSpPr>
          <p:nvPr/>
        </p:nvSpPr>
        <p:spPr bwMode="auto">
          <a:xfrm>
            <a:off x="4689274" y="365086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9" name="AutoShape 125"/>
          <p:cNvSpPr>
            <a:spLocks noChangeArrowheads="1"/>
          </p:cNvSpPr>
          <p:nvPr/>
        </p:nvSpPr>
        <p:spPr bwMode="auto">
          <a:xfrm>
            <a:off x="5216777" y="3651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0" name="AutoShape 125"/>
          <p:cNvSpPr>
            <a:spLocks noChangeArrowheads="1"/>
          </p:cNvSpPr>
          <p:nvPr/>
        </p:nvSpPr>
        <p:spPr bwMode="auto">
          <a:xfrm>
            <a:off x="2851723" y="388274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1" name="AutoShape 125"/>
          <p:cNvSpPr>
            <a:spLocks noChangeArrowheads="1"/>
          </p:cNvSpPr>
          <p:nvPr/>
        </p:nvSpPr>
        <p:spPr bwMode="auto">
          <a:xfrm>
            <a:off x="3389849" y="387825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" name="AutoShape 125"/>
          <p:cNvSpPr>
            <a:spLocks noChangeArrowheads="1"/>
          </p:cNvSpPr>
          <p:nvPr/>
        </p:nvSpPr>
        <p:spPr bwMode="auto">
          <a:xfrm>
            <a:off x="3928370" y="3876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AutoShape 125"/>
          <p:cNvSpPr>
            <a:spLocks noChangeArrowheads="1"/>
          </p:cNvSpPr>
          <p:nvPr/>
        </p:nvSpPr>
        <p:spPr bwMode="auto">
          <a:xfrm>
            <a:off x="4468896" y="38737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" name="AutoShape 125"/>
          <p:cNvSpPr>
            <a:spLocks noChangeArrowheads="1"/>
          </p:cNvSpPr>
          <p:nvPr/>
        </p:nvSpPr>
        <p:spPr bwMode="auto">
          <a:xfrm>
            <a:off x="4996399" y="387453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2837005" y="3429965"/>
            <a:ext cx="3383541" cy="1856063"/>
            <a:chOff x="576" y="3139"/>
            <a:chExt cx="1210" cy="653"/>
          </a:xfrm>
        </p:grpSpPr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576" y="3368"/>
              <a:ext cx="960" cy="4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538" y="3139"/>
              <a:ext cx="241" cy="23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1777" y="3152"/>
              <a:ext cx="2" cy="3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H="1">
              <a:off x="1536" y="3546"/>
              <a:ext cx="250" cy="2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825" y="3141"/>
              <a:ext cx="9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 flipH="1">
              <a:off x="582" y="3139"/>
              <a:ext cx="243" cy="2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 Box 34"/>
          <p:cNvSpPr txBox="1">
            <a:spLocks noChangeArrowheads="1"/>
          </p:cNvSpPr>
          <p:nvPr/>
        </p:nvSpPr>
        <p:spPr bwMode="auto">
          <a:xfrm>
            <a:off x="8939245" y="4458311"/>
            <a:ext cx="127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2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H="1" flipV="1">
            <a:off x="6347752" y="3882742"/>
            <a:ext cx="2594638" cy="905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7161252" y="4157692"/>
            <a:ext cx="43055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7504604" y="5187111"/>
            <a:ext cx="335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x 2 = 30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9" name="Rectangle 16"/>
          <p:cNvSpPr>
            <a:spLocks noChangeArrowheads="1"/>
          </p:cNvSpPr>
          <p:nvPr/>
        </p:nvSpPr>
        <p:spPr bwMode="auto">
          <a:xfrm>
            <a:off x="7161252" y="5813813"/>
            <a:ext cx="2742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 animBg="1"/>
      <p:bldP spid="68" grpId="0" animBg="1"/>
      <p:bldP spid="58" grpId="0" animBg="1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4" grpId="0"/>
      <p:bldP spid="104" grpId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7" b="47172"/>
          <a:stretch/>
        </p:blipFill>
        <p:spPr>
          <a:xfrm>
            <a:off x="0" y="-1074065"/>
            <a:ext cx="12230670" cy="79320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1863" y="2678786"/>
            <a:ext cx="3105485" cy="4394554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524427" y="1867520"/>
            <a:ext cx="9516296" cy="49065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3536084" y="4588424"/>
            <a:ext cx="26844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569641" y="3529447"/>
            <a:ext cx="30759" cy="1071571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2837006" y="4569752"/>
            <a:ext cx="760598" cy="7162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6196" y="6118"/>
            <a:ext cx="11191163" cy="2033156"/>
            <a:chOff x="1514901" y="259307"/>
            <a:chExt cx="9007523" cy="2033156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41395" y="476581"/>
              <a:ext cx="844540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u="sng" dirty="0" err="1">
                  <a:solidFill>
                    <a:srgbClr val="190C4E"/>
                  </a:solidFill>
                  <a:cs typeface="Times New Roman" pitchFamily="18" charset="0"/>
                </a:rPr>
                <a:t>Bài</a:t>
              </a:r>
              <a:r>
                <a:rPr lang="en-US" u="sng" dirty="0">
                  <a:solidFill>
                    <a:srgbClr val="190C4E"/>
                  </a:solidFill>
                  <a:cs typeface="Times New Roman" pitchFamily="18" charset="0"/>
                </a:rPr>
                <a:t> 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: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Một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chữ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nhật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bằng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bìa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dài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5dm;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rộng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3dm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và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chiều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2dm.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Hỏi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thể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xếp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được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bao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nhiêu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hình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lập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phương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1dm</a:t>
              </a:r>
              <a:r>
                <a:rPr lang="en-US" baseline="30000" dirty="0">
                  <a:solidFill>
                    <a:srgbClr val="190C4E"/>
                  </a:solidFill>
                  <a:cs typeface="Times New Roman" pitchFamily="18" charset="0"/>
                </a:rPr>
                <a:t>3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để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đầy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cái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hộp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190C4E"/>
                  </a:solidFill>
                  <a:cs typeface="Times New Roman" pitchFamily="18" charset="0"/>
                </a:rPr>
                <a:t>đó</a:t>
              </a:r>
              <a: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  <a:t>?</a:t>
              </a:r>
              <a:br>
                <a:rPr lang="en-US" dirty="0">
                  <a:solidFill>
                    <a:srgbClr val="190C4E"/>
                  </a:solidFill>
                  <a:cs typeface="Times New Roman" pitchFamily="18" charset="0"/>
                </a:rPr>
              </a:br>
              <a:endParaRPr lang="en-US" alt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7453" y="627621"/>
            <a:ext cx="4312692" cy="2075021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2" y="2307382"/>
            <a:ext cx="5540077" cy="4155057"/>
          </a:xfrm>
          <a:prstGeom prst="rect">
            <a:avLst/>
          </a:prstGeom>
        </p:spPr>
      </p:pic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8754080" y="5028061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auto">
          <a:xfrm>
            <a:off x="3681349" y="5237393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</a:p>
        </p:txBody>
      </p: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5966664" y="4755257"/>
            <a:ext cx="1150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3dm</a:t>
            </a:r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6343664" y="3752769"/>
            <a:ext cx="1278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spcBef>
                <a:spcPct val="50000"/>
              </a:spcBef>
            </a:pPr>
            <a:r>
              <a:rPr lang="en-US" sz="2800" dirty="0">
                <a:solidFill>
                  <a:srgbClr val="190C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2dm</a:t>
            </a:r>
          </a:p>
        </p:txBody>
      </p:sp>
      <p:sp>
        <p:nvSpPr>
          <p:cNvPr id="80" name="AutoShape 125"/>
          <p:cNvSpPr>
            <a:spLocks noChangeArrowheads="1"/>
          </p:cNvSpPr>
          <p:nvPr/>
        </p:nvSpPr>
        <p:spPr bwMode="auto">
          <a:xfrm>
            <a:off x="3281847" y="403721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" name="AutoShape 125"/>
          <p:cNvSpPr>
            <a:spLocks noChangeArrowheads="1"/>
          </p:cNvSpPr>
          <p:nvPr/>
        </p:nvSpPr>
        <p:spPr bwMode="auto">
          <a:xfrm>
            <a:off x="3826732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AutoShape 125"/>
          <p:cNvSpPr>
            <a:spLocks noChangeArrowheads="1"/>
          </p:cNvSpPr>
          <p:nvPr/>
        </p:nvSpPr>
        <p:spPr bwMode="auto">
          <a:xfrm>
            <a:off x="4352420" y="403229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AutoShape 125"/>
          <p:cNvSpPr>
            <a:spLocks noChangeArrowheads="1"/>
          </p:cNvSpPr>
          <p:nvPr/>
        </p:nvSpPr>
        <p:spPr bwMode="auto">
          <a:xfrm>
            <a:off x="4904284" y="402530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AutoShape 125"/>
          <p:cNvSpPr>
            <a:spLocks noChangeArrowheads="1"/>
          </p:cNvSpPr>
          <p:nvPr/>
        </p:nvSpPr>
        <p:spPr bwMode="auto">
          <a:xfrm>
            <a:off x="5430669" y="40292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" name="AutoShape 125"/>
          <p:cNvSpPr>
            <a:spLocks noChangeArrowheads="1"/>
          </p:cNvSpPr>
          <p:nvPr/>
        </p:nvSpPr>
        <p:spPr bwMode="auto">
          <a:xfrm>
            <a:off x="3065340" y="4254206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" name="AutoShape 125"/>
          <p:cNvSpPr>
            <a:spLocks noChangeArrowheads="1"/>
          </p:cNvSpPr>
          <p:nvPr/>
        </p:nvSpPr>
        <p:spPr bwMode="auto">
          <a:xfrm>
            <a:off x="3612718" y="424615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" name="AutoShape 125"/>
          <p:cNvSpPr>
            <a:spLocks noChangeArrowheads="1"/>
          </p:cNvSpPr>
          <p:nvPr/>
        </p:nvSpPr>
        <p:spPr bwMode="auto">
          <a:xfrm>
            <a:off x="4151239" y="424452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AutoShape 125"/>
          <p:cNvSpPr>
            <a:spLocks noChangeArrowheads="1"/>
          </p:cNvSpPr>
          <p:nvPr/>
        </p:nvSpPr>
        <p:spPr bwMode="auto">
          <a:xfrm>
            <a:off x="4691765" y="424167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4" name="AutoShape 125"/>
          <p:cNvSpPr>
            <a:spLocks noChangeArrowheads="1"/>
          </p:cNvSpPr>
          <p:nvPr/>
        </p:nvSpPr>
        <p:spPr bwMode="auto">
          <a:xfrm>
            <a:off x="5219268" y="4242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AutoShape 125"/>
          <p:cNvSpPr>
            <a:spLocks noChangeArrowheads="1"/>
          </p:cNvSpPr>
          <p:nvPr/>
        </p:nvSpPr>
        <p:spPr bwMode="auto">
          <a:xfrm>
            <a:off x="2854214" y="447354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" name="AutoShape 125"/>
          <p:cNvSpPr>
            <a:spLocks noChangeArrowheads="1"/>
          </p:cNvSpPr>
          <p:nvPr/>
        </p:nvSpPr>
        <p:spPr bwMode="auto">
          <a:xfrm>
            <a:off x="3392340" y="446906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" name="AutoShape 125"/>
          <p:cNvSpPr>
            <a:spLocks noChangeArrowheads="1"/>
          </p:cNvSpPr>
          <p:nvPr/>
        </p:nvSpPr>
        <p:spPr bwMode="auto">
          <a:xfrm>
            <a:off x="3930861" y="446742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" name="AutoShape 125"/>
          <p:cNvSpPr>
            <a:spLocks noChangeArrowheads="1"/>
          </p:cNvSpPr>
          <p:nvPr/>
        </p:nvSpPr>
        <p:spPr bwMode="auto">
          <a:xfrm>
            <a:off x="4471387" y="4464577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" name="AutoShape 125"/>
          <p:cNvSpPr>
            <a:spLocks noChangeArrowheads="1"/>
          </p:cNvSpPr>
          <p:nvPr/>
        </p:nvSpPr>
        <p:spPr bwMode="auto">
          <a:xfrm>
            <a:off x="4998890" y="446533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0" name="AutoShape 6"/>
          <p:cNvSpPr>
            <a:spLocks noChangeArrowheads="1"/>
          </p:cNvSpPr>
          <p:nvPr/>
        </p:nvSpPr>
        <p:spPr bwMode="auto">
          <a:xfrm>
            <a:off x="2924777" y="2215573"/>
            <a:ext cx="749356" cy="77271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2660090" y="2996945"/>
            <a:ext cx="98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lang="en-US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4912119" y="2357722"/>
            <a:ext cx="966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1 </a:t>
            </a: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H="1">
            <a:off x="4802197" y="2899614"/>
            <a:ext cx="593315" cy="1261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Rectangle 12"/>
          <p:cNvSpPr>
            <a:spLocks noChangeArrowheads="1"/>
          </p:cNvSpPr>
          <p:nvPr/>
        </p:nvSpPr>
        <p:spPr bwMode="auto">
          <a:xfrm>
            <a:off x="7183081" y="2441341"/>
            <a:ext cx="42988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Rectangle 13"/>
          <p:cNvSpPr>
            <a:spLocks noChangeArrowheads="1"/>
          </p:cNvSpPr>
          <p:nvPr/>
        </p:nvSpPr>
        <p:spPr bwMode="auto">
          <a:xfrm>
            <a:off x="7557014" y="3557913"/>
            <a:ext cx="40511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3 = 15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8" name="Rectangle 17"/>
          <p:cNvSpPr>
            <a:spLocks noChangeArrowheads="1"/>
          </p:cNvSpPr>
          <p:nvPr/>
        </p:nvSpPr>
        <p:spPr bwMode="auto">
          <a:xfrm>
            <a:off x="8185027" y="1969235"/>
            <a:ext cx="2470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125"/>
          <p:cNvSpPr>
            <a:spLocks noChangeArrowheads="1"/>
          </p:cNvSpPr>
          <p:nvPr/>
        </p:nvSpPr>
        <p:spPr bwMode="auto">
          <a:xfrm>
            <a:off x="3279356" y="344640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AutoShape 125"/>
          <p:cNvSpPr>
            <a:spLocks noChangeArrowheads="1"/>
          </p:cNvSpPr>
          <p:nvPr/>
        </p:nvSpPr>
        <p:spPr bwMode="auto">
          <a:xfrm>
            <a:off x="3824241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" name="AutoShape 125"/>
          <p:cNvSpPr>
            <a:spLocks noChangeArrowheads="1"/>
          </p:cNvSpPr>
          <p:nvPr/>
        </p:nvSpPr>
        <p:spPr bwMode="auto">
          <a:xfrm>
            <a:off x="4349929" y="344148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AutoShape 125"/>
          <p:cNvSpPr>
            <a:spLocks noChangeArrowheads="1"/>
          </p:cNvSpPr>
          <p:nvPr/>
        </p:nvSpPr>
        <p:spPr bwMode="auto">
          <a:xfrm>
            <a:off x="4901793" y="343450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4" name="AutoShape 125"/>
          <p:cNvSpPr>
            <a:spLocks noChangeArrowheads="1"/>
          </p:cNvSpPr>
          <p:nvPr/>
        </p:nvSpPr>
        <p:spPr bwMode="auto">
          <a:xfrm>
            <a:off x="5428178" y="34384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" name="AutoShape 125"/>
          <p:cNvSpPr>
            <a:spLocks noChangeArrowheads="1"/>
          </p:cNvSpPr>
          <p:nvPr/>
        </p:nvSpPr>
        <p:spPr bwMode="auto">
          <a:xfrm>
            <a:off x="3062849" y="3663403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6" name="AutoShape 125"/>
          <p:cNvSpPr>
            <a:spLocks noChangeArrowheads="1"/>
          </p:cNvSpPr>
          <p:nvPr/>
        </p:nvSpPr>
        <p:spPr bwMode="auto">
          <a:xfrm>
            <a:off x="3610227" y="365535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" name="AutoShape 125"/>
          <p:cNvSpPr>
            <a:spLocks noChangeArrowheads="1"/>
          </p:cNvSpPr>
          <p:nvPr/>
        </p:nvSpPr>
        <p:spPr bwMode="auto">
          <a:xfrm>
            <a:off x="4148748" y="3653719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8" name="AutoShape 125"/>
          <p:cNvSpPr>
            <a:spLocks noChangeArrowheads="1"/>
          </p:cNvSpPr>
          <p:nvPr/>
        </p:nvSpPr>
        <p:spPr bwMode="auto">
          <a:xfrm>
            <a:off x="4689274" y="365086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9" name="AutoShape 125"/>
          <p:cNvSpPr>
            <a:spLocks noChangeArrowheads="1"/>
          </p:cNvSpPr>
          <p:nvPr/>
        </p:nvSpPr>
        <p:spPr bwMode="auto">
          <a:xfrm>
            <a:off x="5216777" y="3651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0" name="AutoShape 125"/>
          <p:cNvSpPr>
            <a:spLocks noChangeArrowheads="1"/>
          </p:cNvSpPr>
          <p:nvPr/>
        </p:nvSpPr>
        <p:spPr bwMode="auto">
          <a:xfrm>
            <a:off x="2851723" y="3882742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1" name="AutoShape 125"/>
          <p:cNvSpPr>
            <a:spLocks noChangeArrowheads="1"/>
          </p:cNvSpPr>
          <p:nvPr/>
        </p:nvSpPr>
        <p:spPr bwMode="auto">
          <a:xfrm>
            <a:off x="3389849" y="3878258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" name="AutoShape 125"/>
          <p:cNvSpPr>
            <a:spLocks noChangeArrowheads="1"/>
          </p:cNvSpPr>
          <p:nvPr/>
        </p:nvSpPr>
        <p:spPr bwMode="auto">
          <a:xfrm>
            <a:off x="3928370" y="3876625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AutoShape 125"/>
          <p:cNvSpPr>
            <a:spLocks noChangeArrowheads="1"/>
          </p:cNvSpPr>
          <p:nvPr/>
        </p:nvSpPr>
        <p:spPr bwMode="auto">
          <a:xfrm>
            <a:off x="4468896" y="3873774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" name="AutoShape 125"/>
          <p:cNvSpPr>
            <a:spLocks noChangeArrowheads="1"/>
          </p:cNvSpPr>
          <p:nvPr/>
        </p:nvSpPr>
        <p:spPr bwMode="auto">
          <a:xfrm>
            <a:off x="4996399" y="3874531"/>
            <a:ext cx="765264" cy="811048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2837005" y="3429965"/>
            <a:ext cx="3383541" cy="1856063"/>
            <a:chOff x="576" y="3139"/>
            <a:chExt cx="1210" cy="653"/>
          </a:xfrm>
        </p:grpSpPr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576" y="3368"/>
              <a:ext cx="960" cy="42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538" y="3139"/>
              <a:ext cx="241" cy="23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1777" y="3152"/>
              <a:ext cx="2" cy="3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H="1">
              <a:off x="1536" y="3546"/>
              <a:ext cx="250" cy="2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>
              <a:off x="825" y="3141"/>
              <a:ext cx="9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 flipH="1">
              <a:off x="582" y="3139"/>
              <a:ext cx="243" cy="2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 Box 34"/>
          <p:cNvSpPr txBox="1">
            <a:spLocks noChangeArrowheads="1"/>
          </p:cNvSpPr>
          <p:nvPr/>
        </p:nvSpPr>
        <p:spPr bwMode="auto">
          <a:xfrm>
            <a:off x="8939245" y="4458311"/>
            <a:ext cx="127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190C4E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190C4E"/>
                </a:solidFill>
                <a:latin typeface="Times New Roman" pitchFamily="18" charset="0"/>
              </a:rPr>
              <a:t> 2</a:t>
            </a:r>
          </a:p>
        </p:txBody>
      </p:sp>
      <p:cxnSp>
        <p:nvCxnSpPr>
          <p:cNvPr id="126" name="Straight Arrow Connector 125"/>
          <p:cNvCxnSpPr/>
          <p:nvPr/>
        </p:nvCxnSpPr>
        <p:spPr bwMode="auto">
          <a:xfrm flipH="1" flipV="1">
            <a:off x="6347752" y="3882742"/>
            <a:ext cx="2594638" cy="905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4"/>
          <p:cNvSpPr>
            <a:spLocks noChangeArrowheads="1"/>
          </p:cNvSpPr>
          <p:nvPr/>
        </p:nvSpPr>
        <p:spPr bwMode="auto">
          <a:xfrm>
            <a:off x="7161252" y="4157692"/>
            <a:ext cx="43055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auto">
          <a:xfrm>
            <a:off x="7504604" y="5187111"/>
            <a:ext cx="33527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x 2 = 30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9" name="Rectangle 16"/>
          <p:cNvSpPr>
            <a:spLocks noChangeArrowheads="1"/>
          </p:cNvSpPr>
          <p:nvPr/>
        </p:nvSpPr>
        <p:spPr bwMode="auto">
          <a:xfrm>
            <a:off x="7161252" y="5813813"/>
            <a:ext cx="27427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9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878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9" dur="2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1" grpId="0" animBg="1"/>
      <p:bldP spid="52" grpId="0" animBg="1"/>
      <p:bldP spid="68" grpId="0" animBg="1"/>
      <p:bldP spid="58" grpId="0" animBg="1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4" grpId="0"/>
      <p:bldP spid="104" grpId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1;p46">
            <a:extLst>
              <a:ext uri="{FF2B5EF4-FFF2-40B4-BE49-F238E27FC236}">
                <a16:creationId xmlns:a16="http://schemas.microsoft.com/office/drawing/2014/main" id="{EA5E1A79-59EC-44D9-85DA-C880898FD7E6}"/>
              </a:ext>
            </a:extLst>
          </p:cNvPr>
          <p:cNvSpPr/>
          <p:nvPr/>
        </p:nvSpPr>
        <p:spPr>
          <a:xfrm rot="359481">
            <a:off x="1587136" y="1712601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42;p46">
            <a:extLst>
              <a:ext uri="{FF2B5EF4-FFF2-40B4-BE49-F238E27FC236}">
                <a16:creationId xmlns:a16="http://schemas.microsoft.com/office/drawing/2014/main" id="{3319B80B-DA7C-46C8-891B-5A1A5388A66F}"/>
              </a:ext>
            </a:extLst>
          </p:cNvPr>
          <p:cNvSpPr/>
          <p:nvPr/>
        </p:nvSpPr>
        <p:spPr>
          <a:xfrm rot="359481">
            <a:off x="1620849" y="3469576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45;p46">
            <a:extLst>
              <a:ext uri="{FF2B5EF4-FFF2-40B4-BE49-F238E27FC236}">
                <a16:creationId xmlns:a16="http://schemas.microsoft.com/office/drawing/2014/main" id="{230F5AB4-191F-433E-9872-5911580F18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6420" y="673461"/>
            <a:ext cx="8607011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46;p46">
            <a:extLst>
              <a:ext uri="{FF2B5EF4-FFF2-40B4-BE49-F238E27FC236}">
                <a16:creationId xmlns:a16="http://schemas.microsoft.com/office/drawing/2014/main" id="{56594ADB-5072-45A9-988A-C95965B09DEC}"/>
              </a:ext>
            </a:extLst>
          </p:cNvPr>
          <p:cNvSpPr txBox="1">
            <a:spLocks/>
          </p:cNvSpPr>
          <p:nvPr/>
        </p:nvSpPr>
        <p:spPr>
          <a:xfrm>
            <a:off x="1538225" y="1830264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/>
              <a:t>01</a:t>
            </a:r>
          </a:p>
        </p:txBody>
      </p:sp>
      <p:sp>
        <p:nvSpPr>
          <p:cNvPr id="8" name="Google Shape;447;p46">
            <a:extLst>
              <a:ext uri="{FF2B5EF4-FFF2-40B4-BE49-F238E27FC236}">
                <a16:creationId xmlns:a16="http://schemas.microsoft.com/office/drawing/2014/main" id="{EB014592-E665-4BCB-A159-6F41914F67A1}"/>
              </a:ext>
            </a:extLst>
          </p:cNvPr>
          <p:cNvSpPr txBox="1">
            <a:spLocks/>
          </p:cNvSpPr>
          <p:nvPr/>
        </p:nvSpPr>
        <p:spPr>
          <a:xfrm>
            <a:off x="2791199" y="3333130"/>
            <a:ext cx="8123729" cy="1477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>
                <a:solidFill>
                  <a:srgbClr val="333333"/>
                </a:solidFill>
              </a:rPr>
              <a:t>Biết mối quan hệ giữa mét khối, đề-xi-mét khối, xăng-ti-mét khối.</a:t>
            </a:r>
            <a:endParaRPr lang="vi-VN" dirty="0">
              <a:solidFill>
                <a:srgbClr val="333333"/>
              </a:solidFill>
            </a:endParaRPr>
          </a:p>
        </p:txBody>
      </p:sp>
      <p:sp>
        <p:nvSpPr>
          <p:cNvPr id="9" name="Google Shape;455;p46">
            <a:extLst>
              <a:ext uri="{FF2B5EF4-FFF2-40B4-BE49-F238E27FC236}">
                <a16:creationId xmlns:a16="http://schemas.microsoft.com/office/drawing/2014/main" id="{475BEEEF-EAC0-4715-9D9F-96C76A19C6A3}"/>
              </a:ext>
            </a:extLst>
          </p:cNvPr>
          <p:cNvSpPr txBox="1">
            <a:spLocks/>
          </p:cNvSpPr>
          <p:nvPr/>
        </p:nvSpPr>
        <p:spPr>
          <a:xfrm>
            <a:off x="1538225" y="3587239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/>
              <a:t>02</a:t>
            </a:r>
          </a:p>
        </p:txBody>
      </p:sp>
      <p:sp>
        <p:nvSpPr>
          <p:cNvPr id="10" name="Google Shape;457;p46">
            <a:extLst>
              <a:ext uri="{FF2B5EF4-FFF2-40B4-BE49-F238E27FC236}">
                <a16:creationId xmlns:a16="http://schemas.microsoft.com/office/drawing/2014/main" id="{2F4AB1C2-E674-44E6-8D73-3AC823242254}"/>
              </a:ext>
            </a:extLst>
          </p:cNvPr>
          <p:cNvSpPr txBox="1">
            <a:spLocks/>
          </p:cNvSpPr>
          <p:nvPr/>
        </p:nvSpPr>
        <p:spPr>
          <a:xfrm>
            <a:off x="2813316" y="1534400"/>
            <a:ext cx="8772942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333333"/>
                </a:solidFill>
              </a:rPr>
              <a:t>Biết tên gọi, kí hiệu, “độ lớn” của đơn vị đo thể tích : mét khối.</a:t>
            </a:r>
            <a:br>
              <a:rPr lang="vi-VN">
                <a:solidFill>
                  <a:srgbClr val="333333"/>
                </a:solidFill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8413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3583" y="818866"/>
            <a:ext cx="7670042" cy="4348879"/>
            <a:chOff x="1023583" y="818866"/>
            <a:chExt cx="7670042" cy="354841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023583" y="818866"/>
              <a:ext cx="7670042" cy="354841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175983" y="971266"/>
              <a:ext cx="7340220" cy="32322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982639"/>
            <a:ext cx="4289426" cy="6069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968" y="1127761"/>
            <a:ext cx="358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76505" y="2218391"/>
            <a:ext cx="61641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/>
              <a:t>Ôn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endParaRPr lang="en-US" altLang="en-US" sz="3600" dirty="0"/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/>
              <a:t>Chuẩn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tiếp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theo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619081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4;p43"/>
          <p:cNvSpPr/>
          <p:nvPr/>
        </p:nvSpPr>
        <p:spPr>
          <a:xfrm rot="232341">
            <a:off x="10368423" y="5225072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5;p43"/>
          <p:cNvSpPr/>
          <p:nvPr/>
        </p:nvSpPr>
        <p:spPr>
          <a:xfrm rot="232341">
            <a:off x="10368423" y="5225072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26;p43"/>
          <p:cNvSpPr/>
          <p:nvPr/>
        </p:nvSpPr>
        <p:spPr>
          <a:xfrm rot="232341">
            <a:off x="10607509" y="5609544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27;p43"/>
          <p:cNvSpPr/>
          <p:nvPr/>
        </p:nvSpPr>
        <p:spPr>
          <a:xfrm rot="232341">
            <a:off x="10673752" y="5572743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28;p43"/>
          <p:cNvSpPr/>
          <p:nvPr/>
        </p:nvSpPr>
        <p:spPr>
          <a:xfrm rot="232341">
            <a:off x="10638770" y="5486239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29;p43"/>
          <p:cNvSpPr/>
          <p:nvPr/>
        </p:nvSpPr>
        <p:spPr>
          <a:xfrm rot="232341">
            <a:off x="10294820" y="5208532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30;p43"/>
          <p:cNvSpPr/>
          <p:nvPr/>
        </p:nvSpPr>
        <p:spPr>
          <a:xfrm rot="232341">
            <a:off x="9798124" y="3996315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1;p43"/>
          <p:cNvSpPr/>
          <p:nvPr/>
        </p:nvSpPr>
        <p:spPr>
          <a:xfrm rot="232341">
            <a:off x="9728243" y="4338445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32;p43"/>
          <p:cNvSpPr/>
          <p:nvPr/>
        </p:nvSpPr>
        <p:spPr>
          <a:xfrm rot="232341">
            <a:off x="9715341" y="4327363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33;p43"/>
          <p:cNvSpPr/>
          <p:nvPr/>
        </p:nvSpPr>
        <p:spPr>
          <a:xfrm rot="232341">
            <a:off x="9787125" y="3985234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34;p43"/>
          <p:cNvSpPr/>
          <p:nvPr/>
        </p:nvSpPr>
        <p:spPr>
          <a:xfrm rot="232341">
            <a:off x="10351801" y="5213990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5;p43"/>
          <p:cNvSpPr/>
          <p:nvPr/>
        </p:nvSpPr>
        <p:spPr>
          <a:xfrm rot="232341">
            <a:off x="11159366" y="5197450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6;p43"/>
          <p:cNvSpPr/>
          <p:nvPr/>
        </p:nvSpPr>
        <p:spPr>
          <a:xfrm rot="232341">
            <a:off x="10373882" y="5504681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37;p43"/>
          <p:cNvSpPr/>
          <p:nvPr/>
        </p:nvSpPr>
        <p:spPr>
          <a:xfrm rot="232341">
            <a:off x="10596510" y="5598462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8;p43"/>
          <p:cNvSpPr/>
          <p:nvPr/>
        </p:nvSpPr>
        <p:spPr>
          <a:xfrm rot="232341">
            <a:off x="10664572" y="5561661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39;p43"/>
          <p:cNvSpPr/>
          <p:nvPr/>
        </p:nvSpPr>
        <p:spPr>
          <a:xfrm rot="232341">
            <a:off x="10629590" y="5475239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0;p43"/>
          <p:cNvSpPr/>
          <p:nvPr/>
        </p:nvSpPr>
        <p:spPr>
          <a:xfrm rot="232341">
            <a:off x="10412502" y="5213990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41;p43"/>
          <p:cNvSpPr/>
          <p:nvPr/>
        </p:nvSpPr>
        <p:spPr>
          <a:xfrm rot="232341">
            <a:off x="10373881" y="5581922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2;p43"/>
          <p:cNvSpPr/>
          <p:nvPr/>
        </p:nvSpPr>
        <p:spPr>
          <a:xfrm rot="232341">
            <a:off x="10357341" y="5624182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43;p43"/>
          <p:cNvSpPr/>
          <p:nvPr/>
        </p:nvSpPr>
        <p:spPr>
          <a:xfrm rot="232341">
            <a:off x="10359161" y="5592922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44;p43"/>
          <p:cNvGrpSpPr/>
          <p:nvPr/>
        </p:nvGrpSpPr>
        <p:grpSpPr>
          <a:xfrm rot="232341">
            <a:off x="10540694" y="3496048"/>
            <a:ext cx="1151598" cy="1536070"/>
            <a:chOff x="6549966" y="1483160"/>
            <a:chExt cx="1151598" cy="1536070"/>
          </a:xfrm>
        </p:grpSpPr>
        <p:grpSp>
          <p:nvGrpSpPr>
            <p:cNvPr id="2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28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31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162;p43"/>
          <p:cNvSpPr/>
          <p:nvPr/>
        </p:nvSpPr>
        <p:spPr>
          <a:xfrm rot="232341">
            <a:off x="9978410" y="5324395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163;p43"/>
          <p:cNvSpPr/>
          <p:nvPr/>
        </p:nvSpPr>
        <p:spPr>
          <a:xfrm rot="232341">
            <a:off x="10147614" y="6021556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64;p43"/>
          <p:cNvSpPr/>
          <p:nvPr/>
        </p:nvSpPr>
        <p:spPr>
          <a:xfrm rot="232341">
            <a:off x="10785976" y="5740128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165;p43"/>
          <p:cNvSpPr/>
          <p:nvPr/>
        </p:nvSpPr>
        <p:spPr>
          <a:xfrm rot="232341">
            <a:off x="10636950" y="5414538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166;p43"/>
          <p:cNvSpPr/>
          <p:nvPr/>
        </p:nvSpPr>
        <p:spPr>
          <a:xfrm rot="232341">
            <a:off x="10603870" y="5835729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167;p43"/>
          <p:cNvSpPr/>
          <p:nvPr/>
        </p:nvSpPr>
        <p:spPr>
          <a:xfrm rot="232341">
            <a:off x="10557889" y="5530400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8;p43"/>
          <p:cNvSpPr/>
          <p:nvPr/>
        </p:nvSpPr>
        <p:spPr>
          <a:xfrm rot="232341">
            <a:off x="10414405" y="5420079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69;p43"/>
          <p:cNvSpPr/>
          <p:nvPr/>
        </p:nvSpPr>
        <p:spPr>
          <a:xfrm rot="232341">
            <a:off x="10557889" y="5530400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170;p43"/>
          <p:cNvSpPr/>
          <p:nvPr/>
        </p:nvSpPr>
        <p:spPr>
          <a:xfrm rot="232341">
            <a:off x="10603870" y="5835729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171;p43"/>
          <p:cNvGrpSpPr/>
          <p:nvPr/>
        </p:nvGrpSpPr>
        <p:grpSpPr>
          <a:xfrm rot="232341">
            <a:off x="11225331" y="5089091"/>
            <a:ext cx="699063" cy="815008"/>
            <a:chOff x="7460428" y="2833203"/>
            <a:chExt cx="699063" cy="815008"/>
          </a:xfrm>
        </p:grpSpPr>
        <p:sp>
          <p:nvSpPr>
            <p:cNvPr id="52" name="Google Shape;1172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5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6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7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9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80;p43"/>
          <p:cNvGrpSpPr/>
          <p:nvPr/>
        </p:nvGrpSpPr>
        <p:grpSpPr>
          <a:xfrm rot="232341">
            <a:off x="9425194" y="5427565"/>
            <a:ext cx="794747" cy="734045"/>
            <a:chOff x="5504357" y="3177352"/>
            <a:chExt cx="794747" cy="734045"/>
          </a:xfrm>
        </p:grpSpPr>
        <p:sp>
          <p:nvSpPr>
            <p:cNvPr id="61" name="Google Shape;1181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2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3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5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6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87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88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9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190;p43"/>
          <p:cNvGrpSpPr/>
          <p:nvPr/>
        </p:nvGrpSpPr>
        <p:grpSpPr>
          <a:xfrm rot="232341">
            <a:off x="10397910" y="5614426"/>
            <a:ext cx="756126" cy="728504"/>
            <a:chOff x="6527795" y="3348368"/>
            <a:chExt cx="756126" cy="728504"/>
          </a:xfrm>
        </p:grpSpPr>
        <p:sp>
          <p:nvSpPr>
            <p:cNvPr id="71" name="Google Shape;1191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2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3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94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5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96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108155" y="1442487"/>
            <a:ext cx="9183972" cy="3120144"/>
            <a:chOff x="1023583" y="818866"/>
            <a:chExt cx="7670042" cy="3548418"/>
          </a:xfrm>
        </p:grpSpPr>
        <p:sp>
          <p:nvSpPr>
            <p:cNvPr id="119" name="Rectangle: Rounded Corners 118"/>
            <p:cNvSpPr/>
            <p:nvPr/>
          </p:nvSpPr>
          <p:spPr>
            <a:xfrm>
              <a:off x="1023583" y="818866"/>
              <a:ext cx="7670042" cy="354841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0" name="Rectangle: Rounded Corners 119"/>
            <p:cNvSpPr/>
            <p:nvPr/>
          </p:nvSpPr>
          <p:spPr>
            <a:xfrm>
              <a:off x="1175983" y="971266"/>
              <a:ext cx="7340220" cy="32322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2324885" y="1985256"/>
            <a:ext cx="6663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  <p:grpSp>
        <p:nvGrpSpPr>
          <p:cNvPr id="77" name="Google Shape;1197;p43"/>
          <p:cNvGrpSpPr/>
          <p:nvPr/>
        </p:nvGrpSpPr>
        <p:grpSpPr>
          <a:xfrm rot="-1625686">
            <a:off x="9361080" y="686291"/>
            <a:ext cx="2417533" cy="2553099"/>
            <a:chOff x="5858316" y="1224583"/>
            <a:chExt cx="1671329" cy="1765051"/>
          </a:xfrm>
        </p:grpSpPr>
        <p:sp>
          <p:nvSpPr>
            <p:cNvPr id="7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866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6E35-9833-4715-B808-7D063E37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0F359-4D96-46A5-A88F-DE33706B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49483C-BD91-4F27-9392-D9A26B6106F1}"/>
              </a:ext>
            </a:extLst>
          </p:cNvPr>
          <p:cNvSpPr/>
          <p:nvPr/>
        </p:nvSpPr>
        <p:spPr>
          <a:xfrm>
            <a:off x="2618268" y="979570"/>
            <a:ext cx="6858000" cy="180780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95CEAB4-C91F-4B1C-B959-B450A1B01069}"/>
              </a:ext>
            </a:extLst>
          </p:cNvPr>
          <p:cNvSpPr/>
          <p:nvPr/>
        </p:nvSpPr>
        <p:spPr>
          <a:xfrm>
            <a:off x="2976076" y="1270521"/>
            <a:ext cx="6172201" cy="13033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vi-VN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F11B2CA7-C678-4C1D-946B-ACDA648B11BF}"/>
              </a:ext>
            </a:extLst>
          </p:cNvPr>
          <p:cNvSpPr/>
          <p:nvPr/>
        </p:nvSpPr>
        <p:spPr>
          <a:xfrm>
            <a:off x="1835116" y="3212829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id="{99943B80-5B26-4E0C-B5FD-C5E974DF9548}"/>
              </a:ext>
            </a:extLst>
          </p:cNvPr>
          <p:cNvSpPr/>
          <p:nvPr/>
        </p:nvSpPr>
        <p:spPr>
          <a:xfrm>
            <a:off x="6294405" y="3392216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45000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8DE015C6-9C20-4FC5-A5A0-F2EA4D643CCF}"/>
              </a:ext>
            </a:extLst>
          </p:cNvPr>
          <p:cNvSpPr/>
          <p:nvPr/>
        </p:nvSpPr>
        <p:spPr>
          <a:xfrm>
            <a:off x="2162141" y="4730478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4500</a:t>
            </a: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id="{CA5F7F25-840A-4717-8952-92F839977100}"/>
              </a:ext>
            </a:extLst>
          </p:cNvPr>
          <p:cNvSpPr/>
          <p:nvPr/>
        </p:nvSpPr>
        <p:spPr>
          <a:xfrm>
            <a:off x="6327781" y="4730478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0,045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404D194-A0BB-456A-ABCA-EF7498804BFE}"/>
              </a:ext>
            </a:extLst>
          </p:cNvPr>
          <p:cNvSpPr/>
          <p:nvPr/>
        </p:nvSpPr>
        <p:spPr>
          <a:xfrm rot="5400000">
            <a:off x="3706780" y="2944542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9711C31E-E3A2-4013-A8EA-E0F1A1ADA1BE}"/>
              </a:ext>
            </a:extLst>
          </p:cNvPr>
          <p:cNvSpPr/>
          <p:nvPr/>
        </p:nvSpPr>
        <p:spPr>
          <a:xfrm rot="5400000">
            <a:off x="8284336" y="2950098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65D008C8-3BB0-4553-BC60-81970475B195}"/>
              </a:ext>
            </a:extLst>
          </p:cNvPr>
          <p:cNvSpPr/>
          <p:nvPr/>
        </p:nvSpPr>
        <p:spPr>
          <a:xfrm>
            <a:off x="2162141" y="3392216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450</a:t>
            </a:r>
          </a:p>
        </p:txBody>
      </p:sp>
      <p:sp>
        <p:nvSpPr>
          <p:cNvPr id="13" name="Chevron 20">
            <a:hlinkClick r:id="" action="ppaction://noaction"/>
            <a:extLst>
              <a:ext uri="{FF2B5EF4-FFF2-40B4-BE49-F238E27FC236}">
                <a16:creationId xmlns:a16="http://schemas.microsoft.com/office/drawing/2014/main" id="{EC281C7E-2165-45F8-90B1-E2ECEFC0B80E}"/>
              </a:ext>
            </a:extLst>
          </p:cNvPr>
          <p:cNvSpPr/>
          <p:nvPr/>
        </p:nvSpPr>
        <p:spPr>
          <a:xfrm flipH="1">
            <a:off x="10526680" y="5883004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hevron 21">
            <a:hlinkClick r:id="" action="ppaction://noaction"/>
            <a:extLst>
              <a:ext uri="{FF2B5EF4-FFF2-40B4-BE49-F238E27FC236}">
                <a16:creationId xmlns:a16="http://schemas.microsoft.com/office/drawing/2014/main" id="{796EEC20-EC2D-46C8-B293-6E3F2006E18D}"/>
              </a:ext>
            </a:extLst>
          </p:cNvPr>
          <p:cNvSpPr/>
          <p:nvPr/>
        </p:nvSpPr>
        <p:spPr>
          <a:xfrm flipH="1">
            <a:off x="10523504" y="3020741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hevron 22">
            <a:hlinkClick r:id="" action="ppaction://noaction"/>
            <a:extLst>
              <a:ext uri="{FF2B5EF4-FFF2-40B4-BE49-F238E27FC236}">
                <a16:creationId xmlns:a16="http://schemas.microsoft.com/office/drawing/2014/main" id="{2EC81A89-4B04-40F6-A1A5-0E89D9DA73A1}"/>
              </a:ext>
            </a:extLst>
          </p:cNvPr>
          <p:cNvSpPr/>
          <p:nvPr/>
        </p:nvSpPr>
        <p:spPr>
          <a:xfrm>
            <a:off x="1722405" y="5868717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hevron 23">
            <a:hlinkClick r:id="" action="ppaction://noaction"/>
            <a:extLst>
              <a:ext uri="{FF2B5EF4-FFF2-40B4-BE49-F238E27FC236}">
                <a16:creationId xmlns:a16="http://schemas.microsoft.com/office/drawing/2014/main" id="{8C0BD5AC-A096-4B23-8A3B-DA6AF2D34F0E}"/>
              </a:ext>
            </a:extLst>
          </p:cNvPr>
          <p:cNvSpPr/>
          <p:nvPr/>
        </p:nvSpPr>
        <p:spPr>
          <a:xfrm>
            <a:off x="1719230" y="3030266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A3F7B-8D55-4590-A779-C4FE3688A292}"/>
                  </a:ext>
                </a:extLst>
              </p:cNvPr>
              <p:cNvSpPr txBox="1"/>
              <p:nvPr/>
            </p:nvSpPr>
            <p:spPr>
              <a:xfrm>
                <a:off x="3105837" y="1616991"/>
                <a:ext cx="5882861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….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3200" b="1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A3F7B-8D55-4590-A779-C4FE3688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837" y="1616991"/>
                <a:ext cx="5882861" cy="595932"/>
              </a:xfrm>
              <a:prstGeom prst="rect">
                <a:avLst/>
              </a:prstGeom>
              <a:blipFill>
                <a:blip r:embed="rId4"/>
                <a:stretch>
                  <a:fillRect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Dung 1">
            <a:extLst>
              <a:ext uri="{FF2B5EF4-FFF2-40B4-BE49-F238E27FC236}">
                <a16:creationId xmlns:a16="http://schemas.microsoft.com/office/drawing/2014/main" id="{A02744B2-E7E2-46CB-B10D-3C424D59B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32" y="3225936"/>
            <a:ext cx="1919072" cy="1439304"/>
          </a:xfrm>
          <a:prstGeom prst="rect">
            <a:avLst/>
          </a:prstGeom>
        </p:spPr>
      </p:pic>
      <p:pic>
        <p:nvPicPr>
          <p:cNvPr id="20" name="Sai 1">
            <a:extLst>
              <a:ext uri="{FF2B5EF4-FFF2-40B4-BE49-F238E27FC236}">
                <a16:creationId xmlns:a16="http://schemas.microsoft.com/office/drawing/2014/main" id="{BE25F45D-B362-4039-9351-8EE32918F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31" y="3278846"/>
            <a:ext cx="1303836" cy="1321456"/>
          </a:xfrm>
          <a:prstGeom prst="rect">
            <a:avLst/>
          </a:prstGeom>
        </p:spPr>
      </p:pic>
      <p:pic>
        <p:nvPicPr>
          <p:cNvPr id="21" name="Sai 2">
            <a:extLst>
              <a:ext uri="{FF2B5EF4-FFF2-40B4-BE49-F238E27FC236}">
                <a16:creationId xmlns:a16="http://schemas.microsoft.com/office/drawing/2014/main" id="{53936ABA-295F-41DD-9688-B8A5A76DE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59" y="4585360"/>
            <a:ext cx="1303836" cy="1321456"/>
          </a:xfrm>
          <a:prstGeom prst="rect">
            <a:avLst/>
          </a:prstGeom>
        </p:spPr>
      </p:pic>
      <p:pic>
        <p:nvPicPr>
          <p:cNvPr id="22" name="Sai 3">
            <a:extLst>
              <a:ext uri="{FF2B5EF4-FFF2-40B4-BE49-F238E27FC236}">
                <a16:creationId xmlns:a16="http://schemas.microsoft.com/office/drawing/2014/main" id="{784ADD8E-26DF-4CB2-9CA2-C4C7331C2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76" y="4605065"/>
            <a:ext cx="1284394" cy="13017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3FA1D7-49A7-4668-A9B8-938B881088CB}"/>
              </a:ext>
            </a:extLst>
          </p:cNvPr>
          <p:cNvSpPr txBox="1"/>
          <p:nvPr/>
        </p:nvSpPr>
        <p:spPr>
          <a:xfrm>
            <a:off x="4064760" y="0"/>
            <a:ext cx="459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653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43" y="2707793"/>
            <a:ext cx="1757232" cy="175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899" y="4051973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82 -0.04143 L 0.04805 -0.38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1057" y="2181996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77 0.02685 L 0.14349 -0.278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95" y="891598"/>
            <a:ext cx="5875706" cy="5550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288" y="1333631"/>
            <a:ext cx="3903888" cy="55243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6356" y="170240"/>
            <a:ext cx="7107862" cy="2075021"/>
            <a:chOff x="2459915" y="411706"/>
            <a:chExt cx="4312692" cy="2167719"/>
          </a:xfrm>
        </p:grpSpPr>
        <p:sp>
          <p:nvSpPr>
            <p:cNvPr id="7" name="Speech Bubble: Rectangle with Corners Rounded 6"/>
            <p:cNvSpPr/>
            <p:nvPr/>
          </p:nvSpPr>
          <p:spPr>
            <a:xfrm>
              <a:off x="2459915" y="411706"/>
              <a:ext cx="4312692" cy="2167719"/>
            </a:xfrm>
            <a:prstGeom prst="wedgeRoundRectCallout">
              <a:avLst>
                <a:gd name="adj1" fmla="val -41609"/>
                <a:gd name="adj2" fmla="val 103591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42835" y="710736"/>
              <a:ext cx="3768525" cy="163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Cảm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bạn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giúp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mình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nhé</a:t>
              </a:r>
              <a:r>
                <a:rPr lang="en-US" altLang="en-US" sz="3200" dirty="0"/>
                <a:t>, </a:t>
              </a:r>
              <a:r>
                <a:rPr lang="en-US" altLang="en-US" sz="3200" dirty="0" err="1"/>
                <a:t>mình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sẽ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dùng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vàng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này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để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giúp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những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người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gặp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khó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khăn</a:t>
              </a:r>
              <a:endParaRPr lang="en-US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97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" b="99398" l="2615" r="98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" y="389330"/>
            <a:ext cx="8420665" cy="4261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2119" y="2264340"/>
            <a:ext cx="717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ĐI TÌM KHO BÁU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4" y="982639"/>
            <a:ext cx="4289426" cy="6069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0223" y="1086197"/>
            <a:ext cx="44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9450" y="2264340"/>
            <a:ext cx="717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C000"/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182386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4" y="1980589"/>
            <a:ext cx="6078214" cy="4855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90568" y="233675"/>
            <a:ext cx="10075179" cy="1746914"/>
            <a:chOff x="1514901" y="259307"/>
            <a:chExt cx="847078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8470783" cy="1746914"/>
              <a:chOff x="655093" y="259307"/>
              <a:chExt cx="10229110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229110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988607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976011" y="563995"/>
              <a:ext cx="768933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3200" dirty="0"/>
                <a:t>Bài 2</a:t>
              </a:r>
              <a:r>
                <a:rPr lang="en-US" altLang="en-US" sz="3200" dirty="0"/>
                <a:t>:a) </a:t>
              </a:r>
              <a:r>
                <a:rPr lang="en-US" altLang="en-US" sz="3200" dirty="0" err="1"/>
                <a:t>Viết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sau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dưới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dạng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vị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là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đề</a:t>
              </a:r>
              <a:r>
                <a:rPr lang="en-US" altLang="en-US" sz="3200" dirty="0"/>
                <a:t>-xi-</a:t>
              </a:r>
              <a:r>
                <a:rPr lang="en-US" altLang="en-US" sz="3200" dirty="0" err="1"/>
                <a:t>mét</a:t>
              </a:r>
              <a:r>
                <a:rPr lang="en-US" altLang="en-US" sz="3200" dirty="0"/>
                <a:t>-</a:t>
              </a:r>
              <a:r>
                <a:rPr lang="en-US" altLang="en-US" sz="3200" dirty="0" err="1"/>
                <a:t>khối</a:t>
              </a:r>
              <a:r>
                <a:rPr lang="en-US" altLang="en-US" sz="3200" dirty="0"/>
                <a:t> 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91092" y="2432019"/>
            <a:ext cx="8799725" cy="3808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349" y="2662886"/>
            <a:ext cx="3105485" cy="4394554"/>
          </a:xfrm>
          <a:prstGeom prst="rect">
            <a:avLst/>
          </a:prstGeom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8287973" y="48014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Group 26"/>
          <p:cNvGraphicFramePr>
            <a:graphicFrameLocks noGrp="1"/>
          </p:cNvGraphicFramePr>
          <p:nvPr/>
        </p:nvGraphicFramePr>
        <p:xfrm>
          <a:off x="2769136" y="2892546"/>
          <a:ext cx="8200473" cy="2856362"/>
        </p:xfrm>
        <a:graphic>
          <a:graphicData uri="http://schemas.openxmlformats.org/drawingml/2006/table">
            <a:tbl>
              <a:tblPr/>
              <a:tblGrid>
                <a:gridCol w="3962181">
                  <a:extLst>
                    <a:ext uri="{9D8B030D-6E8A-4147-A177-3AD203B41FA5}">
                      <a16:colId xmlns:a16="http://schemas.microsoft.com/office/drawing/2014/main" val="2355605849"/>
                    </a:ext>
                  </a:extLst>
                </a:gridCol>
                <a:gridCol w="4238292">
                  <a:extLst>
                    <a:ext uri="{9D8B030D-6E8A-4147-A177-3AD203B41FA5}">
                      <a16:colId xmlns:a16="http://schemas.microsoft.com/office/drawing/2014/main" val="2440803994"/>
                    </a:ext>
                  </a:extLst>
                </a:gridCol>
              </a:tblGrid>
              <a:tr h="75585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cm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601627"/>
                  </a:ext>
                </a:extLst>
              </a:tr>
              <a:tr h="54704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5,216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7040"/>
                  </a:ext>
                </a:extLst>
              </a:tr>
              <a:tr h="75757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97619"/>
                  </a:ext>
                </a:extLst>
              </a:tr>
              <a:tr h="75585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 m</a:t>
                      </a:r>
                      <a:r>
                        <a:rPr kumimoji="0" lang="en-US" alt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400" marR="99400" marT="49700" marB="497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281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704838" y="2998514"/>
            <a:ext cx="2196800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0,001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1117" y="3639376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5 216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77376" y="5070528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1580" y="4645600"/>
            <a:ext cx="306475" cy="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82356" y="4320727"/>
            <a:ext cx="3380231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13 800 dm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74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84037 0.01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4" y="1980589"/>
            <a:ext cx="6078214" cy="485596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1444" y="233675"/>
            <a:ext cx="11191163" cy="1746914"/>
            <a:chOff x="1514901" y="259307"/>
            <a:chExt cx="9007523" cy="1746914"/>
          </a:xfrm>
        </p:grpSpPr>
        <p:grpSp>
          <p:nvGrpSpPr>
            <p:cNvPr id="7" name="Group 6"/>
            <p:cNvGrpSpPr/>
            <p:nvPr/>
          </p:nvGrpSpPr>
          <p:grpSpPr>
            <a:xfrm>
              <a:off x="1514901" y="259307"/>
              <a:ext cx="9007523" cy="1746914"/>
              <a:chOff x="655093" y="259307"/>
              <a:chExt cx="10877265" cy="1746914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655093" y="259307"/>
                <a:ext cx="10877265" cy="1746914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>
                <a:off x="807494" y="411707"/>
                <a:ext cx="10561092" cy="1458036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708916" y="497526"/>
              <a:ext cx="874569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en-US" sz="3200" dirty="0"/>
                <a:t>Bài 2</a:t>
              </a:r>
              <a:r>
                <a:rPr lang="en-US" altLang="en-US" sz="3200" dirty="0"/>
                <a:t>: b) </a:t>
              </a:r>
              <a:r>
                <a:rPr lang="en-US" altLang="en-US" sz="3200" dirty="0" err="1"/>
                <a:t>Viết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các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sau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dưới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dạng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số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đo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có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đơn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vị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là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xăng-ti-mét-khối</a:t>
              </a:r>
              <a:r>
                <a:rPr lang="en-US" altLang="en-US" sz="3200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9367" y="1693253"/>
            <a:ext cx="4312692" cy="2167720"/>
            <a:chOff x="477672" y="411707"/>
            <a:chExt cx="4312692" cy="2167720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477672" y="411707"/>
              <a:ext cx="4312692" cy="2167720"/>
            </a:xfrm>
            <a:prstGeom prst="wedgeRoundRectCallout">
              <a:avLst>
                <a:gd name="adj1" fmla="val 39927"/>
                <a:gd name="adj2" fmla="val 6753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749755" y="710737"/>
              <a:ext cx="37685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/>
                <a:t>Muốn</a:t>
              </a:r>
              <a:r>
                <a:rPr lang="en-US" altLang="en-US" sz="3200" dirty="0"/>
                <a:t> qua </a:t>
              </a:r>
              <a:r>
                <a:rPr lang="en-US" altLang="en-US" sz="3200" dirty="0" err="1"/>
                <a:t>khỏi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đây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hãy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trả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lời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cho</a:t>
              </a:r>
              <a:r>
                <a:rPr lang="en-US" altLang="en-US" sz="3200" dirty="0"/>
                <a:t> ta </a:t>
              </a:r>
              <a:r>
                <a:rPr lang="en-US" altLang="en-US" sz="3200" dirty="0" err="1"/>
                <a:t>một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câu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hỏi</a:t>
              </a:r>
              <a:r>
                <a:rPr lang="en-US" altLang="en-US" sz="3200" dirty="0"/>
                <a:t>?</a:t>
              </a:r>
            </a:p>
          </p:txBody>
        </p:sp>
      </p:grpSp>
      <p:sp>
        <p:nvSpPr>
          <p:cNvPr id="14" name="Rectangle: Rounded Corners 13"/>
          <p:cNvSpPr/>
          <p:nvPr/>
        </p:nvSpPr>
        <p:spPr>
          <a:xfrm>
            <a:off x="2491092" y="2432019"/>
            <a:ext cx="8799725" cy="3808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349" y="2662886"/>
            <a:ext cx="3105485" cy="4394554"/>
          </a:xfrm>
          <a:prstGeom prst="rect">
            <a:avLst/>
          </a:prstGeom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8287973" y="48014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14397"/>
              </p:ext>
            </p:extLst>
          </p:nvPr>
        </p:nvGraphicFramePr>
        <p:xfrm>
          <a:off x="2769136" y="2892546"/>
          <a:ext cx="8200473" cy="2955423"/>
        </p:xfrm>
        <a:graphic>
          <a:graphicData uri="http://schemas.openxmlformats.org/drawingml/2006/table">
            <a:tbl>
              <a:tblPr/>
              <a:tblGrid>
                <a:gridCol w="3962181">
                  <a:extLst>
                    <a:ext uri="{9D8B030D-6E8A-4147-A177-3AD203B41FA5}">
                      <a16:colId xmlns:a16="http://schemas.microsoft.com/office/drawing/2014/main" val="2355605849"/>
                    </a:ext>
                  </a:extLst>
                </a:gridCol>
                <a:gridCol w="4238292">
                  <a:extLst>
                    <a:ext uri="{9D8B030D-6E8A-4147-A177-3AD203B41FA5}">
                      <a16:colId xmlns:a16="http://schemas.microsoft.com/office/drawing/2014/main" val="2440803994"/>
                    </a:ext>
                  </a:extLst>
                </a:gridCol>
              </a:tblGrid>
              <a:tr h="75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601627"/>
                  </a:ext>
                </a:extLst>
              </a:tr>
              <a:tr h="5470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1,969 dm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2222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7040"/>
                  </a:ext>
                </a:extLst>
              </a:tr>
              <a:tr h="864599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97619"/>
                  </a:ext>
                </a:extLst>
              </a:tr>
              <a:tr h="755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19,54 m</a:t>
                      </a:r>
                      <a:r>
                        <a:rPr lang="en-US" sz="3200" b="1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59" marR="100859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buFont typeface="Arial" panose="020B0604020202020204" pitchFamily="34" charset="0"/>
                        <a:defRPr sz="1400" b="1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400" marR="99400" marT="49700" marB="49700" horzOverflow="overflow">
                    <a:lnL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A4B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281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7704838" y="2998514"/>
            <a:ext cx="2196800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1 000 cm</a:t>
            </a:r>
            <a:r>
              <a:rPr lang="en-US" sz="3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41117" y="3639376"/>
            <a:ext cx="231587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1 969 cm3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33398" y="5185036"/>
            <a:ext cx="3068253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19 540 000 cm</a:t>
            </a:r>
            <a:r>
              <a:rPr lang="en-US" sz="3200" b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2222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1580" y="4645600"/>
            <a:ext cx="306475" cy="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82356" y="4320727"/>
            <a:ext cx="3380231" cy="57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250 000 cm</a:t>
            </a:r>
            <a:r>
              <a:rPr lang="en-US" sz="3200" b="1" baseline="30000" dirty="0">
                <a:solidFill>
                  <a:srgbClr val="2222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071020" y="4124900"/>
            <a:ext cx="1036506" cy="1041400"/>
            <a:chOff x="7239000" y="660938"/>
            <a:chExt cx="1036299" cy="1041975"/>
          </a:xfrm>
        </p:grpSpPr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239000" y="6609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7239000" y="111813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itchFamily="18" charset="2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239000" y="1219495"/>
              <a:ext cx="380924" cy="1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7613070" y="900545"/>
              <a:ext cx="662229" cy="5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97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84037 0.0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9" y="3387865"/>
            <a:ext cx="1757232" cy="1757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71" y="2115132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10787 L 0.1612 -0.26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-82270"/>
            <a:ext cx="11723426" cy="69402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20" y="365125"/>
            <a:ext cx="2348526" cy="22186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30" y1="16463" x2="12391" y2="40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58" y="1206808"/>
            <a:ext cx="2331354" cy="186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7333" l="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95" y="3360570"/>
            <a:ext cx="2412418" cy="180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  <a14:backgroundMark x1="70991" y1="9833" x2="57547" y2="10500"/>
                        <a14:backgroundMark x1="74175" y1="12500" x2="56014" y2="6667"/>
                        <a14:backgroundMark x1="73467" y1="13417" x2="65212" y2="11583"/>
                        <a14:backgroundMark x1="75708" y1="14083" x2="57311" y2="6917"/>
                        <a14:backgroundMark x1="72524" y1="12500" x2="53774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009" y="71434"/>
            <a:ext cx="1982926" cy="28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8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0.00787 L 0.25143 0.437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49483C-BD91-4F27-9392-D9A26B6106F1}"/>
              </a:ext>
            </a:extLst>
          </p:cNvPr>
          <p:cNvSpPr/>
          <p:nvPr/>
        </p:nvSpPr>
        <p:spPr>
          <a:xfrm>
            <a:off x="2618268" y="979570"/>
            <a:ext cx="6858000" cy="180780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95CEAB4-C91F-4B1C-B959-B450A1B01069}"/>
              </a:ext>
            </a:extLst>
          </p:cNvPr>
          <p:cNvSpPr/>
          <p:nvPr/>
        </p:nvSpPr>
        <p:spPr>
          <a:xfrm>
            <a:off x="2976076" y="1270521"/>
            <a:ext cx="6172201" cy="13033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vi-VN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F11B2CA7-C678-4C1D-946B-ACDA648B11BF}"/>
              </a:ext>
            </a:extLst>
          </p:cNvPr>
          <p:cNvSpPr/>
          <p:nvPr/>
        </p:nvSpPr>
        <p:spPr>
          <a:xfrm>
            <a:off x="1835116" y="3212829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b">
            <a:extLst>
              <a:ext uri="{FF2B5EF4-FFF2-40B4-BE49-F238E27FC236}">
                <a16:creationId xmlns:a16="http://schemas.microsoft.com/office/drawing/2014/main" id="{99943B80-5B26-4E0C-B5FD-C5E974DF9548}"/>
              </a:ext>
            </a:extLst>
          </p:cNvPr>
          <p:cNvSpPr/>
          <p:nvPr/>
        </p:nvSpPr>
        <p:spPr>
          <a:xfrm>
            <a:off x="6372986" y="4690790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150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8DE015C6-9C20-4FC5-A5A0-F2EA4D643CCF}"/>
              </a:ext>
            </a:extLst>
          </p:cNvPr>
          <p:cNvSpPr/>
          <p:nvPr/>
        </p:nvSpPr>
        <p:spPr>
          <a:xfrm>
            <a:off x="2162141" y="4730478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0,15</a:t>
            </a:r>
          </a:p>
        </p:txBody>
      </p:sp>
      <p:sp>
        <p:nvSpPr>
          <p:cNvPr id="9" name="d">
            <a:extLst>
              <a:ext uri="{FF2B5EF4-FFF2-40B4-BE49-F238E27FC236}">
                <a16:creationId xmlns:a16="http://schemas.microsoft.com/office/drawing/2014/main" id="{CA5F7F25-840A-4717-8952-92F839977100}"/>
              </a:ext>
            </a:extLst>
          </p:cNvPr>
          <p:cNvSpPr/>
          <p:nvPr/>
        </p:nvSpPr>
        <p:spPr>
          <a:xfrm>
            <a:off x="6361158" y="3390628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1500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404D194-A0BB-456A-ABCA-EF7498804BFE}"/>
              </a:ext>
            </a:extLst>
          </p:cNvPr>
          <p:cNvSpPr/>
          <p:nvPr/>
        </p:nvSpPr>
        <p:spPr>
          <a:xfrm rot="5400000">
            <a:off x="3706780" y="2944542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9711C31E-E3A2-4013-A8EA-E0F1A1ADA1BE}"/>
              </a:ext>
            </a:extLst>
          </p:cNvPr>
          <p:cNvSpPr/>
          <p:nvPr/>
        </p:nvSpPr>
        <p:spPr>
          <a:xfrm rot="5400000">
            <a:off x="8284336" y="2950098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65D008C8-3BB0-4553-BC60-81970475B195}"/>
              </a:ext>
            </a:extLst>
          </p:cNvPr>
          <p:cNvSpPr/>
          <p:nvPr/>
        </p:nvSpPr>
        <p:spPr>
          <a:xfrm>
            <a:off x="2162141" y="3392216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15</a:t>
            </a:r>
          </a:p>
        </p:txBody>
      </p:sp>
      <p:sp>
        <p:nvSpPr>
          <p:cNvPr id="13" name="Chevron 20">
            <a:hlinkClick r:id="" action="ppaction://noaction"/>
            <a:extLst>
              <a:ext uri="{FF2B5EF4-FFF2-40B4-BE49-F238E27FC236}">
                <a16:creationId xmlns:a16="http://schemas.microsoft.com/office/drawing/2014/main" id="{EC281C7E-2165-45F8-90B1-E2ECEFC0B80E}"/>
              </a:ext>
            </a:extLst>
          </p:cNvPr>
          <p:cNvSpPr/>
          <p:nvPr/>
        </p:nvSpPr>
        <p:spPr>
          <a:xfrm flipH="1">
            <a:off x="10526680" y="5883004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hevron 21">
            <a:hlinkClick r:id="" action="ppaction://noaction"/>
            <a:extLst>
              <a:ext uri="{FF2B5EF4-FFF2-40B4-BE49-F238E27FC236}">
                <a16:creationId xmlns:a16="http://schemas.microsoft.com/office/drawing/2014/main" id="{796EEC20-EC2D-46C8-B293-6E3F2006E18D}"/>
              </a:ext>
            </a:extLst>
          </p:cNvPr>
          <p:cNvSpPr/>
          <p:nvPr/>
        </p:nvSpPr>
        <p:spPr>
          <a:xfrm flipH="1">
            <a:off x="10523504" y="3020741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hevron 22">
            <a:hlinkClick r:id="" action="ppaction://noaction"/>
            <a:extLst>
              <a:ext uri="{FF2B5EF4-FFF2-40B4-BE49-F238E27FC236}">
                <a16:creationId xmlns:a16="http://schemas.microsoft.com/office/drawing/2014/main" id="{2EC81A89-4B04-40F6-A1A5-0E89D9DA73A1}"/>
              </a:ext>
            </a:extLst>
          </p:cNvPr>
          <p:cNvSpPr/>
          <p:nvPr/>
        </p:nvSpPr>
        <p:spPr>
          <a:xfrm>
            <a:off x="1722405" y="5868717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hevron 23">
            <a:hlinkClick r:id="" action="ppaction://noaction"/>
            <a:extLst>
              <a:ext uri="{FF2B5EF4-FFF2-40B4-BE49-F238E27FC236}">
                <a16:creationId xmlns:a16="http://schemas.microsoft.com/office/drawing/2014/main" id="{8C0BD5AC-A096-4B23-8A3B-DA6AF2D34F0E}"/>
              </a:ext>
            </a:extLst>
          </p:cNvPr>
          <p:cNvSpPr/>
          <p:nvPr/>
        </p:nvSpPr>
        <p:spPr>
          <a:xfrm>
            <a:off x="1719230" y="3030266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A3F7B-8D55-4590-A779-C4FE3688A292}"/>
                  </a:ext>
                </a:extLst>
              </p:cNvPr>
              <p:cNvSpPr txBox="1"/>
              <p:nvPr/>
            </p:nvSpPr>
            <p:spPr>
              <a:xfrm>
                <a:off x="3105837" y="1616991"/>
                <a:ext cx="5882861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150 000</a:t>
                </a:r>
                <a:r>
                  <a:rPr lang="en-GB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3200" b="1" i="1" smtClean="0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….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GB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3200" b="1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3A3F7B-8D55-4590-A779-C4FE3688A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837" y="1616991"/>
                <a:ext cx="5882861" cy="595932"/>
              </a:xfrm>
              <a:prstGeom prst="rect">
                <a:avLst/>
              </a:prstGeom>
              <a:blipFill>
                <a:blip r:embed="rId4"/>
                <a:stretch>
                  <a:fillRect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Dung 1">
            <a:extLst>
              <a:ext uri="{FF2B5EF4-FFF2-40B4-BE49-F238E27FC236}">
                <a16:creationId xmlns:a16="http://schemas.microsoft.com/office/drawing/2014/main" id="{A02744B2-E7E2-46CB-B10D-3C424D59B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13" y="4524510"/>
            <a:ext cx="1919072" cy="1439304"/>
          </a:xfrm>
          <a:prstGeom prst="rect">
            <a:avLst/>
          </a:prstGeom>
        </p:spPr>
      </p:pic>
      <p:pic>
        <p:nvPicPr>
          <p:cNvPr id="20" name="Sai 1">
            <a:extLst>
              <a:ext uri="{FF2B5EF4-FFF2-40B4-BE49-F238E27FC236}">
                <a16:creationId xmlns:a16="http://schemas.microsoft.com/office/drawing/2014/main" id="{BE25F45D-B362-4039-9351-8EE32918F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31" y="3278846"/>
            <a:ext cx="1303836" cy="1321456"/>
          </a:xfrm>
          <a:prstGeom prst="rect">
            <a:avLst/>
          </a:prstGeom>
        </p:spPr>
      </p:pic>
      <p:pic>
        <p:nvPicPr>
          <p:cNvPr id="21" name="Sai 2">
            <a:extLst>
              <a:ext uri="{FF2B5EF4-FFF2-40B4-BE49-F238E27FC236}">
                <a16:creationId xmlns:a16="http://schemas.microsoft.com/office/drawing/2014/main" id="{53936ABA-295F-41DD-9688-B8A5A76DE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59" y="4585360"/>
            <a:ext cx="1303836" cy="1321456"/>
          </a:xfrm>
          <a:prstGeom prst="rect">
            <a:avLst/>
          </a:prstGeom>
        </p:spPr>
      </p:pic>
      <p:pic>
        <p:nvPicPr>
          <p:cNvPr id="22" name="Sai 3">
            <a:extLst>
              <a:ext uri="{FF2B5EF4-FFF2-40B4-BE49-F238E27FC236}">
                <a16:creationId xmlns:a16="http://schemas.microsoft.com/office/drawing/2014/main" id="{784ADD8E-26DF-4CB2-9CA2-C4C7331C2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53" y="3265215"/>
            <a:ext cx="1284394" cy="13017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3FA1D7-49A7-4668-A9B8-938B881088CB}"/>
              </a:ext>
            </a:extLst>
          </p:cNvPr>
          <p:cNvSpPr txBox="1"/>
          <p:nvPr/>
        </p:nvSpPr>
        <p:spPr>
          <a:xfrm>
            <a:off x="4064760" y="0"/>
            <a:ext cx="459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051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éo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93" y="215669"/>
            <a:ext cx="6888648" cy="4514594"/>
          </a:xfrm>
          <a:prstGeom prst="rect">
            <a:avLst/>
          </a:prstGeom>
        </p:spPr>
      </p:pic>
      <p:sp>
        <p:nvSpPr>
          <p:cNvPr id="4" name="Google Shape;1124;p43"/>
          <p:cNvSpPr/>
          <p:nvPr/>
        </p:nvSpPr>
        <p:spPr>
          <a:xfrm rot="232341">
            <a:off x="10368423" y="5225072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5;p43"/>
          <p:cNvSpPr/>
          <p:nvPr/>
        </p:nvSpPr>
        <p:spPr>
          <a:xfrm rot="232341">
            <a:off x="10368423" y="5225072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26;p43"/>
          <p:cNvSpPr/>
          <p:nvPr/>
        </p:nvSpPr>
        <p:spPr>
          <a:xfrm rot="232341">
            <a:off x="10607509" y="5609544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27;p43"/>
          <p:cNvSpPr/>
          <p:nvPr/>
        </p:nvSpPr>
        <p:spPr>
          <a:xfrm rot="232341">
            <a:off x="10673752" y="5572743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28;p43"/>
          <p:cNvSpPr/>
          <p:nvPr/>
        </p:nvSpPr>
        <p:spPr>
          <a:xfrm rot="232341">
            <a:off x="10638770" y="5486239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29;p43"/>
          <p:cNvSpPr/>
          <p:nvPr/>
        </p:nvSpPr>
        <p:spPr>
          <a:xfrm rot="232341">
            <a:off x="10294820" y="5208532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30;p43"/>
          <p:cNvSpPr/>
          <p:nvPr/>
        </p:nvSpPr>
        <p:spPr>
          <a:xfrm rot="232341">
            <a:off x="9798124" y="3996315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31;p43"/>
          <p:cNvSpPr/>
          <p:nvPr/>
        </p:nvSpPr>
        <p:spPr>
          <a:xfrm rot="232341">
            <a:off x="9728243" y="4338445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32;p43"/>
          <p:cNvSpPr/>
          <p:nvPr/>
        </p:nvSpPr>
        <p:spPr>
          <a:xfrm rot="232341">
            <a:off x="9715341" y="4327363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33;p43"/>
          <p:cNvSpPr/>
          <p:nvPr/>
        </p:nvSpPr>
        <p:spPr>
          <a:xfrm rot="232341">
            <a:off x="9787125" y="3985234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34;p43"/>
          <p:cNvSpPr/>
          <p:nvPr/>
        </p:nvSpPr>
        <p:spPr>
          <a:xfrm rot="232341">
            <a:off x="10351801" y="5213990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5;p43"/>
          <p:cNvSpPr/>
          <p:nvPr/>
        </p:nvSpPr>
        <p:spPr>
          <a:xfrm rot="232341">
            <a:off x="11159366" y="5197450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6;p43"/>
          <p:cNvSpPr/>
          <p:nvPr/>
        </p:nvSpPr>
        <p:spPr>
          <a:xfrm rot="232341">
            <a:off x="10373882" y="5504681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37;p43"/>
          <p:cNvSpPr/>
          <p:nvPr/>
        </p:nvSpPr>
        <p:spPr>
          <a:xfrm rot="232341">
            <a:off x="10596510" y="5598462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8;p43"/>
          <p:cNvSpPr/>
          <p:nvPr/>
        </p:nvSpPr>
        <p:spPr>
          <a:xfrm rot="232341">
            <a:off x="10664572" y="5561661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39;p43"/>
          <p:cNvSpPr/>
          <p:nvPr/>
        </p:nvSpPr>
        <p:spPr>
          <a:xfrm rot="232341">
            <a:off x="10629590" y="5475239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40;p43"/>
          <p:cNvSpPr/>
          <p:nvPr/>
        </p:nvSpPr>
        <p:spPr>
          <a:xfrm rot="232341">
            <a:off x="10412502" y="5213990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41;p43"/>
          <p:cNvSpPr/>
          <p:nvPr/>
        </p:nvSpPr>
        <p:spPr>
          <a:xfrm rot="232341">
            <a:off x="10373881" y="5581922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42;p43"/>
          <p:cNvSpPr/>
          <p:nvPr/>
        </p:nvSpPr>
        <p:spPr>
          <a:xfrm rot="232341">
            <a:off x="10357341" y="5624182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43;p43"/>
          <p:cNvSpPr/>
          <p:nvPr/>
        </p:nvSpPr>
        <p:spPr>
          <a:xfrm rot="232341">
            <a:off x="10359161" y="5592922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44;p43"/>
          <p:cNvGrpSpPr/>
          <p:nvPr/>
        </p:nvGrpSpPr>
        <p:grpSpPr>
          <a:xfrm rot="232341">
            <a:off x="10540694" y="3496048"/>
            <a:ext cx="1151598" cy="1536070"/>
            <a:chOff x="6549966" y="1483160"/>
            <a:chExt cx="1151598" cy="1536070"/>
          </a:xfrm>
        </p:grpSpPr>
        <p:grpSp>
          <p:nvGrpSpPr>
            <p:cNvPr id="2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28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31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162;p43"/>
          <p:cNvSpPr/>
          <p:nvPr/>
        </p:nvSpPr>
        <p:spPr>
          <a:xfrm rot="232341">
            <a:off x="9978410" y="5324395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163;p43"/>
          <p:cNvSpPr/>
          <p:nvPr/>
        </p:nvSpPr>
        <p:spPr>
          <a:xfrm rot="232341">
            <a:off x="10147614" y="6021556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64;p43"/>
          <p:cNvSpPr/>
          <p:nvPr/>
        </p:nvSpPr>
        <p:spPr>
          <a:xfrm rot="232341">
            <a:off x="10785976" y="5740128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165;p43"/>
          <p:cNvSpPr/>
          <p:nvPr/>
        </p:nvSpPr>
        <p:spPr>
          <a:xfrm rot="232341">
            <a:off x="10636950" y="5414538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166;p43"/>
          <p:cNvSpPr/>
          <p:nvPr/>
        </p:nvSpPr>
        <p:spPr>
          <a:xfrm rot="232341">
            <a:off x="10603870" y="5835729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167;p43"/>
          <p:cNvSpPr/>
          <p:nvPr/>
        </p:nvSpPr>
        <p:spPr>
          <a:xfrm rot="232341">
            <a:off x="10557889" y="5530400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168;p43"/>
          <p:cNvSpPr/>
          <p:nvPr/>
        </p:nvSpPr>
        <p:spPr>
          <a:xfrm rot="232341">
            <a:off x="10414405" y="5420079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169;p43"/>
          <p:cNvSpPr/>
          <p:nvPr/>
        </p:nvSpPr>
        <p:spPr>
          <a:xfrm rot="232341">
            <a:off x="10557889" y="5530400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170;p43"/>
          <p:cNvSpPr/>
          <p:nvPr/>
        </p:nvSpPr>
        <p:spPr>
          <a:xfrm rot="232341">
            <a:off x="10603870" y="5835729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171;p43"/>
          <p:cNvGrpSpPr/>
          <p:nvPr/>
        </p:nvGrpSpPr>
        <p:grpSpPr>
          <a:xfrm rot="232341">
            <a:off x="11225331" y="5089091"/>
            <a:ext cx="699063" cy="815008"/>
            <a:chOff x="7460428" y="2833203"/>
            <a:chExt cx="699063" cy="815008"/>
          </a:xfrm>
        </p:grpSpPr>
        <p:sp>
          <p:nvSpPr>
            <p:cNvPr id="52" name="Google Shape;1172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3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5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6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7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8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9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80;p43"/>
          <p:cNvGrpSpPr/>
          <p:nvPr/>
        </p:nvGrpSpPr>
        <p:grpSpPr>
          <a:xfrm rot="232341">
            <a:off x="9425194" y="5427565"/>
            <a:ext cx="794747" cy="734045"/>
            <a:chOff x="5504357" y="3177352"/>
            <a:chExt cx="794747" cy="734045"/>
          </a:xfrm>
        </p:grpSpPr>
        <p:sp>
          <p:nvSpPr>
            <p:cNvPr id="61" name="Google Shape;1181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2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3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5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86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87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88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89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190;p43"/>
          <p:cNvGrpSpPr/>
          <p:nvPr/>
        </p:nvGrpSpPr>
        <p:grpSpPr>
          <a:xfrm rot="232341">
            <a:off x="10397910" y="5614426"/>
            <a:ext cx="756126" cy="728504"/>
            <a:chOff x="6527795" y="3348368"/>
            <a:chExt cx="756126" cy="728504"/>
          </a:xfrm>
        </p:grpSpPr>
        <p:sp>
          <p:nvSpPr>
            <p:cNvPr id="71" name="Google Shape;1191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2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3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94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5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96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896758" y="1119850"/>
            <a:ext cx="277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Cooper Black" panose="020406030505060202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825779" y="2043180"/>
            <a:ext cx="509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UTM Colossalis" panose="02040603050506020204" pitchFamily="18" charset="0"/>
                <a:cs typeface="Times New Roman" panose="02020603050405020304" pitchFamily="18" charset="0"/>
              </a:rPr>
              <a:t>MÉT KHỐI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8" b="90000" l="2236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8" y="3456749"/>
            <a:ext cx="4529282" cy="3834696"/>
          </a:xfrm>
          <a:prstGeom prst="rect">
            <a:avLst/>
          </a:prstGeom>
        </p:spPr>
      </p:pic>
      <p:grpSp>
        <p:nvGrpSpPr>
          <p:cNvPr id="77" name="Google Shape;1197;p43"/>
          <p:cNvGrpSpPr/>
          <p:nvPr/>
        </p:nvGrpSpPr>
        <p:grpSpPr>
          <a:xfrm rot="-1625686">
            <a:off x="9361080" y="686291"/>
            <a:ext cx="2417533" cy="2553099"/>
            <a:chOff x="5858316" y="1224583"/>
            <a:chExt cx="1671329" cy="1765051"/>
          </a:xfrm>
        </p:grpSpPr>
        <p:sp>
          <p:nvSpPr>
            <p:cNvPr id="7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90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1;p46">
            <a:extLst>
              <a:ext uri="{FF2B5EF4-FFF2-40B4-BE49-F238E27FC236}">
                <a16:creationId xmlns:a16="http://schemas.microsoft.com/office/drawing/2014/main" id="{EA5E1A79-59EC-44D9-85DA-C880898FD7E6}"/>
              </a:ext>
            </a:extLst>
          </p:cNvPr>
          <p:cNvSpPr/>
          <p:nvPr/>
        </p:nvSpPr>
        <p:spPr>
          <a:xfrm rot="359481">
            <a:off x="1587136" y="1712601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42;p46">
            <a:extLst>
              <a:ext uri="{FF2B5EF4-FFF2-40B4-BE49-F238E27FC236}">
                <a16:creationId xmlns:a16="http://schemas.microsoft.com/office/drawing/2014/main" id="{3319B80B-DA7C-46C8-891B-5A1A5388A66F}"/>
              </a:ext>
            </a:extLst>
          </p:cNvPr>
          <p:cNvSpPr/>
          <p:nvPr/>
        </p:nvSpPr>
        <p:spPr>
          <a:xfrm rot="359481">
            <a:off x="1620849" y="3469576"/>
            <a:ext cx="817159" cy="75813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45;p46">
            <a:extLst>
              <a:ext uri="{FF2B5EF4-FFF2-40B4-BE49-F238E27FC236}">
                <a16:creationId xmlns:a16="http://schemas.microsoft.com/office/drawing/2014/main" id="{230F5AB4-191F-433E-9872-5911580F18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6420" y="673461"/>
            <a:ext cx="8607011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46;p46">
            <a:extLst>
              <a:ext uri="{FF2B5EF4-FFF2-40B4-BE49-F238E27FC236}">
                <a16:creationId xmlns:a16="http://schemas.microsoft.com/office/drawing/2014/main" id="{56594ADB-5072-45A9-988A-C95965B09DEC}"/>
              </a:ext>
            </a:extLst>
          </p:cNvPr>
          <p:cNvSpPr txBox="1">
            <a:spLocks/>
          </p:cNvSpPr>
          <p:nvPr/>
        </p:nvSpPr>
        <p:spPr>
          <a:xfrm>
            <a:off x="1538225" y="1830264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/>
              <a:t>01</a:t>
            </a:r>
          </a:p>
        </p:txBody>
      </p:sp>
      <p:sp>
        <p:nvSpPr>
          <p:cNvPr id="8" name="Google Shape;447;p46">
            <a:extLst>
              <a:ext uri="{FF2B5EF4-FFF2-40B4-BE49-F238E27FC236}">
                <a16:creationId xmlns:a16="http://schemas.microsoft.com/office/drawing/2014/main" id="{EB014592-E665-4BCB-A159-6F41914F67A1}"/>
              </a:ext>
            </a:extLst>
          </p:cNvPr>
          <p:cNvSpPr txBox="1">
            <a:spLocks/>
          </p:cNvSpPr>
          <p:nvPr/>
        </p:nvSpPr>
        <p:spPr>
          <a:xfrm>
            <a:off x="2791199" y="3333130"/>
            <a:ext cx="8123729" cy="1477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>
                <a:solidFill>
                  <a:srgbClr val="333333"/>
                </a:solidFill>
              </a:rPr>
              <a:t>Biết mối quan hệ giữa mét khối, đề-xi-mét khối, xăng-ti-mét khối.</a:t>
            </a:r>
            <a:endParaRPr lang="vi-VN" dirty="0">
              <a:solidFill>
                <a:srgbClr val="333333"/>
              </a:solidFill>
            </a:endParaRPr>
          </a:p>
        </p:txBody>
      </p:sp>
      <p:sp>
        <p:nvSpPr>
          <p:cNvPr id="9" name="Google Shape;455;p46">
            <a:extLst>
              <a:ext uri="{FF2B5EF4-FFF2-40B4-BE49-F238E27FC236}">
                <a16:creationId xmlns:a16="http://schemas.microsoft.com/office/drawing/2014/main" id="{475BEEEF-EAC0-4715-9D9F-96C76A19C6A3}"/>
              </a:ext>
            </a:extLst>
          </p:cNvPr>
          <p:cNvSpPr txBox="1">
            <a:spLocks/>
          </p:cNvSpPr>
          <p:nvPr/>
        </p:nvSpPr>
        <p:spPr>
          <a:xfrm>
            <a:off x="1538225" y="3587239"/>
            <a:ext cx="9150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/>
              <a:t>02</a:t>
            </a:r>
          </a:p>
        </p:txBody>
      </p:sp>
      <p:sp>
        <p:nvSpPr>
          <p:cNvPr id="10" name="Google Shape;457;p46">
            <a:extLst>
              <a:ext uri="{FF2B5EF4-FFF2-40B4-BE49-F238E27FC236}">
                <a16:creationId xmlns:a16="http://schemas.microsoft.com/office/drawing/2014/main" id="{2F4AB1C2-E674-44E6-8D73-3AC823242254}"/>
              </a:ext>
            </a:extLst>
          </p:cNvPr>
          <p:cNvSpPr txBox="1">
            <a:spLocks/>
          </p:cNvSpPr>
          <p:nvPr/>
        </p:nvSpPr>
        <p:spPr>
          <a:xfrm>
            <a:off x="2813316" y="1534400"/>
            <a:ext cx="8772942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>
                <a:solidFill>
                  <a:srgbClr val="333333"/>
                </a:solidFill>
              </a:rPr>
              <a:t>Biết tên gọi, kí hiệu, “độ lớn” của đơn vị đo thể tích : mét khối.</a:t>
            </a:r>
            <a:br>
              <a:rPr lang="vi-VN">
                <a:solidFill>
                  <a:srgbClr val="333333"/>
                </a:solidFill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7127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53" y="908858"/>
            <a:ext cx="4289426" cy="60699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47761" y="1861473"/>
            <a:ext cx="8808882" cy="3631763"/>
            <a:chOff x="1269450" y="2264340"/>
            <a:chExt cx="5301336" cy="3631763"/>
          </a:xfrm>
        </p:grpSpPr>
        <p:sp>
          <p:nvSpPr>
            <p:cNvPr id="12" name="TextBox 11"/>
            <p:cNvSpPr txBox="1"/>
            <p:nvPr/>
          </p:nvSpPr>
          <p:spPr>
            <a:xfrm>
              <a:off x="1372120" y="2264340"/>
              <a:ext cx="5198666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chemeClr val="accent2">
                      <a:lumMod val="75000"/>
                    </a:schemeClr>
                  </a:solidFill>
                  <a:latin typeface="UTM Colossalis" panose="020406030505060202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9450" y="2264340"/>
              <a:ext cx="514893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FFC000"/>
                  </a:solidFill>
                  <a:latin typeface="UTM Colossalis" panose="020406030505060202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06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36" y="1921533"/>
            <a:ext cx="3535794" cy="5003482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967155" y="654857"/>
            <a:ext cx="7465645" cy="576852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36616" y="1005254"/>
            <a:ext cx="2971801" cy="3380690"/>
            <a:chOff x="3312" y="1392"/>
            <a:chExt cx="2160" cy="2303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3312" y="1392"/>
              <a:ext cx="2160" cy="1920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38100">
              <a:solidFill>
                <a:srgbClr val="E88D2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3816" y="3297"/>
              <a:ext cx="76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1m</a:t>
              </a:r>
            </a:p>
          </p:txBody>
        </p:sp>
      </p:grp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4066598" y="2366739"/>
            <a:ext cx="108037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sz="3200" b="1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774617" y="2184533"/>
            <a:ext cx="761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865963" y="4324986"/>
            <a:ext cx="67748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1m.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865963" y="5565754"/>
            <a:ext cx="5696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422966" y="554625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007" y="3982953"/>
            <a:ext cx="585882" cy="880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3001" y="5250383"/>
            <a:ext cx="585882" cy="880642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824090" y="507999"/>
            <a:ext cx="7721600" cy="6053683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97" y="1944111"/>
            <a:ext cx="3535794" cy="5003482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3971109" y="1482372"/>
            <a:ext cx="6048102" cy="3363948"/>
          </a:xfrm>
          <a:prstGeom prst="wedgeRoundRectCallout">
            <a:avLst>
              <a:gd name="adj1" fmla="val -61966"/>
              <a:gd name="adj2" fmla="val 37072"/>
              <a:gd name="adj3" fmla="val 16667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1502" y="1763962"/>
            <a:ext cx="71673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xăng-ti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mét-khối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40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540000" y="654857"/>
            <a:ext cx="8997244" cy="5768522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33340" y="507999"/>
            <a:ext cx="9205503" cy="6053683"/>
          </a:xfrm>
          <a:prstGeom prst="roundRect">
            <a:avLst/>
          </a:prstGeom>
          <a:noFill/>
          <a:ln w="28575">
            <a:solidFill>
              <a:srgbClr val="E88D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2"/>
          <p:cNvGrpSpPr>
            <a:grpSpLocks/>
          </p:cNvGrpSpPr>
          <p:nvPr/>
        </p:nvGrpSpPr>
        <p:grpSpPr bwMode="auto">
          <a:xfrm>
            <a:off x="3550704" y="1334912"/>
            <a:ext cx="3649663" cy="3657600"/>
            <a:chOff x="768" y="1632"/>
            <a:chExt cx="2299" cy="2304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>
              <a:off x="1440" y="1632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rot="5400000">
              <a:off x="2251" y="2445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5"/>
            <p:cNvSpPr>
              <a:spLocks noChangeShapeType="1"/>
            </p:cNvSpPr>
            <p:nvPr/>
          </p:nvSpPr>
          <p:spPr bwMode="auto">
            <a:xfrm flipV="1">
              <a:off x="768" y="3264"/>
              <a:ext cx="6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" name="AutoShape 6"/>
          <p:cNvSpPr>
            <a:spLocks noChangeArrowheads="1"/>
          </p:cNvSpPr>
          <p:nvPr/>
        </p:nvSpPr>
        <p:spPr bwMode="auto">
          <a:xfrm>
            <a:off x="3306229" y="14015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2861729" y="3697112"/>
            <a:ext cx="735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/>
              <a:t>10lớp</a:t>
            </a:r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3090329" y="1715912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="1" dirty="0">
                <a:solidFill>
                  <a:srgbClr val="000000"/>
                </a:solidFill>
              </a:rPr>
              <a:t>1dm</a:t>
            </a:r>
            <a:r>
              <a:rPr lang="en-US" altLang="en-US" sz="1400" b="1" baseline="30000" dirty="0">
                <a:solidFill>
                  <a:srgbClr val="000000"/>
                </a:solidFill>
              </a:rPr>
              <a:t>3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141" name="Text Box 9"/>
          <p:cNvSpPr txBox="1">
            <a:spLocks noChangeArrowheads="1"/>
          </p:cNvSpPr>
          <p:nvPr/>
        </p:nvSpPr>
        <p:spPr bwMode="auto">
          <a:xfrm>
            <a:off x="4922304" y="2630312"/>
            <a:ext cx="1031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1 m</a:t>
            </a:r>
            <a:r>
              <a:rPr lang="en-US" altLang="en-US" sz="3200" b="1" baseline="30000">
                <a:solidFill>
                  <a:srgbClr val="FF0000"/>
                </a:solidFill>
              </a:rPr>
              <a:t>3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142" name="Text Box 11"/>
          <p:cNvSpPr txBox="1">
            <a:spLocks noChangeArrowheads="1"/>
          </p:cNvSpPr>
          <p:nvPr/>
        </p:nvSpPr>
        <p:spPr bwMode="auto">
          <a:xfrm>
            <a:off x="3814229" y="5146500"/>
            <a:ext cx="2319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 dm</a:t>
            </a:r>
            <a:r>
              <a:rPr lang="en-US" alt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3" name="AutoShape 12"/>
          <p:cNvSpPr>
            <a:spLocks noChangeArrowheads="1"/>
          </p:cNvSpPr>
          <p:nvPr/>
        </p:nvSpPr>
        <p:spPr bwMode="auto">
          <a:xfrm>
            <a:off x="45159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4" name="AutoShape 13"/>
          <p:cNvSpPr>
            <a:spLocks noChangeArrowheads="1"/>
          </p:cNvSpPr>
          <p:nvPr/>
        </p:nvSpPr>
        <p:spPr bwMode="auto">
          <a:xfrm>
            <a:off x="47762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5" name="AutoShape 14"/>
          <p:cNvSpPr>
            <a:spLocks noChangeArrowheads="1"/>
          </p:cNvSpPr>
          <p:nvPr/>
        </p:nvSpPr>
        <p:spPr bwMode="auto">
          <a:xfrm>
            <a:off x="50366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6" name="AutoShape 15"/>
          <p:cNvSpPr>
            <a:spLocks noChangeArrowheads="1"/>
          </p:cNvSpPr>
          <p:nvPr/>
        </p:nvSpPr>
        <p:spPr bwMode="auto">
          <a:xfrm>
            <a:off x="52969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" name="AutoShape 16"/>
          <p:cNvSpPr>
            <a:spLocks noChangeArrowheads="1"/>
          </p:cNvSpPr>
          <p:nvPr/>
        </p:nvSpPr>
        <p:spPr bwMode="auto">
          <a:xfrm>
            <a:off x="55573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8" name="AutoShape 17"/>
          <p:cNvSpPr>
            <a:spLocks noChangeArrowheads="1"/>
          </p:cNvSpPr>
          <p:nvPr/>
        </p:nvSpPr>
        <p:spPr bwMode="auto">
          <a:xfrm>
            <a:off x="58176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9" name="AutoShape 18"/>
          <p:cNvSpPr>
            <a:spLocks noChangeArrowheads="1"/>
          </p:cNvSpPr>
          <p:nvPr/>
        </p:nvSpPr>
        <p:spPr bwMode="auto">
          <a:xfrm>
            <a:off x="60780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0" name="AutoShape 19"/>
          <p:cNvSpPr>
            <a:spLocks noChangeArrowheads="1"/>
          </p:cNvSpPr>
          <p:nvPr/>
        </p:nvSpPr>
        <p:spPr bwMode="auto">
          <a:xfrm>
            <a:off x="63383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1" name="AutoShape 20"/>
          <p:cNvSpPr>
            <a:spLocks noChangeArrowheads="1"/>
          </p:cNvSpPr>
          <p:nvPr/>
        </p:nvSpPr>
        <p:spPr bwMode="auto">
          <a:xfrm>
            <a:off x="657965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2" name="AutoShape 21"/>
          <p:cNvSpPr>
            <a:spLocks noChangeArrowheads="1"/>
          </p:cNvSpPr>
          <p:nvPr/>
        </p:nvSpPr>
        <p:spPr bwMode="auto">
          <a:xfrm>
            <a:off x="6840004" y="36717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" name="Text Box 22"/>
          <p:cNvSpPr txBox="1">
            <a:spLocks noChangeArrowheads="1"/>
          </p:cNvSpPr>
          <p:nvPr/>
        </p:nvSpPr>
        <p:spPr bwMode="auto">
          <a:xfrm>
            <a:off x="5227104" y="3335162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10 hình</a:t>
            </a:r>
          </a:p>
        </p:txBody>
      </p:sp>
      <p:sp>
        <p:nvSpPr>
          <p:cNvPr id="154" name="Text Box 23"/>
          <p:cNvSpPr txBox="1">
            <a:spLocks noChangeArrowheads="1"/>
          </p:cNvSpPr>
          <p:nvPr/>
        </p:nvSpPr>
        <p:spPr bwMode="auto">
          <a:xfrm rot="18495311">
            <a:off x="6388361" y="4283693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10 hàng</a:t>
            </a:r>
          </a:p>
        </p:txBody>
      </p:sp>
      <p:sp>
        <p:nvSpPr>
          <p:cNvPr id="155" name="Text Box 24"/>
          <p:cNvSpPr txBox="1">
            <a:spLocks noChangeArrowheads="1"/>
          </p:cNvSpPr>
          <p:nvPr/>
        </p:nvSpPr>
        <p:spPr bwMode="auto">
          <a:xfrm>
            <a:off x="7442024" y="1324858"/>
            <a:ext cx="4070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1dm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25"/>
          <p:cNvSpPr txBox="1">
            <a:spLocks noChangeArrowheads="1"/>
          </p:cNvSpPr>
          <p:nvPr/>
        </p:nvSpPr>
        <p:spPr bwMode="auto">
          <a:xfrm>
            <a:off x="8020654" y="2039164"/>
            <a:ext cx="2725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10 x 10 = 100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7" name="AutoShape 26"/>
          <p:cNvSpPr>
            <a:spLocks noChangeArrowheads="1"/>
          </p:cNvSpPr>
          <p:nvPr/>
        </p:nvSpPr>
        <p:spPr bwMode="auto">
          <a:xfrm>
            <a:off x="44079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8" name="AutoShape 27"/>
          <p:cNvSpPr>
            <a:spLocks noChangeArrowheads="1"/>
          </p:cNvSpPr>
          <p:nvPr/>
        </p:nvSpPr>
        <p:spPr bwMode="auto">
          <a:xfrm>
            <a:off x="43000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9" name="AutoShape 28"/>
          <p:cNvSpPr>
            <a:spLocks noChangeArrowheads="1"/>
          </p:cNvSpPr>
          <p:nvPr/>
        </p:nvSpPr>
        <p:spPr bwMode="auto">
          <a:xfrm>
            <a:off x="41920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0" name="AutoShape 29"/>
          <p:cNvSpPr>
            <a:spLocks noChangeArrowheads="1"/>
          </p:cNvSpPr>
          <p:nvPr/>
        </p:nvSpPr>
        <p:spPr bwMode="auto">
          <a:xfrm>
            <a:off x="4084104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1" name="AutoShape 30"/>
          <p:cNvSpPr>
            <a:spLocks noChangeArrowheads="1"/>
          </p:cNvSpPr>
          <p:nvPr/>
        </p:nvSpPr>
        <p:spPr bwMode="auto">
          <a:xfrm>
            <a:off x="39761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AutoShape 31"/>
          <p:cNvSpPr>
            <a:spLocks noChangeArrowheads="1"/>
          </p:cNvSpPr>
          <p:nvPr/>
        </p:nvSpPr>
        <p:spPr bwMode="auto">
          <a:xfrm>
            <a:off x="38682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AutoShape 32"/>
          <p:cNvSpPr>
            <a:spLocks noChangeArrowheads="1"/>
          </p:cNvSpPr>
          <p:nvPr/>
        </p:nvSpPr>
        <p:spPr bwMode="auto">
          <a:xfrm>
            <a:off x="37602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AutoShape 33"/>
          <p:cNvSpPr>
            <a:spLocks noChangeArrowheads="1"/>
          </p:cNvSpPr>
          <p:nvPr/>
        </p:nvSpPr>
        <p:spPr bwMode="auto">
          <a:xfrm>
            <a:off x="36523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AutoShape 34"/>
          <p:cNvSpPr>
            <a:spLocks noChangeArrowheads="1"/>
          </p:cNvSpPr>
          <p:nvPr/>
        </p:nvSpPr>
        <p:spPr bwMode="auto">
          <a:xfrm>
            <a:off x="35570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AutoShape 35"/>
          <p:cNvSpPr>
            <a:spLocks noChangeArrowheads="1"/>
          </p:cNvSpPr>
          <p:nvPr/>
        </p:nvSpPr>
        <p:spPr bwMode="auto">
          <a:xfrm>
            <a:off x="46651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AutoShape 36"/>
          <p:cNvSpPr>
            <a:spLocks noChangeArrowheads="1"/>
          </p:cNvSpPr>
          <p:nvPr/>
        </p:nvSpPr>
        <p:spPr bwMode="auto">
          <a:xfrm>
            <a:off x="45571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" name="AutoShape 37"/>
          <p:cNvSpPr>
            <a:spLocks noChangeArrowheads="1"/>
          </p:cNvSpPr>
          <p:nvPr/>
        </p:nvSpPr>
        <p:spPr bwMode="auto">
          <a:xfrm>
            <a:off x="44492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9" name="AutoShape 38"/>
          <p:cNvSpPr>
            <a:spLocks noChangeArrowheads="1"/>
          </p:cNvSpPr>
          <p:nvPr/>
        </p:nvSpPr>
        <p:spPr bwMode="auto">
          <a:xfrm>
            <a:off x="43412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0" name="AutoShape 39"/>
          <p:cNvSpPr>
            <a:spLocks noChangeArrowheads="1"/>
          </p:cNvSpPr>
          <p:nvPr/>
        </p:nvSpPr>
        <p:spPr bwMode="auto">
          <a:xfrm>
            <a:off x="42333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1" name="AutoShape 40"/>
          <p:cNvSpPr>
            <a:spLocks noChangeArrowheads="1"/>
          </p:cNvSpPr>
          <p:nvPr/>
        </p:nvSpPr>
        <p:spPr bwMode="auto">
          <a:xfrm>
            <a:off x="41253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2" name="AutoShape 41"/>
          <p:cNvSpPr>
            <a:spLocks noChangeArrowheads="1"/>
          </p:cNvSpPr>
          <p:nvPr/>
        </p:nvSpPr>
        <p:spPr bwMode="auto">
          <a:xfrm>
            <a:off x="40174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3" name="AutoShape 42"/>
          <p:cNvSpPr>
            <a:spLocks noChangeArrowheads="1"/>
          </p:cNvSpPr>
          <p:nvPr/>
        </p:nvSpPr>
        <p:spPr bwMode="auto">
          <a:xfrm>
            <a:off x="39094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" name="AutoShape 43"/>
          <p:cNvSpPr>
            <a:spLocks noChangeArrowheads="1"/>
          </p:cNvSpPr>
          <p:nvPr/>
        </p:nvSpPr>
        <p:spPr bwMode="auto">
          <a:xfrm>
            <a:off x="38142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" name="AutoShape 44"/>
          <p:cNvSpPr>
            <a:spLocks noChangeArrowheads="1"/>
          </p:cNvSpPr>
          <p:nvPr/>
        </p:nvSpPr>
        <p:spPr bwMode="auto">
          <a:xfrm>
            <a:off x="49254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6" name="AutoShape 45"/>
          <p:cNvSpPr>
            <a:spLocks noChangeArrowheads="1"/>
          </p:cNvSpPr>
          <p:nvPr/>
        </p:nvSpPr>
        <p:spPr bwMode="auto">
          <a:xfrm>
            <a:off x="48175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7" name="AutoShape 46"/>
          <p:cNvSpPr>
            <a:spLocks noChangeArrowheads="1"/>
          </p:cNvSpPr>
          <p:nvPr/>
        </p:nvSpPr>
        <p:spPr bwMode="auto">
          <a:xfrm>
            <a:off x="47095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AutoShape 47"/>
          <p:cNvSpPr>
            <a:spLocks noChangeArrowheads="1"/>
          </p:cNvSpPr>
          <p:nvPr/>
        </p:nvSpPr>
        <p:spPr bwMode="auto">
          <a:xfrm>
            <a:off x="46016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AutoShape 48"/>
          <p:cNvSpPr>
            <a:spLocks noChangeArrowheads="1"/>
          </p:cNvSpPr>
          <p:nvPr/>
        </p:nvSpPr>
        <p:spPr bwMode="auto">
          <a:xfrm>
            <a:off x="44936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AutoShape 49"/>
          <p:cNvSpPr>
            <a:spLocks noChangeArrowheads="1"/>
          </p:cNvSpPr>
          <p:nvPr/>
        </p:nvSpPr>
        <p:spPr bwMode="auto">
          <a:xfrm>
            <a:off x="43857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AutoShape 50"/>
          <p:cNvSpPr>
            <a:spLocks noChangeArrowheads="1"/>
          </p:cNvSpPr>
          <p:nvPr/>
        </p:nvSpPr>
        <p:spPr bwMode="auto">
          <a:xfrm>
            <a:off x="42777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AutoShape 51"/>
          <p:cNvSpPr>
            <a:spLocks noChangeArrowheads="1"/>
          </p:cNvSpPr>
          <p:nvPr/>
        </p:nvSpPr>
        <p:spPr bwMode="auto">
          <a:xfrm>
            <a:off x="41698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AutoShape 52"/>
          <p:cNvSpPr>
            <a:spLocks noChangeArrowheads="1"/>
          </p:cNvSpPr>
          <p:nvPr/>
        </p:nvSpPr>
        <p:spPr bwMode="auto">
          <a:xfrm>
            <a:off x="40745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" name="AutoShape 53"/>
          <p:cNvSpPr>
            <a:spLocks noChangeArrowheads="1"/>
          </p:cNvSpPr>
          <p:nvPr/>
        </p:nvSpPr>
        <p:spPr bwMode="auto">
          <a:xfrm>
            <a:off x="51826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" name="AutoShape 54"/>
          <p:cNvSpPr>
            <a:spLocks noChangeArrowheads="1"/>
          </p:cNvSpPr>
          <p:nvPr/>
        </p:nvSpPr>
        <p:spPr bwMode="auto">
          <a:xfrm>
            <a:off x="50747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6" name="AutoShape 55"/>
          <p:cNvSpPr>
            <a:spLocks noChangeArrowheads="1"/>
          </p:cNvSpPr>
          <p:nvPr/>
        </p:nvSpPr>
        <p:spPr bwMode="auto">
          <a:xfrm>
            <a:off x="49667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" name="AutoShape 56"/>
          <p:cNvSpPr>
            <a:spLocks noChangeArrowheads="1"/>
          </p:cNvSpPr>
          <p:nvPr/>
        </p:nvSpPr>
        <p:spPr bwMode="auto">
          <a:xfrm>
            <a:off x="4844517" y="410710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8" name="AutoShape 57"/>
          <p:cNvSpPr>
            <a:spLocks noChangeArrowheads="1"/>
          </p:cNvSpPr>
          <p:nvPr/>
        </p:nvSpPr>
        <p:spPr bwMode="auto">
          <a:xfrm>
            <a:off x="47508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9" name="AutoShape 58"/>
          <p:cNvSpPr>
            <a:spLocks noChangeArrowheads="1"/>
          </p:cNvSpPr>
          <p:nvPr/>
        </p:nvSpPr>
        <p:spPr bwMode="auto">
          <a:xfrm>
            <a:off x="46429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0" name="AutoShape 59"/>
          <p:cNvSpPr>
            <a:spLocks noChangeArrowheads="1"/>
          </p:cNvSpPr>
          <p:nvPr/>
        </p:nvSpPr>
        <p:spPr bwMode="auto">
          <a:xfrm>
            <a:off x="45349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1" name="AutoShape 60"/>
          <p:cNvSpPr>
            <a:spLocks noChangeArrowheads="1"/>
          </p:cNvSpPr>
          <p:nvPr/>
        </p:nvSpPr>
        <p:spPr bwMode="auto">
          <a:xfrm>
            <a:off x="44270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2" name="AutoShape 61"/>
          <p:cNvSpPr>
            <a:spLocks noChangeArrowheads="1"/>
          </p:cNvSpPr>
          <p:nvPr/>
        </p:nvSpPr>
        <p:spPr bwMode="auto">
          <a:xfrm>
            <a:off x="43317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3" name="AutoShape 62"/>
          <p:cNvSpPr>
            <a:spLocks noChangeArrowheads="1"/>
          </p:cNvSpPr>
          <p:nvPr/>
        </p:nvSpPr>
        <p:spPr bwMode="auto">
          <a:xfrm>
            <a:off x="54398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" name="AutoShape 63"/>
          <p:cNvSpPr>
            <a:spLocks noChangeArrowheads="1"/>
          </p:cNvSpPr>
          <p:nvPr/>
        </p:nvSpPr>
        <p:spPr bwMode="auto">
          <a:xfrm>
            <a:off x="53318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" name="AutoShape 64"/>
          <p:cNvSpPr>
            <a:spLocks noChangeArrowheads="1"/>
          </p:cNvSpPr>
          <p:nvPr/>
        </p:nvSpPr>
        <p:spPr bwMode="auto">
          <a:xfrm>
            <a:off x="52239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6" name="AutoShape 65"/>
          <p:cNvSpPr>
            <a:spLocks noChangeArrowheads="1"/>
          </p:cNvSpPr>
          <p:nvPr/>
        </p:nvSpPr>
        <p:spPr bwMode="auto">
          <a:xfrm>
            <a:off x="51159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7" name="AutoShape 66"/>
          <p:cNvSpPr>
            <a:spLocks noChangeArrowheads="1"/>
          </p:cNvSpPr>
          <p:nvPr/>
        </p:nvSpPr>
        <p:spPr bwMode="auto">
          <a:xfrm>
            <a:off x="50080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8" name="AutoShape 67"/>
          <p:cNvSpPr>
            <a:spLocks noChangeArrowheads="1"/>
          </p:cNvSpPr>
          <p:nvPr/>
        </p:nvSpPr>
        <p:spPr bwMode="auto">
          <a:xfrm>
            <a:off x="49000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9" name="AutoShape 68"/>
          <p:cNvSpPr>
            <a:spLocks noChangeArrowheads="1"/>
          </p:cNvSpPr>
          <p:nvPr/>
        </p:nvSpPr>
        <p:spPr bwMode="auto">
          <a:xfrm>
            <a:off x="47921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0" name="AutoShape 69"/>
          <p:cNvSpPr>
            <a:spLocks noChangeArrowheads="1"/>
          </p:cNvSpPr>
          <p:nvPr/>
        </p:nvSpPr>
        <p:spPr bwMode="auto">
          <a:xfrm>
            <a:off x="46841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1" name="AutoShape 70"/>
          <p:cNvSpPr>
            <a:spLocks noChangeArrowheads="1"/>
          </p:cNvSpPr>
          <p:nvPr/>
        </p:nvSpPr>
        <p:spPr bwMode="auto">
          <a:xfrm>
            <a:off x="45889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" name="AutoShape 71"/>
          <p:cNvSpPr>
            <a:spLocks noChangeArrowheads="1"/>
          </p:cNvSpPr>
          <p:nvPr/>
        </p:nvSpPr>
        <p:spPr bwMode="auto">
          <a:xfrm>
            <a:off x="57001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3" name="AutoShape 72"/>
          <p:cNvSpPr>
            <a:spLocks noChangeArrowheads="1"/>
          </p:cNvSpPr>
          <p:nvPr/>
        </p:nvSpPr>
        <p:spPr bwMode="auto">
          <a:xfrm>
            <a:off x="55922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" name="AutoShape 73"/>
          <p:cNvSpPr>
            <a:spLocks noChangeArrowheads="1"/>
          </p:cNvSpPr>
          <p:nvPr/>
        </p:nvSpPr>
        <p:spPr bwMode="auto">
          <a:xfrm>
            <a:off x="54842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" name="AutoShape 74"/>
          <p:cNvSpPr>
            <a:spLocks noChangeArrowheads="1"/>
          </p:cNvSpPr>
          <p:nvPr/>
        </p:nvSpPr>
        <p:spPr bwMode="auto">
          <a:xfrm>
            <a:off x="53763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6" name="AutoShape 75"/>
          <p:cNvSpPr>
            <a:spLocks noChangeArrowheads="1"/>
          </p:cNvSpPr>
          <p:nvPr/>
        </p:nvSpPr>
        <p:spPr bwMode="auto">
          <a:xfrm>
            <a:off x="52683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7" name="AutoShape 76"/>
          <p:cNvSpPr>
            <a:spLocks noChangeArrowheads="1"/>
          </p:cNvSpPr>
          <p:nvPr/>
        </p:nvSpPr>
        <p:spPr bwMode="auto">
          <a:xfrm>
            <a:off x="51604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8" name="AutoShape 77"/>
          <p:cNvSpPr>
            <a:spLocks noChangeArrowheads="1"/>
          </p:cNvSpPr>
          <p:nvPr/>
        </p:nvSpPr>
        <p:spPr bwMode="auto">
          <a:xfrm>
            <a:off x="50524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9" name="AutoShape 78"/>
          <p:cNvSpPr>
            <a:spLocks noChangeArrowheads="1"/>
          </p:cNvSpPr>
          <p:nvPr/>
        </p:nvSpPr>
        <p:spPr bwMode="auto">
          <a:xfrm>
            <a:off x="49445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0" name="AutoShape 79"/>
          <p:cNvSpPr>
            <a:spLocks noChangeArrowheads="1"/>
          </p:cNvSpPr>
          <p:nvPr/>
        </p:nvSpPr>
        <p:spPr bwMode="auto">
          <a:xfrm>
            <a:off x="48492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1" name="AutoShape 80"/>
          <p:cNvSpPr>
            <a:spLocks noChangeArrowheads="1"/>
          </p:cNvSpPr>
          <p:nvPr/>
        </p:nvSpPr>
        <p:spPr bwMode="auto">
          <a:xfrm>
            <a:off x="596052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2" name="AutoShape 81"/>
          <p:cNvSpPr>
            <a:spLocks noChangeArrowheads="1"/>
          </p:cNvSpPr>
          <p:nvPr/>
        </p:nvSpPr>
        <p:spPr bwMode="auto">
          <a:xfrm>
            <a:off x="585257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3" name="AutoShape 82"/>
          <p:cNvSpPr>
            <a:spLocks noChangeArrowheads="1"/>
          </p:cNvSpPr>
          <p:nvPr/>
        </p:nvSpPr>
        <p:spPr bwMode="auto">
          <a:xfrm>
            <a:off x="574462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4" name="AutoShape 83"/>
          <p:cNvSpPr>
            <a:spLocks noChangeArrowheads="1"/>
          </p:cNvSpPr>
          <p:nvPr/>
        </p:nvSpPr>
        <p:spPr bwMode="auto">
          <a:xfrm>
            <a:off x="563667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" name="AutoShape 84"/>
          <p:cNvSpPr>
            <a:spLocks noChangeArrowheads="1"/>
          </p:cNvSpPr>
          <p:nvPr/>
        </p:nvSpPr>
        <p:spPr bwMode="auto">
          <a:xfrm>
            <a:off x="552872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6" name="AutoShape 85"/>
          <p:cNvSpPr>
            <a:spLocks noChangeArrowheads="1"/>
          </p:cNvSpPr>
          <p:nvPr/>
        </p:nvSpPr>
        <p:spPr bwMode="auto">
          <a:xfrm>
            <a:off x="542077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7" name="AutoShape 86"/>
          <p:cNvSpPr>
            <a:spLocks noChangeArrowheads="1"/>
          </p:cNvSpPr>
          <p:nvPr/>
        </p:nvSpPr>
        <p:spPr bwMode="auto">
          <a:xfrm>
            <a:off x="531282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8" name="AutoShape 87"/>
          <p:cNvSpPr>
            <a:spLocks noChangeArrowheads="1"/>
          </p:cNvSpPr>
          <p:nvPr/>
        </p:nvSpPr>
        <p:spPr bwMode="auto">
          <a:xfrm>
            <a:off x="520487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9" name="AutoShape 88"/>
          <p:cNvSpPr>
            <a:spLocks noChangeArrowheads="1"/>
          </p:cNvSpPr>
          <p:nvPr/>
        </p:nvSpPr>
        <p:spPr bwMode="auto">
          <a:xfrm>
            <a:off x="510962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0" name="AutoShape 89"/>
          <p:cNvSpPr>
            <a:spLocks noChangeArrowheads="1"/>
          </p:cNvSpPr>
          <p:nvPr/>
        </p:nvSpPr>
        <p:spPr bwMode="auto">
          <a:xfrm>
            <a:off x="6220879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1" name="AutoShape 90"/>
          <p:cNvSpPr>
            <a:spLocks noChangeArrowheads="1"/>
          </p:cNvSpPr>
          <p:nvPr/>
        </p:nvSpPr>
        <p:spPr bwMode="auto">
          <a:xfrm>
            <a:off x="6112929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2" name="AutoShape 91"/>
          <p:cNvSpPr>
            <a:spLocks noChangeArrowheads="1"/>
          </p:cNvSpPr>
          <p:nvPr/>
        </p:nvSpPr>
        <p:spPr bwMode="auto">
          <a:xfrm>
            <a:off x="6004979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3" name="AutoShape 92"/>
          <p:cNvSpPr>
            <a:spLocks noChangeArrowheads="1"/>
          </p:cNvSpPr>
          <p:nvPr/>
        </p:nvSpPr>
        <p:spPr bwMode="auto">
          <a:xfrm>
            <a:off x="5897029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4" name="AutoShape 93"/>
          <p:cNvSpPr>
            <a:spLocks noChangeArrowheads="1"/>
          </p:cNvSpPr>
          <p:nvPr/>
        </p:nvSpPr>
        <p:spPr bwMode="auto">
          <a:xfrm>
            <a:off x="5789079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" name="AutoShape 94"/>
          <p:cNvSpPr>
            <a:spLocks noChangeArrowheads="1"/>
          </p:cNvSpPr>
          <p:nvPr/>
        </p:nvSpPr>
        <p:spPr bwMode="auto">
          <a:xfrm>
            <a:off x="5681129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6" name="AutoShape 95"/>
          <p:cNvSpPr>
            <a:spLocks noChangeArrowheads="1"/>
          </p:cNvSpPr>
          <p:nvPr/>
        </p:nvSpPr>
        <p:spPr bwMode="auto">
          <a:xfrm>
            <a:off x="5573179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7" name="AutoShape 96"/>
          <p:cNvSpPr>
            <a:spLocks noChangeArrowheads="1"/>
          </p:cNvSpPr>
          <p:nvPr/>
        </p:nvSpPr>
        <p:spPr bwMode="auto">
          <a:xfrm>
            <a:off x="5465229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8" name="AutoShape 97"/>
          <p:cNvSpPr>
            <a:spLocks noChangeArrowheads="1"/>
          </p:cNvSpPr>
          <p:nvPr/>
        </p:nvSpPr>
        <p:spPr bwMode="auto">
          <a:xfrm>
            <a:off x="5369979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9" name="Group 98"/>
          <p:cNvGrpSpPr>
            <a:grpSpLocks/>
          </p:cNvGrpSpPr>
          <p:nvPr/>
        </p:nvGrpSpPr>
        <p:grpSpPr bwMode="auto">
          <a:xfrm>
            <a:off x="5623979" y="3779662"/>
            <a:ext cx="1216025" cy="1216025"/>
            <a:chOff x="2690" y="3218"/>
            <a:chExt cx="766" cy="766"/>
          </a:xfrm>
        </p:grpSpPr>
        <p:sp>
          <p:nvSpPr>
            <p:cNvPr id="230" name="AutoShape 99"/>
            <p:cNvSpPr>
              <a:spLocks noChangeArrowheads="1"/>
            </p:cNvSpPr>
            <p:nvPr/>
          </p:nvSpPr>
          <p:spPr bwMode="auto">
            <a:xfrm>
              <a:off x="3226" y="321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1" name="AutoShape 100"/>
            <p:cNvSpPr>
              <a:spLocks noChangeArrowheads="1"/>
            </p:cNvSpPr>
            <p:nvPr/>
          </p:nvSpPr>
          <p:spPr bwMode="auto">
            <a:xfrm>
              <a:off x="3158" y="328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2" name="AutoShape 101"/>
            <p:cNvSpPr>
              <a:spLocks noChangeArrowheads="1"/>
            </p:cNvSpPr>
            <p:nvPr/>
          </p:nvSpPr>
          <p:spPr bwMode="auto">
            <a:xfrm>
              <a:off x="3090" y="33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3" name="AutoShape 102"/>
            <p:cNvSpPr>
              <a:spLocks noChangeArrowheads="1"/>
            </p:cNvSpPr>
            <p:nvPr/>
          </p:nvSpPr>
          <p:spPr bwMode="auto">
            <a:xfrm>
              <a:off x="3022" y="3422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4" name="AutoShape 103"/>
            <p:cNvSpPr>
              <a:spLocks noChangeArrowheads="1"/>
            </p:cNvSpPr>
            <p:nvPr/>
          </p:nvSpPr>
          <p:spPr bwMode="auto">
            <a:xfrm>
              <a:off x="2954" y="3490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" name="AutoShape 104"/>
            <p:cNvSpPr>
              <a:spLocks noChangeArrowheads="1"/>
            </p:cNvSpPr>
            <p:nvPr/>
          </p:nvSpPr>
          <p:spPr bwMode="auto">
            <a:xfrm>
              <a:off x="2886" y="3558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" name="AutoShape 105"/>
            <p:cNvSpPr>
              <a:spLocks noChangeArrowheads="1"/>
            </p:cNvSpPr>
            <p:nvPr/>
          </p:nvSpPr>
          <p:spPr bwMode="auto">
            <a:xfrm>
              <a:off x="2818" y="3626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7" name="AutoShape 106"/>
            <p:cNvSpPr>
              <a:spLocks noChangeArrowheads="1"/>
            </p:cNvSpPr>
            <p:nvPr/>
          </p:nvSpPr>
          <p:spPr bwMode="auto">
            <a:xfrm>
              <a:off x="2750" y="369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8" name="AutoShape 107"/>
            <p:cNvSpPr>
              <a:spLocks noChangeArrowheads="1"/>
            </p:cNvSpPr>
            <p:nvPr/>
          </p:nvSpPr>
          <p:spPr bwMode="auto">
            <a:xfrm>
              <a:off x="2690" y="3754"/>
              <a:ext cx="230" cy="230"/>
            </a:xfrm>
            <a:prstGeom prst="cube">
              <a:avLst>
                <a:gd name="adj" fmla="val 29167"/>
              </a:avLst>
            </a:prstGeom>
            <a:solidFill>
              <a:srgbClr val="FFFE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9" name="AutoShape 108"/>
          <p:cNvSpPr>
            <a:spLocks noChangeArrowheads="1"/>
          </p:cNvSpPr>
          <p:nvPr/>
        </p:nvSpPr>
        <p:spPr bwMode="auto">
          <a:xfrm>
            <a:off x="6732054" y="37796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0" name="AutoShape 109"/>
          <p:cNvSpPr>
            <a:spLocks noChangeArrowheads="1"/>
          </p:cNvSpPr>
          <p:nvPr/>
        </p:nvSpPr>
        <p:spPr bwMode="auto">
          <a:xfrm>
            <a:off x="6624104" y="38876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1" name="AutoShape 110"/>
          <p:cNvSpPr>
            <a:spLocks noChangeArrowheads="1"/>
          </p:cNvSpPr>
          <p:nvPr/>
        </p:nvSpPr>
        <p:spPr bwMode="auto">
          <a:xfrm>
            <a:off x="6516154" y="3995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2" name="AutoShape 111"/>
          <p:cNvSpPr>
            <a:spLocks noChangeArrowheads="1"/>
          </p:cNvSpPr>
          <p:nvPr/>
        </p:nvSpPr>
        <p:spPr bwMode="auto">
          <a:xfrm>
            <a:off x="6408204" y="41035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3" name="AutoShape 112"/>
          <p:cNvSpPr>
            <a:spLocks noChangeArrowheads="1"/>
          </p:cNvSpPr>
          <p:nvPr/>
        </p:nvSpPr>
        <p:spPr bwMode="auto">
          <a:xfrm>
            <a:off x="6300254" y="4211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4" name="AutoShape 113"/>
          <p:cNvSpPr>
            <a:spLocks noChangeArrowheads="1"/>
          </p:cNvSpPr>
          <p:nvPr/>
        </p:nvSpPr>
        <p:spPr bwMode="auto">
          <a:xfrm>
            <a:off x="6192304" y="43194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" name="AutoShape 114"/>
          <p:cNvSpPr>
            <a:spLocks noChangeArrowheads="1"/>
          </p:cNvSpPr>
          <p:nvPr/>
        </p:nvSpPr>
        <p:spPr bwMode="auto">
          <a:xfrm>
            <a:off x="6084354" y="44273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" name="AutoShape 115"/>
          <p:cNvSpPr>
            <a:spLocks noChangeArrowheads="1"/>
          </p:cNvSpPr>
          <p:nvPr/>
        </p:nvSpPr>
        <p:spPr bwMode="auto">
          <a:xfrm>
            <a:off x="5976404" y="45353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7" name="AutoShape 116"/>
          <p:cNvSpPr>
            <a:spLocks noChangeArrowheads="1"/>
          </p:cNvSpPr>
          <p:nvPr/>
        </p:nvSpPr>
        <p:spPr bwMode="auto">
          <a:xfrm>
            <a:off x="5881154" y="4630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8" name="AutoShape 117"/>
          <p:cNvSpPr>
            <a:spLocks noChangeArrowheads="1"/>
          </p:cNvSpPr>
          <p:nvPr/>
        </p:nvSpPr>
        <p:spPr bwMode="auto">
          <a:xfrm>
            <a:off x="3557054" y="43765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9" name="AutoShape 118"/>
          <p:cNvSpPr>
            <a:spLocks noChangeArrowheads="1"/>
          </p:cNvSpPr>
          <p:nvPr/>
        </p:nvSpPr>
        <p:spPr bwMode="auto">
          <a:xfrm>
            <a:off x="3550704" y="41162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0" name="AutoShape 119"/>
          <p:cNvSpPr>
            <a:spLocks noChangeArrowheads="1"/>
          </p:cNvSpPr>
          <p:nvPr/>
        </p:nvSpPr>
        <p:spPr bwMode="auto">
          <a:xfrm>
            <a:off x="3550704" y="385903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1" name="AutoShape 120"/>
          <p:cNvSpPr>
            <a:spLocks noChangeArrowheads="1"/>
          </p:cNvSpPr>
          <p:nvPr/>
        </p:nvSpPr>
        <p:spPr bwMode="auto">
          <a:xfrm>
            <a:off x="3550704" y="35986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2" name="AutoShape 121"/>
          <p:cNvSpPr>
            <a:spLocks noChangeArrowheads="1"/>
          </p:cNvSpPr>
          <p:nvPr/>
        </p:nvSpPr>
        <p:spPr bwMode="auto">
          <a:xfrm>
            <a:off x="3550704" y="333833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3" name="AutoShape 122"/>
          <p:cNvSpPr>
            <a:spLocks noChangeArrowheads="1"/>
          </p:cNvSpPr>
          <p:nvPr/>
        </p:nvSpPr>
        <p:spPr bwMode="auto">
          <a:xfrm>
            <a:off x="3544354" y="30779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4" name="AutoShape 123"/>
          <p:cNvSpPr>
            <a:spLocks noChangeArrowheads="1"/>
          </p:cNvSpPr>
          <p:nvPr/>
        </p:nvSpPr>
        <p:spPr bwMode="auto">
          <a:xfrm>
            <a:off x="3544354" y="282081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5" name="AutoShape 124"/>
          <p:cNvSpPr>
            <a:spLocks noChangeArrowheads="1"/>
          </p:cNvSpPr>
          <p:nvPr/>
        </p:nvSpPr>
        <p:spPr bwMode="auto">
          <a:xfrm>
            <a:off x="3544354" y="2560462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" name="AutoShape 125"/>
          <p:cNvSpPr>
            <a:spLocks noChangeArrowheads="1"/>
          </p:cNvSpPr>
          <p:nvPr/>
        </p:nvSpPr>
        <p:spPr bwMode="auto">
          <a:xfrm>
            <a:off x="3544354" y="2303287"/>
            <a:ext cx="365125" cy="365125"/>
          </a:xfrm>
          <a:prstGeom prst="cube">
            <a:avLst>
              <a:gd name="adj" fmla="val 29167"/>
            </a:avLst>
          </a:prstGeom>
          <a:solidFill>
            <a:srgbClr val="FFFE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7" name="AutoShape 126"/>
          <p:cNvSpPr>
            <a:spLocks noChangeArrowheads="1"/>
          </p:cNvSpPr>
          <p:nvPr/>
        </p:nvSpPr>
        <p:spPr bwMode="auto">
          <a:xfrm>
            <a:off x="3549117" y="1334912"/>
            <a:ext cx="3656012" cy="3656013"/>
          </a:xfrm>
          <a:prstGeom prst="cube">
            <a:avLst>
              <a:gd name="adj" fmla="val 291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8" name="Text Box 127"/>
          <p:cNvSpPr txBox="1">
            <a:spLocks noChangeArrowheads="1"/>
          </p:cNvSpPr>
          <p:nvPr/>
        </p:nvSpPr>
        <p:spPr bwMode="auto">
          <a:xfrm>
            <a:off x="7373483" y="2480029"/>
            <a:ext cx="37431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1dm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9" name="Text Box 128"/>
          <p:cNvSpPr txBox="1">
            <a:spLocks noChangeArrowheads="1"/>
          </p:cNvSpPr>
          <p:nvPr/>
        </p:nvSpPr>
        <p:spPr bwMode="auto">
          <a:xfrm>
            <a:off x="7900004" y="3291652"/>
            <a:ext cx="3110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</a:rPr>
              <a:t>100 x 10 = 1 000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0" name="Text Box 129"/>
          <p:cNvSpPr txBox="1">
            <a:spLocks noChangeArrowheads="1"/>
          </p:cNvSpPr>
          <p:nvPr/>
        </p:nvSpPr>
        <p:spPr bwMode="auto">
          <a:xfrm>
            <a:off x="7488755" y="3835385"/>
            <a:ext cx="28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= 1 000dm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61" name="Text Box 130"/>
          <p:cNvSpPr txBox="1">
            <a:spLocks noChangeArrowheads="1"/>
          </p:cNvSpPr>
          <p:nvPr/>
        </p:nvSpPr>
        <p:spPr bwMode="auto">
          <a:xfrm>
            <a:off x="7470683" y="4880437"/>
            <a:ext cx="3360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1m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 = 1 000 000cm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62" name="Text Box 129"/>
          <p:cNvSpPr txBox="1">
            <a:spLocks noChangeArrowheads="1"/>
          </p:cNvSpPr>
          <p:nvPr/>
        </p:nvSpPr>
        <p:spPr bwMode="auto">
          <a:xfrm>
            <a:off x="8259409" y="4266897"/>
            <a:ext cx="283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1dm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1 000cm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250" l="4009" r="94811">
                        <a14:foregroundMark x1="56840" y1="6833" x2="74646" y2="13833"/>
                        <a14:foregroundMark x1="23585" y1="26667" x2="44104" y2="53750"/>
                        <a14:foregroundMark x1="57193" y1="42417" x2="63915" y2="55250"/>
                        <a14:foregroundMark x1="34906" y1="44917" x2="34906" y2="55000"/>
                        <a14:foregroundMark x1="14151" y1="71333" x2="13797" y2="78083"/>
                        <a14:foregroundMark x1="84080" y1="53750" x2="86085" y2="52833"/>
                        <a14:foregroundMark x1="87264" y1="55500" x2="88797" y2="56000"/>
                        <a14:foregroundMark x1="89858" y1="57667" x2="90920" y2="58250"/>
                        <a14:foregroundMark x1="90920" y1="60000" x2="91274" y2="60667"/>
                        <a14:foregroundMark x1="91627" y1="62583" x2="91274" y2="63333"/>
                        <a14:foregroundMark x1="90212" y1="65000" x2="89505" y2="66000"/>
                        <a14:foregroundMark x1="88915" y1="66417" x2="87146" y2="66667"/>
                        <a14:foregroundMark x1="82901" y1="66917" x2="81722" y2="66917"/>
                        <a14:foregroundMark x1="80542" y1="66000" x2="79127" y2="65500"/>
                        <a14:foregroundMark x1="79717" y1="64333" x2="80778" y2="63250"/>
                        <a14:foregroundMark x1="82901" y1="62083" x2="83844" y2="62083"/>
                        <a14:foregroundMark x1="86439" y1="63750" x2="86557" y2="64500"/>
                        <a14:foregroundMark x1="85495" y1="65500" x2="85259" y2="65500"/>
                        <a14:foregroundMark x1="83726" y1="68500" x2="82901" y2="68583"/>
                        <a14:foregroundMark x1="80896" y1="70000" x2="82075" y2="70000"/>
                        <a14:foregroundMark x1="77830" y1="70167" x2="78184" y2="70250"/>
                        <a14:foregroundMark x1="73113" y1="70667" x2="75000" y2="70667"/>
                        <a14:foregroundMark x1="61203" y1="65500" x2="66038" y2="71167"/>
                        <a14:foregroundMark x1="29245" y1="81833" x2="37972" y2="78833"/>
                        <a14:foregroundMark x1="17689" y1="84000" x2="37618" y2="83500"/>
                        <a14:foregroundMark x1="18750" y1="83833" x2="22406" y2="86667"/>
                        <a14:foregroundMark x1="18868" y1="87583" x2="14741" y2="83750"/>
                        <a14:foregroundMark x1="77358" y1="81000" x2="78184" y2="87667"/>
                        <a14:foregroundMark x1="63561" y1="85250" x2="69104" y2="89333"/>
                        <a14:foregroundMark x1="84552" y1="75000" x2="80542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50" y="2303287"/>
            <a:ext cx="3100239" cy="43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/>
      <p:bldP spid="155" grpId="0"/>
      <p:bldP spid="156" grpId="0"/>
      <p:bldP spid="157" grpId="0" animBg="1"/>
      <p:bldP spid="157" grpId="1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6" grpId="1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4" grpId="1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3" grpId="1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2" grpId="1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1" grpId="1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0" grpId="1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39" grpId="0" animBg="1"/>
      <p:bldP spid="239" grpId="1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8" grpId="0"/>
      <p:bldP spid="259" grpId="0"/>
      <p:bldP spid="260" grpId="0"/>
      <p:bldP spid="261" grpId="0"/>
      <p:bldP spid="2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870</Words>
  <Application>Microsoft Office PowerPoint</Application>
  <PresentationFormat>Widescreen</PresentationFormat>
  <Paragraphs>191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UTM Colossalis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</cp:lastModifiedBy>
  <cp:revision>32</cp:revision>
  <dcterms:created xsi:type="dcterms:W3CDTF">2022-01-09T02:43:26Z</dcterms:created>
  <dcterms:modified xsi:type="dcterms:W3CDTF">2022-02-21T10:52:12Z</dcterms:modified>
</cp:coreProperties>
</file>