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332" r:id="rId2"/>
    <p:sldId id="338" r:id="rId3"/>
    <p:sldId id="340" r:id="rId4"/>
    <p:sldId id="310" r:id="rId5"/>
    <p:sldId id="341" r:id="rId6"/>
    <p:sldId id="347" r:id="rId7"/>
    <p:sldId id="348" r:id="rId8"/>
    <p:sldId id="349" r:id="rId9"/>
    <p:sldId id="350" r:id="rId10"/>
    <p:sldId id="351" r:id="rId11"/>
    <p:sldId id="358" r:id="rId12"/>
    <p:sldId id="359" r:id="rId13"/>
    <p:sldId id="327" r:id="rId14"/>
    <p:sldId id="357" r:id="rId15"/>
    <p:sldId id="343" r:id="rId16"/>
    <p:sldId id="339" r:id="rId17"/>
  </p:sldIdLst>
  <p:sldSz cx="12192000" cy="6858000"/>
  <p:notesSz cx="6858000" cy="9144000"/>
  <p:embeddedFontLst>
    <p:embeddedFont>
      <p:font typeface="Microsoft YaHei" panose="020B0503020204020204" pitchFamily="34" charset="-122"/>
      <p:regular r:id="rId19"/>
      <p:bold r:id="rId20"/>
    </p:embeddedFont>
    <p:embeddedFont>
      <p:font typeface="宋体" panose="02010600030101010101" pitchFamily="2" charset="-122"/>
      <p:regular r:id="rId21"/>
    </p:embeddedFont>
    <p:embeddedFont>
      <p:font typeface="Calibri" panose="020F0502020204030204" pitchFamily="34" charset="0"/>
      <p:regular r:id="rId22"/>
      <p:bold r:id="rId23"/>
      <p:italic r:id="rId24"/>
      <p:boldItalic r:id="rId25"/>
    </p:embeddedFont>
  </p:embeddedFontLst>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061"/>
    <a:srgbClr val="6EBA35"/>
    <a:srgbClr val="A7CF82"/>
    <a:srgbClr val="A7CF80"/>
    <a:srgbClr val="FE0000"/>
    <a:srgbClr val="F6C522"/>
    <a:srgbClr val="FF7F02"/>
    <a:srgbClr val="C10000"/>
    <a:srgbClr val="FFC000"/>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206" autoAdjust="0"/>
  </p:normalViewPr>
  <p:slideViewPr>
    <p:cSldViewPr snapToGrid="0">
      <p:cViewPr varScale="1">
        <p:scale>
          <a:sx n="69" d="100"/>
          <a:sy n="69" d="100"/>
        </p:scale>
        <p:origin x="894" y="90"/>
      </p:cViewPr>
      <p:guideLst/>
    </p:cSldViewPr>
  </p:slideViewPr>
  <p:outlineViewPr>
    <p:cViewPr>
      <p:scale>
        <a:sx n="33" d="100"/>
        <a:sy n="33" d="100"/>
      </p:scale>
      <p:origin x="0" y="-864"/>
    </p:cViewPr>
  </p:outlineViewPr>
  <p:notesTextViewPr>
    <p:cViewPr>
      <p:scale>
        <a:sx n="1" d="1"/>
        <a:sy n="1" d="1"/>
      </p:scale>
      <p:origin x="0" y="0"/>
    </p:cViewPr>
  </p:notesTextViewPr>
  <p:sorterViewPr>
    <p:cViewPr varScale="1">
      <p:scale>
        <a:sx n="1" d="1"/>
        <a:sy n="1" d="1"/>
      </p:scale>
      <p:origin x="0" y="-1086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5F0CB-AB51-4235-8687-0B6A7E7BA954}" type="datetimeFigureOut">
              <a:rPr lang="zh-CN" altLang="en-US" smtClean="0"/>
              <a:t>2021/11/5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50E973-9B0B-4F39-8D13-B383A8BEBCC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extLst>
      <p:ext uri="{BB962C8B-B14F-4D97-AF65-F5344CB8AC3E}">
        <p14:creationId xmlns:p14="http://schemas.microsoft.com/office/powerpoint/2010/main" val="229133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050E973-9B0B-4F39-8D13-B383A8BEBCC1}"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73D0A73-BD1C-4216-819B-C2A516B94082}"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8</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extLst>
      <p:ext uri="{BB962C8B-B14F-4D97-AF65-F5344CB8AC3E}">
        <p14:creationId xmlns:p14="http://schemas.microsoft.com/office/powerpoint/2010/main" val="1794989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extLst>
      <p:ext uri="{BB962C8B-B14F-4D97-AF65-F5344CB8AC3E}">
        <p14:creationId xmlns:p14="http://schemas.microsoft.com/office/powerpoint/2010/main" val="255387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cSld>
  <p:clrMapOvr>
    <a:masterClrMapping/>
  </p:clrMapOvr>
  <p:transition spd="slow" advClick="0" advTm="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EBF585A-A565-448C-A0F9-FF2FA03C6E74}" type="datetimeFigureOut">
              <a:rPr lang="zh-CN" altLang="en-US" smtClean="0"/>
              <a:t>2021/11/5</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362607B-C3C5-4423-BE98-0A3E96D36AB8}" type="slidenum">
              <a:rPr lang="zh-CN" altLang="en-US" smtClean="0"/>
              <a:t>‹#›</a:t>
            </a:fld>
            <a:endParaRPr lang="zh-CN" altLang="en-US"/>
          </a:p>
        </p:txBody>
      </p:sp>
    </p:spTree>
  </p:cSld>
  <p:clrMapOvr>
    <a:masterClrMapping/>
  </p:clrMapOvr>
  <p:transition spd="slow" advClick="0" advTm="0">
    <p:randomBar dir="vert"/>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5"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9" name="图片 8"/>
          <p:cNvPicPr>
            <a:picLocks noChangeAspect="1"/>
          </p:cNvPicPr>
          <p:nvPr userDrawn="1"/>
        </p:nvPicPr>
        <p:blipFill rotWithShape="1">
          <a:blip r:embed="rId6" cstate="print">
            <a:extLst>
              <a:ext uri="{28A0092B-C50C-407E-A947-70E740481C1C}">
                <a14:useLocalDpi xmlns:a14="http://schemas.microsoft.com/office/drawing/2010/main" val="0"/>
              </a:ext>
            </a:extLst>
          </a:blip>
          <a:srcRect t="22718"/>
          <a:stretch>
            <a:fillRect/>
          </a:stretch>
        </p:blipFill>
        <p:spPr>
          <a:xfrm>
            <a:off x="100031" y="2"/>
            <a:ext cx="1302050" cy="1179384"/>
          </a:xfrm>
          <a:prstGeom prst="rect">
            <a:avLst/>
          </a:prstGeom>
        </p:spPr>
      </p:pic>
      <p:sp>
        <p:nvSpPr>
          <p:cNvPr id="7" name="矩形 6"/>
          <p:cNvSpPr/>
          <p:nvPr userDrawn="1"/>
        </p:nvSpPr>
        <p:spPr>
          <a:xfrm>
            <a:off x="3048000" y="2551837"/>
            <a:ext cx="6096000" cy="352982"/>
          </a:xfrm>
          <a:prstGeom prst="rect">
            <a:avLst/>
          </a:prstGeom>
        </p:spPr>
        <p:txBody>
          <a:bodyPr>
            <a:spAutoFit/>
          </a:bodyPr>
          <a:lstStyle/>
          <a:p>
            <a:pPr algn="just">
              <a:lnSpc>
                <a:spcPct val="150000"/>
              </a:lnSpc>
            </a:pPr>
            <a:r>
              <a:rPr lang="zh-CN" altLang="en-US" sz="600" dirty="0">
                <a:solidFill>
                  <a:schemeClr val="bg1">
                    <a:alpha val="0"/>
                  </a:schemeClr>
                </a:solidFill>
                <a:latin typeface="Microsoft YaHei" panose="020B0503020204020204" pitchFamily="34" charset="-122"/>
                <a:ea typeface="Microsoft YaHei" panose="020B0503020204020204" pitchFamily="34" charset="-122"/>
              </a:rPr>
              <a:t>感谢您下载包图网平台上提供的</a:t>
            </a:r>
            <a:r>
              <a:rPr lang="en-US" altLang="zh-CN" sz="600" dirty="0">
                <a:solidFill>
                  <a:schemeClr val="bg1">
                    <a:alpha val="0"/>
                  </a:schemeClr>
                </a:solidFill>
                <a:latin typeface="Microsoft YaHei" panose="020B0503020204020204" pitchFamily="34" charset="-122"/>
                <a:ea typeface="Microsoft YaHei" panose="020B0503020204020204" pitchFamily="34" charset="-122"/>
              </a:rPr>
              <a:t>PPT</a:t>
            </a:r>
            <a:r>
              <a:rPr lang="zh-CN" altLang="en-US" sz="600" dirty="0">
                <a:solidFill>
                  <a:schemeClr val="bg1">
                    <a:alpha val="0"/>
                  </a:schemeClr>
                </a:solidFill>
                <a:latin typeface="Microsoft YaHei" panose="020B0503020204020204" pitchFamily="34" charset="-122"/>
                <a:ea typeface="Microsoft YaHei" panose="020B0503020204020204" pitchFamily="34" charset="-122"/>
              </a:rPr>
              <a:t>作品，为了您和包图网以及原创作者的利益，请勿复制、传播、销售，否则将承担法律责任！包图网将对作品进行维权，按照传播下载次数进行十倍的索取赔偿！</a:t>
            </a:r>
            <a:endParaRPr lang="en-US" altLang="zh-CN" sz="600" dirty="0">
              <a:solidFill>
                <a:schemeClr val="bg1">
                  <a:alpha val="0"/>
                </a:schemeClr>
              </a:solidFill>
              <a:latin typeface="Microsoft YaHei" panose="020B0503020204020204" pitchFamily="34" charset="-122"/>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101007" y="2237170"/>
            <a:ext cx="8140148" cy="1107996"/>
          </a:xfrm>
          <a:prstGeom prst="rect">
            <a:avLst/>
          </a:prstGeom>
          <a:noFill/>
        </p:spPr>
        <p:txBody>
          <a:bodyPr wrap="square">
            <a:spAutoFit/>
          </a:bodyPr>
          <a:lstStyle/>
          <a:p>
            <a:pPr algn="ct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Văn</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hay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chữ</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p:txBody>
      </p:sp>
      <p:sp>
        <p:nvSpPr>
          <p:cNvPr id="11" name="TextBox 7"/>
          <p:cNvSpPr>
            <a:spLocks noChangeArrowheads="1"/>
          </p:cNvSpPr>
          <p:nvPr/>
        </p:nvSpPr>
        <p:spPr bwMode="auto">
          <a:xfrm>
            <a:off x="5173102" y="3443939"/>
            <a:ext cx="51787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Theo </a:t>
            </a:r>
            <a:r>
              <a:rPr lang="en-US" altLang="zh-CN" sz="3600" b="1" dirty="0" err="1"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Truyện</a:t>
            </a: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a:t>
            </a:r>
            <a:r>
              <a:rPr lang="en-US" altLang="zh-CN" sz="3600" b="1" dirty="0" err="1"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đọc</a:t>
            </a:r>
            <a:r>
              <a:rPr lang="en-US" altLang="zh-CN" sz="3600" b="1" dirty="0" smtClean="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rPr>
              <a:t> 1 (1995)</a:t>
            </a:r>
            <a:endParaRPr lang="zh-CN" altLang="en-US" sz="3600" b="1" dirty="0">
              <a:latin typeface="Times New Roman" panose="02020603050405020304" pitchFamily="18" charset="0"/>
              <a:ea typeface="Microsoft YaHei" panose="020B0503020204020204" pitchFamily="34" charset="-122"/>
              <a:cs typeface="Times New Roman" panose="02020603050405020304" pitchFamily="18" charset="0"/>
              <a:sym typeface="Microsoft YaHei" panose="020B0503020204020204" pitchFamily="34" charset="-122"/>
            </a:endParaRPr>
          </a:p>
        </p:txBody>
      </p:sp>
      <p:sp>
        <p:nvSpPr>
          <p:cNvPr id="12" name="矩形 11"/>
          <p:cNvSpPr/>
          <p:nvPr/>
        </p:nvSpPr>
        <p:spPr>
          <a:xfrm>
            <a:off x="5844210" y="1091957"/>
            <a:ext cx="2822712" cy="769441"/>
          </a:xfrm>
          <a:custGeom>
            <a:avLst/>
            <a:gdLst>
              <a:gd name="connsiteX0" fmla="*/ 0 w 2822712"/>
              <a:gd name="connsiteY0" fmla="*/ 0 h 769441"/>
              <a:gd name="connsiteX1" fmla="*/ 564542 w 2822712"/>
              <a:gd name="connsiteY1" fmla="*/ 0 h 769441"/>
              <a:gd name="connsiteX2" fmla="*/ 1072631 w 2822712"/>
              <a:gd name="connsiteY2" fmla="*/ 0 h 769441"/>
              <a:gd name="connsiteX3" fmla="*/ 1552492 w 2822712"/>
              <a:gd name="connsiteY3" fmla="*/ 0 h 769441"/>
              <a:gd name="connsiteX4" fmla="*/ 2145261 w 2822712"/>
              <a:gd name="connsiteY4" fmla="*/ 0 h 769441"/>
              <a:gd name="connsiteX5" fmla="*/ 2822712 w 2822712"/>
              <a:gd name="connsiteY5" fmla="*/ 0 h 769441"/>
              <a:gd name="connsiteX6" fmla="*/ 2822712 w 2822712"/>
              <a:gd name="connsiteY6" fmla="*/ 369332 h 769441"/>
              <a:gd name="connsiteX7" fmla="*/ 2822712 w 2822712"/>
              <a:gd name="connsiteY7" fmla="*/ 769441 h 769441"/>
              <a:gd name="connsiteX8" fmla="*/ 2314624 w 2822712"/>
              <a:gd name="connsiteY8" fmla="*/ 769441 h 769441"/>
              <a:gd name="connsiteX9" fmla="*/ 1834763 w 2822712"/>
              <a:gd name="connsiteY9" fmla="*/ 769441 h 769441"/>
              <a:gd name="connsiteX10" fmla="*/ 1213766 w 2822712"/>
              <a:gd name="connsiteY10" fmla="*/ 769441 h 769441"/>
              <a:gd name="connsiteX11" fmla="*/ 733905 w 2822712"/>
              <a:gd name="connsiteY11" fmla="*/ 769441 h 769441"/>
              <a:gd name="connsiteX12" fmla="*/ 0 w 2822712"/>
              <a:gd name="connsiteY12" fmla="*/ 769441 h 769441"/>
              <a:gd name="connsiteX13" fmla="*/ 0 w 2822712"/>
              <a:gd name="connsiteY13" fmla="*/ 369332 h 769441"/>
              <a:gd name="connsiteX14" fmla="*/ 0 w 2822712"/>
              <a:gd name="connsiteY14"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22712" h="769441" fill="none" extrusionOk="0">
                <a:moveTo>
                  <a:pt x="0" y="0"/>
                </a:moveTo>
                <a:cubicBezTo>
                  <a:pt x="206304" y="-3180"/>
                  <a:pt x="447716" y="8340"/>
                  <a:pt x="564542" y="0"/>
                </a:cubicBezTo>
                <a:cubicBezTo>
                  <a:pt x="681368" y="-8340"/>
                  <a:pt x="899279" y="41815"/>
                  <a:pt x="1072631" y="0"/>
                </a:cubicBezTo>
                <a:cubicBezTo>
                  <a:pt x="1245983" y="-41815"/>
                  <a:pt x="1442612" y="43740"/>
                  <a:pt x="1552492" y="0"/>
                </a:cubicBezTo>
                <a:cubicBezTo>
                  <a:pt x="1662372" y="-43740"/>
                  <a:pt x="1926395" y="15330"/>
                  <a:pt x="2145261" y="0"/>
                </a:cubicBezTo>
                <a:cubicBezTo>
                  <a:pt x="2364127" y="-15330"/>
                  <a:pt x="2490502" y="38173"/>
                  <a:pt x="2822712" y="0"/>
                </a:cubicBezTo>
                <a:cubicBezTo>
                  <a:pt x="2843231" y="120950"/>
                  <a:pt x="2807426" y="292642"/>
                  <a:pt x="2822712" y="369332"/>
                </a:cubicBezTo>
                <a:cubicBezTo>
                  <a:pt x="2837998" y="446022"/>
                  <a:pt x="2786842" y="578312"/>
                  <a:pt x="2822712" y="769441"/>
                </a:cubicBezTo>
                <a:cubicBezTo>
                  <a:pt x="2568942" y="770350"/>
                  <a:pt x="2508296" y="728140"/>
                  <a:pt x="2314624" y="769441"/>
                </a:cubicBezTo>
                <a:cubicBezTo>
                  <a:pt x="2120952" y="810742"/>
                  <a:pt x="1970277" y="753867"/>
                  <a:pt x="1834763" y="769441"/>
                </a:cubicBezTo>
                <a:cubicBezTo>
                  <a:pt x="1699249" y="785015"/>
                  <a:pt x="1455639" y="756114"/>
                  <a:pt x="1213766" y="769441"/>
                </a:cubicBezTo>
                <a:cubicBezTo>
                  <a:pt x="971893" y="782768"/>
                  <a:pt x="940535" y="744711"/>
                  <a:pt x="733905" y="769441"/>
                </a:cubicBezTo>
                <a:cubicBezTo>
                  <a:pt x="527275" y="794171"/>
                  <a:pt x="264562" y="705811"/>
                  <a:pt x="0" y="769441"/>
                </a:cubicBezTo>
                <a:cubicBezTo>
                  <a:pt x="-33489" y="671499"/>
                  <a:pt x="29796" y="502459"/>
                  <a:pt x="0" y="369332"/>
                </a:cubicBezTo>
                <a:cubicBezTo>
                  <a:pt x="-29796" y="236205"/>
                  <a:pt x="24502" y="92081"/>
                  <a:pt x="0" y="0"/>
                </a:cubicBezTo>
                <a:close/>
              </a:path>
              <a:path w="2822712" h="769441" stroke="0" extrusionOk="0">
                <a:moveTo>
                  <a:pt x="0" y="0"/>
                </a:moveTo>
                <a:cubicBezTo>
                  <a:pt x="143886" y="-56011"/>
                  <a:pt x="491896" y="35937"/>
                  <a:pt x="620997" y="0"/>
                </a:cubicBezTo>
                <a:cubicBezTo>
                  <a:pt x="750098" y="-35937"/>
                  <a:pt x="971563" y="44337"/>
                  <a:pt x="1185539" y="0"/>
                </a:cubicBezTo>
                <a:cubicBezTo>
                  <a:pt x="1399515" y="-44337"/>
                  <a:pt x="1584543" y="1621"/>
                  <a:pt x="1806536" y="0"/>
                </a:cubicBezTo>
                <a:cubicBezTo>
                  <a:pt x="2028529" y="-1621"/>
                  <a:pt x="2594268" y="74361"/>
                  <a:pt x="2822712" y="0"/>
                </a:cubicBezTo>
                <a:cubicBezTo>
                  <a:pt x="2834032" y="184618"/>
                  <a:pt x="2805046" y="253989"/>
                  <a:pt x="2822712" y="369332"/>
                </a:cubicBezTo>
                <a:cubicBezTo>
                  <a:pt x="2840378" y="484675"/>
                  <a:pt x="2788699" y="651755"/>
                  <a:pt x="2822712" y="769441"/>
                </a:cubicBezTo>
                <a:cubicBezTo>
                  <a:pt x="2539590" y="780665"/>
                  <a:pt x="2359152" y="708256"/>
                  <a:pt x="2201715" y="769441"/>
                </a:cubicBezTo>
                <a:cubicBezTo>
                  <a:pt x="2044278" y="830626"/>
                  <a:pt x="1719232" y="764119"/>
                  <a:pt x="1580719" y="769441"/>
                </a:cubicBezTo>
                <a:cubicBezTo>
                  <a:pt x="1442206" y="774763"/>
                  <a:pt x="1255027" y="750416"/>
                  <a:pt x="1016176" y="769441"/>
                </a:cubicBezTo>
                <a:cubicBezTo>
                  <a:pt x="777325" y="788466"/>
                  <a:pt x="255438" y="676480"/>
                  <a:pt x="0" y="769441"/>
                </a:cubicBezTo>
                <a:cubicBezTo>
                  <a:pt x="-5687" y="691335"/>
                  <a:pt x="17729" y="533854"/>
                  <a:pt x="0" y="384721"/>
                </a:cubicBezTo>
                <a:cubicBezTo>
                  <a:pt x="-17729" y="235588"/>
                  <a:pt x="45339" y="153770"/>
                  <a:pt x="0" y="0"/>
                </a:cubicBezTo>
                <a:close/>
              </a:path>
            </a:pathLst>
          </a:custGeom>
        </p:spPr>
        <p:style>
          <a:lnRef idx="2">
            <a:schemeClr val="accent3"/>
          </a:lnRef>
          <a:fillRef idx="1">
            <a:schemeClr val="lt1"/>
          </a:fillRef>
          <a:effectRef idx="0">
            <a:schemeClr val="accent3"/>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Tập</a:t>
            </a:r>
            <a:r>
              <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 </a:t>
            </a:r>
            <a:r>
              <a:rPr lang="en-US" altLang="zh-CN" sz="4400" b="1" dirty="0" err="1">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rPr>
              <a:t>đọc</a:t>
            </a:r>
            <a:endParaRPr lang="en-US" altLang="zh-CN" sz="4400" b="1" dirty="0">
              <a:solidFill>
                <a:schemeClr val="accent3"/>
              </a:solidFill>
              <a:latin typeface="UTM Cabaret" panose="02040603050506020204" pitchFamily="18" charset="0"/>
              <a:ea typeface="迷你简蝶语" panose="02010604000101010101" pitchFamily="2" charset="-122"/>
              <a:cs typeface="Times New Roman" panose="02020603050405020304" pitchFamily="18" charset="0"/>
            </a:endParaRP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quyết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chí</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luyện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chữ</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như</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thế</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nào</a:t>
            </a:r>
            <a:r>
              <a:rPr lang="en-US" altLang="en-US" sz="3200" dirty="0" smtClean="0">
                <a:solidFill>
                  <a:srgbClr val="FF0000"/>
                </a:solidFill>
                <a:latin typeface="Times New Roman" panose="02020603050405020304" pitchFamily="18" charset="0"/>
                <a:cs typeface="Times New Roman" panose="02020603050405020304" pitchFamily="18" charset="0"/>
              </a:rPr>
              <a:t> ?</a:t>
            </a:r>
            <a:endParaRPr lang="en-US" altLang="en-US" sz="32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883187" y="2384240"/>
            <a:ext cx="10557163"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cầm</a:t>
            </a:r>
            <a:r>
              <a:rPr lang="en-US" altLang="en-US" dirty="0">
                <a:solidFill>
                  <a:srgbClr val="0000FF"/>
                </a:solidFill>
                <a:latin typeface="Times New Roman" panose="02020603050405020304" pitchFamily="18" charset="0"/>
                <a:cs typeface="Times New Roman" panose="02020603050405020304" pitchFamily="18" charset="0"/>
              </a:rPr>
              <a:t> que </a:t>
            </a:r>
            <a:r>
              <a:rPr lang="en-US" altLang="en-US" dirty="0" err="1">
                <a:solidFill>
                  <a:srgbClr val="0000FF"/>
                </a:solidFill>
                <a:latin typeface="Times New Roman" panose="02020603050405020304" pitchFamily="18" charset="0"/>
                <a:cs typeface="Times New Roman" panose="02020603050405020304" pitchFamily="18" charset="0"/>
              </a:rPr>
              <a:t>vạch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cột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cứng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cáp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Mỗi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xong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trang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mới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ngủ</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mượn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những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cuốn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sách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mẫu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liên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tục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suốt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mấy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năm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trời</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14" name="Text Box 10"/>
          <p:cNvSpPr txBox="1">
            <a:spLocks noChangeArrowheads="1"/>
          </p:cNvSpPr>
          <p:nvPr/>
        </p:nvSpPr>
        <p:spPr bwMode="auto">
          <a:xfrm>
            <a:off x="1239134" y="4496262"/>
            <a:ext cx="1009772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a:solidFill>
                  <a:srgbClr val="FF0000"/>
                </a:solidFill>
                <a:latin typeface="Times New Roman" panose="02020603050405020304" pitchFamily="18" charset="0"/>
                <a:cs typeface="Times New Roman" panose="02020603050405020304" pitchFamily="18" charset="0"/>
              </a:rPr>
              <a:t>   Theo </a:t>
            </a:r>
            <a:r>
              <a:rPr lang="en-US" altLang="en-US" dirty="0" err="1">
                <a:solidFill>
                  <a:srgbClr val="FF0000"/>
                </a:solidFill>
                <a:latin typeface="Times New Roman" panose="02020603050405020304" pitchFamily="18" charset="0"/>
                <a:cs typeface="Times New Roman" panose="02020603050405020304" pitchFamily="18" charset="0"/>
              </a:rPr>
              <a:t>em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sự</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trì</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quyết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tâm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luyện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chữ</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Cao </a:t>
            </a:r>
            <a:r>
              <a:rPr lang="en-US" altLang="en-US" dirty="0" err="1">
                <a:solidFill>
                  <a:srgbClr val="FF0000"/>
                </a:solidFill>
                <a:latin typeface="Times New Roman" panose="02020603050405020304" pitchFamily="18" charset="0"/>
                <a:cs typeface="Times New Roman" panose="02020603050405020304" pitchFamily="18" charset="0"/>
              </a:rPr>
              <a:t>Bá</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đạt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kết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quả</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như</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smtClean="0">
                <a:solidFill>
                  <a:srgbClr val="FF0000"/>
                </a:solidFill>
                <a:latin typeface="Times New Roman" panose="02020603050405020304" pitchFamily="18" charset="0"/>
                <a:cs typeface="Times New Roman" panose="02020603050405020304" pitchFamily="18" charset="0"/>
              </a:rPr>
              <a:t>nào</a:t>
            </a:r>
            <a:r>
              <a:rPr lang="en-US" altLang="en-US" dirty="0" smtClean="0">
                <a:solidFill>
                  <a:srgbClr val="FF0000"/>
                </a:solidFill>
                <a:latin typeface="Times New Roman" panose="02020603050405020304" pitchFamily="18" charset="0"/>
                <a:cs typeface="Times New Roman" panose="02020603050405020304" pitchFamily="18" charset="0"/>
              </a:rPr>
              <a:t> ? </a:t>
            </a:r>
            <a:endParaRPr lang="en-US" altLang="en-US"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628162" y="1237033"/>
            <a:ext cx="10018624" cy="584775"/>
          </a:xfrm>
          <a:prstGeom prst="rect">
            <a:avLst/>
          </a:prstGeom>
          <a:noFill/>
        </p:spPr>
        <p:txBody>
          <a:bodyPr wrap="square">
            <a:spAutoFit/>
          </a:bodyPr>
          <a:lstStyle/>
          <a:p>
            <a:pPr algn="ct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Tìm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truyện</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3" name="Text Box 10"/>
          <p:cNvSpPr txBox="1">
            <a:spLocks noChangeArrowheads="1"/>
          </p:cNvSpPr>
          <p:nvPr/>
        </p:nvSpPr>
        <p:spPr bwMode="auto">
          <a:xfrm>
            <a:off x="2821379" y="2579095"/>
            <a:ext cx="657504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đầu</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14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tiếp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theo</a:t>
            </a: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gồm</a:t>
            </a:r>
            <a:r>
              <a:rPr lang="en-US" altLang="en-US" dirty="0">
                <a:solidFill>
                  <a:srgbClr val="0000FF"/>
                </a:solidFill>
                <a:latin typeface="Times New Roman" panose="02020603050405020304" pitchFamily="18" charset="0"/>
                <a:cs typeface="Times New Roman" panose="02020603050405020304" pitchFamily="18" charset="0"/>
              </a:rPr>
              <a:t> 2 </a:t>
            </a:r>
            <a:r>
              <a:rPr lang="en-US" altLang="en-US" dirty="0" err="1">
                <a:solidFill>
                  <a:srgbClr val="0000FF"/>
                </a:solidFill>
                <a:latin typeface="Times New Roman" panose="02020603050405020304" pitchFamily="18" charset="0"/>
                <a:cs typeface="Times New Roman" panose="02020603050405020304" pitchFamily="18" charset="0"/>
              </a:rPr>
              <a:t>dòng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còn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smtClean="0">
                <a:solidFill>
                  <a:srgbClr val="0000FF"/>
                </a:solidFill>
                <a:latin typeface="Times New Roman" panose="02020603050405020304" pitchFamily="18" charset="0"/>
                <a:cs typeface="Times New Roman" panose="02020603050405020304" pitchFamily="18" charset="0"/>
              </a:rPr>
              <a:t>.</a:t>
            </a:r>
            <a:r>
              <a:rPr lang="en-US" altLang="en-US" dirty="0">
                <a:solidFill>
                  <a:srgbClr val="0000FF"/>
                </a:solidFill>
                <a:latin typeface="Times New Roman" panose="02020603050405020304" pitchFamily="18" charset="0"/>
                <a:cs typeface="Times New Roman" panose="02020603050405020304" pitchFamily="18" charset="0"/>
              </a:rPr>
              <a:t> </a:t>
            </a: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64223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26236" y="635630"/>
            <a:ext cx="10018625" cy="1393239"/>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047139" y="53936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205334" y="951651"/>
            <a:ext cx="10018624" cy="1077218"/>
          </a:xfrm>
          <a:prstGeom prst="rect">
            <a:avLst/>
          </a:prstGeom>
          <a:noFill/>
        </p:spPr>
        <p:txBody>
          <a:bodyPr wrap="square">
            <a:spAutoFit/>
          </a:bodyPr>
          <a:lstStyle/>
          <a:p>
            <a:pPr>
              <a:spcBef>
                <a:spcPct val="50000"/>
              </a:spcBef>
            </a:pPr>
            <a:r>
              <a:rPr lang="en-US" altLang="en-US" sz="3200" dirty="0" err="1">
                <a:solidFill>
                  <a:srgbClr val="FF0000"/>
                </a:solidFill>
                <a:latin typeface="Times New Roman" panose="02020603050405020304" pitchFamily="18" charset="0"/>
                <a:cs typeface="Times New Roman" panose="02020603050405020304" pitchFamily="18" charset="0"/>
              </a:rPr>
              <a:t>Mỗi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đoạn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mở</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kết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bài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nói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một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25267"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4" name="Text Box 10"/>
          <p:cNvSpPr txBox="1">
            <a:spLocks noChangeArrowheads="1"/>
          </p:cNvSpPr>
          <p:nvPr/>
        </p:nvSpPr>
        <p:spPr bwMode="auto">
          <a:xfrm>
            <a:off x="665901" y="2176350"/>
            <a:ext cx="1129145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gây</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bất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lợi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thuở</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học</a:t>
            </a:r>
            <a:r>
              <a:rPr lang="en-US" altLang="en-US" dirty="0">
                <a:solidFill>
                  <a:srgbClr val="0000FF"/>
                </a:solidFill>
                <a:latin typeface="Times New Roman" panose="02020603050405020304" pitchFamily="18" charset="0"/>
                <a:cs typeface="Times New Roman" panose="02020603050405020304" pitchFamily="18" charset="0"/>
              </a:rPr>
              <a:t>. </a:t>
            </a:r>
            <a:endParaRPr lang="en-US" altLang="en-US" dirty="0" smtClean="0">
              <a:solidFill>
                <a:srgbClr val="0000FF"/>
              </a:solidFill>
              <a:latin typeface="Times New Roman" panose="02020603050405020304" pitchFamily="18" charset="0"/>
              <a:cs typeface="Times New Roman" panose="02020603050405020304" pitchFamily="18" charset="0"/>
            </a:endParaRP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Kể</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lại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ân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hận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vì</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xấu</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mình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hỏng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việc</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của</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cụ</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hàng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xóm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nên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quyết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tâm</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luyện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viết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cho</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đẹp</a:t>
            </a:r>
            <a:r>
              <a:rPr lang="en-US" altLang="en-US" dirty="0" smtClean="0">
                <a:solidFill>
                  <a:srgbClr val="0000FF"/>
                </a:solidFill>
                <a:latin typeface="Times New Roman" panose="02020603050405020304" pitchFamily="18" charset="0"/>
                <a:cs typeface="Times New Roman" panose="02020603050405020304" pitchFamily="18" charset="0"/>
              </a:rPr>
              <a:t>.</a:t>
            </a:r>
          </a:p>
          <a:p>
            <a:pPr>
              <a:spcBef>
                <a:spcPct val="50000"/>
              </a:spcBef>
              <a:buNone/>
            </a:pPr>
            <a:r>
              <a:rPr lang="en-US" altLang="en-US" dirty="0" err="1">
                <a:solidFill>
                  <a:srgbClr val="0000FF"/>
                </a:solidFill>
                <a:latin typeface="Times New Roman" panose="02020603050405020304" pitchFamily="18" charset="0"/>
                <a:cs typeface="Times New Roman" panose="02020603050405020304" pitchFamily="18" charset="0"/>
              </a:rPr>
              <a:t>Đoạn</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kết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bài</a:t>
            </a:r>
            <a:r>
              <a:rPr lang="en-US" altLang="en-US" dirty="0">
                <a:solidFill>
                  <a:srgbClr val="0000FF"/>
                </a:solidFill>
                <a:latin typeface="Times New Roman" panose="02020603050405020304" pitchFamily="18" charset="0"/>
                <a:cs typeface="Times New Roman" panose="02020603050405020304" pitchFamily="18" charset="0"/>
              </a:rPr>
              <a:t>: Cao </a:t>
            </a:r>
            <a:r>
              <a:rPr lang="en-US" altLang="en-US" dirty="0" err="1">
                <a:solidFill>
                  <a:srgbClr val="0000FF"/>
                </a:solidFill>
                <a:latin typeface="Times New Roman" panose="02020603050405020304" pitchFamily="18" charset="0"/>
                <a:cs typeface="Times New Roman" panose="02020603050405020304" pitchFamily="18" charset="0"/>
              </a:rPr>
              <a:t>Bá</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Quát</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đã</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thành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công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nổi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danh</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là</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người</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văn</a:t>
            </a:r>
            <a:r>
              <a:rPr lang="en-US" altLang="en-US" dirty="0">
                <a:solidFill>
                  <a:srgbClr val="0000FF"/>
                </a:solidFill>
                <a:latin typeface="Times New Roman" panose="02020603050405020304" pitchFamily="18" charset="0"/>
                <a:cs typeface="Times New Roman" panose="02020603050405020304" pitchFamily="18" charset="0"/>
              </a:rPr>
              <a:t> hay </a:t>
            </a:r>
            <a:r>
              <a:rPr lang="en-US" altLang="en-US" dirty="0" err="1">
                <a:solidFill>
                  <a:srgbClr val="0000FF"/>
                </a:solidFill>
                <a:latin typeface="Times New Roman" panose="02020603050405020304" pitchFamily="18" charset="0"/>
                <a:cs typeface="Times New Roman" panose="02020603050405020304" pitchFamily="18" charset="0"/>
              </a:rPr>
              <a:t>chữ</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solidFill>
                  <a:srgbClr val="0000FF"/>
                </a:solidFill>
                <a:latin typeface="Times New Roman" panose="02020603050405020304" pitchFamily="18" charset="0"/>
                <a:cs typeface="Times New Roman" panose="02020603050405020304" pitchFamily="18" charset="0"/>
              </a:rPr>
              <a:t>tốt</a:t>
            </a:r>
            <a:r>
              <a:rPr lang="en-US" altLang="en-US" dirty="0">
                <a:solidFill>
                  <a:srgbClr val="0000FF"/>
                </a:solidFill>
                <a:latin typeface="Times New Roman" panose="02020603050405020304" pitchFamily="18" charset="0"/>
                <a:cs typeface="Times New Roman" panose="02020603050405020304" pitchFamily="18" charset="0"/>
              </a:rPr>
              <a:t>.</a:t>
            </a: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smtClean="0">
              <a:solidFill>
                <a:srgbClr val="0000FF"/>
              </a:solidFill>
              <a:latin typeface="Times New Roman" panose="02020603050405020304" pitchFamily="18" charset="0"/>
              <a:cs typeface="Times New Roman" panose="02020603050405020304" pitchFamily="18" charset="0"/>
            </a:endParaRPr>
          </a:p>
          <a:p>
            <a:pPr>
              <a:spcBef>
                <a:spcPct val="50000"/>
              </a:spcBef>
              <a:buNone/>
            </a:pPr>
            <a:endParaRPr lang="en-US" altLang="en-US"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16815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2583697"/>
            <a:ext cx="10465985" cy="2658863"/>
          </a:xfrm>
          <a:prstGeom prst="roundRect">
            <a:avLst>
              <a:gd name="adj" fmla="val 0"/>
            </a:avLst>
          </a:prstGeom>
          <a:solidFill>
            <a:schemeClr val="bg1"/>
          </a:solid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34160" y="3034542"/>
            <a:ext cx="9798858" cy="1384995"/>
          </a:xfrm>
          <a:prstGeom prst="rect">
            <a:avLst/>
          </a:prstGeom>
          <a:noFill/>
        </p:spPr>
        <p:txBody>
          <a:bodyPr wrap="square">
            <a:spAutoFit/>
          </a:bodyPr>
          <a:lstStyle/>
          <a:p>
            <a:pPr algn="just">
              <a:spcBef>
                <a:spcPct val="50000"/>
              </a:spcBef>
            </a:pPr>
            <a:r>
              <a:rPr lang="en-US" altLang="en-US" sz="4800" b="1" dirty="0">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Ca </a:t>
            </a:r>
            <a:r>
              <a:rPr lang="en-US" altLang="en-US" sz="3600" dirty="0" err="1">
                <a:solidFill>
                  <a:srgbClr val="0000FF"/>
                </a:solidFill>
                <a:latin typeface="Times New Roman" panose="02020603050405020304" pitchFamily="18" charset="0"/>
                <a:cs typeface="Times New Roman" panose="02020603050405020304" pitchFamily="18" charset="0"/>
              </a:rPr>
              <a:t>ngợi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tính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kiên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trì</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quyết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tâm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sửa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để</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trở</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thành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đẹp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Nội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dung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tập</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đọc</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63468" y="2207747"/>
            <a:ext cx="899819" cy="780736"/>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34997" y="1528622"/>
            <a:ext cx="1179455" cy="1224705"/>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51164" y="2583697"/>
            <a:ext cx="11055927" cy="2658863"/>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25649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29898" y="4932420"/>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TextBox 7"/>
          <p:cNvSpPr txBox="1"/>
          <p:nvPr/>
        </p:nvSpPr>
        <p:spPr>
          <a:xfrm>
            <a:off x="3971877" y="4631072"/>
            <a:ext cx="1291873" cy="492443"/>
          </a:xfrm>
          <a:prstGeom prst="rect">
            <a:avLst/>
          </a:prstGeom>
          <a:noFill/>
        </p:spPr>
        <p:txBody>
          <a:bodyPr wrap="square" lIns="0" tIns="0" rIns="0" bIns="0" rtlCol="0">
            <a:spAutoFit/>
          </a:bodyPr>
          <a:lstStyle>
            <a:defPPr>
              <a:defRPr lang="zh-CN"/>
            </a:defPPr>
            <a:lvl1pPr>
              <a:defRPr sz="2200">
                <a:solidFill>
                  <a:schemeClr val="bg1"/>
                </a:solidFill>
                <a:latin typeface="Microsoft YaHei" panose="020B0503020204020204" pitchFamily="34" charset="-122"/>
                <a:ea typeface="Microsoft YaHei" panose="020B0503020204020204" pitchFamily="34" charset="-122"/>
              </a:defRPr>
            </a:lvl1pPr>
          </a:lstStyle>
          <a:p>
            <a:pPr algn="ctr"/>
            <a:r>
              <a:rPr lang="zh-CN" altLang="en-US" sz="1600" b="1" dirty="0">
                <a:solidFill>
                  <a:schemeClr val="tx1">
                    <a:lumMod val="10000"/>
                    <a:lumOff val="90000"/>
                  </a:schemeClr>
                </a:solidFill>
              </a:rPr>
              <a:t>添加</a:t>
            </a:r>
            <a:endParaRPr lang="en-US" altLang="zh-CN" sz="1600" b="1" dirty="0">
              <a:solidFill>
                <a:schemeClr val="tx1">
                  <a:lumMod val="10000"/>
                  <a:lumOff val="90000"/>
                </a:schemeClr>
              </a:solidFill>
            </a:endParaRPr>
          </a:p>
          <a:p>
            <a:pPr algn="ctr"/>
            <a:r>
              <a:rPr lang="zh-CN" altLang="en-US" sz="1600" b="1" dirty="0">
                <a:solidFill>
                  <a:schemeClr val="tx1">
                    <a:lumMod val="10000"/>
                    <a:lumOff val="90000"/>
                  </a:schemeClr>
                </a:solidFill>
              </a:rPr>
              <a:t>关键字</a:t>
            </a:r>
          </a:p>
        </p:txBody>
      </p:sp>
      <p:sp>
        <p:nvSpPr>
          <p:cNvPr id="15" name="TextBox 14"/>
          <p:cNvSpPr txBox="1"/>
          <p:nvPr/>
        </p:nvSpPr>
        <p:spPr>
          <a:xfrm>
            <a:off x="831273" y="3548053"/>
            <a:ext cx="10667999" cy="769441"/>
          </a:xfrm>
          <a:prstGeom prst="rect">
            <a:avLst/>
          </a:prstGeom>
          <a:noFill/>
        </p:spPr>
        <p:txBody>
          <a:bodyPr wrap="square">
            <a:spAutoFit/>
          </a:bodyPr>
          <a:lstStyle/>
          <a:p>
            <a:pPr marL="0" lvl="0" indent="0" algn="just">
              <a:lnSpc>
                <a:spcPct val="100000"/>
              </a:lnSpc>
              <a:spcBef>
                <a:spcPct val="50000"/>
              </a:spcBef>
              <a:buFontTx/>
              <a:buNone/>
            </a:pPr>
            <a:r>
              <a:rPr lang="en-US" altLang="en-US" sz="4400" b="1" dirty="0" err="1">
                <a:latin typeface="Times New Roman" panose="02020603050405020304" pitchFamily="18" charset="0"/>
                <a:cs typeface="Times New Roman" panose="02020603050405020304" pitchFamily="18" charset="0"/>
              </a:rPr>
              <a:t>Em</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học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được</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điều</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gì</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từ</a:t>
            </a:r>
            <a:r>
              <a:rPr lang="en-US" altLang="en-US" sz="4400" b="1" dirty="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ông</a:t>
            </a:r>
            <a:r>
              <a:rPr lang="en-US" altLang="en-US" sz="4400" b="1" dirty="0" smtClean="0">
                <a:latin typeface="Times New Roman" panose="02020603050405020304" pitchFamily="18" charset="0"/>
                <a:cs typeface="Times New Roman" panose="02020603050405020304" pitchFamily="18" charset="0"/>
              </a:rPr>
              <a:t> Cao </a:t>
            </a:r>
            <a:r>
              <a:rPr lang="en-US" altLang="en-US" sz="4400" b="1" dirty="0" err="1" smtClean="0">
                <a:latin typeface="Times New Roman" panose="02020603050405020304" pitchFamily="18" charset="0"/>
                <a:cs typeface="Times New Roman" panose="02020603050405020304" pitchFamily="18" charset="0"/>
              </a:rPr>
              <a:t>Bá</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Quát</a:t>
            </a:r>
            <a:r>
              <a:rPr lang="en-US" altLang="en-US" sz="4400" b="1" dirty="0" smtClean="0">
                <a:latin typeface="Times New Roman" panose="02020603050405020304" pitchFamily="18" charset="0"/>
                <a:cs typeface="Times New Roman" panose="02020603050405020304" pitchFamily="18" charset="0"/>
              </a:rPr>
              <a:t>?</a:t>
            </a:r>
            <a:endParaRPr lang="vi-VN" altLang="en-US" sz="44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2326640"/>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Liên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hệ</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bản</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thân</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2116312"/>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t="22718"/>
          <a:stretch>
            <a:fillRect/>
          </a:stretch>
        </p:blipFill>
        <p:spPr>
          <a:xfrm>
            <a:off x="25803" y="9758"/>
            <a:ext cx="3785643" cy="3428999"/>
          </a:xfrm>
          <a:prstGeom prst="rect">
            <a:avLst/>
          </a:prstGeom>
        </p:spPr>
      </p:pic>
      <p:pic>
        <p:nvPicPr>
          <p:cNvPr id="19" name="图片 17"/>
          <p:cNvPicPr>
            <a:picLocks noChangeAspect="1"/>
          </p:cNvPicPr>
          <p:nvPr/>
        </p:nvPicPr>
        <p:blipFill rotWithShape="1">
          <a:blip r:embed="rId5">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pic>
        <p:nvPicPr>
          <p:cNvPr id="20"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3373" y="1724258"/>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20483" y="1504951"/>
            <a:ext cx="2087880" cy="2087880"/>
          </a:xfrm>
          <a:prstGeom prst="rect">
            <a:avLst/>
          </a:prstGeom>
        </p:spPr>
      </p:pic>
    </p:spTree>
    <p:extLst>
      <p:ext uri="{BB962C8B-B14F-4D97-AF65-F5344CB8AC3E}">
        <p14:creationId xmlns:p14="http://schemas.microsoft.com/office/powerpoint/2010/main" val="2656806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10" presetClass="entr" presetSubtype="0" fill="hold" grpId="0" nodeType="withEffect">
                                  <p:stCondLst>
                                    <p:cond delay="3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294640" y="1301591"/>
            <a:ext cx="11602720" cy="5219079"/>
          </a:xfrm>
          <a:custGeom>
            <a:avLst/>
            <a:gdLst>
              <a:gd name="connsiteX0" fmla="*/ 0 w 11602720"/>
              <a:gd name="connsiteY0" fmla="*/ 0 h 5219079"/>
              <a:gd name="connsiteX1" fmla="*/ 11602720 w 11602720"/>
              <a:gd name="connsiteY1" fmla="*/ 0 h 5219079"/>
              <a:gd name="connsiteX2" fmla="*/ 11602720 w 11602720"/>
              <a:gd name="connsiteY2" fmla="*/ 5219079 h 5219079"/>
              <a:gd name="connsiteX3" fmla="*/ 0 w 11602720"/>
              <a:gd name="connsiteY3" fmla="*/ 5219079 h 5219079"/>
              <a:gd name="connsiteX4" fmla="*/ 0 w 11602720"/>
              <a:gd name="connsiteY4" fmla="*/ 0 h 521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02720" h="5219079" fill="none" extrusionOk="0">
                <a:moveTo>
                  <a:pt x="0" y="0"/>
                </a:moveTo>
                <a:cubicBezTo>
                  <a:pt x="2265313" y="109414"/>
                  <a:pt x="7775912" y="34279"/>
                  <a:pt x="11602720" y="0"/>
                </a:cubicBezTo>
                <a:cubicBezTo>
                  <a:pt x="11560529" y="1609820"/>
                  <a:pt x="11632610" y="3041926"/>
                  <a:pt x="11602720" y="5219079"/>
                </a:cubicBezTo>
                <a:cubicBezTo>
                  <a:pt x="6612408" y="5105542"/>
                  <a:pt x="4051974" y="5284592"/>
                  <a:pt x="0" y="5219079"/>
                </a:cubicBezTo>
                <a:cubicBezTo>
                  <a:pt x="37807" y="3486170"/>
                  <a:pt x="-133477" y="1987747"/>
                  <a:pt x="0" y="0"/>
                </a:cubicBezTo>
                <a:close/>
              </a:path>
              <a:path w="11602720" h="5219079" stroke="0" extrusionOk="0">
                <a:moveTo>
                  <a:pt x="0" y="0"/>
                </a:moveTo>
                <a:cubicBezTo>
                  <a:pt x="1322996" y="-109531"/>
                  <a:pt x="9083220" y="138172"/>
                  <a:pt x="11602720" y="0"/>
                </a:cubicBezTo>
                <a:cubicBezTo>
                  <a:pt x="11443492" y="1074316"/>
                  <a:pt x="11627725" y="3580416"/>
                  <a:pt x="11602720" y="5219079"/>
                </a:cubicBezTo>
                <a:cubicBezTo>
                  <a:pt x="7160599" y="5375033"/>
                  <a:pt x="1975940" y="5101232"/>
                  <a:pt x="0" y="5219079"/>
                </a:cubicBezTo>
                <a:cubicBezTo>
                  <a:pt x="-118949" y="3565910"/>
                  <a:pt x="-111187" y="2357017"/>
                  <a:pt x="0" y="0"/>
                </a:cubicBezTo>
                <a:close/>
              </a:path>
            </a:pathLst>
          </a:custGeom>
          <a:solidFill>
            <a:schemeClr val="bg1"/>
          </a:solidFill>
          <a:ln w="9525">
            <a:solidFill>
              <a:srgbClr val="6EBA35"/>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spcBef>
                <a:spcPct val="0"/>
              </a:spcBef>
              <a:buNone/>
            </a:pPr>
            <a:r>
              <a:rPr lang="en-US" altLang="en-US" sz="3600" dirty="0">
                <a:cs typeface="Arial" panose="020B0604020202020204" pitchFamily="34"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Thuở</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học</a:t>
            </a: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chữ</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rất</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xấu</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nên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nhiều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văn</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err="1" smtClean="0">
                <a:solidFill>
                  <a:srgbClr val="0000FF"/>
                </a:solidFill>
                <a:latin typeface="Times New Roman" panose="02020603050405020304" pitchFamily="18" charset="0"/>
                <a:cs typeface="Times New Roman" panose="02020603050405020304" pitchFamily="18" charset="0"/>
              </a:rPr>
              <a:t>dù</a:t>
            </a:r>
            <a:r>
              <a:rPr lang="en-US" altLang="en-US" sz="3600" dirty="0" smtClean="0">
                <a:solidFill>
                  <a:srgbClr val="0000FF"/>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hay </a:t>
            </a:r>
            <a:r>
              <a:rPr lang="en-US" altLang="en-US" sz="3600" dirty="0" err="1">
                <a:solidFill>
                  <a:srgbClr val="0000FF"/>
                </a:solidFill>
                <a:latin typeface="Times New Roman" panose="02020603050405020304" pitchFamily="18" charset="0"/>
                <a:cs typeface="Times New Roman" panose="02020603050405020304" pitchFamily="18" charset="0"/>
              </a:rPr>
              <a:t>vẫn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bị</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thầy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điểm</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kém</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hôm</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bà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cụ</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hàng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xóm</a:t>
            </a:r>
            <a:r>
              <a:rPr lang="en-US" altLang="en-US" sz="3600" dirty="0">
                <a:solidFill>
                  <a:srgbClr val="0000FF"/>
                </a:solidFill>
                <a:latin typeface="Times New Roman" panose="02020603050405020304" pitchFamily="18" charset="0"/>
                <a:cs typeface="Times New Roman" panose="02020603050405020304" pitchFamily="18" charset="0"/>
              </a:rPr>
              <a:t> sang </a:t>
            </a:r>
            <a:r>
              <a:rPr lang="en-US" altLang="en-US" sz="3600" dirty="0" err="1">
                <a:solidFill>
                  <a:srgbClr val="FF0000"/>
                </a:solidFill>
                <a:latin typeface="Times New Roman" panose="02020603050405020304" pitchFamily="18" charset="0"/>
                <a:cs typeface="Times New Roman" panose="02020603050405020304" pitchFamily="18" charset="0"/>
              </a:rPr>
              <a:t>khẩn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khoản</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 </a:t>
            </a:r>
            <a:r>
              <a:rPr lang="en-US" altLang="en-US" sz="3600" dirty="0" err="1">
                <a:solidFill>
                  <a:srgbClr val="0000FF"/>
                </a:solidFill>
                <a:latin typeface="Times New Roman" panose="02020603050405020304" pitchFamily="18" charset="0"/>
                <a:cs typeface="Times New Roman" panose="02020603050405020304" pitchFamily="18" charset="0"/>
              </a:rPr>
              <a:t>Gia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đình</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già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oan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uổng</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muốn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kêu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quan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nhờ</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cậu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viết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giúp</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cho</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    Cao </a:t>
            </a:r>
            <a:r>
              <a:rPr lang="en-US" altLang="en-US" sz="3600" dirty="0" err="1">
                <a:solidFill>
                  <a:srgbClr val="0000FF"/>
                </a:solidFill>
                <a:latin typeface="Times New Roman" panose="02020603050405020304" pitchFamily="18" charset="0"/>
                <a:cs typeface="Times New Roman" panose="02020603050405020304" pitchFamily="18" charset="0"/>
              </a:rPr>
              <a:t>Bá</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Quát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vui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vẻ</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trả</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a:t>
            </a:r>
          </a:p>
          <a:p>
            <a:pPr algn="just">
              <a:lnSpc>
                <a:spcPct val="150000"/>
              </a:lnSpc>
              <a:spcBef>
                <a:spcPct val="0"/>
              </a:spcBef>
              <a:buNone/>
            </a:pPr>
            <a:r>
              <a:rPr lang="en-US" altLang="en-US" sz="3600" dirty="0">
                <a:solidFill>
                  <a:srgbClr val="6600CC"/>
                </a:solidFill>
                <a:latin typeface="Times New Roman" panose="02020603050405020304" pitchFamily="18" charset="0"/>
                <a:cs typeface="Times New Roman" panose="02020603050405020304" pitchFamily="18" charset="0"/>
              </a:rPr>
              <a:t>    </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Tưởng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gì</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khó</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việc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ấy</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cháu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xin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sẵn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lòng</a:t>
            </a:r>
            <a:r>
              <a:rPr lang="en-US" altLang="en-US" sz="3600" dirty="0">
                <a:solidFill>
                  <a:srgbClr val="0000FF"/>
                </a:solidFill>
                <a:latin typeface="Times New Roman" panose="02020603050405020304" pitchFamily="18" charset="0"/>
                <a:cs typeface="Times New Roman" panose="02020603050405020304" pitchFamily="18" charset="0"/>
              </a:rPr>
              <a:t>.</a:t>
            </a:r>
          </a:p>
          <a:p>
            <a:pPr marL="273050" lvl="0" indent="-273050" algn="just">
              <a:lnSpc>
                <a:spcPct val="100000"/>
              </a:lnSpc>
              <a:spcBef>
                <a:spcPct val="0"/>
              </a:spcBef>
              <a:buFontTx/>
              <a:buNone/>
            </a:pPr>
            <a:endParaRPr lang="en-US" altLang="en-US" sz="3600" dirty="0">
              <a:ea typeface="Arial" panose="020B0604020202020204" pitchFamily="34" charset="0"/>
            </a:endParaRPr>
          </a:p>
        </p:txBody>
      </p:sp>
      <p:sp>
        <p:nvSpPr>
          <p:cNvPr id="3"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diễn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cảm</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b="32609"/>
          <a:stretch>
            <a:fillRect/>
          </a:stretch>
        </p:blipFill>
        <p:spPr>
          <a:xfrm>
            <a:off x="24633" y="3885642"/>
            <a:ext cx="12166197" cy="3002504"/>
          </a:xfrm>
          <a:prstGeom prst="rect">
            <a:avLst/>
          </a:prstGeom>
        </p:spPr>
      </p:pic>
      <p:sp>
        <p:nvSpPr>
          <p:cNvPr id="10" name="矩形 9"/>
          <p:cNvSpPr/>
          <p:nvPr/>
        </p:nvSpPr>
        <p:spPr>
          <a:xfrm>
            <a:off x="3299788" y="1818124"/>
            <a:ext cx="8140148" cy="2123658"/>
          </a:xfrm>
          <a:prstGeom prst="rect">
            <a:avLst/>
          </a:prstGeom>
          <a:noFill/>
        </p:spPr>
        <p:txBody>
          <a:bodyPr wrap="square">
            <a:spAutoFit/>
          </a:bodyPr>
          <a:lstStyle/>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Chúc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các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em</a:t>
            </a:r>
            <a:r>
              <a:rPr lang="en-US" altLang="zh-CN" sz="66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endPar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endParaRPr>
          </a:p>
          <a:p>
            <a:pPr algn="ct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học</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66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tốt</a:t>
            </a:r>
            <a:r>
              <a:rPr lang="en-US" altLang="zh-CN" sz="66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13" name="图片 12"/>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24634" y="18387"/>
            <a:ext cx="4259132" cy="3857881"/>
          </a:xfrm>
          <a:prstGeom prst="rect">
            <a:avLst/>
          </a:prstGeom>
        </p:spPr>
      </p:pic>
      <p:pic>
        <p:nvPicPr>
          <p:cNvPr id="14" name="图片 13"/>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6751320" y="-1"/>
            <a:ext cx="5477370" cy="220774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10"/>
                                        </p:tgtEl>
                                        <p:attrNameLst>
                                          <p:attrName>style.visibility</p:attrName>
                                        </p:attrNameLst>
                                      </p:cBhvr>
                                      <p:to>
                                        <p:strVal val="visible"/>
                                      </p:to>
                                    </p:set>
                                    <p:set>
                                      <p:cBhvr>
                                        <p:cTn id="11" dur="455" fill="hold">
                                          <p:stCondLst>
                                            <p:cond delay="0"/>
                                          </p:stCondLst>
                                        </p:cTn>
                                        <p:tgtEl>
                                          <p:spTgt spid="10"/>
                                        </p:tgtEl>
                                        <p:attrNameLst>
                                          <p:attrName>style.rotation</p:attrName>
                                        </p:attrNameLst>
                                      </p:cBhvr>
                                      <p:to>
                                        <p:strVal val="-45.0"/>
                                      </p:to>
                                    </p:set>
                                    <p:anim calcmode="lin" valueType="num">
                                      <p:cBhvr>
                                        <p:cTn id="12"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9"/>
          <p:cNvSpPr/>
          <p:nvPr/>
        </p:nvSpPr>
        <p:spPr>
          <a:xfrm>
            <a:off x="518160" y="233164"/>
            <a:ext cx="11439936" cy="830997"/>
          </a:xfrm>
          <a:prstGeom prst="rect">
            <a:avLst/>
          </a:prstGeom>
          <a:noFill/>
        </p:spPr>
        <p:txBody>
          <a:bodyPr wrap="square">
            <a:spAutoFit/>
          </a:bodyPr>
          <a:lstStyle/>
          <a:p>
            <a:pPr algn="ct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Em</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nhìn</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thấy</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gì</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trong</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bức</a:t>
            </a:r>
            <a:r>
              <a:rPr lang="en-US" altLang="zh-CN" sz="4800" b="1" dirty="0" smtClean="0">
                <a:ln w="28575" cmpd="thickThin">
                  <a:solidFill>
                    <a:srgbClr val="A7CF82"/>
                  </a:solidFill>
                </a:ln>
                <a:solidFill>
                  <a:srgbClr val="21801A"/>
                </a:solidFill>
                <a:latin typeface="UTM Loko" panose="02040603050506020204" pitchFamily="18" charset="0"/>
                <a:ea typeface="Microsoft YaHei" panose="020B0503020204020204" pitchFamily="34" charset="-122"/>
              </a:rPr>
              <a:t> </a:t>
            </a:r>
            <a:r>
              <a:rPr lang="en-US" altLang="zh-CN" sz="4800" b="1" dirty="0" err="1">
                <a:ln w="28575" cmpd="thickThin">
                  <a:solidFill>
                    <a:srgbClr val="A7CF82"/>
                  </a:solidFill>
                </a:ln>
                <a:solidFill>
                  <a:srgbClr val="21801A"/>
                </a:solidFill>
                <a:latin typeface="UTM Loko" panose="02040603050506020204" pitchFamily="18" charset="0"/>
                <a:ea typeface="Microsoft YaHei" panose="020B0503020204020204" pitchFamily="34" charset="-122"/>
              </a:rPr>
              <a:t>tranh</a:t>
            </a:r>
            <a:r>
              <a:rPr lang="en-US" altLang="zh-CN" sz="4800" b="1" dirty="0">
                <a:ln w="28575" cmpd="thickThin">
                  <a:solidFill>
                    <a:srgbClr val="A7CF82"/>
                  </a:solidFill>
                </a:ln>
                <a:solidFill>
                  <a:srgbClr val="21801A"/>
                </a:solidFill>
                <a:latin typeface="UTM Loko" panose="02040603050506020204" pitchFamily="18" charset="0"/>
                <a:ea typeface="Microsoft YaHei" panose="020B0503020204020204" pitchFamily="34" charset="-122"/>
              </a:rPr>
              <a:t>?</a:t>
            </a:r>
          </a:p>
        </p:txBody>
      </p:sp>
      <p:pic>
        <p:nvPicPr>
          <p:cNvPr id="5" name="图片 7"/>
          <p:cNvPicPr>
            <a:picLocks noChangeAspect="1"/>
          </p:cNvPicPr>
          <p:nvPr/>
        </p:nvPicPr>
        <p:blipFill rotWithShape="1">
          <a:blip r:embed="rId2">
            <a:extLst>
              <a:ext uri="{28A0092B-C50C-407E-A947-70E740481C1C}">
                <a14:useLocalDpi xmlns:a14="http://schemas.microsoft.com/office/drawing/2010/main" val="0"/>
              </a:ext>
            </a:extLst>
          </a:blip>
          <a:srcRect b="58257"/>
          <a:stretch>
            <a:fillRect/>
          </a:stretch>
        </p:blipFill>
        <p:spPr>
          <a:xfrm>
            <a:off x="60960" y="5069282"/>
            <a:ext cx="12166197" cy="1859838"/>
          </a:xfrm>
          <a:prstGeom prst="rect">
            <a:avLst/>
          </a:prstGeom>
        </p:spPr>
      </p:pic>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958" y="1191674"/>
            <a:ext cx="7459096" cy="4280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p:nvPr/>
        </p:nvSpPr>
        <p:spPr bwMode="auto">
          <a:xfrm>
            <a:off x="3552785" y="71449"/>
            <a:ext cx="5143517" cy="571502"/>
          </a:xfrm>
          <a:prstGeom prst="rect">
            <a:avLst/>
          </a:prstGeom>
          <a:solidFill>
            <a:srgbClr val="6EBA35"/>
          </a:solidFill>
          <a:ln w="9525">
            <a:noFill/>
            <a:miter lim="800000"/>
          </a:ln>
          <a:effectLst>
            <a:glow rad="63500">
              <a:schemeClr val="accent3">
                <a:satMod val="175000"/>
                <a:alpha val="40000"/>
              </a:schemeClr>
            </a:glow>
          </a:effectLst>
          <a:scene3d>
            <a:camera prst="orthographicFront"/>
            <a:lightRig rig="threePt" dir="t"/>
          </a:scene3d>
          <a:sp3d>
            <a:bevelT/>
          </a:sp3d>
        </p:spPr>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3200" b="1" dirty="0" err="1" smtClean="0">
                <a:solidFill>
                  <a:schemeClr val="bg1"/>
                </a:solidFill>
                <a:latin typeface="Arial" panose="020B0604020202020204" pitchFamily="34" charset="0"/>
              </a:rPr>
              <a:t>Văn</a:t>
            </a:r>
            <a:r>
              <a:rPr lang="en-US" altLang="x-none" sz="3200" b="1" dirty="0" smtClean="0">
                <a:solidFill>
                  <a:schemeClr val="bg1"/>
                </a:solidFill>
                <a:latin typeface="Arial" panose="020B0604020202020204" pitchFamily="34" charset="0"/>
              </a:rPr>
              <a:t> hay </a:t>
            </a:r>
            <a:r>
              <a:rPr lang="en-US" altLang="x-none" sz="3200" b="1" dirty="0" err="1" smtClean="0">
                <a:solidFill>
                  <a:schemeClr val="bg1"/>
                </a:solidFill>
                <a:latin typeface="Arial" panose="020B0604020202020204" pitchFamily="34" charset="0"/>
              </a:rPr>
              <a:t>chữ</a:t>
            </a:r>
            <a:r>
              <a:rPr lang="en-US" altLang="x-none" sz="3200" b="1" dirty="0" smtClean="0">
                <a:solidFill>
                  <a:schemeClr val="bg1"/>
                </a:solidFill>
                <a:latin typeface="Arial" panose="020B0604020202020204" pitchFamily="34" charset="0"/>
              </a:rPr>
              <a:t> </a:t>
            </a:r>
            <a:r>
              <a:rPr lang="en-US" altLang="x-none" sz="3200" b="1" dirty="0" err="1" smtClean="0">
                <a:solidFill>
                  <a:schemeClr val="bg1"/>
                </a:solidFill>
                <a:latin typeface="Arial" panose="020B0604020202020204" pitchFamily="34" charset="0"/>
              </a:rPr>
              <a:t>tốt</a:t>
            </a:r>
            <a:endParaRPr lang="en-US" altLang="x-none" sz="3200" b="1" dirty="0">
              <a:solidFill>
                <a:schemeClr val="bg1"/>
              </a:solidFill>
              <a:latin typeface="Arial" panose="020B0604020202020204" pitchFamily="34" charset="0"/>
            </a:endParaRPr>
          </a:p>
        </p:txBody>
      </p:sp>
      <p:sp>
        <p:nvSpPr>
          <p:cNvPr id="8" name="Content Placeholder 2"/>
          <p:cNvSpPr txBox="1"/>
          <p:nvPr/>
        </p:nvSpPr>
        <p:spPr>
          <a:xfrm>
            <a:off x="457200" y="1106009"/>
            <a:ext cx="11554691" cy="5751991"/>
          </a:xfrm>
          <a:prstGeom prst="rect">
            <a:avLst/>
          </a:prstGeom>
          <a:solidFill>
            <a:schemeClr val="lt1">
              <a:alpha val="39000"/>
            </a:schemeClr>
          </a:solidFill>
        </p:spPr>
        <p:style>
          <a:lnRef idx="2">
            <a:schemeClr val="accent3"/>
          </a:lnRef>
          <a:fillRef idx="1">
            <a:schemeClr val="lt1"/>
          </a:fillRef>
          <a:effectRef idx="0">
            <a:schemeClr val="accent3"/>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91440" indent="457200">
              <a:lnSpc>
                <a:spcPct val="100000"/>
              </a:lnSpc>
              <a:spcAft>
                <a:spcPts val="1200"/>
              </a:spcAft>
              <a:buNone/>
            </a:pPr>
            <a:r>
              <a:rPr lang="vi-VN" sz="2000" dirty="0" smtClean="0">
                <a:latin typeface="Arial" panose="020B0604020202020204" pitchFamily="34" charset="0"/>
                <a:cs typeface="Arial" panose="020B0604020202020204" pitchFamily="34" charset="0"/>
              </a:rPr>
              <a:t>Thuở </a:t>
            </a:r>
            <a:r>
              <a:rPr lang="vi-VN" sz="2000" dirty="0">
                <a:latin typeface="Arial" panose="020B0604020202020204" pitchFamily="34" charset="0"/>
                <a:cs typeface="Arial" panose="020B0604020202020204" pitchFamily="34" charset="0"/>
              </a:rPr>
              <a:t>đi học, Cao Bá Quát viết chữ rất xấu nên nhiều bài văn dù hay vẫn bị thầy cho điểm kém.</a:t>
            </a:r>
            <a:br>
              <a:rPr lang="vi-VN" sz="2000" dirty="0">
                <a:latin typeface="Arial" panose="020B0604020202020204" pitchFamily="34" charset="0"/>
                <a:cs typeface="Arial" panose="020B0604020202020204" pitchFamily="34" charset="0"/>
              </a:rPr>
            </a:br>
            <a:r>
              <a:rPr lang="vi-VN" sz="2000" dirty="0">
                <a:latin typeface="Arial" panose="020B0604020202020204" pitchFamily="34" charset="0"/>
                <a:cs typeface="Arial" panose="020B0604020202020204" pitchFamily="34" charset="0"/>
              </a:rPr>
              <a:t>Một hôm, có bà cụ hàng xóm sang khẩn khoản:</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Gia đình già có việc oan uổng muốn kêu quan, nhờ cậu viết giúp cho lá đơn, có được không?</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Cao </a:t>
            </a:r>
            <a:r>
              <a:rPr lang="vi-VN" sz="2000" dirty="0">
                <a:latin typeface="Arial" panose="020B0604020202020204" pitchFamily="34" charset="0"/>
                <a:cs typeface="Arial" panose="020B0604020202020204" pitchFamily="34" charset="0"/>
              </a:rPr>
              <a:t>Bá Quát vui vẻ trả lời:</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Tưởng việc gì khó, chứ việc ấy cháu xin sẵn lòng.</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Lá </a:t>
            </a:r>
            <a:r>
              <a:rPr lang="vi-VN" sz="2000" dirty="0">
                <a:latin typeface="Arial" panose="020B0604020202020204" pitchFamily="34" charset="0"/>
                <a:cs typeface="Arial" panose="020B0604020202020204" pitchFamily="34" charset="0"/>
              </a:rPr>
              <a:t>đơn viết lí lẽ rõ ràng, Cao Bá Quát yên trí quan sẽ xét nỗi oan cho bà cụ. Nào ngờ, chữ ông xấu quá, quan đọc không được nên thét lính đuổi bà ra khỏi huyện đường. Về nhà, bà kể lại câu chuyện khiến Cao Bá Quát vô cùng ân </a:t>
            </a:r>
            <a:r>
              <a:rPr lang="vi-VN" sz="2000" dirty="0" smtClean="0">
                <a:latin typeface="Arial" panose="020B0604020202020204" pitchFamily="34" charset="0"/>
                <a:cs typeface="Arial" panose="020B0604020202020204" pitchFamily="34" charset="0"/>
              </a:rPr>
              <a:t>hận.</a:t>
            </a: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Ông </a:t>
            </a:r>
            <a:r>
              <a:rPr lang="vi-VN" sz="2000" dirty="0">
                <a:latin typeface="Arial" panose="020B0604020202020204" pitchFamily="34" charset="0"/>
                <a:cs typeface="Arial" panose="020B0604020202020204" pitchFamily="34" charset="0"/>
              </a:rPr>
              <a:t>biết dù văn hay đến đâu mà chữ không ra chữ cũng chẳng ích gì. Từ đó, ông dốc sức luyện viết chữ sao cho đẹp.</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Sáng </a:t>
            </a:r>
            <a:r>
              <a:rPr lang="vi-VN" sz="2000" dirty="0">
                <a:latin typeface="Arial" panose="020B0604020202020204" pitchFamily="34" charset="0"/>
                <a:cs typeface="Arial" panose="020B0604020202020204" pitchFamily="34" charset="0"/>
              </a:rPr>
              <a:t>sáng, ông cầm que vạch lên cột nhà luyện chữ cho cứng cáp. Mỗi buổi tối, ông viết xong mười trang vở mới chịu đi ngủ. Chữ viết đã tiến bộ, ông lại mượn những cuốn sách chữ viết đẹp làm mẫu để luyện nhiều kiểu chữ khác nhau.</a:t>
            </a:r>
            <a:br>
              <a:rPr lang="vi-VN" sz="2000" dirty="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vi-VN" sz="2000" dirty="0" smtClean="0">
                <a:latin typeface="Arial" panose="020B0604020202020204" pitchFamily="34" charset="0"/>
                <a:cs typeface="Arial" panose="020B0604020202020204" pitchFamily="34" charset="0"/>
              </a:rPr>
              <a:t>Kiên </a:t>
            </a:r>
            <a:r>
              <a:rPr lang="vi-VN" sz="2000" dirty="0">
                <a:latin typeface="Arial" panose="020B0604020202020204" pitchFamily="34" charset="0"/>
                <a:cs typeface="Arial" panose="020B0604020202020204" pitchFamily="34" charset="0"/>
              </a:rPr>
              <a:t>trì luyện tập suốt mấy năm, chữ ông mỗi ngày mỗi đẹp. Ông nổi danh khắp nước là người văn hay chữ tốt</a:t>
            </a:r>
            <a:r>
              <a:rPr lang="vi-VN" sz="2000" dirty="0" smtClean="0">
                <a:latin typeface="Arial" panose="020B0604020202020204" pitchFamily="34" charset="0"/>
                <a:cs typeface="Arial" panose="020B0604020202020204" pitchFamily="34" charset="0"/>
              </a:rPr>
              <a:t>.</a:t>
            </a:r>
            <a:r>
              <a:rPr lang="vi-VN" sz="2000" dirty="0">
                <a:latin typeface="Arial" panose="020B0604020202020204" pitchFamily="34" charset="0"/>
                <a:cs typeface="Arial" panose="020B0604020202020204" pitchFamily="34" charset="0"/>
              </a:rPr>
              <a:t/>
            </a:r>
            <a:br>
              <a:rPr lang="vi-VN"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0" indent="457200">
              <a:lnSpc>
                <a:spcPct val="100000"/>
              </a:lnSpc>
              <a:buNone/>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vi-VN" sz="2000" i="1" dirty="0" smtClean="0">
                <a:latin typeface="Arial" panose="020B0604020202020204" pitchFamily="34" charset="0"/>
                <a:cs typeface="Arial" panose="020B0604020202020204" pitchFamily="34" charset="0"/>
              </a:rPr>
              <a:t>Theo</a:t>
            </a:r>
            <a:r>
              <a:rPr lang="vi-VN" sz="2000" dirty="0" smtClean="0">
                <a:latin typeface="Arial" panose="020B0604020202020204" pitchFamily="34" charset="0"/>
                <a:cs typeface="Arial" panose="020B0604020202020204" pitchFamily="34" charset="0"/>
              </a:rPr>
              <a:t> T</a:t>
            </a:r>
            <a:r>
              <a:rPr lang="en-US" sz="2000" dirty="0" smtClean="0">
                <a:latin typeface="Arial" panose="020B0604020202020204" pitchFamily="34" charset="0"/>
                <a:cs typeface="Arial" panose="020B0604020202020204" pitchFamily="34" charset="0"/>
              </a:rPr>
              <a:t>RUYỆN ĐỌC</a:t>
            </a:r>
            <a:r>
              <a:rPr lang="vi-VN" sz="2000" dirty="0" smtClean="0">
                <a:latin typeface="Arial" panose="020B0604020202020204" pitchFamily="34" charset="0"/>
                <a:cs typeface="Arial" panose="020B0604020202020204" pitchFamily="34" charset="0"/>
              </a:rPr>
              <a:t> </a:t>
            </a:r>
            <a:r>
              <a:rPr lang="vi-VN" sz="2000" dirty="0">
                <a:latin typeface="Arial" panose="020B0604020202020204" pitchFamily="34" charset="0"/>
                <a:cs typeface="Arial" panose="020B0604020202020204" pitchFamily="34" charset="0"/>
              </a:rPr>
              <a:t>1 (1995)</a:t>
            </a:r>
          </a:p>
          <a:p>
            <a:pPr marL="0" lvl="0" indent="0" algn="just" defTabSz="396875">
              <a:lnSpc>
                <a:spcPct val="100000"/>
              </a:lnSpc>
              <a:spcBef>
                <a:spcPct val="0"/>
              </a:spcBef>
              <a:buFontTx/>
              <a:buNone/>
            </a:pPr>
            <a:endParaRPr lang="en-US" altLang="en-US" sz="2400" dirty="0">
              <a:latin typeface="Arial" panose="020B0604020202020204" pitchFamily="34" charset="0"/>
              <a:cs typeface="Arial" panose="020B0604020202020204" pitchFamily="34" charset="0"/>
            </a:endParaRPr>
          </a:p>
          <a:p>
            <a:pPr marL="0" lvl="0" indent="0" algn="just" defTabSz="396875">
              <a:lnSpc>
                <a:spcPct val="100000"/>
              </a:lnSpc>
              <a:spcBef>
                <a:spcPct val="0"/>
              </a:spcBef>
              <a:buFontTx/>
              <a:buNone/>
            </a:pPr>
            <a:endParaRPr lang="en-US" altLang="en-US" sz="2400" dirty="0">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rotWithShape="1">
          <a:blip r:embed="rId3" cstate="print">
            <a:extLst>
              <a:ext uri="{28A0092B-C50C-407E-A947-70E740481C1C}">
                <a14:useLocalDpi xmlns:a14="http://schemas.microsoft.com/office/drawing/2010/main" val="0"/>
              </a:ext>
            </a:extLst>
          </a:blip>
          <a:srcRect t="61421" b="609"/>
          <a:stretch>
            <a:fillRect/>
          </a:stretch>
        </p:blipFill>
        <p:spPr>
          <a:xfrm>
            <a:off x="15894" y="18387"/>
            <a:ext cx="12174936" cy="6839613"/>
          </a:xfrm>
          <a:prstGeom prst="rect">
            <a:avLst/>
          </a:prstGeom>
        </p:spPr>
      </p:pic>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b="56888"/>
          <a:stretch>
            <a:fillRect/>
          </a:stretch>
        </p:blipFill>
        <p:spPr>
          <a:xfrm>
            <a:off x="75542" y="4948182"/>
            <a:ext cx="12166197" cy="1920798"/>
          </a:xfrm>
          <a:prstGeom prst="rect">
            <a:avLst/>
          </a:prstGeom>
        </p:spPr>
      </p:pic>
      <p:pic>
        <p:nvPicPr>
          <p:cNvPr id="31" name="图片 30"/>
          <p:cNvPicPr>
            <a:picLocks noChangeAspect="1"/>
          </p:cNvPicPr>
          <p:nvPr/>
        </p:nvPicPr>
        <p:blipFill rotWithShape="1">
          <a:blip r:embed="rId5" cstate="print">
            <a:extLst>
              <a:ext uri="{28A0092B-C50C-407E-A947-70E740481C1C}">
                <a14:useLocalDpi xmlns:a14="http://schemas.microsoft.com/office/drawing/2010/main" val="0"/>
              </a:ext>
            </a:extLst>
          </a:blip>
          <a:srcRect t="22718"/>
          <a:stretch>
            <a:fillRect/>
          </a:stretch>
        </p:blipFill>
        <p:spPr>
          <a:xfrm>
            <a:off x="100031" y="2"/>
            <a:ext cx="2156809" cy="1953617"/>
          </a:xfrm>
          <a:prstGeom prst="rect">
            <a:avLst/>
          </a:prstGeom>
        </p:spPr>
      </p:pic>
      <p:sp>
        <p:nvSpPr>
          <p:cNvPr id="32" name="文本框 31"/>
          <p:cNvSpPr txBox="1"/>
          <p:nvPr/>
        </p:nvSpPr>
        <p:spPr>
          <a:xfrm>
            <a:off x="3071801" y="255599"/>
            <a:ext cx="6588700" cy="1123712"/>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6EBA35"/>
            </a:solidFill>
          </a:ln>
        </p:spPr>
        <p:txBody>
          <a:bodyPr vert="horz" wrap="square" rtlCol="0">
            <a:spAutoFit/>
          </a:bodyPr>
          <a:lstStyle/>
          <a:p>
            <a:pPr algn="ct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Chia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làm</a:t>
            </a:r>
            <a:r>
              <a:rPr lang="en-US" altLang="zh-CN" sz="6000" b="1" spc="300" dirty="0">
                <a:ln>
                  <a:solidFill>
                    <a:srgbClr val="6EBA35"/>
                  </a:solidFill>
                </a:ln>
                <a:solidFill>
                  <a:srgbClr val="329061"/>
                </a:solidFill>
                <a:latin typeface="UTM Nyala" panose="02040603050506020204" pitchFamily="18" charset="0"/>
                <a:ea typeface="方正姚体" panose="02010601030101010101" pitchFamily="2" charset="-122"/>
              </a:rPr>
              <a:t> 3 </a:t>
            </a:r>
            <a:r>
              <a:rPr lang="en-US" altLang="zh-CN" sz="6000" b="1" spc="300" dirty="0" err="1">
                <a:ln>
                  <a:solidFill>
                    <a:srgbClr val="6EBA35"/>
                  </a:solidFill>
                </a:ln>
                <a:solidFill>
                  <a:srgbClr val="329061"/>
                </a:solidFill>
                <a:latin typeface="UTM Nyala" panose="02040603050506020204" pitchFamily="18" charset="0"/>
                <a:ea typeface="方正姚体" panose="02010601030101010101" pitchFamily="2" charset="-122"/>
              </a:rPr>
              <a:t>đoạn</a:t>
            </a:r>
            <a:endParaRPr lang="zh-CN" altLang="en-US" sz="6000" b="1" spc="300" dirty="0">
              <a:ln>
                <a:solidFill>
                  <a:srgbClr val="6EBA35"/>
                </a:solidFill>
              </a:ln>
              <a:solidFill>
                <a:srgbClr val="329061"/>
              </a:solidFill>
              <a:latin typeface="UTM Nyala" panose="02040603050506020204" pitchFamily="18" charset="0"/>
              <a:ea typeface="方正姚体" panose="02010601030101010101" pitchFamily="2" charset="-122"/>
            </a:endParaRPr>
          </a:p>
        </p:txBody>
      </p:sp>
      <p:pic>
        <p:nvPicPr>
          <p:cNvPr id="7" name="图片 6"/>
          <p:cNvPicPr>
            <a:picLocks noChangeAspect="1"/>
          </p:cNvPicPr>
          <p:nvPr/>
        </p:nvPicPr>
        <p:blipFill rotWithShape="1">
          <a:blip r:embed="rId6">
            <a:extLst>
              <a:ext uri="{28A0092B-C50C-407E-A947-70E740481C1C}">
                <a14:useLocalDpi xmlns:a14="http://schemas.microsoft.com/office/drawing/2010/main" val="0"/>
              </a:ext>
            </a:extLst>
          </a:blip>
          <a:srcRect l="20023" b="67764"/>
          <a:stretch>
            <a:fillRect/>
          </a:stretch>
        </p:blipFill>
        <p:spPr>
          <a:xfrm flipV="1">
            <a:off x="8342012" y="-1"/>
            <a:ext cx="3886677" cy="1566592"/>
          </a:xfrm>
          <a:prstGeom prst="rect">
            <a:avLst/>
          </a:prstGeom>
        </p:spPr>
      </p:pic>
      <p:sp>
        <p:nvSpPr>
          <p:cNvPr id="25" name="Text Placeholder 2"/>
          <p:cNvSpPr txBox="1"/>
          <p:nvPr/>
        </p:nvSpPr>
        <p:spPr>
          <a:xfrm>
            <a:off x="2832260" y="1953619"/>
            <a:ext cx="2330565" cy="964077"/>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schemeClr val="tx1">
                  <a:alpha val="60000"/>
                </a:schemeClr>
              </a:solidFill>
              <a:latin typeface="腾祥铁山楷书繁" panose="01010104010101010101" pitchFamily="2" charset="-122"/>
              <a:ea typeface="腾祥铁山楷书繁" panose="01010104010101010101" pitchFamily="2" charset="-122"/>
              <a:cs typeface="Source Sans Pro" charset="0"/>
            </a:endParaRPr>
          </a:p>
        </p:txBody>
      </p:sp>
      <p:grpSp>
        <p:nvGrpSpPr>
          <p:cNvPr id="3" name="Group 2"/>
          <p:cNvGrpSpPr/>
          <p:nvPr/>
        </p:nvGrpSpPr>
        <p:grpSpPr>
          <a:xfrm>
            <a:off x="1464014" y="1088749"/>
            <a:ext cx="7626139" cy="1766798"/>
            <a:chOff x="1464014" y="1088749"/>
            <a:chExt cx="7626139" cy="1766798"/>
          </a:xfrm>
        </p:grpSpPr>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1464014" y="1088749"/>
              <a:ext cx="1841022" cy="1766798"/>
            </a:xfrm>
            <a:prstGeom prst="rect">
              <a:avLst/>
            </a:prstGeom>
          </p:spPr>
        </p:pic>
        <p:sp>
          <p:nvSpPr>
            <p:cNvPr id="2" name="TextBox 1"/>
            <p:cNvSpPr txBox="1"/>
            <p:nvPr/>
          </p:nvSpPr>
          <p:spPr>
            <a:xfrm>
              <a:off x="1834705" y="1689560"/>
              <a:ext cx="7255448" cy="954107"/>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1:    </a:t>
              </a:r>
              <a:r>
                <a:rPr lang="en-US" sz="2800" b="1" dirty="0" err="1" smtClean="0">
                  <a:latin typeface="Times New Roman" panose="02020603050405020304" pitchFamily="18" charset="0"/>
                  <a:cs typeface="Times New Roman" panose="02020603050405020304" pitchFamily="18" charset="0"/>
                </a:rPr>
                <a:t>Thuở</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cháu</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xin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sẵn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lòng</a:t>
              </a:r>
              <a:r>
                <a:rPr lang="en-US" altLang="en-US" sz="2800" b="1" dirty="0" smtClean="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2953553" y="2435472"/>
            <a:ext cx="8193666" cy="1766798"/>
            <a:chOff x="2953553" y="2435472"/>
            <a:chExt cx="8193666" cy="1766798"/>
          </a:xfrm>
        </p:grpSpPr>
        <p:pic>
          <p:nvPicPr>
            <p:cNvPr id="24"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2953553" y="2435472"/>
              <a:ext cx="1841022" cy="1766798"/>
            </a:xfrm>
            <a:prstGeom prst="rect">
              <a:avLst/>
            </a:prstGeom>
          </p:spPr>
        </p:pic>
        <p:sp>
          <p:nvSpPr>
            <p:cNvPr id="26" name="TextBox 25"/>
            <p:cNvSpPr txBox="1"/>
            <p:nvPr/>
          </p:nvSpPr>
          <p:spPr>
            <a:xfrm>
              <a:off x="3324244" y="3036283"/>
              <a:ext cx="7822975"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Lá</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đơn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a:latin typeface="Times New Roman" panose="02020603050405020304" pitchFamily="18" charset="0"/>
                  <a:ea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t>
              </a:r>
              <a:r>
                <a:rPr lang="en-US" altLang="en-US" sz="2800" b="1" dirty="0" err="1" smtClean="0">
                  <a:latin typeface="Times New Roman" panose="02020603050405020304" pitchFamily="18" charset="0"/>
                  <a:cs typeface="Times New Roman" panose="02020603050405020304" pitchFamily="18" charset="0"/>
                </a:rPr>
                <a:t>uyện</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viết</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chữ</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sao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cho</a:t>
              </a:r>
              <a:r>
                <a:rPr lang="en-US" altLang="en-US" sz="2800" b="1" dirty="0" smtClean="0">
                  <a:latin typeface="Times New Roman" panose="02020603050405020304" pitchFamily="18" charset="0"/>
                  <a:cs typeface="Times New Roman" panose="02020603050405020304" pitchFamily="18" charset="0"/>
                </a:rPr>
                <a:t> </a:t>
              </a:r>
              <a:r>
                <a:rPr lang="en-US" altLang="en-US" sz="2800" b="1" dirty="0" err="1" smtClean="0">
                  <a:latin typeface="Times New Roman" panose="02020603050405020304" pitchFamily="18" charset="0"/>
                  <a:cs typeface="Times New Roman" panose="02020603050405020304" pitchFamily="18" charset="0"/>
                </a:rPr>
                <a:t>đẹp</a:t>
              </a:r>
              <a:r>
                <a:rPr lang="en-US" alt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792134" y="3797192"/>
            <a:ext cx="4109215" cy="1766798"/>
            <a:chOff x="4792134" y="3797192"/>
            <a:chExt cx="4109215" cy="1766798"/>
          </a:xfrm>
        </p:grpSpPr>
        <p:pic>
          <p:nvPicPr>
            <p:cNvPr id="27"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369445">
              <a:off x="4792134" y="3797192"/>
              <a:ext cx="1841022" cy="1766798"/>
            </a:xfrm>
            <a:prstGeom prst="rect">
              <a:avLst/>
            </a:prstGeom>
          </p:spPr>
        </p:pic>
        <p:sp>
          <p:nvSpPr>
            <p:cNvPr id="28" name="TextBox 27"/>
            <p:cNvSpPr txBox="1"/>
            <p:nvPr/>
          </p:nvSpPr>
          <p:spPr>
            <a:xfrm>
              <a:off x="5162825" y="4398003"/>
              <a:ext cx="3738524" cy="954107"/>
            </a:xfrm>
            <a:prstGeom prst="rect">
              <a:avLst/>
            </a:prstGeom>
            <a:noFill/>
          </p:spPr>
          <p:txBody>
            <a:bodyPr wrap="none" rtlCol="0">
              <a:spAutoFit/>
            </a:bodyPr>
            <a:lstStyle/>
            <a:p>
              <a:pPr marL="0" lvl="0" indent="0">
                <a:lnSpc>
                  <a:spcPct val="100000"/>
                </a:lnSpc>
                <a:spcBef>
                  <a:spcPct val="50000"/>
                </a:spcBef>
                <a:buFontTx/>
                <a:buNone/>
              </a:pPr>
              <a:r>
                <a:rPr lang="en-US" sz="2800" b="1" dirty="0" err="1">
                  <a:solidFill>
                    <a:schemeClr val="bg1"/>
                  </a:solidFill>
                  <a:latin typeface="Times New Roman" panose="02020603050405020304" pitchFamily="18" charset="0"/>
                  <a:cs typeface="Times New Roman" panose="02020603050405020304" pitchFamily="18" charset="0"/>
                </a:rPr>
                <a:t>Đoạn</a:t>
              </a:r>
              <a:r>
                <a:rPr lang="en-US" sz="2800" b="1" dirty="0">
                  <a:solidFill>
                    <a:schemeClr val="bg1"/>
                  </a:solidFill>
                  <a:latin typeface="Times New Roman" panose="02020603050405020304" pitchFamily="18" charset="0"/>
                  <a:cs typeface="Times New Roman" panose="02020603050405020304" pitchFamily="18" charset="0"/>
                </a:rPr>
                <a:t> 3:    </a:t>
              </a:r>
              <a:r>
                <a:rPr lang="en-US" altLang="en-US" sz="2800" b="1" dirty="0" err="1">
                  <a:latin typeface="Times New Roman" panose="02020603050405020304" pitchFamily="18" charset="0"/>
                  <a:cs typeface="Times New Roman" panose="02020603050405020304" pitchFamily="18" charset="0"/>
                </a:rPr>
                <a:t>Phần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còn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a:t>
              </a:r>
              <a:endParaRPr lang="vi-VN" altLang="en-US" sz="2800" b="1" dirty="0">
                <a:latin typeface="Times New Roman" panose="02020603050405020304" pitchFamily="18" charset="0"/>
                <a:ea typeface="Times New Roman" panose="02020603050405020304" pitchFamily="18" charset="0"/>
              </a:endParaRPr>
            </a:p>
            <a:p>
              <a:endParaRPr lang="en-US" sz="2800" dirty="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par>
                          <p:cTn id="17" fill="hold">
                            <p:stCondLst>
                              <p:cond delay="1000"/>
                            </p:stCondLst>
                            <p:childTnLst>
                              <p:par>
                                <p:cTn id="18" presetID="14" presetClass="entr" presetSubtype="1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2300" y="3674695"/>
            <a:ext cx="5083700"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1420018" y="1745953"/>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khẩn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khoản</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marL="273050" indent="-273050" algn="ctr" eaLnBrk="1" hangingPunct="1">
              <a:buNone/>
            </a:pPr>
            <a:r>
              <a:rPr lang="en-US" altLang="x-none" sz="4400" b="1" dirty="0" err="1">
                <a:solidFill>
                  <a:schemeClr val="bg1"/>
                </a:solidFill>
                <a:latin typeface="Times New Roman" panose="02020603050405020304" pitchFamily="18" charset="0"/>
                <a:cs typeface="Times New Roman" panose="02020603050405020304" pitchFamily="18" charset="0"/>
              </a:rPr>
              <a:t>Luyện</a:t>
            </a:r>
            <a:r>
              <a:rPr lang="en-US" altLang="x-none" sz="4400" b="1" dirty="0">
                <a:solidFill>
                  <a:schemeClr val="bg1"/>
                </a:solidFill>
                <a:latin typeface="Times New Roman" panose="02020603050405020304" pitchFamily="18" charset="0"/>
                <a:cs typeface="Times New Roman" panose="02020603050405020304" pitchFamily="18" charset="0"/>
              </a:rPr>
              <a:t> </a:t>
            </a:r>
            <a:r>
              <a:rPr lang="en-US" altLang="x-none" sz="4400" b="1" dirty="0" err="1">
                <a:solidFill>
                  <a:schemeClr val="bg1"/>
                </a:solidFill>
                <a:latin typeface="Times New Roman" panose="02020603050405020304" pitchFamily="18" charset="0"/>
                <a:cs typeface="Times New Roman" panose="02020603050405020304" pitchFamily="18" charset="0"/>
              </a:rPr>
              <a:t>đọc</a:t>
            </a:r>
            <a:endParaRPr lang="en-US" altLang="x-none" sz="4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124543" y="2659559"/>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dirty="0" err="1">
                <a:solidFill>
                  <a:srgbClr val="0000FF"/>
                </a:solidFill>
                <a:latin typeface="Times New Roman" panose="02020603050405020304" pitchFamily="18" charset="0"/>
                <a:cs typeface="Times New Roman" panose="02020603050405020304" pitchFamily="18" charset="0"/>
              </a:rPr>
              <a:t>oan</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uổng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Rectangle 8"/>
          <p:cNvSpPr/>
          <p:nvPr/>
        </p:nvSpPr>
        <p:spPr>
          <a:xfrm>
            <a:off x="1420018" y="3655285"/>
            <a:ext cx="4389734" cy="70173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dốc</a:t>
            </a: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4400" dirty="0" err="1">
                <a:solidFill>
                  <a:srgbClr val="0000FF"/>
                </a:solidFill>
                <a:latin typeface="Times New Roman" panose="02020603050405020304" pitchFamily="18" charset="0"/>
                <a:cs typeface="Times New Roman" panose="02020603050405020304" pitchFamily="18" charset="0"/>
              </a:rPr>
              <a:t>sức</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096000" y="4424726"/>
            <a:ext cx="5083699" cy="701731"/>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algn="ct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cầm</a:t>
            </a:r>
            <a:r>
              <a:rPr lang="en-US" altLang="en-US" sz="4400" dirty="0">
                <a:solidFill>
                  <a:srgbClr val="0000FF"/>
                </a:solidFill>
                <a:latin typeface="Times New Roman" panose="02020603050405020304" pitchFamily="18" charset="0"/>
                <a:cs typeface="Times New Roman" panose="02020603050405020304" pitchFamily="18" charset="0"/>
              </a:rPr>
              <a:t> que</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7024" y="4588301"/>
            <a:ext cx="5955189"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5809752" y="2659559"/>
            <a:ext cx="4389734" cy="769441"/>
          </a:xfrm>
          <a:prstGeom prst="rect">
            <a:avLst/>
          </a:prstGeom>
          <a:noFill/>
          <a:ln w="9525">
            <a:no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a:solidFill>
                  <a:schemeClr val="bg2"/>
                </a:solidFill>
                <a:latin typeface="Times New Roman" panose="02020603050405020304" pitchFamily="18" charset="0"/>
                <a:cs typeface="Times New Roman" panose="02020603050405020304" pitchFamily="18" charset="0"/>
              </a:rPr>
              <a:t>-</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6" name="图片 29"/>
          <p:cNvPicPr>
            <a:picLocks noChangeAspect="1"/>
          </p:cNvPicPr>
          <p:nvPr/>
        </p:nvPicPr>
        <p:blipFill rotWithShape="1">
          <a:blip r:embed="rId2">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sp>
        <p:nvSpPr>
          <p:cNvPr id="7" name="Content Placeholder 2"/>
          <p:cNvSpPr txBox="1"/>
          <p:nvPr/>
        </p:nvSpPr>
        <p:spPr bwMode="auto">
          <a:xfrm>
            <a:off x="3552785" y="245889"/>
            <a:ext cx="5143517" cy="790430"/>
          </a:xfrm>
          <a:prstGeom prst="rect">
            <a:avLst/>
          </a:prstGeom>
        </p:spPr>
        <p:style>
          <a:lnRef idx="0">
            <a:schemeClr val="accent3"/>
          </a:lnRef>
          <a:fillRef idx="3">
            <a:schemeClr val="accent3"/>
          </a:fillRef>
          <a:effectRef idx="3">
            <a:schemeClr val="accent3"/>
          </a:effectRef>
          <a:fontRef idx="minor">
            <a:schemeClr val="lt1"/>
          </a:fontRef>
        </p:style>
        <p:txBody>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algn="ctr">
              <a:spcBef>
                <a:spcPct val="50000"/>
              </a:spcBef>
            </a:pPr>
            <a:r>
              <a:rPr lang="en-US" sz="4400" b="1" dirty="0" err="1">
                <a:solidFill>
                  <a:srgbClr val="2E1700"/>
                </a:solidFill>
                <a:latin typeface="Times New Roman" panose="02020603050405020304" pitchFamily="18" charset="0"/>
              </a:rPr>
              <a:t>Giải</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nghĩa</a:t>
            </a:r>
            <a:r>
              <a:rPr lang="en-US" sz="4400" b="1" dirty="0">
                <a:solidFill>
                  <a:srgbClr val="2E1700"/>
                </a:solidFill>
                <a:latin typeface="Times New Roman" panose="02020603050405020304" pitchFamily="18" charset="0"/>
              </a:rPr>
              <a:t> </a:t>
            </a:r>
            <a:r>
              <a:rPr lang="en-US" sz="4400" b="1" dirty="0" err="1">
                <a:solidFill>
                  <a:srgbClr val="2E1700"/>
                </a:solidFill>
                <a:latin typeface="Times New Roman" panose="02020603050405020304" pitchFamily="18" charset="0"/>
              </a:rPr>
              <a:t>từ</a:t>
            </a:r>
            <a:endParaRPr lang="en-US" sz="4400" b="1" dirty="0">
              <a:solidFill>
                <a:srgbClr val="2E1700"/>
              </a:solidFill>
              <a:latin typeface="Times New Roman" panose="02020603050405020304" pitchFamily="18" charset="0"/>
            </a:endParaRPr>
          </a:p>
        </p:txBody>
      </p:sp>
      <p:sp>
        <p:nvSpPr>
          <p:cNvPr id="9" name="Rectangle 8"/>
          <p:cNvSpPr/>
          <p:nvPr/>
        </p:nvSpPr>
        <p:spPr>
          <a:xfrm>
            <a:off x="7144987" y="2167964"/>
            <a:ext cx="4389734" cy="769441"/>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h</a:t>
            </a:r>
            <a:r>
              <a:rPr lang="en-US" altLang="en-US" sz="4400" b="1" dirty="0" err="1" smtClean="0">
                <a:latin typeface="Times New Roman" panose="02020603050405020304" pitchFamily="18" charset="0"/>
                <a:cs typeface="Times New Roman" panose="02020603050405020304" pitchFamily="18" charset="0"/>
              </a:rPr>
              <a:t>uyện</a:t>
            </a:r>
            <a:r>
              <a:rPr lang="en-US" altLang="en-US" sz="4400" b="1" dirty="0" smtClean="0">
                <a:latin typeface="Times New Roman" panose="02020603050405020304" pitchFamily="18" charset="0"/>
                <a:cs typeface="Times New Roman" panose="02020603050405020304" pitchFamily="18" charset="0"/>
              </a:rPr>
              <a:t> </a:t>
            </a:r>
            <a:r>
              <a:rPr lang="en-US" altLang="en-US" sz="4400" b="1" dirty="0" err="1" smtClean="0">
                <a:latin typeface="Times New Roman" panose="02020603050405020304" pitchFamily="18" charset="0"/>
                <a:cs typeface="Times New Roman" panose="02020603050405020304" pitchFamily="18" charset="0"/>
              </a:rPr>
              <a:t>đường</a:t>
            </a:r>
            <a:endParaRPr lang="en-US" altLang="en-US" sz="44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8" name="Picture 20" descr="U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17" y="1343891"/>
            <a:ext cx="6587736" cy="417021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1"/>
          <p:cNvSpPr txBox="1">
            <a:spLocks noChangeArrowheads="1"/>
          </p:cNvSpPr>
          <p:nvPr/>
        </p:nvSpPr>
        <p:spPr bwMode="auto">
          <a:xfrm>
            <a:off x="7144987" y="3776662"/>
            <a:ext cx="4783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1" dirty="0" err="1">
                <a:solidFill>
                  <a:srgbClr val="3333FF"/>
                </a:solidFill>
                <a:latin typeface="Times New Roman" panose="02020603050405020304" pitchFamily="18" charset="0"/>
                <a:cs typeface="Times New Roman" panose="02020603050405020304" pitchFamily="18" charset="0"/>
              </a:rPr>
              <a:t>N</a:t>
            </a:r>
            <a:r>
              <a:rPr lang="en-US" altLang="en-US" b="1" dirty="0" err="1" smtClean="0">
                <a:solidFill>
                  <a:srgbClr val="3333FF"/>
                </a:solidFill>
                <a:latin typeface="Times New Roman" panose="02020603050405020304" pitchFamily="18" charset="0"/>
                <a:cs typeface="Times New Roman" panose="02020603050405020304" pitchFamily="18" charset="0"/>
              </a:rPr>
              <a:t>ơi</a:t>
            </a:r>
            <a:r>
              <a:rPr lang="en-US" altLang="en-US" b="1" dirty="0" smtClean="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quan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huyện</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a:solidFill>
                  <a:srgbClr val="3333FF"/>
                </a:solidFill>
                <a:latin typeface="Times New Roman" panose="02020603050405020304" pitchFamily="18" charset="0"/>
                <a:cs typeface="Times New Roman" panose="02020603050405020304" pitchFamily="18" charset="0"/>
              </a:rPr>
              <a:t>làm</a:t>
            </a:r>
            <a:r>
              <a:rPr lang="en-US" altLang="en-US" b="1" dirty="0">
                <a:solidFill>
                  <a:srgbClr val="3333FF"/>
                </a:solidFill>
                <a:latin typeface="Times New Roman" panose="02020603050405020304" pitchFamily="18" charset="0"/>
                <a:cs typeface="Times New Roman" panose="02020603050405020304" pitchFamily="18" charset="0"/>
              </a:rPr>
              <a:t> </a:t>
            </a:r>
            <a:r>
              <a:rPr lang="en-US" altLang="en-US" b="1" dirty="0" err="1" smtClean="0">
                <a:solidFill>
                  <a:srgbClr val="3333FF"/>
                </a:solidFill>
                <a:latin typeface="Times New Roman" panose="02020603050405020304" pitchFamily="18" charset="0"/>
                <a:cs typeface="Times New Roman" panose="02020603050405020304" pitchFamily="18" charset="0"/>
              </a:rPr>
              <a:t>việc</a:t>
            </a:r>
            <a:r>
              <a:rPr lang="en-US" altLang="en-US" b="1" dirty="0" smtClean="0">
                <a:solidFill>
                  <a:srgbClr val="3333FF"/>
                </a:solidFill>
                <a:latin typeface="Times New Roman" panose="02020603050405020304" pitchFamily="18" charset="0"/>
                <a:cs typeface="Times New Roman" panose="02020603050405020304" pitchFamily="18" charset="0"/>
              </a:rPr>
              <a:t>.</a:t>
            </a:r>
            <a:endParaRPr lang="en-US" altLang="en-US" b="1" dirty="0">
              <a:solidFill>
                <a:srgbClr val="3333FF"/>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65564" y="952277"/>
            <a:ext cx="9579297" cy="1323439"/>
          </a:xfrm>
          <a:prstGeom prst="rect">
            <a:avLst/>
          </a:prstGeom>
          <a:noFill/>
        </p:spPr>
        <p:txBody>
          <a:bodyPr wrap="square">
            <a:spAutoFit/>
          </a:bodyPr>
          <a:lstStyle/>
          <a:p>
            <a:pPr>
              <a:spcBef>
                <a:spcPct val="50000"/>
              </a:spcBef>
            </a:pPr>
            <a:r>
              <a:rPr lang="en-US" altLang="en-US" sz="4000" dirty="0" err="1">
                <a:solidFill>
                  <a:srgbClr val="FF0000"/>
                </a:solidFill>
                <a:latin typeface="Times New Roman" panose="02020603050405020304" pitchFamily="18" charset="0"/>
                <a:cs typeface="Times New Roman" panose="02020603050405020304" pitchFamily="18" charset="0"/>
              </a:rPr>
              <a:t>Thuở</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học</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nhiều</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văn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797941" y="168244"/>
            <a:ext cx="944880" cy="78403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8" name="Text Box 20"/>
          <p:cNvSpPr txBox="1">
            <a:spLocks noChangeArrowheads="1"/>
          </p:cNvSpPr>
          <p:nvPr/>
        </p:nvSpPr>
        <p:spPr bwMode="auto">
          <a:xfrm>
            <a:off x="3297381" y="2479051"/>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a:solidFill>
                  <a:srgbClr val="0000FF"/>
                </a:solidFill>
                <a:latin typeface="Times New Roman" panose="02020603050405020304" pitchFamily="18" charset="0"/>
                <a:cs typeface="Times New Roman" panose="02020603050405020304" pitchFamily="18" charset="0"/>
              </a:rPr>
              <a:t>Thuở</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học</a:t>
            </a:r>
            <a:r>
              <a:rPr lang="en-US" altLang="en-US" sz="3200" dirty="0">
                <a:solidFill>
                  <a:srgbClr val="0000FF"/>
                </a:solidFill>
                <a:latin typeface="Times New Roman" panose="02020603050405020304" pitchFamily="18" charset="0"/>
                <a:cs typeface="Times New Roman" panose="02020603050405020304" pitchFamily="18" charset="0"/>
              </a:rPr>
              <a:t> 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nhiều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sp>
        <p:nvSpPr>
          <p:cNvPr id="14" name="Text Box 20"/>
          <p:cNvSpPr txBox="1">
            <a:spLocks noChangeArrowheads="1"/>
          </p:cNvSpPr>
          <p:nvPr/>
        </p:nvSpPr>
        <p:spPr bwMode="auto">
          <a:xfrm>
            <a:off x="3053806" y="3492447"/>
            <a:ext cx="8091055" cy="584775"/>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err="1" smtClean="0">
                <a:solidFill>
                  <a:srgbClr val="FF0000"/>
                </a:solidFill>
                <a:latin typeface="Times New Roman" panose="02020603050405020304" pitchFamily="18" charset="0"/>
                <a:cs typeface="Times New Roman" panose="02020603050405020304" pitchFamily="18" charset="0"/>
              </a:rPr>
              <a:t>Vì</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sao</a:t>
            </a:r>
            <a:r>
              <a:rPr lang="en-US" altLang="en-US" sz="3200" dirty="0" smtClean="0">
                <a:solidFill>
                  <a:srgbClr val="FF0000"/>
                </a:solidFill>
                <a:latin typeface="Times New Roman" panose="02020603050405020304" pitchFamily="18" charset="0"/>
                <a:cs typeface="Times New Roman" panose="02020603050405020304" pitchFamily="18" charset="0"/>
              </a:rPr>
              <a:t> Cao </a:t>
            </a:r>
            <a:r>
              <a:rPr lang="en-US" altLang="en-US" sz="3200" dirty="0" err="1" smtClean="0">
                <a:solidFill>
                  <a:srgbClr val="FF0000"/>
                </a:solidFill>
                <a:latin typeface="Times New Roman" panose="02020603050405020304" pitchFamily="18" charset="0"/>
                <a:cs typeface="Times New Roman" panose="02020603050405020304" pitchFamily="18" charset="0"/>
              </a:rPr>
              <a:t>Bá</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Quát</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thường</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bị</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điểm</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kém</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17" name="Text Box 20"/>
          <p:cNvSpPr txBox="1">
            <a:spLocks noChangeArrowheads="1"/>
          </p:cNvSpPr>
          <p:nvPr/>
        </p:nvSpPr>
        <p:spPr bwMode="auto">
          <a:xfrm>
            <a:off x="3153373" y="4216735"/>
            <a:ext cx="8091055"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thường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bị</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điểm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văn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ông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viết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rất</a:t>
            </a:r>
            <a:r>
              <a:rPr lang="en-US" altLang="en-US" sz="3200" dirty="0">
                <a:solidFill>
                  <a:srgbClr val="0000FF"/>
                </a:solidFill>
                <a:latin typeface="Times New Roman" panose="02020603050405020304" pitchFamily="18" charset="0"/>
                <a:cs typeface="Times New Roman" panose="02020603050405020304" pitchFamily="18" charset="0"/>
              </a:rPr>
              <a:t> hay.</a:t>
            </a:r>
          </a:p>
        </p:txBody>
      </p:sp>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236" y="2464749"/>
            <a:ext cx="2546996" cy="2940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849123" y="952277"/>
            <a:ext cx="9295738" cy="1323439"/>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độ</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của</a:t>
            </a:r>
            <a:r>
              <a:rPr lang="en-US" altLang="en-US" sz="4000" dirty="0">
                <a:solidFill>
                  <a:srgbClr val="FF0000"/>
                </a:solidFill>
                <a:latin typeface="Times New Roman" panose="02020603050405020304" pitchFamily="18" charset="0"/>
                <a:cs typeface="Times New Roman" panose="02020603050405020304" pitchFamily="18" charset="0"/>
              </a:rPr>
              <a:t> Cao </a:t>
            </a:r>
            <a:r>
              <a:rPr lang="en-US" altLang="en-US" sz="4000" dirty="0" err="1">
                <a:solidFill>
                  <a:srgbClr val="FF0000"/>
                </a:solidFill>
                <a:latin typeface="Times New Roman" panose="02020603050405020304" pitchFamily="18" charset="0"/>
                <a:cs typeface="Times New Roman" panose="02020603050405020304" pitchFamily="18" charset="0"/>
              </a:rPr>
              <a:t>Bá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Quát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thế</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nào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khi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nhận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lời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giúp</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bà</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cụ</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hàng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xóm</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viết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đơn</a:t>
            </a:r>
            <a:r>
              <a:rPr lang="en-US" altLang="en-US" sz="4000" dirty="0">
                <a:solidFill>
                  <a:srgbClr val="FF0000"/>
                </a:solidFill>
                <a:latin typeface="Times New Roman" panose="02020603050405020304" pitchFamily="18" charset="0"/>
                <a:cs typeface="Times New Roman" panose="02020603050405020304" pitchFamily="18" charset="0"/>
              </a:rPr>
              <a:t>?</a:t>
            </a: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868279" y="168244"/>
            <a:ext cx="869115" cy="83265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31990" y="731382"/>
            <a:ext cx="1416720" cy="1416720"/>
          </a:xfrm>
          <a:prstGeom prst="rect">
            <a:avLst/>
          </a:prstGeom>
        </p:spPr>
      </p:pic>
      <p:sp>
        <p:nvSpPr>
          <p:cNvPr id="12" name="Text Box 20"/>
          <p:cNvSpPr txBox="1">
            <a:spLocks noChangeArrowheads="1"/>
          </p:cNvSpPr>
          <p:nvPr/>
        </p:nvSpPr>
        <p:spPr bwMode="auto">
          <a:xfrm>
            <a:off x="1461098" y="3014727"/>
            <a:ext cx="9979252" cy="1077218"/>
          </a:xfrm>
          <a:prstGeom prst="rect">
            <a:avLst/>
          </a:prstGeom>
          <a:noFill/>
          <a:ln w="9525">
            <a:noFill/>
            <a:miter lim="800000"/>
          </a:ln>
        </p:spPr>
        <p:txBody>
          <a:bodyPr wrap="square">
            <a:spAutoFit/>
          </a:bodyPr>
          <a:lstStyle>
            <a:defPPr>
              <a:defRPr lang="vi-V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18" charset="0"/>
                <a:ea typeface="+mn-ea"/>
                <a:cs typeface="+mn-cs"/>
              </a:defRPr>
            </a:lvl9pPr>
          </a:lstStyle>
          <a:p>
            <a:pPr eaLnBrk="1" hangingPunct="1">
              <a:spcBef>
                <a:spcPct val="50000"/>
              </a:spcBef>
            </a:pPr>
            <a:r>
              <a:rPr lang="en-US" altLang="x-none" sz="2400" b="1" dirty="0">
                <a:solidFill>
                  <a:srgbClr val="222A35"/>
                </a:solidFill>
                <a:latin typeface="Arial" panose="020B0604020202020204" pitchFamily="34" charset="0"/>
                <a:sym typeface="Wingdings" panose="05000000000000000000" pitchFamily="2" charset="2"/>
              </a:rPr>
              <a:t>     </a:t>
            </a:r>
            <a:r>
              <a:rPr lang="en-US" altLang="en-US" sz="3200" dirty="0">
                <a:solidFill>
                  <a:srgbClr val="0000FF"/>
                </a:solidFill>
                <a:latin typeface="Times New Roman" panose="02020603050405020304" pitchFamily="18" charset="0"/>
                <a:cs typeface="Times New Roman" panose="02020603050405020304" pitchFamily="18" charset="0"/>
              </a:rPr>
              <a:t>Cao </a:t>
            </a:r>
            <a:r>
              <a:rPr lang="en-US" altLang="en-US" sz="3200" dirty="0" err="1">
                <a:solidFill>
                  <a:srgbClr val="0000FF"/>
                </a:solidFill>
                <a:latin typeface="Times New Roman" panose="02020603050405020304" pitchFamily="18" charset="0"/>
                <a:cs typeface="Times New Roman" panose="02020603050405020304" pitchFamily="18" charset="0"/>
              </a:rPr>
              <a:t>Bá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Quát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vui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nói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Tưởng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gì</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việc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cháu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xin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sẵn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351942" y="635630"/>
            <a:ext cx="9792919" cy="1608224"/>
          </a:xfrm>
          <a:prstGeom prst="roundRect">
            <a:avLst>
              <a:gd name="adj" fmla="val 0"/>
            </a:avLst>
          </a:prstGeom>
          <a:noFill/>
          <a:ln w="28575">
            <a:solidFill>
              <a:srgbClr val="6EBA3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矩形 93"/>
          <p:cNvSpPr/>
          <p:nvPr/>
        </p:nvSpPr>
        <p:spPr>
          <a:xfrm>
            <a:off x="1301725" y="616852"/>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811087" y="1950338"/>
            <a:ext cx="383991"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rgbClr val="6EB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1545480" y="1369178"/>
            <a:ext cx="9508041" cy="584775"/>
          </a:xfrm>
          <a:prstGeom prst="rect">
            <a:avLst/>
          </a:prstGeom>
          <a:noFill/>
        </p:spPr>
        <p:txBody>
          <a:bodyPr wrap="square">
            <a:spAutoFit/>
          </a:bodyPr>
          <a:lstStyle/>
          <a:p>
            <a:pPr>
              <a:spcBef>
                <a:spcPct val="50000"/>
              </a:spcBef>
            </a:pPr>
            <a:r>
              <a:rPr lang="en-US" altLang="en-US" sz="2800" b="1" dirty="0">
                <a:solidFill>
                  <a:schemeClr val="bg2"/>
                </a:solidFill>
                <a:cs typeface="Arial" panose="020B0604020202020204" pitchFamily="34"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Sự</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việc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gì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xảy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làm</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cho</a:t>
            </a:r>
            <a:r>
              <a:rPr lang="en-US" altLang="en-US" sz="3200" dirty="0">
                <a:solidFill>
                  <a:srgbClr val="FF0000"/>
                </a:solidFill>
                <a:latin typeface="Times New Roman" panose="02020603050405020304" pitchFamily="18" charset="0"/>
                <a:cs typeface="Times New Roman" panose="02020603050405020304" pitchFamily="18" charset="0"/>
              </a:rPr>
              <a:t> Cao </a:t>
            </a:r>
            <a:r>
              <a:rPr lang="en-US" altLang="en-US" sz="3200" dirty="0" err="1">
                <a:solidFill>
                  <a:srgbClr val="FF0000"/>
                </a:solidFill>
                <a:latin typeface="Times New Roman" panose="02020603050405020304" pitchFamily="18" charset="0"/>
                <a:cs typeface="Times New Roman" panose="02020603050405020304" pitchFamily="18" charset="0"/>
              </a:rPr>
              <a:t>Bá</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Quát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phải</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ân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hận</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US" altLang="en-US" sz="3600" b="1" dirty="0">
              <a:latin typeface="Times New Roman" panose="02020603050405020304" pitchFamily="18" charset="0"/>
              <a:ea typeface="Times New Roman" panose="02020603050405020304" pitchFamily="18" charset="0"/>
            </a:endParaRPr>
          </a:p>
        </p:txBody>
      </p:sp>
      <p:sp>
        <p:nvSpPr>
          <p:cNvPr id="9" name="Rectangle 8"/>
          <p:cNvSpPr/>
          <p:nvPr/>
        </p:nvSpPr>
        <p:spPr>
          <a:xfrm>
            <a:off x="4429760" y="378572"/>
            <a:ext cx="4490720" cy="52322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Tìm</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hiểu</a:t>
            </a:r>
            <a:r>
              <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rPr>
              <a:t> </a:t>
            </a:r>
            <a:r>
              <a:rPr lang="en-US" sz="3200" b="1" dirty="0" err="1">
                <a:ln>
                  <a:solidFill>
                    <a:srgbClr val="329061"/>
                  </a:solidFill>
                </a:ln>
                <a:solidFill>
                  <a:srgbClr val="6EBA35"/>
                </a:solidFill>
                <a:latin typeface="Times New Roman" panose="02020603050405020304" pitchFamily="18" charset="0"/>
                <a:cs typeface="Times New Roman" panose="02020603050405020304" pitchFamily="18" charset="0"/>
              </a:rPr>
              <a:t>bài</a:t>
            </a:r>
            <a:endParaRPr lang="en-US" sz="3200" b="1" dirty="0">
              <a:ln>
                <a:solidFill>
                  <a:srgbClr val="329061"/>
                </a:solidFill>
              </a:ln>
              <a:solidFill>
                <a:srgbClr val="6EBA35"/>
              </a:solidFill>
              <a:latin typeface="Times New Roman" panose="02020603050405020304" pitchFamily="18" charset="0"/>
              <a:cs typeface="Times New Roman" panose="02020603050405020304" pitchFamily="18" charset="0"/>
            </a:endParaRPr>
          </a:p>
        </p:txBody>
      </p:sp>
      <p:sp>
        <p:nvSpPr>
          <p:cNvPr id="11" name="Freeform 5"/>
          <p:cNvSpPr/>
          <p:nvPr/>
        </p:nvSpPr>
        <p:spPr bwMode="auto">
          <a:xfrm>
            <a:off x="3627120" y="168244"/>
            <a:ext cx="1067962" cy="9566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6EBA35"/>
          </a:solidFill>
          <a:ln w="63500" cap="flat">
            <a:noFill/>
            <a:prstDash val="solid"/>
            <a:miter lim="800000"/>
          </a:ln>
          <a:effectLst/>
        </p:spPr>
        <p:txBody>
          <a:bodyPr vert="horz" wrap="square" lIns="121883" tIns="60941" rIns="121883" bIns="60941" numCol="1" anchor="t" anchorCtr="0" compatLnSpc="1"/>
          <a:lstStyle/>
          <a:p>
            <a:endParaRPr lang="zh-CN" altLang="en-US" sz="2400">
              <a:solidFill>
                <a:schemeClr val="bg1"/>
              </a:solidFill>
            </a:endParaRPr>
          </a:p>
        </p:txBody>
      </p:sp>
      <p:pic>
        <p:nvPicPr>
          <p:cNvPr id="16" name="图片 29"/>
          <p:cNvPicPr>
            <a:picLocks noChangeAspect="1"/>
          </p:cNvPicPr>
          <p:nvPr/>
        </p:nvPicPr>
        <p:blipFill rotWithShape="1">
          <a:blip r:embed="rId3">
            <a:extLst>
              <a:ext uri="{28A0092B-C50C-407E-A947-70E740481C1C}">
                <a14:useLocalDpi xmlns:a14="http://schemas.microsoft.com/office/drawing/2010/main" val="0"/>
              </a:ext>
            </a:extLst>
          </a:blip>
          <a:srcRect b="56888"/>
          <a:stretch>
            <a:fillRect/>
          </a:stretch>
        </p:blipFill>
        <p:spPr>
          <a:xfrm>
            <a:off x="25803" y="5277366"/>
            <a:ext cx="12166197" cy="1580440"/>
          </a:xfrm>
          <a:prstGeom prst="rect">
            <a:avLst/>
          </a:prstGeom>
        </p:spPr>
      </p:pic>
      <p:pic>
        <p:nvPicPr>
          <p:cNvPr id="20"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3373" y="-223810"/>
            <a:ext cx="1179455" cy="1224705"/>
          </a:xfrm>
          <a:prstGeom prst="rect">
            <a:avLst/>
          </a:prstGeom>
        </p:spPr>
      </p:pic>
      <p:pic>
        <p:nvPicPr>
          <p:cNvPr id="4" name="Picture 3" descr="A picture containing vector graphics&#10;&#10;Description automatically generated"/>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08283" y="725639"/>
            <a:ext cx="1416720" cy="1416720"/>
          </a:xfrm>
          <a:prstGeom prst="rect">
            <a:avLst/>
          </a:prstGeom>
        </p:spPr>
      </p:pic>
      <p:sp>
        <p:nvSpPr>
          <p:cNvPr id="19" name="TextBox 18"/>
          <p:cNvSpPr txBox="1"/>
          <p:nvPr/>
        </p:nvSpPr>
        <p:spPr>
          <a:xfrm>
            <a:off x="1275523" y="2459120"/>
            <a:ext cx="9893353" cy="130753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spcBef>
                <a:spcPct val="50000"/>
              </a:spcBef>
            </a:pP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smtClean="0">
                <a:solidFill>
                  <a:srgbClr val="0000FF"/>
                </a:solidFill>
                <a:latin typeface="Times New Roman" panose="02020603050405020304" pitchFamily="18" charset="0"/>
                <a:cs typeface="Times New Roman" panose="02020603050405020304" pitchFamily="18" charset="0"/>
              </a:rPr>
              <a:t>Lá</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đơn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của</a:t>
            </a:r>
            <a:r>
              <a:rPr lang="en-US" altLang="en-US" sz="2800" dirty="0">
                <a:solidFill>
                  <a:srgbClr val="0000FF"/>
                </a:solidFill>
                <a:latin typeface="Times New Roman" panose="02020603050405020304" pitchFamily="18" charset="0"/>
                <a:cs typeface="Times New Roman" panose="02020603050405020304" pitchFamily="18" charset="0"/>
              </a:rPr>
              <a:t> Cao </a:t>
            </a:r>
            <a:r>
              <a:rPr lang="en-US" altLang="en-US" sz="2800" dirty="0" err="1">
                <a:solidFill>
                  <a:srgbClr val="0000FF"/>
                </a:solidFill>
                <a:latin typeface="Times New Roman" panose="02020603050405020304" pitchFamily="18" charset="0"/>
                <a:cs typeface="Times New Roman" panose="02020603050405020304" pitchFamily="18" charset="0"/>
              </a:rPr>
              <a:t>Bá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vì</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chữ</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quá</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xấu</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quan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đọc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nên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thét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lính</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đuổi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về</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khiến</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bà</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cụ</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không</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giải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được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nổi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oan</a:t>
            </a:r>
            <a:r>
              <a:rPr lang="en-US" altLang="en-US" sz="2800" dirty="0">
                <a:solidFill>
                  <a:srgbClr val="0000FF"/>
                </a:solidFill>
                <a:latin typeface="Times New Roman" panose="02020603050405020304" pitchFamily="18" charset="0"/>
                <a:cs typeface="Times New Roman" panose="02020603050405020304" pitchFamily="18" charset="0"/>
              </a:rPr>
              <a:t>.  </a:t>
            </a:r>
          </a:p>
        </p:txBody>
      </p:sp>
      <p:sp>
        <p:nvSpPr>
          <p:cNvPr id="2" name="Rectangle 1"/>
          <p:cNvSpPr/>
          <p:nvPr/>
        </p:nvSpPr>
        <p:spPr>
          <a:xfrm>
            <a:off x="1301725" y="3981923"/>
            <a:ext cx="10036494" cy="1384995"/>
          </a:xfrm>
          <a:prstGeom prst="rect">
            <a:avLst/>
          </a:prstGeom>
        </p:spPr>
        <p:txBody>
          <a:bodyPr wrap="square">
            <a:spAutoFit/>
          </a:bodyPr>
          <a:lstStyle/>
          <a:p>
            <a:pPr algn="just">
              <a:lnSpc>
                <a:spcPct val="150000"/>
              </a:lnSpc>
              <a:spcBef>
                <a:spcPct val="0"/>
              </a:spcBef>
            </a:pPr>
            <a:r>
              <a:rPr lang="en-US" altLang="en-US" sz="2800" dirty="0" err="1">
                <a:solidFill>
                  <a:srgbClr val="FF0000"/>
                </a:solidFill>
                <a:latin typeface="Times New Roman" panose="02020603050405020304" pitchFamily="18" charset="0"/>
                <a:cs typeface="Times New Roman" panose="02020603050405020304" pitchFamily="18" charset="0"/>
              </a:rPr>
              <a:t>Khi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cụ</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bị</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thét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lính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đuổi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về</a:t>
            </a:r>
            <a:r>
              <a:rPr lang="en-US" altLang="en-US" sz="2800" dirty="0">
                <a:solidFill>
                  <a:srgbClr val="FF0000"/>
                </a:solidFill>
                <a:latin typeface="Times New Roman" panose="02020603050405020304" pitchFamily="18" charset="0"/>
                <a:cs typeface="Times New Roman" panose="02020603050405020304" pitchFamily="18" charset="0"/>
              </a:rPr>
              <a:t> Cao </a:t>
            </a:r>
            <a:r>
              <a:rPr lang="en-US" altLang="en-US" sz="2800" dirty="0" err="1">
                <a:solidFill>
                  <a:srgbClr val="FF0000"/>
                </a:solidFill>
                <a:latin typeface="Times New Roman" panose="02020603050405020304" pitchFamily="18" charset="0"/>
                <a:cs typeface="Times New Roman" panose="02020603050405020304" pitchFamily="18" charset="0"/>
              </a:rPr>
              <a:t>Bá</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Quát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có</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cảm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giác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như</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thế</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cs typeface="Times New Roman" panose="02020603050405020304" pitchFamily="18" charset="0"/>
              </a:rPr>
              <a:t>nào</a:t>
            </a:r>
            <a:r>
              <a:rPr lang="en-US" altLang="en-US" sz="2800" dirty="0" smtClean="0">
                <a:solidFill>
                  <a:srgbClr val="FF0000"/>
                </a:solidFill>
                <a:latin typeface="Times New Roman" panose="02020603050405020304" pitchFamily="18" charset="0"/>
                <a:cs typeface="Times New Roman" panose="02020603050405020304" pitchFamily="18" charset="0"/>
              </a:rPr>
              <a:t> ?</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b477ae07242d637877d3fecd39c269ddc3626"/>
  <p:tag name="ISPRING_ULTRA_SCORM_COURSE_ID" val="AB46AD38-C16B-4D42-B09A-F1385243EF3C"/>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LAYERS_CUSTOMIZATION" val="UEsDBBQAAgAIAIOZ9UTOggk37AIAAIgIAAAUAAAAdW5pdmVyc2FsL3BsYXllci54bWytVU1v2zAMPafA/oOhe62kXdc0kFt0BYod1qFA1m23QLUZW4tteZJcN/31o/xtz+lWYAcDNsX3SPGRNLt6TmLnCZQWMvXIwp0TB1JfBiINPfLw9fZ4Sa4u3x2xLOZ7UI4IPJKnwgJ4TJwAtK9EZhB8z03kkZ7BRWbiZEpIJcweuc+Qu4u0JO+OZuiSao9ExmQrSouicIVGRBpqGeeWRLu+TGimQENqQNEqDeI02JX5OxqfRKbU7DPQPWRm3h64Jmk5nrUYkBSnrlQhPZnPF/TH3ee1H0HCj0WqDU99IA5WclaW8pH7uzsZ5DFoa5uxKsk1GGOTKG0zZlZisUwdrXyPVA6bBLTmIWg3TkNCKyydALNtzHVU8+gBreXVO1Hzln4b+71p3ErlaOec5Y+x0BEe9SGddRLI6DAqS8rrlh300HTQrWUijoJfuVAQlJ/f2haZL0gVsO24Mk9XFz4e4Nst941U+xuEYRfVCrqtaG4lmluCWg63jb7uKEhz2y1wkytoSjVjTyIA+YUrxW1bXBqVA6MjY42lQzCj1ZVrkTpBWGSS+OwftLF+I2l+6teUKQH/Q5hPSNTWRKQBPN8K9DGQYE0NYLGtzTVZ7NqYXU46f0x6fT0wVTnWouBFHMNVCDiGATecdnZ6CAqKa3TxczXC9g4OgiMRRjE+ZpJhfHqQJuFqN8nQOzgIjqW/m4C25raMdFzHUTO1HcToxDphfq6NTMRL2Z6DPWNWZR++NnLN0XUm2oPz+R+jOIjRDOaWTKwu+9bbV83hvZ1TozufTVZZBt2K8wAmzyqvZhbybOQTwJbnsbnp59Tswx50lPPUdExzfcd+l8VavIBTiMD+6RantiYR2J7xyIflaY8B9cTtMghfmqYiMlpLUql5SDmGtXkSUFSYalY+ouqhknkajLRxs+7noGPcVdcKuBPDFjNdnGDzycwj7/GlvsvF2UV3lfPFRYMt87qvAle5vGFV1wl3nUHrfm0vwuqZx9ffUEsDBBQAAgAIAMNcIUvsxkxIXyoAAFlBAAAXAAAAdW5pdmVyc2FsL3VuaXZlcnNhbC5wbmftfHlUU+e+KHpq7bFWT1usUqO0OGBKIBUUCFM6ASICChZlTCtDoBAiYZIhSWtPtVVJypSIBFINQy2TDCZEhlitRghJClQwbCBqCBFDQBKSEDK9HTrR03PXu++9u956963+wcrK79v7N4/f94WvDgf7v7Tu9XVWVlYvBRz4INTK6m9cK6vVH7/wPAhJ9b61DfxYlRHq/55VkwAyDX55Dv1u0LtWVi3kFw0frwG///3kgYgMK6tXMi1/qyYSbU9ZWb0zG/DBu0dPxSrGMc0N6Bifj3xetb258Z1Bt0sfoRbv7nv0xaVXvho9+sLXz6+JfeL3+d6jr75x4uX2N+8cb9z3mu/Yh7yhDVAo03dw9Rftu2qY7TUJJnMGu1lxPx+V0RihjU1pjlB5Cibv9Y8JVdeavGU30MMEXmLRCIqIVz2tb96umw4hWsRZ+6jsWCx7OGcIr4924CLNOuGmEyC478Da4M3BTWWSkdh8TMfbIATyXeajyW8h5hk0cqvTcyDgrFPl4rcQcuJqUJJN2FxJodsZFxD8zTrpIk3aXOOtmyy5nQsCxiB98wgeyl+vpHK8aGutrG7yL0PoLtItVlYPDZUHEQR5lDiPDzfcgqemdSqYfE+xLth288T3EVSJ1+bcWIrQNw295I9cGnALEvsOe/Lj0poriwaUnfeMkRliK6tPLwU3QrQJ0JEwktikYXGSEU05Ln3phI/nvwopeBw0lOEpBHxKJROF1o+rcOutrGg/lJdKOrQT+eKjmbjOTRTrNlvjE3//oQzdbA5Hf6/1ZkIFI6u10XQoKY1lRIscjjVBYhIjh5OBJFVr9LDQFVhIZWDgqtBZ5MLljd3JSxEdNlJ3skK5eRO7Un9RXwXk0pa4DO/ggTSZM3cUKS6fqGKJ4m6M+VX07HuLy4uTjwh9gIWk5vPZnY0cxX7Qgf5RF04K8wiNvGTqT0+TzSQ4tOChgbk8tau3s7fvd/zz0SERGHm8LnqOVSRHULI9gSR9n5JdAAAT2e3RTbLF0b0JeU5h1biGjV7PbhbBMihfPE0slYyRvZzY2HLK6nJ9BfcN50Y4L5fmwnHkFBzK8OTS5BFO1Ig0IM5j1K+2MJ4tbS8dhYQNF3oh2RsRPTPNQXPEv/9YK80DsKQaYuEqK6t9Fh4Php7BeVOhLgpYrEMMRldaak2LFiZUUFuH+o4OTwu9EqNE2U5h2aO4gb6QJnR56ffRQg0OhmHfc20rnGGJ/YZBybuYc2NVZeytWaCNmGJkFVSPF/W3w4b6TnJim7Tk5M5KzMIdd6Z3LaaSsBWIZ5uyHR4a202wk0763AhXbRsHC8TGgV7Fv0ps8JAy4NSiK2VKGi92quZtad7BoHNHHQ6XM2F7MUheLnu8L4QIw4iY0XBeQmxzZXnaHTiXpsx6Qeou9Hf4jo2CGvGf9UuqdLmzzhz4DWPcaBqasEDmz+yNSYurgI2IBR6iYKQjl5ZsnHczLrhigRTQf75BlMxB6r5MiERl6lshGF12eWilc4k6tKM1GHXCmUNnwcSNL6i5xTzrbmZ09WLtlkR2NHNaRGCOO7k4qtoUpTeZY8mdEdIOb4IxbnBd/JTUZ2ovX03ojp6zHcr2FAYN83HGhYG40SkFDtkWTexETuz+wnOXmx4r7extzSUBeF47UwwJqU2wVXSAinjcb3rj2MEwwU81X1dnSvMcgqHwxqM1pddfoSW0NTKDPYdEw8m7ruIbXEfCcK2F4f+kcIuNTAUroc3YQFew4j5JcOC1x91baOiEoeumE8sk0UJ8v1EYVw40vjO1N0n4Ya2sZc6WK40bFQvihghHWhR7Y5pcSqSUIVxqY//UFiDjhtesxpCY14kt71HspwAgS+lvSd3XNJRRd0t3DEVBA44EQL86hF3z3aaW2k2NUg9oJP7vB6F9C9G1M9fVIDdy6MkI111XHamYhAqM3mhzr7TL1VsOmwOSPeQ4mv4+CSm8owR5YJlavsyO5nHbOZUJSveppV/MxKJR1KMZF2WdxMJJHymirws2pBkQs6KZcecIeDA9uJfh+vPQMSTQid2rcAWCUtB7PlXV/ZaBoFzZDJgCRQWSreItgr+BoKnDlof3hCDA2PzGy/LUp0rLW1Z9YSsWulhdBiWvgmtLhFiW8nhmg9Cc2qPjYy0JMaJvLwiVQsEqYVVaBwHRHl7OPu/k/icWStWLEjK2qkAZ8NDKa+kJ4zZdFbMMV47PEXIs6Tvtg8m3VbdehK8nasgMEMlhPwGs27QkPyZ+7/y9y1NnkYZHJ9dfPAKyu0cyXUfvWRqO+GADQpd5L+kX6A50yQfVfn5xNy+AxN+x6Ws5UHnh7qc2oLCfOpfGFXnYFK5ysTCUsIdrl+X8+t8SLQroO0zyfRq/7/n+PRZmLkPO/9T7K773Ea9dLRnY8vYyM2dwsFB7xt6P/EBFfbNeerw6+C9C/2lCXeLc+Tub3Y41RYu2IrazO1ag01P1s53YDADDwqSxpZTuMgkvve9O3++IJprHMoTet51vNOO6cOkraGvtdfeU334627nf9rpmfka1gvgEfdKzm6Fkz+HG7Hs/3+jz5IIKkfA7o3MhTqgeLxhd78TtTgm90EbCFfisZKlEVC7xnOvKyNCO59iW9VU46vkmf+6mzipE2h331hi27g8PY6Tu0kzbYsmWbWInaQf8LtgIhPyuyXlTfBRigmpXbllPl56KuPA+wof+u3Ilxt43KZIjezdIFwv+INzZcBJrk+QwSbjCRqeIuAPSU+F/RnG5VCI5l76HK1updCTin7iuwD9j3twNmYv8Mw5fJ6499E/cT16hSAKpTi/VCf8VO/tb6amX/hV3Xwsta+XrHyAobYKVhtnDxQ3/QX3nI0nYbvXwowWbP/F5HYLqKcjN0CtYG2UYxr9hDKI9D+85deV0w7+u2VElkzvXRPxJRDi3t+nP4DdLJfHUPyM53JeOi343/M8WcC/fFP9vzFWC+TeoKZL4o1+XSf7onakOXChF/zXGtsinCWLP+xNpi8vkdJZKquH3+uZ18Ss9d0M3xL7xDYd/sUVAOqRMiKdKfAJaDVIetXmiuKJ8xTqKrRJ4nl2TiZKekj5eie5Y1anHX/EbWRMesCv63dxySdn5lXiJuVPlaFeqU4yHh0NnM64AEcw+/v91cpNnyCpz0iyJyI1t1ABuVDiq58YPhMk7m1Fj0Wyc9Gmjmp05PTjFBNI68+T83Gffr23m8yTXHHP7Z9myqnrWZCL6d+aaQ87Fros7hy4BoGeFXqr++zUCZN2HB+igzhl617dGRVw8mGEy8eE/gA7C/12OWDrGF44+rL/yQDBWG70bKmCPh8hLsjI0uRHXWI3UafY2DCFwSpqafTA/qm6bECfayaJygTpMfYimaJCmLpa6AukynO6imkvT8dqz/Ll29sKV2CMQaUNhr7dFO4W9FfZGhjevfRojsv7e1TsNjEMG2cG+TY0rTwAbu9ZDB1OLT4C9FgB2IGJNEY/CLIx2CjxZjImv9IGqjK0RLOls51wPk3+vpV0igFs5w7mvsqskQaFnkM8+27h+pES9UrdD56IORpW8R1U+EJyufZYQGXgw3rOeFs+GlSgr1FFXg0Ktoy6DPMy0VbIxvjcqMRjuxfh84/xOaJUif5AnianFdJpjs0jsstGdqpIZYma04nir2HThJKlx3Gy6WAKjZgHM+JgVcbTU7nKpcaf/uQSHuwHrYhw6AtLqntQu7i+n4GzYVacvujTh02mNVLkoh+4K7wV7rCYWEEQMd5WruZ4HSTuKs5mdIcyi6n44uV7ROT5icm/lM9OIBseIHERQMGVFmPg0PuG3wnLZlYMXk7uz/fYltMHPQXt7U7thHNhlI0Ev6Ven5rMrw59QQcRTaPaMJ5dVsN4ZbrPtmCeoUqY51tmD1NBJ223PW2mmnsw0XuukFJZCTGSWPYpOZJskfQrGDyDeI39XaAFbNHGYtUs12soI9TjoWRXNPDE+SEJoE3LDESwgHc0mjM+wtsmUptovZTtGjaJMRO5K1TRAuRE+u+B34EOql59qvAHN2u9Gu2hlmJocZuwUvy/d52mlDjPez/PA2OIDYrbPMSdh2etmnuh7RX7F71XEpaK/A0TPNBelF52RWk9VhjkyHatl8VOAoq1/kCHcFR3QG1UVgRHfKbTu0RQ93ZlwjR84PyPDRMG5X8dND825oaMyOh1LpHr8AjrOH1SQpjLBH41z6d7Fu46rsptAJpaPEFb9w5gXQCRmxKR5/dWD/UXof0KI7K15cJ/Ft8PdyzXpZGd/AUOFPvqZ+yyhHe7LXKN6hEx42XVJR19GLJvn2iKXvtx/8niP2Ti3kTiVc/l/cbz5j+ce1YM4MqYKrxEFTbzI3YrtarlKGzNrjhsm7ZEiL+PCkD954EkLcOf2RmQXe65H72qrf8B1JS6eJXbkCvMn2tgSkucGv9mwggWG7bhBjTKrB4zbvDdEwywkarxMixIp71lTL/wffuRH/SiTFLXhRell/SIX6VPg1eG+rNBTCwP+mySvTq1FLn7/rAXSW/74SHqDHbrIn/zi5s+XFabruEbzCvHRTT6bnxknmo23bx3ng22ze0HBA+KygQzPziK7IrWTOy1bbB4FXvk541kj12Dhqssb8UmLi9fMy4Tu5SQlxChjFANxr+skUYwrx+9zDDzOelt7TcUyGQFYEbd3Wlbr+Yzi42Vz21GHfi0OqtGU5pdsh5oJ6vrbp4+Xk8N/WWpw5IJjAzux3B5sVW5Mw3sWHw+09wcuqalVYHMip6Bq+cLWAKcMzyE9jLxrhBVRMkfQdo5416b4hBqLyAXxi9RGsJRRhoCuAQOzsYg5kxQ7hE1hz+AmAhY5ZPj2ZW8MjiTNgfWb78gaU+5mjWcDFQdnKnMmcvd1h/ShaxNiB5s5pXgY9Wdink0bCx7+zZ8VZRn0gYbeEIKyRL59aL/t1TSyWIY069yCQpybxwli/UROOzmh9dBUQrmJfbwWk0JhNlserqCiCLqnP5mDiDB7KeP+ZvKyduyhXMSOS6+U3yp3ft3Scl3KBhtfVMwnLFxXNHJNZxCvNYWXHh/LY+LGNPejKgyoAcV8v2jgyF6vYId2KKNx0m9w8+DMjtzJIn9X1OKtzaT2LBdHXoGmjd7t2lwzLuhijlcHzSUQfJ6v9DIbVCO1LCPsRUOTcqQTkPxw5xtLTN1tkrrbRvWoh6PIB2eUDB4iquJWuZI2E0qKCvboTggn6ePGwkkhLjrOFUBS3sZgnDhFC/cqSa0LColECMrHqum20CFoS69yx7CjsV20sDvBXTdI7cnERK7LqGWd7j7DicS3LMd1SwoiDV0I+vtsfZgJDrZZPpdGzs20fr3brR7CwrMk0dsDm1jqvI0+iw/v7wquMjHup5ixknASkHDuZK19IwStD6gYCfwqaLRcXFtDHw7Bor+oCC9QGR9T5vBz+f7oGn+999VUlnf4DHLZwNmO3MaCKbCtKYp5bXAysUxiraYhBGpYmxcl2lbEpMeUkMNlDU++/cfslbLHNF3QKLe+BKTmzEBeKDtRMdlKnxgMkdfBhzSboLcVFzID08QHAghgfLoUbGulLzu/ezJieyUi9jVRwptBwZGnWUHYZBVV6j4ElM8UbMzLhbEnxD6Nk4z7bsoRWtQ8X539WkeME2/+W1qTI5c3vUMh+QnxOW0S1z7WpIT+cyClyMj41SJ3YDXO6ARqMvFoPV7WgV/LLmNXl4mkqBKf8zhae+hYOwxLD1cOPKVt2lb2fcyC1B19Qc95Zbwv3fSP8EHTs/A5WE8GzVi7hZWsOJQ9CM8P1aVMMEbs9P6WzHkhhpde7NICpUA7oJcHDiabjh/T7ziu0PcacTzk6P3i3PIeUNt0zNYgPbLQhRiFEDizx9vbAaPmktT2dc/kJY4zPhSPIBVoWTWgVu+HXwqLzai9gT/rlsxTRzKDsMATKaHdKIOlV0wI4tFEnqKy1KxaPHF4eR9nJzg71+PpLOpqoC8m0GGQJ6UEQPldGOmpnb4dfDE4U7k6Ro4qigjj+3X9aB8X2OnO4xQJIRKVFxZJNWtPFstwRwVRzCDbXb7uvMn1ameRVjmz8LpJKDn/7rJ0JaWSnehjGRq3Oy44PGAzYljzhBl9gcJrLx1MYKcN+ePCO/hCdXVl0Kx2AMuoGd8+PRJT4lXFsOs4by0IP1hBgwraE2ww4lVpiebroZ7yTszSAVSryjjFpEdzitok3mbZ/C+xE8Br6c+IlLasBkGmsJ/rlc/42D3/+vreiKcDKcXGyz/XrYIb7AHz1LevrHzOWPDsc1sI5d0m6lwDOZY6s/aXCXIoxMRjHHl5Mg8UyVj7y/tLy2XN9+uW5Ww5slsW8nMNXEwtNmuSjj7HrjKrThGhP9dPetB2MCV8DKLQESv8m4ME9F9aQNEdc26XJ8gEIXTZFl9sju2IlE62l6C8vOZ/eHXmYTm6SlR9Nv2GpXjxtRyzkc8g+3gYdEjSMoZcFczubKXl8OVDcEgGMdzmfuf7yU6iL/6/rksAw7a5Z+mta3Wx+Yrr9cirqt9WEqXu2A4iWBS3OZaYn3/+QYjQWzs2IEx2Ep+SFNYjvx/5bQ7b68DNHTIOBsJjunfZ6atszYvcigUR5rfmo78vXfCeYik96GWEuZr3FvjKtVvpaJIK7/cye4uF9Y92SY9PnrwC8n3zYF/LvUcfgEx/WgY2MLe/slR7ByjXTk9F0/HZqm4w+Vyig6X9mKyfsfw8OoYEVOhVBw/edWjuwqkp9wj2zSMcXQVHNAbOfiO5Dz9bS8I7OliIDkaUSRyONaX6zH8VAum+agY4RoDB427Pn3k6VkHNn2WjZW1pdrJya3H4Bdu8J5f5O8heuCC9Td9ChCUBHZ+GgYIQpIUFRIoDmuyiSKzyFZjCfvR1es+kEJsUT9A7qYz2x4bKuQLZ01L5L+wdIWUMu6NTqb0218JJGa4spAvTqxMQnqc00F1+hL5QXrUaUj5MCUKEtB4SdCRUugoj4kXcyf20x55L7OTeFDde9U7s+WUtVN7nfqd63odZCU1ThR3PqG0g3qbLodcbf9SgaapuXn+KnJmsyJ7yLQbKq3SKJWYbDpSlq0flgW2exvSmePIwv+D5ECEQAaWD2bX15j1JAhg6kt41HfJuErpUT45Hxw4HRIowvTYSU2qUBljnNyyn8hdMzHs9y0bJyA6XduxKcCN+sAf7JOpdwVaD9Wi0qy7tpKcn7VYnJpY55ONa2d52i7Eg34VIKYjW/QNBbicfkql7HBWeCzwUTL1s75ohJy6UySA71b3BamNCVxnLH/kodgwrYDgzt3tUdN2Ht5qWdUnaium001+0lnQlqlz2HdTvGprZ7GXxqIbM10DnfBgWHBWaqrrLMbrt45ljoVgN0NUAEJ/zHAr7tKSgPS83EROx2xnJYphfyCK9yUtzkNrJKg12e5rVXcHAyAvFGlXJdBFKmZq/7WfvSKZKupKFFdquXuHWpQM2s+If69ajI51ckDxmK82ZllxObbtXTs0qGeBecWnE1OOPdgbNUYMepe3q3MVbWOPBqy5YsAUEPfordjhKbwq8mR3+T1ZvSjexkrnnZ+8rkLnvckenhQUzkG1Asd2lXGiVMWJy55AznBcfpWD8CP0bwyURgzISKLxEW55zEWDsycDrWuRj2xVhkw2tBl1ys0LT8nQ3Zyaip7Zs2SMbzG9Qv6TFLp0eI77O8P01bM6XFWx7A2V7vGp/8LLjBiBeQ9CWmSjGwXDu/5mQ4/fNvwjvehvPcLTTlxnek0upqJ48+dKK7LBY6DbxwEs7luGP7fjs/Me/jet3GyDn732c8P/qIAOW43miWUvE9pjUzViTjm62ebBDx+4Xypx+IwI5RjIbxWb88l4VQeVGfPVBnA6Bf3q1rsk0SXL5lfzFMgmWqAcqACxnW8cbsx0SEj8Q3p2ptl/8g57C6Es/PXvJ/RpnO2Hx0b8mTqKBS/QqUL0006yf45ifhjxbuaFz8viy+T4OQpjuoAy+G27CzUr4RjrKydVyvhR+PIrEUZY1n/zeKJgzCJ7ppCcsxe6jL65LF8FWW3K6U97UeUYI31yxbNE93Cwo92yAxc6bSiU3SiW3qy3WX9eXHtM3/7GlQn20RtrhJF1821LXrp3GRVNxBReXGXgX0RSI8FkeFxq+gYzUQGx3LzNwmCQPJW0s+Qv9fz36kYC+ecuBHJ/FMSrk8Uvvb/TOzEREYidJnrPuA0pRiBPQQ1ExHNvqTdfHm4Fa4tMwusdgLWrnr3xkFeNoI7eYqy8NXrrlecmtWPkaI3dHgBO65gb4DkGn8ZibkwSQ0+l7fiWYXCbJnuqoFHVrJ/KbN/HGQGc9S66VZlNyNSI0+YKg34lK3knF6NlVV8bWpdayEuwAjMqv+VHqjmRtXYyP+qewCmps3nQSIQo5JDabtKjOSolHL3y14H1SRtTvkZ0eY+/IhbY37vTLx1dHT+W143Roogbtz5vMq5Upt4oX7x5pOaQrLBUQbBlSF+/ehFotOrutkJkatVuPueOpCj1F1ScneKgyPHsTzmEpQkO2rYv30GjP6F4mRsGASJgrTgduCL6DsLJC94Tt9N/lvpTcgtHtpIoIDlwEhRm9Lidq9xceQBK3BEPS3KfMNWsBLPfiFZr+J+ZmjA5fJplYsQEJagffcAPO5SWEHs2Yum7ekuVQZcTxk0B8Rg3QXjsuMIR/WTEg73AUo+ZY4uZOQ8077VnaIyTsHyQHe5WwwVFtRgaFVfnhRPjbLEf6ZKvYpJQMYsqtJabOft1F9ZOssV+ZwVdDWAkZBYw4sT2iB7MiL2RVZiEEEQ/HgiNSRly8WWFp1OZmDM+ePcOirx6j8P2vAs66LZl9qZ75tPjIKXXxDCNGmMCkv1eFQY/fW0h14FYAIrTeaaHnE21+6UopA8AG5yLpYGJ83hSc2qsI36fnKGm8LuaSC6dNCsjfZukVsjwK32C6PlrrL4CwprthQ8PTI3x1P69FzaVKkoFU7vVm3AVgRYqWewQgph4f/isB/PdF3+DI5WhSOHfXaOs5S/W3ZdTzQcukhkvjPlqegq7daoAgF358/7ab+KYpb7lOPoeir+gIOAuDgRWWCee228Obpt4678SV00Fx22Gf2Jf0c5ZKOQBvT1xZiH0nT/6f1fv90sXzKIPd2odIswrZ7MMI3fXbElgor4/ESk7r64hLdfXCb4/+hi8OgyDMsmUdD7efevjZH1bet+iriboiaqi4aPjvbQyo5Y7YlUHfl969MiWVSvJWRjKUq14ZK6Ek+YrOCbTGCO8vwv/tCA+XWubM6Iyq3Mdf2btadlTvR6m8VP0u/sUYLr5Y4TiE5QhzkX6MlS9Zdki7VAI3tno4qlnA1vWachzpYHstLNopL8QVK3ZR4aiJsRwx3n/EtuDZ9zsCNEPMDJ4jCxIzG/aH8grlQom2izfXNk0siWnth2eLY4QPBZpu2gRVgpHTJnsmF51ibmRWV+5PS+MYNYxBWoJFJR3v/MwDtlPBfMQ9W2J9q/T70n7rH8L3tRUI3kbnTV5IGYTTdRjdmIDQWhg9AQ7X/kNhrkB26EEX7NFEl2aFQ4KPXC3t2DQs0jDHqRTrRZhtbvSoJsMb6PeIqBUfi+rZNpK7UuVZg+QP6/Yxi6mnRw7GeQaOnstwajtULB31J4VtCfuAymOFlk9DyaKQQUqgc+OmsUNzL2YFMuknRouzWslHEBPMbmmLWlsTwuGb8kicbceAY+sIszmBTSzuH86IR65PbcTtgl5u3FM3WbOe2XYtyOEMfiC1V4l/1G+AUafx7EOj2UvOVTBqSi8Oeg9aj+Hgc73T8lsUPQvTLBFqjlzfSE1G1DK7x7RMA3/FXYsm+U6pOxoJ+F+JCr0QZdMv3cM7IVr3BKeDUQfHmSO46PJtu4aicoV7tVJ1h+IOUz9YJ04kdiObeiBavYfwD8YPJYU5Z2jaKgv5XHLY2wD38wzm9TJZNNPldkTtJq71DzDqAg+9VSH5kWcnWpfYl8YsS9Ufz/K8S7Fe0sxPZ6/vTMUC+OkSxfW597WAcJ6VRdV/Qo4hDXC/A3O/0NIyLMTdR7RVPL44yDIknUTCI3WB84dsUuXx7GqUjwpYsBZke08LHyfGAsE9LAA+UvzKKOlNeaIZQcn26kxtRjK3bBJZP0ytx3Q6lnB3DrUVElAiAhA7iyXJvVaGVaS+Mu4P94/+yjR/Ef5PE7aU5C82xz48rbdMxv9akqce64dZPVlqm7K3fiPeAOXa4fa6/HVa+xehvwj9Rej/GiHLPQYUHoDZnaVZTmjcf0E8/yCOHIOXW8AyOpHwK1i5MBRiW/nhK0W3D3nM/nzIs/JihGnvyePK+18NCA1Of74z/h9eJv83C3OOcI5BOQUiXQsutU4o727FphKWhuj/m9fL63nzIz2a63yx2SjG+pjmyVjTQog5E1swm0EHvMCJr8LW8HDtbQnIThLBILHFOqF6Cn7a4Wc8Qa8h32H1qBsf4YHdPFaWPzCOppsW6shLsVWsAXzny/ZOXMSXgVQnjGXftJu6WffEB6Q++c9R32lXbkAyZJxbA3OLNF/pVWkq5wrQp2xHPNIRPUkbpyJo7xJknmIErWdhNoeTr5osCelJjkyznFR5K78KKTihYtganwSpEN6Waw0ad+2QXvYRIKFPayfy5wacRcFILJDt31o5IE9gGl2Nn63dfmpoYSKde02eklloGITStyAKiQdGseZg52uVWtOqT29/XfWsR9uNXdz+6IrH7ORHU+Thzm+VhsopfcerVMl5zeo+qHbAeNzhi8lGLF5+MhYulW0mPNrcVFF1CyISYFjjTN2PZ30yx53HOqz7Wd0KjD85I7/LxchDmZQDC16zCsTxpq0RtY1aDYtjjPxqgjmOCT3p75sFaNpSSVe3RZFy2LPp3K+Bzi6/Efd6FEnh8QtfJ4t8Xsp/RXfH/MTkWo6MnLPjqU5F2rb4pCO2b/vRhyd74q+NK7SmlhbFnPM/eISiqHMU2k1pIsouPg2F6V1aoSXsQ+kzQuaULomXECt4q+5rjTCMgpWnArOu0EfQNmO7SKNHfRuPxLAbhpgunmdgHHnKQnXodn9kXN0u9Of+eowg32x189EB/y3dth1PQq39tSzED6gXfkjO8pEuPjfqX50D3Q71bSPf8VsXck6QtN0tMSISiHhgzY1mTkN/UPSnOFRCL2MiF4RDTIVmKM8Y8SgR0KiWPtEnj6Y4yttDbPpJj3Y2D5TcsDF/eUED0H6WephzEhmySQhxq5uHviM99QUo3br+Vmt16K3WQ8Tnvx5qKyBFfhZNEfVAsBXDwzw1BlDU7c81hZGoQywMRxzikteowK0HtRnyiS1v3t9HWcTn+mha5PFLOFHMBc2LVhBSgUHzOejYz/A33/w2mqTaz95qPHUd13Ur/U5c5vPXqHaMLfRGzBpcxE6qb9a+Rnhjp/VQYu6ZDhHTSEDyn1xn8vZCtK/HxIHoXw3xaomYklJR4aRVn14uKPxkYfvDw0eduOljRqSAXSrBoE8pWwYIsWlaeWP6dql7zbfmWDkutufYdyAJWovCVuI1pavxjQ0zZpTMPZlCJLPidP7trQV60yJTwQS6G1zyqlgYJPoSVYyIJfzTIxtxBg/lMpAPtSIhIVsu1CRx+E7SRb9z6cuSnTFcnhjgmM9W5yFIW6eJslCSfpKPqTB9AS94ZLkv8ysbvuijF0dtHx7c+wl6oz/6NXZ6brTKXXbhkz60544KAEqFfjtANHjzqjOnsmvr9rGkQLkIA2wTuWKZxoYS/GR2rL9CXZQA5JByEGdUTlzoHbKX8t4ztDtSpZOO4PJAY86EkrCZ/VsUm606Fjfo8u96SxeJjUZTC67rPQcY0P5KW+njsiyqHw8nUXpVu9ce0HAaDgz0LzwR3pxig/6aF7V7TbvjqwATCFxV5c0CmHR16/ihOZQ/9JbRZlZCegSLPdZJkdDYeJNO1qy3SaM/j+DhaAUmFZ2Txo4pBJURneqm9JYkIAMsP7/Z3l1nwzdPaHtyFkzVRKTzqF+gzxHqZPV7UT7MIKQgolSyky6QI19+MPG5NG9iBBM4dV0v5sBTh8BEomdTMHM25BJZPl9LLov7yL4NN/Y8U/qQCXnO5WZC+RCMq2D8pOMypNXmr/cxjKutNgOFBcIOdYnmqw5rSXXZHakBjp8OHAl+pUBZQoekMaiY+KiBOZZCVi191tCXXqwfrr2uLWBXxR1yxuSaR+EvKwM/38na0YsXqA123zjSJ+ejmjh3L5lrwxDPZzs7cIFi+qP1pzA/eipwNKL70twW1mceiGnk7r2jcKuT6Xh5lPh1UwWnfjhkSbup0ZA4mkQ4mD54oz+pPFa/hugwVPT4onGBp3gM46UPTuQU9qV3cnZgyhtGhrc50uNNuKXIXJM/+bZr395rJdelHdTP9iJVgCl9i4JloyDq1nJwnpzyQzZzdXOftKOsHj5eWqhDehvciMdyzcXtWidFA7pYjiH4+FUmXKlUY+b8R515LlxMBTtVlZEf0RTyGBTYoT2XXpasyG5iSYTtJpOjmCztzwgEBKGD2ttby2TEBfdUBmTjJFwk1Vd2mzqvHh7woUiGXJela4R+3t1FtNk1xOKHzMuRp8covQtdGz9ZUj4Q+Mk2GxWHlJfI1vQPEQJ8Ug2S88K9eftycV/67PtE8xL3DdwwOwEQfxnQOps08TrXe3tgX7rMpJ8TG+5iDXencojaHDfLvbyKMYJeUSE2KcThxVC5HUUiKp+URsiWnbkjbcG8X6CnViPlANHA5gvzC5Nsz85yNPcpIo3JfknRXoyInHVHR5DChgEtQ2V6q9cQTmrrx43HzoYFMvfmwSm0RITPtJZUJqnHZbuvWQwxTYaQYp/tID5bS7yWy/WcuPxG2OAoDhRMXRFD0u+tgd9j+7yO8tOvsXJq4lHhKO2cMaBd+wow0QmTsdoYRu4ZMuDXTk5hudwz6ikl7mAcyBESwH4IxykeyK+vbaSinNvJx2SHFnDsyX289CrzgORaIc5g9jY8u+1f4xYy8621NvTrjGzddB19e9qLG+47SfdxVqXasgOW6I+ihcIHfBh3wOdS6aTtpQN+El4Sx+rmnezXiY15QD51wKCZYHSPJPFgyPBx7Tf3FPFAxP0YWhaClD3s3qsY08brWp7eg7+45CJgowYIf/+acJ+5NWBYXtcobf5wI+QYiZ4/y2a0enrGdS1YwlPVlNOdolI3Eyu9y8QHjMNY4/BA3apFlM2XSpXrEuLBnYC+ZILnxVUnF1xocR3lUvel02POHswBwqpPzyv8THSJIbS7rCtGxtJGK/qTohKrG1+dtinP3rHtCawvnQTVXh4X6DtMixliQFHTzzP2qk35dzFbeW3ccqahSfk6iMCR5MDVSaJ0pHQUwfwYbnr8pFc/QjSO7ADdg6it1c07cJQOFXDC/PnbJ+4SFo1g7/RxQAPsbz8+kX202d6xzma9qq2VVrUKCyDfZhhd3UJJO+KCbMFe7mnHgHlw+or7eVzBy3iwxbGZMEtogYiecpAgccGfmLlwZLpnsXY9/Pywt3ZMVZug5LKVW8lS3MxG6WKeWxukee8oNmOHHmtbMwv2su84ukm6+3PDSDnmirAdUl66z9/op8c2i82LZHNHU5LxNtJwu4LSK5pqYEWTjJchqOYTiO2bJB8gnv80b0M3JBzO5Y6bJXu4n+O83orsm7/DAJ94Wi5Zzp0QkqXvqzc/uO97mA2R5caovCWxOhxtbrN5Ys44UXEOK9ij3iV3QOn6smzrTZZbtXyU8T6qOxmhAcXr3grlui2h3oTYE90/bhdPdWk3grWpGa9Iua1dffYbHEKg8rghtD/SA5FtxNXsW7jjpuyWaNayfVTlwq7kCbpZR8cSpqmEXtvJ0Yy+eXVaNUTmlo7WVQxLCOHC5aZk0ZJ2CpAnBz505NL1Y7IzWm11cDRpxGSzoGrlEQ00ZNN1Q5L60MQ3qBuZyaqfwkJauMoji4b76aYQUwh7QHizSfDUrVGXOyqNe1vWTbR6eBJy4sihadvxkal/EKEnx+DPBT/+QereWJB5WL9nl6vYYcs4eaLM4Zjr3CmuZ/YSh4Q0PNpoa+Tc05mL/IHT71PpV2kJ3o6dhtX1ORP6tVYb3p8Ii25/lcjtJUbsv9HMv2ykhueasqfzO8FGVyAqoyXYbBvrQfRWTBR0edS4SXOOnttB/KcDutws55hSOl6yAnPrgZYbe8an3LmV+9M2SGfSq1hDsLvpj3Fj1adIglsz5/dvPHpwLl+sn+B3Tqib+DFg7gqqlfbjfPIUF8COH0KiGXhftR6p69hDAsOrVOoPsPcoCyrvHHscTpW8r3l2eyN2tls7kTLLMRPQ58H5YsPFP88LWgrfLEyy/EuDo+lHSah8xfVHh8Av7pnTP/hLFy23dafKjsXa/Pzr/7di3C2//7dnzz+tb96wGXzr0/dLNtCcaNEOXEekXiSk+YKwhx/VqGr1JpRrhXntzjcqWlpP+pwB37YK8A3+oOm9j07/D1BLAwQUAAIACADDXCFLMDeJl14AAABqAAAAGwAAAHVuaXZlcnNhbC91bml2ZXJzYWwucG5nLnhtbLOxr8jNUShLLSrOzM+zVTLUM1Cyt+PlsikoSi3LTC1XqACKGeiZGICBkkKlrZKxpZ45jFuemVKSYatkZmGgZ2FmaWpmaqSkkJGamZ5RYqtkCtQHFDA0N7ZU0gcaCQBQSwECAAAUAAIACACDmfVEzoIJN+wCAACICAAAFAAAAAAAAAABAAAAAAAAAAAAdW5pdmVyc2FsL3BsYXllci54bWxQSwECAAAUAAIACADDXCFL7MZMSF8qAABZQQAAFwAAAAAAAAAAAAAAAAAeAwAAdW5pdmVyc2FsL3VuaXZlcnNhbC5wbmdQSwECAAAUAAIACADDXCFLMDeJl14AAABqAAAAGwAAAAAAAAABAAAAAACyLQAAdW5pdmVyc2FsL3VuaXZlcnNhbC5wbmcueG1sUEsFBgAAAAADAAMA0AAAAEkuAAAAAA=="/>
  <p:tag name="ISPRING_PRESENTATION_TITLE" val="02"/>
</p:tagLst>
</file>

<file path=ppt/theme/theme1.xml><?xml version="1.0" encoding="utf-8"?>
<a:theme xmlns:a="http://schemas.openxmlformats.org/drawingml/2006/main" name="Office Theme">
  <a:themeElements>
    <a:clrScheme name="自定义 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2A1C7"/>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TotalTime>
  <Words>648</Words>
  <Application>Microsoft Office PowerPoint</Application>
  <PresentationFormat>Widescreen</PresentationFormat>
  <Paragraphs>76</Paragraphs>
  <Slides>16</Slides>
  <Notes>11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16</vt:i4>
      </vt:variant>
    </vt:vector>
  </HeadingPairs>
  <TitlesOfParts>
    <vt:vector size="31" baseType="lpstr">
      <vt:lpstr>Wingdings</vt:lpstr>
      <vt:lpstr>Arial</vt:lpstr>
      <vt:lpstr>Microsoft YaHei</vt:lpstr>
      <vt:lpstr>等线</vt:lpstr>
      <vt:lpstr>Times New Roman</vt:lpstr>
      <vt:lpstr>UTM Nyala</vt:lpstr>
      <vt:lpstr>Source Sans Pro</vt:lpstr>
      <vt:lpstr>宋体</vt:lpstr>
      <vt:lpstr>腾祥铁山楷书繁</vt:lpstr>
      <vt:lpstr>方正姚体</vt:lpstr>
      <vt:lpstr>迷你简蝶语</vt:lpstr>
      <vt:lpstr>UTM Cabaret</vt:lpstr>
      <vt:lpstr>UTM Loko</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Admin</cp:lastModifiedBy>
  <cp:revision>158</cp:revision>
  <dcterms:created xsi:type="dcterms:W3CDTF">2017-08-18T03:02:00Z</dcterms:created>
  <dcterms:modified xsi:type="dcterms:W3CDTF">2021-11-05T08:35:28Z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1033-11.2.0.10265</vt:lpwstr>
  </property>
  <property fmtid="{D5CDD505-2E9C-101B-9397-08002B2CF9AE}" pid="3" name="ICV">
    <vt:lpwstr>42DD475E1E044FB495FF27CEA827C858</vt:lpwstr>
  </property>
</Properties>
</file>