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  <p:sldMasterId id="2147483722" r:id="rId5"/>
    <p:sldMasterId id="2147483736" r:id="rId6"/>
    <p:sldMasterId id="2147483748" r:id="rId7"/>
    <p:sldMasterId id="2147483762" r:id="rId8"/>
    <p:sldMasterId id="2147483774" r:id="rId9"/>
  </p:sldMasterIdLst>
  <p:notesMasterIdLst>
    <p:notesMasterId r:id="rId40"/>
  </p:notesMasterIdLst>
  <p:sldIdLst>
    <p:sldId id="257" r:id="rId10"/>
    <p:sldId id="474" r:id="rId11"/>
    <p:sldId id="267" r:id="rId12"/>
    <p:sldId id="275" r:id="rId13"/>
    <p:sldId id="268" r:id="rId14"/>
    <p:sldId id="269" r:id="rId15"/>
    <p:sldId id="272" r:id="rId16"/>
    <p:sldId id="477" r:id="rId17"/>
    <p:sldId id="476" r:id="rId18"/>
    <p:sldId id="478" r:id="rId19"/>
    <p:sldId id="306" r:id="rId20"/>
    <p:sldId id="479" r:id="rId21"/>
    <p:sldId id="480" r:id="rId22"/>
    <p:sldId id="481" r:id="rId23"/>
    <p:sldId id="482" r:id="rId24"/>
    <p:sldId id="278" r:id="rId25"/>
    <p:sldId id="310" r:id="rId26"/>
    <p:sldId id="483" r:id="rId27"/>
    <p:sldId id="274" r:id="rId28"/>
    <p:sldId id="276" r:id="rId29"/>
    <p:sldId id="280" r:id="rId30"/>
    <p:sldId id="496" r:id="rId31"/>
    <p:sldId id="294" r:id="rId32"/>
    <p:sldId id="313" r:id="rId33"/>
    <p:sldId id="312" r:id="rId34"/>
    <p:sldId id="288" r:id="rId35"/>
    <p:sldId id="497" r:id="rId36"/>
    <p:sldId id="315" r:id="rId37"/>
    <p:sldId id="318" r:id="rId38"/>
    <p:sldId id="28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51" autoAdjust="0"/>
    <p:restoredTop sz="86408" autoAdjust="0"/>
  </p:normalViewPr>
  <p:slideViewPr>
    <p:cSldViewPr snapToGrid="0">
      <p:cViewPr varScale="1">
        <p:scale>
          <a:sx n="40" d="100"/>
          <a:sy n="40" d="100"/>
        </p:scale>
        <p:origin x="54" y="336"/>
      </p:cViewPr>
      <p:guideLst/>
    </p:cSldViewPr>
  </p:slideViewPr>
  <p:outlineViewPr>
    <p:cViewPr>
      <p:scale>
        <a:sx n="33" d="100"/>
        <a:sy n="33" d="100"/>
      </p:scale>
      <p:origin x="0" y="-1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6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E38CE-1F42-4D44-8E18-86FB23FF9DA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518E3D-1759-47B0-92C3-BD171F6ABC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0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9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2807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390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035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7675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56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6908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205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5224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868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975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0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54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992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71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1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991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04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6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420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9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46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2027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00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1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256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74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0597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85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444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092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467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636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054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03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13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1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854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2996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275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156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1082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328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4817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5345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247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3480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1895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875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078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3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320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936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1811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1294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7694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869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5890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693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770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00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1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3269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788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9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31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51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5240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99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613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603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96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865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569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6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4249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1641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93091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8165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99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671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9783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558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070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52413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360756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1118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38868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62799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85710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5230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95392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82633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340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2274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86359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80783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0849651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32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09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8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671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4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898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90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51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30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8807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52" y="2465007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543825" y="4230988"/>
            <a:ext cx="3773430" cy="2705180"/>
          </a:xfrm>
          <a:prstGeom prst="rect">
            <a:avLst/>
          </a:prstGeom>
        </p:spPr>
      </p:pic>
      <p:pic>
        <p:nvPicPr>
          <p:cNvPr id="5" name="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F90713A-6815-4BD0-86DE-AFB7213DCC70}"/>
              </a:ext>
            </a:extLst>
          </p:cNvPr>
          <p:cNvSpPr/>
          <p:nvPr/>
        </p:nvSpPr>
        <p:spPr>
          <a:xfrm>
            <a:off x="2564906" y="895347"/>
            <a:ext cx="727635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tiếng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việt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Montserrat Medium" panose="00000600000000000000" pitchFamily="2" charset="0"/>
                <a:ea typeface="等线" panose="02010600030101010101" pitchFamily="2" charset="-122"/>
                <a:cs typeface="+mn-ea"/>
                <a:sym typeface="+mn-lt"/>
              </a:rPr>
              <a:t> </a:t>
            </a:r>
          </a:p>
        </p:txBody>
      </p:sp>
      <p:pic>
        <p:nvPicPr>
          <p:cNvPr id="21" name="Picture 20" descr="A picture containing diagram&#10;&#10;Description automatically generated">
            <a:extLst>
              <a:ext uri="{FF2B5EF4-FFF2-40B4-BE49-F238E27FC236}">
                <a16:creationId xmlns:a16="http://schemas.microsoft.com/office/drawing/2014/main" id="{496F8484-8875-40C5-95D5-9FB2C610DF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108" y="2798616"/>
            <a:ext cx="64770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53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71327BA6-3E55-4837-BFEF-A91D88F04C11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2069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Khi thấy mẹ đau bụng dữ dội, Ê-đi-xơn đã làm gì?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2DDD1F-57D4-4863-87ED-25D56370808B}"/>
              </a:ext>
            </a:extLst>
          </p:cNvPr>
          <p:cNvCxnSpPr/>
          <p:nvPr/>
        </p:nvCxnSpPr>
        <p:spPr>
          <a:xfrm>
            <a:off x="7495953" y="1244009"/>
            <a:ext cx="269003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1828799" y="1552560"/>
            <a:ext cx="94629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85900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-28576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4" y="5747058"/>
            <a:ext cx="10972799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Ê-đi-xơn đã làm cách nào để mẹ được phẫu thuật kịp thời?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D2DDD1F-57D4-4863-87ED-25D56370808B}"/>
              </a:ext>
            </a:extLst>
          </p:cNvPr>
          <p:cNvCxnSpPr>
            <a:cxnSpLocks/>
          </p:cNvCxnSpPr>
          <p:nvPr/>
        </p:nvCxnSpPr>
        <p:spPr>
          <a:xfrm>
            <a:off x="7158496" y="4607695"/>
            <a:ext cx="307407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DC38A9-C464-442B-B108-754F786223E4}"/>
              </a:ext>
            </a:extLst>
          </p:cNvPr>
          <p:cNvCxnSpPr>
            <a:cxnSpLocks/>
          </p:cNvCxnSpPr>
          <p:nvPr/>
        </p:nvCxnSpPr>
        <p:spPr>
          <a:xfrm>
            <a:off x="2013856" y="4959788"/>
            <a:ext cx="8066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5B1687-11B3-4E48-ADA5-1FFEC1BAB59C}"/>
              </a:ext>
            </a:extLst>
          </p:cNvPr>
          <p:cNvCxnSpPr>
            <a:cxnSpLocks/>
          </p:cNvCxnSpPr>
          <p:nvPr/>
        </p:nvCxnSpPr>
        <p:spPr>
          <a:xfrm>
            <a:off x="2062842" y="5329902"/>
            <a:ext cx="31405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30820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Những việc làm của Ê-đi-xơn cho thấy tình cảm của cậu dành cho mẹ như thế nào?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11636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Trong câu chuyện trên, em thích nhân vật nào nhất? Vì sao?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07542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8F30E3A-813A-4DD3-AB67-DF9060DABF56}"/>
              </a:ext>
            </a:extLst>
          </p:cNvPr>
          <p:cNvSpPr/>
          <p:nvPr/>
        </p:nvSpPr>
        <p:spPr>
          <a:xfrm>
            <a:off x="808075" y="5747058"/>
            <a:ext cx="931412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Những chi tiết nào cho thấy Ê-đi-xơn rất lo cho sức khỏe của mẹ?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F525B0-E2B3-45E5-98D3-41351851E340}"/>
              </a:ext>
            </a:extLst>
          </p:cNvPr>
          <p:cNvCxnSpPr/>
          <p:nvPr/>
        </p:nvCxnSpPr>
        <p:spPr>
          <a:xfrm>
            <a:off x="4898571" y="1240971"/>
            <a:ext cx="535577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C7169D9-C426-4F03-8A85-0D7B1B80E06F}"/>
              </a:ext>
            </a:extLst>
          </p:cNvPr>
          <p:cNvCxnSpPr>
            <a:cxnSpLocks/>
          </p:cNvCxnSpPr>
          <p:nvPr/>
        </p:nvCxnSpPr>
        <p:spPr>
          <a:xfrm>
            <a:off x="1883228" y="1654629"/>
            <a:ext cx="81642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5D6F497-4237-46F5-8251-0D39DC9CEA55}"/>
              </a:ext>
            </a:extLst>
          </p:cNvPr>
          <p:cNvCxnSpPr>
            <a:cxnSpLocks/>
          </p:cNvCxnSpPr>
          <p:nvPr/>
        </p:nvCxnSpPr>
        <p:spPr>
          <a:xfrm>
            <a:off x="5377542" y="2797628"/>
            <a:ext cx="46373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4071C2B-84F0-442F-AD7D-F190E5C6F656}"/>
              </a:ext>
            </a:extLst>
          </p:cNvPr>
          <p:cNvCxnSpPr>
            <a:cxnSpLocks/>
          </p:cNvCxnSpPr>
          <p:nvPr/>
        </p:nvCxnSpPr>
        <p:spPr>
          <a:xfrm>
            <a:off x="1970313" y="3145970"/>
            <a:ext cx="195943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6D9CB-A924-4C3B-8ED3-8D5C582C8C43}"/>
              </a:ext>
            </a:extLst>
          </p:cNvPr>
          <p:cNvCxnSpPr>
            <a:cxnSpLocks/>
          </p:cNvCxnSpPr>
          <p:nvPr/>
        </p:nvCxnSpPr>
        <p:spPr>
          <a:xfrm>
            <a:off x="3929743" y="3897085"/>
            <a:ext cx="63246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00881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3205" y="5259705"/>
            <a:ext cx="1564640" cy="159829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301F8AE-F2DB-4666-9968-D37A3D83C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5EB6EC-67D8-4B48-9B88-5CE07140C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5DE149-191D-45F7-A703-AC34E2E73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145" y="358815"/>
            <a:ext cx="8116566" cy="44092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4BEECA-4F27-4FAE-B36A-4E915A2C1A4E}"/>
              </a:ext>
            </a:extLst>
          </p:cNvPr>
          <p:cNvSpPr/>
          <p:nvPr/>
        </p:nvSpPr>
        <p:spPr>
          <a:xfrm>
            <a:off x="2892056" y="5082363"/>
            <a:ext cx="6198781" cy="8718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"Thương mẹ, Ê-đi-xơn ôm đầu suy nghĩ: Làm sao để cứu mẹ bây giờ?"</a:t>
            </a:r>
            <a:endParaRPr lang="en-US" sz="2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5088255" y="1442085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P">
            <a:hlinkClick r:id="" action="ppaction://media"/>
            <a:extLst>
              <a:ext uri="{FF2B5EF4-FFF2-40B4-BE49-F238E27FC236}">
                <a16:creationId xmlns:a16="http://schemas.microsoft.com/office/drawing/2014/main" id="{C5552A18-0FC5-4879-B8C5-940752F12BB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11033" y="81023"/>
            <a:ext cx="6166883" cy="6095940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Phượng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nở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đỏ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rực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góc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trời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3950572" y="1423578"/>
            <a:ext cx="365823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418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:blinds dir="vert"/>
      </p:transition>
    </mc:Choice>
    <mc:Fallback xmlns="">
      <p:transition spd="slow" advClick="0" advTm="3713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Nói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và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nghe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8E755E-E852-4705-8AF2-D2584A3A3A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1894822" y="422819"/>
            <a:ext cx="7957457" cy="895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5A2841-2CB9-4005-95DA-7C4BEE2F4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1312" y="1634331"/>
            <a:ext cx="6429375" cy="473392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8364D8A-F221-4974-AA0D-8A37E4356086}"/>
              </a:ext>
            </a:extLst>
          </p:cNvPr>
          <p:cNvSpPr/>
          <p:nvPr/>
        </p:nvSpPr>
        <p:spPr>
          <a:xfrm>
            <a:off x="225380" y="1480184"/>
            <a:ext cx="2528453" cy="1598295"/>
          </a:xfrm>
          <a:prstGeom prst="cloudCallout">
            <a:avLst>
              <a:gd name="adj1" fmla="val 61168"/>
              <a:gd name="adj2" fmla="val 7114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Mẹ</a:t>
            </a:r>
            <a:r>
              <a:rPr lang="en-US" dirty="0"/>
              <a:t> </a:t>
            </a:r>
            <a:r>
              <a:rPr lang="en-US" dirty="0" err="1"/>
              <a:t>ốm</a:t>
            </a:r>
            <a:r>
              <a:rPr lang="en-US" dirty="0"/>
              <a:t>, 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lo </a:t>
            </a:r>
            <a:r>
              <a:rPr lang="en-US" dirty="0" err="1"/>
              <a:t>lắng</a:t>
            </a:r>
            <a:r>
              <a:rPr lang="en-US" dirty="0"/>
              <a:t> </a:t>
            </a:r>
            <a:r>
              <a:rPr lang="en-US" dirty="0" err="1"/>
              <a:t>ngồi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mẹ</a:t>
            </a:r>
            <a:endParaRPr lang="en-US" dirty="0"/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C4264706-BD53-4381-A57A-1705580E0DFF}"/>
              </a:ext>
            </a:extLst>
          </p:cNvPr>
          <p:cNvSpPr/>
          <p:nvPr/>
        </p:nvSpPr>
        <p:spPr>
          <a:xfrm>
            <a:off x="8952826" y="1318437"/>
            <a:ext cx="2528453" cy="1598295"/>
          </a:xfrm>
          <a:prstGeom prst="cloudCallout">
            <a:avLst>
              <a:gd name="adj1" fmla="val -32607"/>
              <a:gd name="adj2" fmla="val 824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sỹ</a:t>
            </a:r>
            <a:endParaRPr lang="en-US" dirty="0"/>
          </a:p>
        </p:txBody>
      </p:sp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30A523DE-EA21-4881-8F72-CF07A06CD54F}"/>
              </a:ext>
            </a:extLst>
          </p:cNvPr>
          <p:cNvSpPr/>
          <p:nvPr/>
        </p:nvSpPr>
        <p:spPr>
          <a:xfrm>
            <a:off x="225379" y="3423920"/>
            <a:ext cx="2528453" cy="1598295"/>
          </a:xfrm>
          <a:prstGeom prst="cloudCallout">
            <a:avLst>
              <a:gd name="adj1" fmla="val 59066"/>
              <a:gd name="adj2" fmla="val 831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Bác</a:t>
            </a:r>
            <a:r>
              <a:rPr lang="en-US" dirty="0"/>
              <a:t> </a:t>
            </a:r>
            <a:r>
              <a:rPr lang="en-US" dirty="0" err="1"/>
              <a:t>sỹ</a:t>
            </a:r>
            <a:r>
              <a:rPr lang="en-US" dirty="0"/>
              <a:t> </a:t>
            </a:r>
            <a:r>
              <a:rPr lang="en-US" dirty="0" err="1"/>
              <a:t>phẫu</a:t>
            </a:r>
            <a:r>
              <a:rPr lang="en-US" dirty="0"/>
              <a:t> </a:t>
            </a:r>
            <a:r>
              <a:rPr lang="en-US" dirty="0" err="1"/>
              <a:t>thuật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mẹ</a:t>
            </a:r>
            <a:r>
              <a:rPr lang="en-US" dirty="0"/>
              <a:t> 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endParaRPr lang="en-US" dirty="0"/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E2B53AC8-F2AD-46B3-84C7-9EF4F766CC80}"/>
              </a:ext>
            </a:extLst>
          </p:cNvPr>
          <p:cNvSpPr/>
          <p:nvPr/>
        </p:nvSpPr>
        <p:spPr>
          <a:xfrm>
            <a:off x="8889086" y="3142121"/>
            <a:ext cx="2528453" cy="1598295"/>
          </a:xfrm>
          <a:prstGeom prst="cloudCallout">
            <a:avLst>
              <a:gd name="adj1" fmla="val -46484"/>
              <a:gd name="adj2" fmla="val 771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Ê-</a:t>
            </a:r>
            <a:r>
              <a:rPr lang="en-US" dirty="0" err="1"/>
              <a:t>đi</a:t>
            </a:r>
            <a:r>
              <a:rPr lang="en-US" dirty="0"/>
              <a:t>-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mang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1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1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353BF624-04AE-434E-9F02-DA40A6E24A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12095" y="4001294"/>
            <a:ext cx="3238500" cy="2466975"/>
          </a:xfr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A83C806-B512-4421-82B1-DB92D9F13DCE}"/>
              </a:ext>
            </a:extLst>
          </p:cNvPr>
          <p:cNvSpPr/>
          <p:nvPr/>
        </p:nvSpPr>
        <p:spPr>
          <a:xfrm>
            <a:off x="2195850" y="442119"/>
            <a:ext cx="6632490" cy="8956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071D4F-87B3-4FF4-821D-58F88E511D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3476" y="1505744"/>
            <a:ext cx="3276600" cy="2495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38B960-D5FA-4164-83D0-C8F2BADA83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2095" y="1505744"/>
            <a:ext cx="3124200" cy="24479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0558FCB-43C2-4209-801B-BC30DF290E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1254" y="4053681"/>
            <a:ext cx="310515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9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1DC55-0F4C-4A04-980A-C834C436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2"/>
            <a:ext cx="10515600" cy="1325563"/>
          </a:xfrm>
        </p:spPr>
        <p:txBody>
          <a:bodyPr/>
          <a:lstStyle/>
          <a:p>
            <a:r>
              <a:rPr lang="en-US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Quan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91DEA9-4EFC-4E87-86FF-B2AC048E7B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2563" y="1200831"/>
            <a:ext cx="7275007" cy="5210855"/>
          </a:xfr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74484C3-E024-4BB3-9475-3CBC4DB9B2F6}"/>
              </a:ext>
            </a:extLst>
          </p:cNvPr>
          <p:cNvSpPr/>
          <p:nvPr/>
        </p:nvSpPr>
        <p:spPr>
          <a:xfrm>
            <a:off x="7968343" y="1306286"/>
            <a:ext cx="3842657" cy="383177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cờ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285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F41C8A-D9EA-41B0-816B-DBA3E935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4612" y="2757487"/>
            <a:ext cx="696277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37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9567" y="263830"/>
            <a:ext cx="9753600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Thứ.....ngày....tháng......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2304006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26510" y="3089910"/>
            <a:ext cx="7176770" cy="1938944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6000" b="1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 advClick="0">
    <p:wedg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</a:t>
            </a:r>
            <a:b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nước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mẹ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noProof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lang="en-US" sz="3200" noProof="0" dirty="0">
              <a:solidFill>
                <a:prstClr val="white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Lấy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thuốc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cho</a:t>
            </a:r>
            <a:r>
              <a:rPr kumimoji="0" lang="en-US" sz="3200" b="0" i="0" u="none" strike="noStrike" kern="1200" cap="none" spc="0" normalizeH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bố</a:t>
            </a:r>
            <a:endParaRPr kumimoji="0" lang="en-US" sz="3200" b="0" i="0" u="none" strike="noStrike" kern="1200" cap="none" spc="0" normalizeH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noProof="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………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69F6F5C-4FAE-4715-BCEF-B6F0D0DE5DFF}"/>
              </a:ext>
            </a:extLst>
          </p:cNvPr>
          <p:cNvSpPr/>
          <p:nvPr/>
        </p:nvSpPr>
        <p:spPr>
          <a:xfrm>
            <a:off x="97971" y="5638800"/>
            <a:ext cx="1872343" cy="71845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23989"/>
            <a:ext cx="6916420" cy="1508105"/>
            <a:chOff x="172324" y="1136919"/>
            <a:chExt cx="2109019" cy="1443072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5836" y="1136919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-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Mỹ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đèn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điện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chiếu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phim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….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988596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Ái</a:t>
              </a:r>
              <a:r>
                <a:rPr lang="en-US" sz="36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ngại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phần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và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đành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tình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người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khác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Sắt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tây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Sắt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mỏng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có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một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lớp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chống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gỉ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bóng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2E460-8BE1-467D-AF1A-40A3C6EB7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57C6F-E891-45BF-8276-6FCDD85419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trông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đèn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mảnh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tây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tủ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131F94E-B690-488B-993A-90B85949A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89C2EA-B9C8-419F-AEF3-3275FDD43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40D819D-868D-429C-9F08-E5D47522FAE2}"/>
              </a:ext>
            </a:extLst>
          </p:cNvPr>
          <p:cNvCxnSpPr>
            <a:cxnSpLocks/>
          </p:cNvCxnSpPr>
          <p:nvPr/>
        </p:nvCxnSpPr>
        <p:spPr>
          <a:xfrm flipH="1">
            <a:off x="2787236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B9B741-FFB8-4A8F-B8E4-9AAD47D60847}"/>
              </a:ext>
            </a:extLst>
          </p:cNvPr>
          <p:cNvCxnSpPr>
            <a:cxnSpLocks/>
          </p:cNvCxnSpPr>
          <p:nvPr/>
        </p:nvCxnSpPr>
        <p:spPr>
          <a:xfrm flipH="1">
            <a:off x="5636762" y="182562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4927244-A8A1-4A60-9ED9-B7229505548F}"/>
              </a:ext>
            </a:extLst>
          </p:cNvPr>
          <p:cNvCxnSpPr>
            <a:cxnSpLocks/>
          </p:cNvCxnSpPr>
          <p:nvPr/>
        </p:nvCxnSpPr>
        <p:spPr>
          <a:xfrm flipH="1">
            <a:off x="10368251" y="1922205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3340C7-9651-408F-A721-4CBEC6216F45}"/>
              </a:ext>
            </a:extLst>
          </p:cNvPr>
          <p:cNvCxnSpPr>
            <a:cxnSpLocks/>
          </p:cNvCxnSpPr>
          <p:nvPr/>
        </p:nvCxnSpPr>
        <p:spPr>
          <a:xfrm flipH="1">
            <a:off x="1405005" y="2385120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63B1BE6-2098-45F7-ABF2-6754C3318F79}"/>
              </a:ext>
            </a:extLst>
          </p:cNvPr>
          <p:cNvCxnSpPr>
            <a:cxnSpLocks/>
          </p:cNvCxnSpPr>
          <p:nvPr/>
        </p:nvCxnSpPr>
        <p:spPr>
          <a:xfrm flipH="1">
            <a:off x="5699804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6084B02-00BA-45EE-B931-902393B09486}"/>
              </a:ext>
            </a:extLst>
          </p:cNvPr>
          <p:cNvCxnSpPr>
            <a:cxnSpLocks/>
          </p:cNvCxnSpPr>
          <p:nvPr/>
        </p:nvCxnSpPr>
        <p:spPr>
          <a:xfrm flipH="1">
            <a:off x="5760542" y="2385119"/>
            <a:ext cx="126085" cy="46291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50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FC5C5E-3028-4A7E-A95D-C450C2629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028" y="0"/>
            <a:ext cx="10972800" cy="1143000"/>
          </a:xfrm>
        </p:spPr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2C0EEF6-1E1A-4136-A870-B23828B1D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76400" y="839787"/>
            <a:ext cx="8724900" cy="269557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9FC18B-9E8A-4173-90F3-2FD47FB407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3535362"/>
            <a:ext cx="8839200" cy="30480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FA1DEA79-3BB1-4852-A878-85686F19EB75}"/>
              </a:ext>
            </a:extLst>
          </p:cNvPr>
          <p:cNvSpPr/>
          <p:nvPr/>
        </p:nvSpPr>
        <p:spPr>
          <a:xfrm>
            <a:off x="117239" y="1903229"/>
            <a:ext cx="1673461" cy="330672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936049-EAB4-4EA2-9F72-EB374EE78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02" y="476748"/>
            <a:ext cx="527050" cy="1288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96D3D71-7CB2-4006-8468-44E3F5638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933" y="1543445"/>
            <a:ext cx="527050" cy="18536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12D76D8C-2228-453A-979B-4A62D50F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230520"/>
            <a:ext cx="527050" cy="1979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EBF7C875-A403-4439-AFB3-978D7D6AA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817" y="5068266"/>
            <a:ext cx="527050" cy="132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24285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7" grpId="2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485</Words>
  <Application>Microsoft Office PowerPoint</Application>
  <PresentationFormat>Widescreen</PresentationFormat>
  <Paragraphs>96</Paragraphs>
  <Slides>30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Montserrat Medium</vt:lpstr>
      <vt:lpstr>Times New Roman</vt:lpstr>
      <vt:lpstr>Verdana</vt:lpstr>
      <vt:lpstr>2_Office Theme</vt:lpstr>
      <vt:lpstr>4_Office Theme</vt:lpstr>
      <vt:lpstr>3_Office Theme</vt:lpstr>
      <vt:lpstr>9_Office Theme</vt:lpstr>
      <vt:lpstr>5_Office Theme</vt:lpstr>
      <vt:lpstr>Office Theme</vt:lpstr>
      <vt:lpstr>6_Office Theme</vt:lpstr>
      <vt:lpstr>2_Office 主题​​</vt:lpstr>
      <vt:lpstr>7_Office Theme</vt:lpstr>
      <vt:lpstr>PowerPoint Presentation</vt:lpstr>
      <vt:lpstr>PowerPoint Presentation</vt:lpstr>
      <vt:lpstr>PowerPoint Presentation</vt:lpstr>
      <vt:lpstr>PowerPoint Presentation</vt:lpstr>
      <vt:lpstr>Nếu người thân bị mệt, em có thể làm gì để giúp đỡ,  động viên</vt:lpstr>
      <vt:lpstr>Ánh sáng của yêu thương</vt:lpstr>
      <vt:lpstr>PowerPoint Presentation</vt:lpstr>
      <vt:lpstr>Luyện đọc câu dài</vt:lpstr>
      <vt:lpstr>Ánh sáng của yêu thương</vt:lpstr>
      <vt:lpstr>Ánh sáng của yêu thương</vt:lpstr>
      <vt:lpstr>PowerPoint Presentation</vt:lpstr>
      <vt:lpstr>Ánh sáng của yêu thương</vt:lpstr>
      <vt:lpstr>Ánh sáng của yêu thương</vt:lpstr>
      <vt:lpstr>Ánh sáng của yêu thương</vt:lpstr>
      <vt:lpstr>Ánh sáng của yêu thương</vt:lpstr>
      <vt:lpstr>PowerPoint Presentation</vt:lpstr>
      <vt:lpstr>PowerPoint Presentation</vt:lpstr>
      <vt:lpstr>Ánh sáng của yêu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 Quan sát tranh và trả lời câu hỏi: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</cp:lastModifiedBy>
  <cp:revision>7</cp:revision>
  <dcterms:created xsi:type="dcterms:W3CDTF">2021-05-27T10:18:55Z</dcterms:created>
  <dcterms:modified xsi:type="dcterms:W3CDTF">2022-01-13T03:46:20Z</dcterms:modified>
</cp:coreProperties>
</file>