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Lst>
  <p:notesMasterIdLst>
    <p:notesMasterId r:id="rId24"/>
  </p:notesMasterIdLst>
  <p:sldIdLst>
    <p:sldId id="292" r:id="rId2"/>
    <p:sldId id="293" r:id="rId3"/>
    <p:sldId id="369" r:id="rId4"/>
    <p:sldId id="262" r:id="rId5"/>
    <p:sldId id="302" r:id="rId6"/>
    <p:sldId id="301" r:id="rId7"/>
    <p:sldId id="373" r:id="rId8"/>
    <p:sldId id="376" r:id="rId9"/>
    <p:sldId id="378" r:id="rId10"/>
    <p:sldId id="374" r:id="rId11"/>
    <p:sldId id="398" r:id="rId12"/>
    <p:sldId id="385" r:id="rId13"/>
    <p:sldId id="386" r:id="rId14"/>
    <p:sldId id="390" r:id="rId15"/>
    <p:sldId id="391" r:id="rId16"/>
    <p:sldId id="392" r:id="rId17"/>
    <p:sldId id="393" r:id="rId18"/>
    <p:sldId id="394" r:id="rId19"/>
    <p:sldId id="381" r:id="rId20"/>
    <p:sldId id="364" r:id="rId21"/>
    <p:sldId id="396" r:id="rId22"/>
    <p:sldId id="286" r:id="rId23"/>
  </p:sldIdLst>
  <p:sldSz cx="12192000" cy="6858000"/>
  <p:notesSz cx="6858000" cy="9144000"/>
  <p:custDataLst>
    <p:tags r:id="rId2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ienIT" initials="T" lastIdx="1" clrIdx="0">
    <p:extLst>
      <p:ext uri="{19B8F6BF-5375-455C-9EA6-DF929625EA0E}">
        <p15:presenceInfo xmlns:p15="http://schemas.microsoft.com/office/powerpoint/2012/main" xmlns="" userId="ThienI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409"/>
    <a:srgbClr val="2E6020"/>
    <a:srgbClr val="5F91B0"/>
    <a:srgbClr val="F18E71"/>
    <a:srgbClr val="C68D5D"/>
    <a:srgbClr val="FFE7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4660"/>
  </p:normalViewPr>
  <p:slideViewPr>
    <p:cSldViewPr snapToGrid="0">
      <p:cViewPr>
        <p:scale>
          <a:sx n="76" d="100"/>
          <a:sy n="76" d="100"/>
        </p:scale>
        <p:origin x="-468" y="-66"/>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pPr/>
              <a:t>2021/11/22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pPr/>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2123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4</a:t>
            </a:fld>
            <a:endParaRPr lang="zh-CN" altLang="en-US"/>
          </a:p>
        </p:txBody>
      </p:sp>
    </p:spTree>
    <p:extLst>
      <p:ext uri="{BB962C8B-B14F-4D97-AF65-F5344CB8AC3E}">
        <p14:creationId xmlns:p14="http://schemas.microsoft.com/office/powerpoint/2010/main" val="991857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9453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03570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19</a:t>
            </a:fld>
            <a:endParaRPr lang="zh-CN" altLang="en-US"/>
          </a:p>
        </p:txBody>
      </p:sp>
    </p:spTree>
    <p:extLst>
      <p:ext uri="{BB962C8B-B14F-4D97-AF65-F5344CB8AC3E}">
        <p14:creationId xmlns:p14="http://schemas.microsoft.com/office/powerpoint/2010/main" val="655193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pPr/>
              <a:t>22</a:t>
            </a:fld>
            <a:endParaRPr lang="zh-CN" altLang="en-US"/>
          </a:p>
        </p:txBody>
      </p:sp>
    </p:spTree>
    <p:extLst>
      <p:ext uri="{BB962C8B-B14F-4D97-AF65-F5344CB8AC3E}">
        <p14:creationId xmlns:p14="http://schemas.microsoft.com/office/powerpoint/2010/main" val="1020066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468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0C4BA0-1038-4B15-BC7F-9C8B82882F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D8C7C68-29CD-45C6-A49A-CCFFEC02B8A4}"/>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F5C8432-F562-4D31-8C53-B828B02C9482}"/>
              </a:ext>
            </a:extLst>
          </p:cNvPr>
          <p:cNvSpPr>
            <a:spLocks noGrp="1"/>
          </p:cNvSpPr>
          <p:nvPr>
            <p:ph type="dt" sz="half" idx="10"/>
          </p:nvPr>
        </p:nvSpPr>
        <p:spPr>
          <a:xfrm>
            <a:off x="838200" y="6356351"/>
            <a:ext cx="2743200" cy="365125"/>
          </a:xfrm>
          <a:prstGeom prst="rect">
            <a:avLst/>
          </a:prstGeom>
        </p:spPr>
        <p:txBody>
          <a:bodyPr/>
          <a:lstStyle/>
          <a:p>
            <a:pPr>
              <a:defRPr/>
            </a:pPr>
            <a:endParaRPr lang="en-US"/>
          </a:p>
        </p:txBody>
      </p:sp>
      <p:sp>
        <p:nvSpPr>
          <p:cNvPr id="5" name="Footer Placeholder 4">
            <a:extLst>
              <a:ext uri="{FF2B5EF4-FFF2-40B4-BE49-F238E27FC236}">
                <a16:creationId xmlns:a16="http://schemas.microsoft.com/office/drawing/2014/main" xmlns="" id="{052F4AA7-BCD5-4161-B5BC-D8F24CD684D9}"/>
              </a:ext>
            </a:extLst>
          </p:cNvPr>
          <p:cNvSpPr>
            <a:spLocks noGrp="1"/>
          </p:cNvSpPr>
          <p:nvPr>
            <p:ph type="ftr" sz="quarter" idx="11"/>
          </p:nvPr>
        </p:nvSpPr>
        <p:spPr>
          <a:xfrm>
            <a:off x="4038600" y="6356351"/>
            <a:ext cx="4114800" cy="365125"/>
          </a:xfrm>
          <a:prstGeom prst="rect">
            <a:avLst/>
          </a:prstGeom>
        </p:spPr>
        <p:txBody>
          <a:bodyPr/>
          <a:lstStyle/>
          <a:p>
            <a:pPr>
              <a:defRPr/>
            </a:pPr>
            <a:endParaRPr lang="en-US"/>
          </a:p>
        </p:txBody>
      </p:sp>
      <p:sp>
        <p:nvSpPr>
          <p:cNvPr id="6" name="Slide Number Placeholder 5">
            <a:extLst>
              <a:ext uri="{FF2B5EF4-FFF2-40B4-BE49-F238E27FC236}">
                <a16:creationId xmlns:a16="http://schemas.microsoft.com/office/drawing/2014/main" xmlns="" id="{EBB01122-10F6-4795-A55B-2E774AB0D48C}"/>
              </a:ext>
            </a:extLst>
          </p:cNvPr>
          <p:cNvSpPr>
            <a:spLocks noGrp="1"/>
          </p:cNvSpPr>
          <p:nvPr>
            <p:ph type="sldNum" sz="quarter" idx="12"/>
          </p:nvPr>
        </p:nvSpPr>
        <p:spPr>
          <a:xfrm>
            <a:off x="8610600" y="6356351"/>
            <a:ext cx="2743200" cy="365125"/>
          </a:xfrm>
          <a:prstGeom prst="rect">
            <a:avLst/>
          </a:prstGeom>
        </p:spPr>
        <p:txBody>
          <a:bodyPr/>
          <a:lstStyle/>
          <a:p>
            <a:pPr>
              <a:defRPr/>
            </a:pPr>
            <a:fld id="{EEAF7CA9-86FB-424B-A263-DC627049250C}" type="slidenum">
              <a:rPr lang="en-US" smtClean="0"/>
              <a:pPr>
                <a:defRPr/>
              </a:pPr>
              <a:t>‹#›</a:t>
            </a:fld>
            <a:endParaRPr lang="en-US"/>
          </a:p>
        </p:txBody>
      </p:sp>
    </p:spTree>
    <p:extLst>
      <p:ext uri="{BB962C8B-B14F-4D97-AF65-F5344CB8AC3E}">
        <p14:creationId xmlns:p14="http://schemas.microsoft.com/office/powerpoint/2010/main" val="1366999128"/>
      </p:ext>
    </p:extLst>
  </p:cSld>
  <p:clrMapOvr>
    <a:masterClrMapping/>
  </p:clrMapOvr>
  <p:transition>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a:prstGeom prst="rect">
            <a:avLst/>
          </a:prstGeom>
        </p:spPr>
        <p:txBody>
          <a:bodyPr/>
          <a:lstStyle/>
          <a:p>
            <a:r>
              <a:rPr lang="vi-VN" smtClean="0"/>
              <a:t>Bấm &amp; sửa kiểu tiêu đề</a:t>
            </a:r>
            <a:endParaRPr lang="en-US"/>
          </a:p>
        </p:txBody>
      </p:sp>
      <p:sp>
        <p:nvSpPr>
          <p:cNvPr id="3" name="Tiêu đề phụ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smtClean="0"/>
              <a:t>Bấm &amp; sửa kiểu phụ đề</a:t>
            </a:r>
            <a:endParaRPr lang="en-US"/>
          </a:p>
        </p:txBody>
      </p:sp>
      <p:sp>
        <p:nvSpPr>
          <p:cNvPr id="4" name="Nơi giữ chỗ cho Ngày tháng 3"/>
          <p:cNvSpPr>
            <a:spLocks noGrp="1"/>
          </p:cNvSpPr>
          <p:nvPr>
            <p:ph type="dt" sz="half" idx="10"/>
          </p:nvPr>
        </p:nvSpPr>
        <p:spPr>
          <a:xfrm>
            <a:off x="609600" y="6356351"/>
            <a:ext cx="2844800" cy="365125"/>
          </a:xfrm>
          <a:prstGeom prst="rect">
            <a:avLst/>
          </a:prstGeom>
        </p:spPr>
        <p:txBody>
          <a:bodyPr/>
          <a:lstStyle>
            <a:lvl1pPr>
              <a:defRPr/>
            </a:lvl1pPr>
          </a:lstStyle>
          <a:p>
            <a:pPr>
              <a:defRPr/>
            </a:pPr>
            <a:r>
              <a:rPr lang="en-US"/>
              <a:t>Thứ 7, ngày 20 tháng 10 năm 2007</a:t>
            </a:r>
          </a:p>
        </p:txBody>
      </p:sp>
      <p:sp>
        <p:nvSpPr>
          <p:cNvPr id="5" name="Nơi giữ chỗ cho Chân trang 4"/>
          <p:cNvSpPr>
            <a:spLocks noGrp="1"/>
          </p:cNvSpPr>
          <p:nvPr>
            <p:ph type="ftr" sz="quarter" idx="11"/>
          </p:nvPr>
        </p:nvSpPr>
        <p:spPr>
          <a:xfrm>
            <a:off x="4165600" y="6356351"/>
            <a:ext cx="3860800" cy="365125"/>
          </a:xfrm>
          <a:prstGeom prst="rect">
            <a:avLst/>
          </a:prstGeom>
        </p:spPr>
        <p:txBody>
          <a:bodyPr/>
          <a:lstStyle>
            <a:lvl1pPr>
              <a:defRPr/>
            </a:lvl1pPr>
          </a:lstStyle>
          <a:p>
            <a:pPr>
              <a:defRPr/>
            </a:pPr>
            <a:r>
              <a:rPr lang="en-US"/>
              <a:t>Thứ 7, ngày 20 tháng 10 năm 2007</a:t>
            </a:r>
          </a:p>
        </p:txBody>
      </p:sp>
      <p:sp>
        <p:nvSpPr>
          <p:cNvPr id="6" name="Nơi giữ chỗ cho Số hiệu Bản chiếu 5"/>
          <p:cNvSpPr>
            <a:spLocks noGrp="1"/>
          </p:cNvSpPr>
          <p:nvPr>
            <p:ph type="sldNum" sz="quarter" idx="12"/>
          </p:nvPr>
        </p:nvSpPr>
        <p:spPr>
          <a:xfrm>
            <a:off x="8737600" y="6356351"/>
            <a:ext cx="2844800" cy="365125"/>
          </a:xfrm>
          <a:prstGeom prst="rect">
            <a:avLst/>
          </a:prstGeom>
        </p:spPr>
        <p:txBody>
          <a:bodyPr/>
          <a:lstStyle>
            <a:lvl1pPr>
              <a:defRPr/>
            </a:lvl1pPr>
          </a:lstStyle>
          <a:p>
            <a:fld id="{48F186CE-E11D-4682-A318-33DE89D3BF8A}" type="slidenum">
              <a:rPr lang="en-US" altLang="en-US"/>
              <a:pPr/>
              <a:t>‹#›</a:t>
            </a:fld>
            <a:endParaRPr lang="en-US" altLang="en-US"/>
          </a:p>
        </p:txBody>
      </p:sp>
    </p:spTree>
    <p:extLst>
      <p:ext uri="{BB962C8B-B14F-4D97-AF65-F5344CB8AC3E}">
        <p14:creationId xmlns:p14="http://schemas.microsoft.com/office/powerpoint/2010/main" val="434941547"/>
      </p:ext>
    </p:extLst>
  </p:cSld>
  <p:clrMapOvr>
    <a:masterClrMapping/>
  </p:clrMapOvr>
  <p:transition spd="slow">
    <p:checke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p:cNvPicPr>
            <a:picLocks noChangeAspect="1"/>
          </p:cNvPicPr>
          <p:nvPr userDrawn="1"/>
        </p:nvPicPr>
        <p:blipFill>
          <a:blip r:embed="rId8"/>
          <a:stretch>
            <a:fillRect/>
          </a:stretch>
        </p:blipFill>
        <p:spPr>
          <a:xfrm>
            <a:off x="-529" y="-297"/>
            <a:ext cx="12193057" cy="6858594"/>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notesSlide" Target="../notesSlides/notesSlide1.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14.png"/><Relationship Id="rId4" Type="http://schemas.microsoft.com/office/2007/relationships/hdphoto" Target="../media/hdphoto2.wdp"/><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23.png"/><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png"/><Relationship Id="rId7" Type="http://schemas.openxmlformats.org/officeDocument/2006/relationships/image" Target="../media/image49.png"/><Relationship Id="rId12" Type="http://schemas.openxmlformats.org/officeDocument/2006/relationships/image" Target="../media/image52.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25.pn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24.pn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microsoft.com/office/2007/relationships/hdphoto" Target="../media/hdphoto2.wdp"/><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23.png"/><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jpe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3473514" cy="609600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b="20491"/>
          <a:stretch/>
        </p:blipFill>
        <p:spPr>
          <a:xfrm>
            <a:off x="-596900" y="279400"/>
            <a:ext cx="14273504" cy="6578600"/>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2110" y="949700"/>
            <a:ext cx="1178431" cy="637425"/>
          </a:xfrm>
          <a:prstGeom prst="rect">
            <a:avLst/>
          </a:prstGeom>
        </p:spPr>
      </p:pic>
      <p:grpSp>
        <p:nvGrpSpPr>
          <p:cNvPr id="12" name="组合 11"/>
          <p:cNvGrpSpPr/>
          <p:nvPr/>
        </p:nvGrpSpPr>
        <p:grpSpPr>
          <a:xfrm flipH="1">
            <a:off x="2362199" y="10254"/>
            <a:ext cx="8522918" cy="6096000"/>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56080" y="4670337"/>
            <a:ext cx="4898998" cy="2216519"/>
          </a:xfrm>
          <a:prstGeom prst="rect">
            <a:avLst/>
          </a:prstGeom>
        </p:spPr>
      </p:pic>
      <p:sp>
        <p:nvSpPr>
          <p:cNvPr id="18" name="文本框 17"/>
          <p:cNvSpPr txBox="1"/>
          <p:nvPr/>
        </p:nvSpPr>
        <p:spPr>
          <a:xfrm>
            <a:off x="3844713" y="865304"/>
            <a:ext cx="524242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smtClean="0">
                <a:ln>
                  <a:noFill/>
                </a:ln>
                <a:effectLst/>
                <a:uLnTx/>
                <a:uFillTx/>
                <a:latin typeface="HP001 4 hàng" pitchFamily="34" charset="0"/>
                <a:ea typeface="inpin heiti" panose="00000500000000000000"/>
                <a:cs typeface="Times New Roman" pitchFamily="18" charset="0"/>
                <a:sym typeface="inpin heiti" panose="00000500000000000000" pitchFamily="2" charset="-122"/>
              </a:rPr>
              <a:t>Chính</a:t>
            </a:r>
            <a:r>
              <a:rPr kumimoji="0" lang="en-US" altLang="zh-CN" sz="3200" b="1" i="0" u="none" strike="noStrike" kern="1200" cap="none" spc="0" normalizeH="0" noProof="0" dirty="0" smtClean="0">
                <a:ln>
                  <a:noFill/>
                </a:ln>
                <a:effectLst/>
                <a:uLnTx/>
                <a:uFillTx/>
                <a:latin typeface="HP001 4 hàng" pitchFamily="34" charset="0"/>
                <a:ea typeface="inpin heiti" panose="00000500000000000000"/>
                <a:cs typeface="Times New Roman" pitchFamily="18" charset="0"/>
                <a:sym typeface="inpin heiti" panose="00000500000000000000" pitchFamily="2" charset="-122"/>
              </a:rPr>
              <a:t> </a:t>
            </a:r>
            <a:r>
              <a:rPr kumimoji="0" lang="en-US" altLang="zh-CN" sz="3200" b="1" i="0" u="none" strike="noStrike" kern="1200" cap="none" spc="0" normalizeH="0" noProof="0" dirty="0" err="1" smtClean="0">
                <a:ln>
                  <a:noFill/>
                </a:ln>
                <a:effectLst/>
                <a:uLnTx/>
                <a:uFillTx/>
                <a:latin typeface="HP001 4 hàng" pitchFamily="34" charset="0"/>
                <a:ea typeface="inpin heiti" panose="00000500000000000000"/>
                <a:cs typeface="Times New Roman" pitchFamily="18" charset="0"/>
                <a:sym typeface="inpin heiti" panose="00000500000000000000" pitchFamily="2" charset="-122"/>
              </a:rPr>
              <a:t>tả</a:t>
            </a:r>
            <a:endParaRPr kumimoji="0" lang="en-US" altLang="zh-CN" sz="3200" b="1" i="0" u="none" strike="noStrike" kern="1200" cap="none" spc="0" normalizeH="0" baseline="0" noProof="0" dirty="0">
              <a:ln>
                <a:noFill/>
              </a:ln>
              <a:effectLst/>
              <a:uLnTx/>
              <a:uFillTx/>
              <a:latin typeface="HP001 4 hàng" pitchFamily="34" charset="0"/>
              <a:ea typeface="inpin heiti" panose="00000500000000000000"/>
              <a:cs typeface="Times New Roman" pitchFamily="18" charset="0"/>
              <a:sym typeface="inpin heiti" panose="00000500000000000000" pitchFamily="2" charset="-122"/>
            </a:endParaRPr>
          </a:p>
        </p:txBody>
      </p:sp>
      <p:pic>
        <p:nvPicPr>
          <p:cNvPr id="8"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3338781">
            <a:off x="10017343" y="479330"/>
            <a:ext cx="1063853" cy="1497778"/>
          </a:xfrm>
          <a:prstGeom prst="rect">
            <a:avLst/>
          </a:prstGeom>
        </p:spPr>
      </p:pic>
      <p:sp>
        <p:nvSpPr>
          <p:cNvPr id="14" name="文本框 17">
            <a:extLst>
              <a:ext uri="{FF2B5EF4-FFF2-40B4-BE49-F238E27FC236}">
                <a16:creationId xmlns:a16="http://schemas.microsoft.com/office/drawing/2014/main" xmlns="" id="{E4651EBB-B3F6-4807-9145-C0F6E419F476}"/>
              </a:ext>
            </a:extLst>
          </p:cNvPr>
          <p:cNvSpPr txBox="1"/>
          <p:nvPr/>
        </p:nvSpPr>
        <p:spPr>
          <a:xfrm>
            <a:off x="3017047" y="2368371"/>
            <a:ext cx="7071747" cy="1200329"/>
          </a:xfrm>
          <a:prstGeom prst="rect">
            <a:avLst/>
          </a:prstGeom>
          <a:noFill/>
        </p:spPr>
        <p:txBody>
          <a:bodyPr wrap="square" rtlCol="0">
            <a:spAutoFit/>
          </a:bodyPr>
          <a:lstStyle/>
          <a:p>
            <a:pPr algn="just"/>
            <a:r>
              <a:rPr lang="en-US" sz="3600" b="1" dirty="0">
                <a:ln w="9525">
                  <a:solidFill>
                    <a:schemeClr val="bg1"/>
                  </a:solidFill>
                  <a:prstDash val="solid"/>
                </a:ln>
                <a:effectLst>
                  <a:outerShdw blurRad="12700" dist="38100" dir="2700000" algn="tl" rotWithShape="0">
                    <a:schemeClr val="accent5">
                      <a:lumMod val="60000"/>
                      <a:lumOff val="40000"/>
                    </a:schemeClr>
                  </a:outerShdw>
                </a:effectLst>
                <a:latin typeface="HP001 4 hàng" pitchFamily="34" charset="0"/>
                <a:cs typeface="Times New Roman" panose="02020603050405020304" pitchFamily="18" charset="0"/>
              </a:rPr>
              <a:t>1. </a:t>
            </a:r>
            <a:r>
              <a:rPr lang="en-US" sz="3600" b="1" dirty="0" err="1">
                <a:ln w="9525">
                  <a:solidFill>
                    <a:schemeClr val="bg1"/>
                  </a:solidFill>
                  <a:prstDash val="solid"/>
                </a:ln>
                <a:effectLst>
                  <a:outerShdw blurRad="12700" dist="38100" dir="2700000" algn="tl" rotWithShape="0">
                    <a:schemeClr val="accent5">
                      <a:lumMod val="60000"/>
                      <a:lumOff val="40000"/>
                    </a:schemeClr>
                  </a:outerShdw>
                </a:effectLst>
                <a:latin typeface="HP001 4 hàng" pitchFamily="34" charset="0"/>
                <a:cs typeface="Times New Roman" panose="02020603050405020304" pitchFamily="18" charset="0"/>
              </a:rPr>
              <a:t>Nếu</a:t>
            </a:r>
            <a:r>
              <a:rPr lang="en-US" sz="3600" b="1" dirty="0">
                <a:ln w="9525">
                  <a:solidFill>
                    <a:schemeClr val="bg1"/>
                  </a:solidFill>
                  <a:prstDash val="solid"/>
                </a:ln>
                <a:effectLst>
                  <a:outerShdw blurRad="12700" dist="38100" dir="2700000" algn="tl" rotWithShape="0">
                    <a:schemeClr val="accent5">
                      <a:lumMod val="60000"/>
                      <a:lumOff val="40000"/>
                    </a:schemeClr>
                  </a:outerShdw>
                </a:effectLst>
                <a:latin typeface="HP001 4 hàng" pitchFamily="34" charset="0"/>
                <a:cs typeface="Times New Roman" panose="02020603050405020304" pitchFamily="18" charset="0"/>
              </a:rPr>
              <a:t> </a:t>
            </a:r>
            <a:r>
              <a:rPr lang="en-US" sz="3600" b="1" dirty="0" err="1">
                <a:ln w="9525">
                  <a:solidFill>
                    <a:schemeClr val="bg1"/>
                  </a:solidFill>
                  <a:prstDash val="solid"/>
                </a:ln>
                <a:effectLst>
                  <a:outerShdw blurRad="12700" dist="38100" dir="2700000" algn="tl" rotWithShape="0">
                    <a:schemeClr val="accent5">
                      <a:lumMod val="60000"/>
                      <a:lumOff val="40000"/>
                    </a:schemeClr>
                  </a:outerShdw>
                </a:effectLst>
                <a:latin typeface="HP001 4 hàng" pitchFamily="34" charset="0"/>
                <a:cs typeface="Times New Roman" panose="02020603050405020304" pitchFamily="18" charset="0"/>
              </a:rPr>
              <a:t>chúng</a:t>
            </a:r>
            <a:r>
              <a:rPr lang="en-US" sz="3600" b="1" dirty="0">
                <a:ln w="9525">
                  <a:solidFill>
                    <a:schemeClr val="bg1"/>
                  </a:solidFill>
                  <a:prstDash val="solid"/>
                </a:ln>
                <a:effectLst>
                  <a:outerShdw blurRad="12700" dist="38100" dir="2700000" algn="tl" rotWithShape="0">
                    <a:schemeClr val="accent5">
                      <a:lumMod val="60000"/>
                      <a:lumOff val="40000"/>
                    </a:schemeClr>
                  </a:outerShdw>
                </a:effectLst>
                <a:latin typeface="HP001 4 hàng" pitchFamily="34" charset="0"/>
                <a:cs typeface="Times New Roman" panose="02020603050405020304" pitchFamily="18" charset="0"/>
              </a:rPr>
              <a:t> </a:t>
            </a:r>
            <a:r>
              <a:rPr lang="en-US" sz="3600" b="1" dirty="0" err="1">
                <a:ln w="9525">
                  <a:solidFill>
                    <a:schemeClr val="bg1"/>
                  </a:solidFill>
                  <a:prstDash val="solid"/>
                </a:ln>
                <a:effectLst>
                  <a:outerShdw blurRad="12700" dist="38100" dir="2700000" algn="tl" rotWithShape="0">
                    <a:schemeClr val="accent5">
                      <a:lumMod val="60000"/>
                      <a:lumOff val="40000"/>
                    </a:schemeClr>
                  </a:outerShdw>
                </a:effectLst>
                <a:latin typeface="HP001 4 hàng" pitchFamily="34" charset="0"/>
                <a:cs typeface="Times New Roman" panose="02020603050405020304" pitchFamily="18" charset="0"/>
              </a:rPr>
              <a:t>mình</a:t>
            </a:r>
            <a:r>
              <a:rPr lang="en-US" sz="3600" b="1" dirty="0">
                <a:ln w="9525">
                  <a:solidFill>
                    <a:schemeClr val="bg1"/>
                  </a:solidFill>
                  <a:prstDash val="solid"/>
                </a:ln>
                <a:effectLst>
                  <a:outerShdw blurRad="12700" dist="38100" dir="2700000" algn="tl" rotWithShape="0">
                    <a:schemeClr val="accent5">
                      <a:lumMod val="60000"/>
                      <a:lumOff val="40000"/>
                    </a:schemeClr>
                  </a:outerShdw>
                </a:effectLst>
                <a:latin typeface="HP001 4 hàng" pitchFamily="34" charset="0"/>
                <a:cs typeface="Times New Roman" panose="02020603050405020304" pitchFamily="18" charset="0"/>
              </a:rPr>
              <a:t> </a:t>
            </a:r>
            <a:r>
              <a:rPr lang="en-US" sz="3600" b="1" dirty="0" err="1">
                <a:ln w="9525">
                  <a:solidFill>
                    <a:schemeClr val="bg1"/>
                  </a:solidFill>
                  <a:prstDash val="solid"/>
                </a:ln>
                <a:effectLst>
                  <a:outerShdw blurRad="12700" dist="38100" dir="2700000" algn="tl" rotWithShape="0">
                    <a:schemeClr val="accent5">
                      <a:lumMod val="60000"/>
                      <a:lumOff val="40000"/>
                    </a:schemeClr>
                  </a:outerShdw>
                </a:effectLst>
                <a:latin typeface="HP001 4 hàng" pitchFamily="34" charset="0"/>
                <a:cs typeface="Times New Roman" panose="02020603050405020304" pitchFamily="18" charset="0"/>
              </a:rPr>
              <a:t>có</a:t>
            </a:r>
            <a:r>
              <a:rPr lang="en-US" sz="3600" b="1" dirty="0">
                <a:ln w="9525">
                  <a:solidFill>
                    <a:schemeClr val="bg1"/>
                  </a:solidFill>
                  <a:prstDash val="solid"/>
                </a:ln>
                <a:effectLst>
                  <a:outerShdw blurRad="12700" dist="38100" dir="2700000" algn="tl" rotWithShape="0">
                    <a:schemeClr val="accent5">
                      <a:lumMod val="60000"/>
                      <a:lumOff val="40000"/>
                    </a:schemeClr>
                  </a:outerShdw>
                </a:effectLst>
                <a:latin typeface="HP001 4 hàng" pitchFamily="34" charset="0"/>
                <a:cs typeface="Times New Roman" panose="02020603050405020304" pitchFamily="18" charset="0"/>
              </a:rPr>
              <a:t> </a:t>
            </a:r>
            <a:r>
              <a:rPr lang="en-US" sz="3600" b="1" dirty="0" err="1">
                <a:ln w="9525">
                  <a:solidFill>
                    <a:schemeClr val="bg1"/>
                  </a:solidFill>
                  <a:prstDash val="solid"/>
                </a:ln>
                <a:effectLst>
                  <a:outerShdw blurRad="12700" dist="38100" dir="2700000" algn="tl" rotWithShape="0">
                    <a:schemeClr val="accent5">
                      <a:lumMod val="60000"/>
                      <a:lumOff val="40000"/>
                    </a:schemeClr>
                  </a:outerShdw>
                </a:effectLst>
                <a:latin typeface="HP001 4 hàng" pitchFamily="34" charset="0"/>
                <a:cs typeface="Times New Roman" panose="02020603050405020304" pitchFamily="18" charset="0"/>
              </a:rPr>
              <a:t>phép</a:t>
            </a:r>
            <a:r>
              <a:rPr lang="en-US" sz="3600" b="1" dirty="0">
                <a:ln w="9525">
                  <a:solidFill>
                    <a:schemeClr val="bg1"/>
                  </a:solidFill>
                  <a:prstDash val="solid"/>
                </a:ln>
                <a:effectLst>
                  <a:outerShdw blurRad="12700" dist="38100" dir="2700000" algn="tl" rotWithShape="0">
                    <a:schemeClr val="accent5">
                      <a:lumMod val="60000"/>
                      <a:lumOff val="40000"/>
                    </a:schemeClr>
                  </a:outerShdw>
                </a:effectLst>
                <a:latin typeface="HP001 4 hàng" pitchFamily="34" charset="0"/>
                <a:cs typeface="Times New Roman" panose="02020603050405020304" pitchFamily="18" charset="0"/>
              </a:rPr>
              <a:t> </a:t>
            </a:r>
            <a:r>
              <a:rPr lang="en-US" sz="3600" b="1" dirty="0" err="1">
                <a:ln w="9525">
                  <a:solidFill>
                    <a:schemeClr val="bg1"/>
                  </a:solidFill>
                  <a:prstDash val="solid"/>
                </a:ln>
                <a:effectLst>
                  <a:outerShdw blurRad="12700" dist="38100" dir="2700000" algn="tl" rotWithShape="0">
                    <a:schemeClr val="accent5">
                      <a:lumMod val="60000"/>
                      <a:lumOff val="40000"/>
                    </a:schemeClr>
                  </a:outerShdw>
                </a:effectLst>
                <a:latin typeface="HP001 4 hàng" pitchFamily="34" charset="0"/>
                <a:cs typeface="Times New Roman" panose="02020603050405020304" pitchFamily="18" charset="0"/>
              </a:rPr>
              <a:t>lạ</a:t>
            </a:r>
            <a:endParaRPr lang="en-US" sz="3600" b="1" dirty="0">
              <a:ln w="9525">
                <a:solidFill>
                  <a:schemeClr val="bg1"/>
                </a:solidFill>
                <a:prstDash val="solid"/>
              </a:ln>
              <a:effectLst>
                <a:outerShdw blurRad="12700" dist="38100" dir="2700000" algn="tl" rotWithShape="0">
                  <a:schemeClr val="accent5">
                    <a:lumMod val="60000"/>
                    <a:lumOff val="40000"/>
                  </a:schemeClr>
                </a:outerShdw>
              </a:effectLst>
              <a:latin typeface="HP001 4 hàng" pitchFamily="34" charset="0"/>
              <a:cs typeface="Times New Roman" panose="02020603050405020304" pitchFamily="18" charset="0"/>
            </a:endParaRPr>
          </a:p>
          <a:p>
            <a:pPr algn="just"/>
            <a:r>
              <a:rPr lang="en-US" sz="3600" b="1" dirty="0">
                <a:ln w="9525">
                  <a:solidFill>
                    <a:schemeClr val="bg1"/>
                  </a:solidFill>
                  <a:prstDash val="solid"/>
                </a:ln>
                <a:effectLst>
                  <a:outerShdw blurRad="12700" dist="38100" dir="2700000" algn="tl" rotWithShape="0">
                    <a:schemeClr val="accent5">
                      <a:lumMod val="60000"/>
                      <a:lumOff val="40000"/>
                    </a:schemeClr>
                  </a:outerShdw>
                </a:effectLst>
                <a:latin typeface="HP001 4 hàng" pitchFamily="34" charset="0"/>
                <a:cs typeface="Times New Roman" panose="02020603050405020304" pitchFamily="18" charset="0"/>
              </a:rPr>
              <a:t>2.  </a:t>
            </a:r>
            <a:r>
              <a:rPr lang="vi-VN" sz="3600" b="1" dirty="0">
                <a:ln w="9525">
                  <a:solidFill>
                    <a:schemeClr val="bg1"/>
                  </a:solidFill>
                  <a:prstDash val="solid"/>
                </a:ln>
                <a:effectLst>
                  <a:outerShdw blurRad="12700" dist="38100" dir="2700000" algn="tl" rotWithShape="0">
                    <a:schemeClr val="accent5">
                      <a:lumMod val="60000"/>
                      <a:lumOff val="40000"/>
                    </a:schemeClr>
                  </a:outerShdw>
                </a:effectLst>
                <a:latin typeface="HP001 4 hàng" pitchFamily="34" charset="0"/>
                <a:cs typeface="Times New Roman" panose="02020603050405020304" pitchFamily="18" charset="0"/>
              </a:rPr>
              <a:t>Người c</a:t>
            </a:r>
            <a:r>
              <a:rPr lang="en-US" sz="3600" b="1" dirty="0" err="1">
                <a:ln w="9525">
                  <a:solidFill>
                    <a:schemeClr val="bg1"/>
                  </a:solidFill>
                  <a:prstDash val="solid"/>
                </a:ln>
                <a:effectLst>
                  <a:outerShdw blurRad="12700" dist="38100" dir="2700000" algn="tl" rotWithShape="0">
                    <a:schemeClr val="accent5">
                      <a:lumMod val="60000"/>
                      <a:lumOff val="40000"/>
                    </a:schemeClr>
                  </a:outerShdw>
                </a:effectLst>
                <a:latin typeface="HP001 4 hàng" pitchFamily="34" charset="0"/>
                <a:cs typeface="Times New Roman" panose="02020603050405020304" pitchFamily="18" charset="0"/>
              </a:rPr>
              <a:t>hiến</a:t>
            </a:r>
            <a:r>
              <a:rPr lang="en-US" sz="3600" b="1" dirty="0">
                <a:ln w="9525">
                  <a:solidFill>
                    <a:schemeClr val="bg1"/>
                  </a:solidFill>
                  <a:prstDash val="solid"/>
                </a:ln>
                <a:effectLst>
                  <a:outerShdw blurRad="12700" dist="38100" dir="2700000" algn="tl" rotWithShape="0">
                    <a:schemeClr val="accent5">
                      <a:lumMod val="60000"/>
                      <a:lumOff val="40000"/>
                    </a:schemeClr>
                  </a:outerShdw>
                </a:effectLst>
                <a:latin typeface="HP001 4 hàng" pitchFamily="34" charset="0"/>
                <a:cs typeface="Times New Roman" panose="02020603050405020304" pitchFamily="18" charset="0"/>
              </a:rPr>
              <a:t> </a:t>
            </a:r>
            <a:r>
              <a:rPr lang="en-US" sz="3600" b="1" dirty="0" err="1">
                <a:ln w="9525">
                  <a:solidFill>
                    <a:schemeClr val="bg1"/>
                  </a:solidFill>
                  <a:prstDash val="solid"/>
                </a:ln>
                <a:effectLst>
                  <a:outerShdw blurRad="12700" dist="38100" dir="2700000" algn="tl" rotWithShape="0">
                    <a:schemeClr val="accent5">
                      <a:lumMod val="60000"/>
                      <a:lumOff val="40000"/>
                    </a:schemeClr>
                  </a:outerShdw>
                </a:effectLst>
                <a:latin typeface="HP001 4 hàng" pitchFamily="34" charset="0"/>
                <a:cs typeface="Times New Roman" panose="02020603050405020304" pitchFamily="18" charset="0"/>
              </a:rPr>
              <a:t>sĩ</a:t>
            </a:r>
            <a:r>
              <a:rPr lang="en-US" sz="3600" b="1" dirty="0">
                <a:ln w="9525">
                  <a:solidFill>
                    <a:schemeClr val="bg1"/>
                  </a:solidFill>
                  <a:prstDash val="solid"/>
                </a:ln>
                <a:effectLst>
                  <a:outerShdw blurRad="12700" dist="38100" dir="2700000" algn="tl" rotWithShape="0">
                    <a:schemeClr val="accent5">
                      <a:lumMod val="60000"/>
                      <a:lumOff val="40000"/>
                    </a:schemeClr>
                  </a:outerShdw>
                </a:effectLst>
                <a:latin typeface="HP001 4 hàng" pitchFamily="34" charset="0"/>
                <a:cs typeface="Times New Roman" panose="02020603050405020304" pitchFamily="18" charset="0"/>
              </a:rPr>
              <a:t> </a:t>
            </a:r>
            <a:r>
              <a:rPr lang="en-US" sz="3600" b="1" dirty="0" err="1">
                <a:ln w="9525">
                  <a:solidFill>
                    <a:schemeClr val="bg1"/>
                  </a:solidFill>
                  <a:prstDash val="solid"/>
                </a:ln>
                <a:effectLst>
                  <a:outerShdw blurRad="12700" dist="38100" dir="2700000" algn="tl" rotWithShape="0">
                    <a:schemeClr val="accent5">
                      <a:lumMod val="60000"/>
                      <a:lumOff val="40000"/>
                    </a:schemeClr>
                  </a:outerShdw>
                </a:effectLst>
                <a:latin typeface="HP001 4 hàng" pitchFamily="34" charset="0"/>
                <a:cs typeface="Times New Roman" panose="02020603050405020304" pitchFamily="18" charset="0"/>
              </a:rPr>
              <a:t>giàu</a:t>
            </a:r>
            <a:r>
              <a:rPr lang="en-US" sz="3600" b="1" dirty="0">
                <a:ln w="9525">
                  <a:solidFill>
                    <a:schemeClr val="bg1"/>
                  </a:solidFill>
                  <a:prstDash val="solid"/>
                </a:ln>
                <a:effectLst>
                  <a:outerShdw blurRad="12700" dist="38100" dir="2700000" algn="tl" rotWithShape="0">
                    <a:schemeClr val="accent5">
                      <a:lumMod val="60000"/>
                      <a:lumOff val="40000"/>
                    </a:schemeClr>
                  </a:outerShdw>
                </a:effectLst>
                <a:latin typeface="HP001 4 hàng" pitchFamily="34" charset="0"/>
                <a:cs typeface="Times New Roman" panose="02020603050405020304" pitchFamily="18" charset="0"/>
              </a:rPr>
              <a:t> </a:t>
            </a:r>
            <a:r>
              <a:rPr lang="en-US" sz="3600" b="1" dirty="0" err="1">
                <a:ln w="9525">
                  <a:solidFill>
                    <a:schemeClr val="bg1"/>
                  </a:solidFill>
                  <a:prstDash val="solid"/>
                </a:ln>
                <a:effectLst>
                  <a:outerShdw blurRad="12700" dist="38100" dir="2700000" algn="tl" rotWithShape="0">
                    <a:schemeClr val="accent5">
                      <a:lumMod val="60000"/>
                      <a:lumOff val="40000"/>
                    </a:schemeClr>
                  </a:outerShdw>
                </a:effectLst>
                <a:latin typeface="HP001 4 hàng" pitchFamily="34" charset="0"/>
                <a:cs typeface="Times New Roman" panose="02020603050405020304" pitchFamily="18" charset="0"/>
              </a:rPr>
              <a:t>nghị</a:t>
            </a:r>
            <a:r>
              <a:rPr lang="en-US" sz="3600" b="1" dirty="0">
                <a:ln w="9525">
                  <a:solidFill>
                    <a:schemeClr val="bg1"/>
                  </a:solidFill>
                  <a:prstDash val="solid"/>
                </a:ln>
                <a:effectLst>
                  <a:outerShdw blurRad="12700" dist="38100" dir="2700000" algn="tl" rotWithShape="0">
                    <a:schemeClr val="accent5">
                      <a:lumMod val="60000"/>
                      <a:lumOff val="40000"/>
                    </a:schemeClr>
                  </a:outerShdw>
                </a:effectLst>
                <a:latin typeface="HP001 4 hàng" pitchFamily="34" charset="0"/>
                <a:cs typeface="Times New Roman" panose="02020603050405020304" pitchFamily="18" charset="0"/>
              </a:rPr>
              <a:t> </a:t>
            </a:r>
            <a:r>
              <a:rPr lang="en-US" sz="3600" b="1" dirty="0" err="1">
                <a:ln w="9525">
                  <a:solidFill>
                    <a:schemeClr val="bg1"/>
                  </a:solidFill>
                  <a:prstDash val="solid"/>
                </a:ln>
                <a:effectLst>
                  <a:outerShdw blurRad="12700" dist="38100" dir="2700000" algn="tl" rotWithShape="0">
                    <a:schemeClr val="accent5">
                      <a:lumMod val="60000"/>
                      <a:lumOff val="40000"/>
                    </a:schemeClr>
                  </a:outerShdw>
                </a:effectLst>
                <a:latin typeface="HP001 4 hàng" pitchFamily="34" charset="0"/>
                <a:cs typeface="Times New Roman" panose="02020603050405020304" pitchFamily="18" charset="0"/>
              </a:rPr>
              <a:t>lực</a:t>
            </a:r>
            <a:endParaRPr lang="en-US" sz="3600" b="1" dirty="0">
              <a:ln w="9525">
                <a:solidFill>
                  <a:schemeClr val="bg1"/>
                </a:solidFill>
                <a:prstDash val="solid"/>
              </a:ln>
              <a:effectLst>
                <a:outerShdw blurRad="12700" dist="38100" dir="2700000" algn="tl" rotWithShape="0">
                  <a:schemeClr val="accent5">
                    <a:lumMod val="60000"/>
                    <a:lumOff val="40000"/>
                  </a:schemeClr>
                </a:outerShdw>
              </a:effectLst>
              <a:latin typeface="HP001 4 hàng"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xmlns="" id="{D028F35D-0060-4871-BBFC-0C6FCA9B9480}"/>
              </a:ext>
            </a:extLst>
          </p:cNvPr>
          <p:cNvPicPr>
            <a:picLocks noChangeAspect="1"/>
          </p:cNvPicPr>
          <p:nvPr>
            <a:audioFile r:link="rId2"/>
            <p:extLst>
              <p:ext uri="{DAA4B4D4-6D71-4841-9C94-3DE7FCFB9230}">
                <p14:media xmlns:p14="http://schemas.microsoft.com/office/powerpoint/2010/main" r:embed="rId1"/>
              </p:ext>
            </p:extLst>
          </p:nvPr>
        </p:nvPicPr>
        <p:blipFill>
          <a:blip r:embed="rId13" cstate="print"/>
          <a:stretch>
            <a:fillRect/>
          </a:stretch>
        </p:blipFill>
        <p:spPr>
          <a:xfrm>
            <a:off x="11366500" y="6032500"/>
            <a:ext cx="673676" cy="609600"/>
          </a:xfrm>
          <a:prstGeom prst="rect">
            <a:avLst/>
          </a:prstGeom>
        </p:spPr>
      </p:pic>
      <p:sp>
        <p:nvSpPr>
          <p:cNvPr id="3" name="TextBox 2"/>
          <p:cNvSpPr txBox="1"/>
          <p:nvPr/>
        </p:nvSpPr>
        <p:spPr>
          <a:xfrm>
            <a:off x="3195617" y="187700"/>
            <a:ext cx="8068386" cy="584775"/>
          </a:xfrm>
          <a:prstGeom prst="rect">
            <a:avLst/>
          </a:prstGeom>
          <a:noFill/>
        </p:spPr>
        <p:txBody>
          <a:bodyPr wrap="square" rtlCol="0">
            <a:spAutoFit/>
          </a:bodyPr>
          <a:lstStyle/>
          <a:p>
            <a:r>
              <a:rPr lang="en-US" sz="3200" b="1" dirty="0" err="1" smtClean="0">
                <a:latin typeface="HP001 4 hàng" pitchFamily="34" charset="0"/>
              </a:rPr>
              <a:t>Thứ</a:t>
            </a:r>
            <a:r>
              <a:rPr lang="en-US" sz="3200" b="1" dirty="0" smtClean="0">
                <a:latin typeface="HP001 4 hàng" pitchFamily="34" charset="0"/>
              </a:rPr>
              <a:t> </a:t>
            </a:r>
            <a:r>
              <a:rPr lang="en-US" sz="3200" b="1" dirty="0" err="1" smtClean="0">
                <a:latin typeface="HP001 4 hàng" pitchFamily="34" charset="0"/>
              </a:rPr>
              <a:t>sáu</a:t>
            </a:r>
            <a:r>
              <a:rPr lang="en-US" sz="3200" b="1" dirty="0" smtClean="0">
                <a:latin typeface="HP001 4 hàng" pitchFamily="34" charset="0"/>
              </a:rPr>
              <a:t> </a:t>
            </a:r>
            <a:r>
              <a:rPr lang="en-US" sz="3200" b="1" dirty="0" err="1">
                <a:latin typeface="HP001 4 hàng" pitchFamily="34" charset="0"/>
              </a:rPr>
              <a:t>ngày</a:t>
            </a:r>
            <a:r>
              <a:rPr lang="en-US" sz="3200" b="1" dirty="0">
                <a:latin typeface="HP001 4 hàng" pitchFamily="34" charset="0"/>
              </a:rPr>
              <a:t> </a:t>
            </a:r>
            <a:r>
              <a:rPr lang="en-US" sz="3200" b="1" dirty="0" smtClean="0">
                <a:latin typeface="HP001 4 hàng" pitchFamily="34" charset="0"/>
              </a:rPr>
              <a:t>26 </a:t>
            </a:r>
            <a:r>
              <a:rPr lang="en-US" sz="3200" b="1" dirty="0">
                <a:latin typeface="HP001 4 hàng" pitchFamily="34" charset="0"/>
              </a:rPr>
              <a:t>tháng 11 năm </a:t>
            </a:r>
            <a:r>
              <a:rPr lang="en-US" sz="3200" b="1" dirty="0" smtClean="0">
                <a:latin typeface="HP001 4 hàng" pitchFamily="34" charset="0"/>
              </a:rPr>
              <a:t>2021</a:t>
            </a:r>
            <a:endParaRPr lang="en-US" sz="3200" b="1" dirty="0">
              <a:latin typeface="HP001 4 hàng" pitchFamily="34" charset="0"/>
            </a:endParaRPr>
          </a:p>
        </p:txBody>
      </p:sp>
    </p:spTree>
    <p:extLst>
      <p:ext uri="{BB962C8B-B14F-4D97-AF65-F5344CB8AC3E}">
        <p14:creationId xmlns:p14="http://schemas.microsoft.com/office/powerpoint/2010/main" val="185335086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par>
                                <p:cTn id="12" presetID="31"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0.05091 0.1875 L 3.33333E-6 -3.7037E-6 " pathEditMode="relative" rAng="0" ptsTypes="AA">
                                      <p:cBhvr>
                                        <p:cTn id="22" dur="750" fill="hold"/>
                                        <p:tgtEl>
                                          <p:spTgt spid="8"/>
                                        </p:tgtEl>
                                        <p:attrNameLst>
                                          <p:attrName>ppt_x</p:attrName>
                                          <p:attrName>ppt_y</p:attrName>
                                        </p:attrNameLst>
                                      </p:cBhvr>
                                      <p:rCtr x="2539" y="-9375"/>
                                    </p:animMotion>
                                  </p:childTnLst>
                                </p:cTn>
                              </p:par>
                              <p:par>
                                <p:cTn id="23" presetID="41" presetClass="entr" presetSubtype="0" fill="hold" grpId="0" nodeType="withEffect">
                                  <p:stCondLst>
                                    <p:cond delay="0"/>
                                  </p:stCondLst>
                                  <p:iterate type="lt">
                                    <p:tmPct val="10000"/>
                                  </p:iterate>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18"/>
                                        </p:tgtEl>
                                        <p:attrNameLst>
                                          <p:attrName>ppt_y</p:attrName>
                                        </p:attrNameLst>
                                      </p:cBhvr>
                                      <p:tavLst>
                                        <p:tav tm="0">
                                          <p:val>
                                            <p:strVal val="#ppt_y"/>
                                          </p:val>
                                        </p:tav>
                                        <p:tav tm="100000">
                                          <p:val>
                                            <p:strVal val="#ppt_y"/>
                                          </p:val>
                                        </p:tav>
                                      </p:tavLst>
                                    </p:anim>
                                    <p:anim calcmode="lin" valueType="num">
                                      <p:cBhvr>
                                        <p:cTn id="27"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18"/>
                                        </p:tgtEl>
                                      </p:cBhvr>
                                    </p:animEffect>
                                  </p:childTnLst>
                                </p:cTn>
                              </p:par>
                              <p:par>
                                <p:cTn id="30" presetID="37"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900" decel="100000" fill="hold"/>
                                        <p:tgtEl>
                                          <p:spTgt spid="1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36" presetID="41" presetClass="entr" presetSubtype="0" fill="hold" grpId="0" nodeType="withEffect">
                                  <p:stCondLst>
                                    <p:cond delay="0"/>
                                  </p:stCondLst>
                                  <p:iterate type="lt">
                                    <p:tmPct val="10000"/>
                                  </p:iterate>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14"/>
                                        </p:tgtEl>
                                        <p:attrNameLst>
                                          <p:attrName>ppt_y</p:attrName>
                                        </p:attrNameLst>
                                      </p:cBhvr>
                                      <p:tavLst>
                                        <p:tav tm="0">
                                          <p:val>
                                            <p:strVal val="#ppt_y"/>
                                          </p:val>
                                        </p:tav>
                                        <p:tav tm="100000">
                                          <p:val>
                                            <p:strVal val="#ppt_y"/>
                                          </p:val>
                                        </p:tav>
                                      </p:tavLst>
                                    </p:anim>
                                    <p:anim calcmode="lin" valueType="num">
                                      <p:cBhvr>
                                        <p:cTn id="40"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14"/>
                                        </p:tgtEl>
                                      </p:cBhvr>
                                    </p:animEffect>
                                  </p:childTnLst>
                                </p:cTn>
                              </p:par>
                              <p:par>
                                <p:cTn id="43" presetID="36" presetClass="emph" presetSubtype="0" repeatCount="indefinite" fill="hold" grpId="1" nodeType="withEffect">
                                  <p:stCondLst>
                                    <p:cond delay="0"/>
                                  </p:stCondLst>
                                  <p:iterate type="lt">
                                    <p:tmPct val="10000"/>
                                  </p:iterate>
                                  <p:childTnLst>
                                    <p:animScale>
                                      <p:cBhvr>
                                        <p:cTn id="44" dur="500" autoRev="1" fill="hold">
                                          <p:stCondLst>
                                            <p:cond delay="0"/>
                                          </p:stCondLst>
                                        </p:cTn>
                                        <p:tgtEl>
                                          <p:spTgt spid="14"/>
                                        </p:tgtEl>
                                      </p:cBhvr>
                                      <p:to x="80000" y="100000"/>
                                    </p:animScale>
                                    <p:anim by="(#ppt_w*0.10)" calcmode="lin" valueType="num">
                                      <p:cBhvr>
                                        <p:cTn id="45" dur="500" autoRev="1" fill="hold">
                                          <p:stCondLst>
                                            <p:cond delay="0"/>
                                          </p:stCondLst>
                                        </p:cTn>
                                        <p:tgtEl>
                                          <p:spTgt spid="14"/>
                                        </p:tgtEl>
                                        <p:attrNameLst>
                                          <p:attrName>ppt_x</p:attrName>
                                        </p:attrNameLst>
                                      </p:cBhvr>
                                    </p:anim>
                                    <p:anim by="(-#ppt_w*0.10)" calcmode="lin" valueType="num">
                                      <p:cBhvr>
                                        <p:cTn id="46" dur="500" autoRev="1" fill="hold">
                                          <p:stCondLst>
                                            <p:cond delay="0"/>
                                          </p:stCondLst>
                                        </p:cTn>
                                        <p:tgtEl>
                                          <p:spTgt spid="14"/>
                                        </p:tgtEl>
                                        <p:attrNameLst>
                                          <p:attrName>ppt_y</p:attrName>
                                        </p:attrNameLst>
                                      </p:cBhvr>
                                    </p:anim>
                                    <p:animRot by="-480000">
                                      <p:cBhvr>
                                        <p:cTn id="47" dur="500" autoRev="1" fill="hold">
                                          <p:stCondLst>
                                            <p:cond delay="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8" repeatCount="indefinite" fill="hold" display="0">
                  <p:stCondLst>
                    <p:cond delay="indefinite"/>
                  </p:stCondLst>
                  <p:endCondLst>
                    <p:cond evt="onStopAudio" delay="0">
                      <p:tgtEl>
                        <p:sldTgt/>
                      </p:tgtEl>
                    </p:cond>
                  </p:endCondLst>
                </p:cTn>
                <p:tgtEl>
                  <p:spTgt spid="4"/>
                </p:tgtEl>
              </p:cMediaNode>
            </p:audio>
          </p:childTnLst>
        </p:cTn>
      </p:par>
    </p:tnLst>
    <p:bldLst>
      <p:bldP spid="18" grpId="0"/>
      <p:bldP spid="14" grpId="0"/>
      <p:bldP spid="14" grpId="1"/>
    </p:bldLst>
  </p:timing>
  <p:extLst mod="1">
    <p:ext uri="{E180D4A7-C9FB-4DFB-919C-405C955672EB}">
      <p14:showEvtLst xmlns:p14="http://schemas.microsoft.com/office/powerpoint/2010/main">
        <p14:playEvt time="304" objId="3"/>
        <p14:pauseEvt time="13002" objId="3"/>
        <p14:stopEvt time="13002"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p:cNvSpPr txBox="1">
            <a:spLocks noChangeArrowheads="1"/>
          </p:cNvSpPr>
          <p:nvPr/>
        </p:nvSpPr>
        <p:spPr bwMode="auto">
          <a:xfrm>
            <a:off x="152400" y="814081"/>
            <a:ext cx="8026400" cy="584775"/>
          </a:xfrm>
          <a:prstGeom prst="rect">
            <a:avLst/>
          </a:prstGeom>
          <a:noFill/>
          <a:ln w="9525">
            <a:noFill/>
            <a:miter lim="800000"/>
            <a:headEnd/>
            <a:tailEnd/>
          </a:ln>
        </p:spPr>
        <p:txBody>
          <a:bodyPr wrap="square">
            <a:spAutoFit/>
          </a:bodyPr>
          <a:lstStyle/>
          <a:p>
            <a:pPr algn="ctr">
              <a:spcBef>
                <a:spcPct val="50000"/>
              </a:spcBef>
              <a:defRPr/>
            </a:pPr>
            <a:r>
              <a:rPr lang="en-US" sz="3200" b="1" dirty="0" err="1">
                <a:solidFill>
                  <a:srgbClr val="0070C0"/>
                </a:solidFill>
                <a:latin typeface="Times New Roman" pitchFamily="18" charset="0"/>
                <a:cs typeface="Times New Roman" pitchFamily="18" charset="0"/>
              </a:rPr>
              <a:t>Bài</a:t>
            </a:r>
            <a:r>
              <a:rPr lang="en-US" sz="3200" b="1" dirty="0">
                <a:solidFill>
                  <a:srgbClr val="0070C0"/>
                </a:solidFill>
                <a:latin typeface="Times New Roman" pitchFamily="18" charset="0"/>
                <a:cs typeface="Times New Roman" pitchFamily="18" charset="0"/>
              </a:rPr>
              <a:t> </a:t>
            </a:r>
            <a:r>
              <a:rPr lang="vi-VN" sz="3200" b="1" dirty="0" smtClean="0">
                <a:solidFill>
                  <a:srgbClr val="0070C0"/>
                </a:solidFill>
                <a:latin typeface="Times New Roman" pitchFamily="18" charset="0"/>
                <a:cs typeface="Times New Roman" pitchFamily="18" charset="0"/>
              </a:rPr>
              <a:t>3</a:t>
            </a:r>
            <a:r>
              <a:rPr lang="en-US" sz="3200" b="1" dirty="0" smtClean="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Viết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các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câu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sau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đúng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chính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tả</a:t>
            </a:r>
            <a:r>
              <a:rPr lang="en-US" sz="3200" b="1" dirty="0">
                <a:solidFill>
                  <a:srgbClr val="0070C0"/>
                </a:solidFill>
                <a:latin typeface="Times New Roman" pitchFamily="18" charset="0"/>
                <a:cs typeface="Times New Roman" pitchFamily="18" charset="0"/>
              </a:rPr>
              <a:t>:</a:t>
            </a:r>
            <a:endParaRPr lang="vi-VN" sz="3200" b="1" dirty="0">
              <a:solidFill>
                <a:srgbClr val="0070C0"/>
              </a:solidFill>
              <a:latin typeface="Times New Roman" pitchFamily="18" charset="0"/>
              <a:cs typeface="Times New Roman" pitchFamily="18" charset="0"/>
            </a:endParaRPr>
          </a:p>
        </p:txBody>
      </p:sp>
      <p:sp>
        <p:nvSpPr>
          <p:cNvPr id="21" name="Text Box 5"/>
          <p:cNvSpPr txBox="1">
            <a:spLocks noChangeArrowheads="1"/>
          </p:cNvSpPr>
          <p:nvPr/>
        </p:nvSpPr>
        <p:spPr bwMode="auto">
          <a:xfrm>
            <a:off x="101600" y="1572173"/>
            <a:ext cx="4775200" cy="584775"/>
          </a:xfrm>
          <a:prstGeom prst="rect">
            <a:avLst/>
          </a:prstGeom>
          <a:noFill/>
          <a:ln w="9525">
            <a:noFill/>
            <a:miter lim="800000"/>
            <a:headEnd/>
            <a:tailEnd/>
          </a:ln>
        </p:spPr>
        <p:txBody>
          <a:bodyPr wrap="square">
            <a:spAutoFit/>
          </a:bodyPr>
          <a:lstStyle/>
          <a:p>
            <a:pPr marL="609585" indent="-609585" algn="ctr">
              <a:spcBef>
                <a:spcPct val="50000"/>
              </a:spcBef>
              <a:defRPr/>
            </a:pPr>
            <a:r>
              <a:rPr lang="en-US" sz="3200" dirty="0">
                <a:solidFill>
                  <a:schemeClr val="accent4">
                    <a:lumMod val="10000"/>
                  </a:schemeClr>
                </a:solidFill>
                <a:latin typeface="Times New Roman" pitchFamily="18" charset="0"/>
                <a:cs typeface="Times New Roman" pitchFamily="18" charset="0"/>
              </a:rPr>
              <a:t>a/ </a:t>
            </a:r>
            <a:r>
              <a:rPr lang="en-US" sz="3200" dirty="0" err="1">
                <a:solidFill>
                  <a:schemeClr val="accent4">
                    <a:lumMod val="10000"/>
                  </a:schemeClr>
                </a:solidFill>
                <a:latin typeface="Times New Roman" pitchFamily="18" charset="0"/>
                <a:cs typeface="Times New Roman" pitchFamily="18" charset="0"/>
              </a:rPr>
              <a:t>Tốt</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gổ</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hơn</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tốt</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nước</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xơn</a:t>
            </a:r>
            <a:r>
              <a:rPr lang="en-US" sz="3200" dirty="0">
                <a:solidFill>
                  <a:schemeClr val="accent4">
                    <a:lumMod val="10000"/>
                  </a:schemeClr>
                </a:solidFill>
                <a:latin typeface="Times New Roman" pitchFamily="18" charset="0"/>
                <a:cs typeface="Times New Roman" pitchFamily="18" charset="0"/>
              </a:rPr>
              <a:t>.</a:t>
            </a:r>
          </a:p>
        </p:txBody>
      </p:sp>
      <p:sp>
        <p:nvSpPr>
          <p:cNvPr id="22" name="Text Box 5"/>
          <p:cNvSpPr txBox="1">
            <a:spLocks noChangeArrowheads="1"/>
          </p:cNvSpPr>
          <p:nvPr/>
        </p:nvSpPr>
        <p:spPr bwMode="auto">
          <a:xfrm>
            <a:off x="101600" y="2265853"/>
            <a:ext cx="3860800" cy="584775"/>
          </a:xfrm>
          <a:prstGeom prst="rect">
            <a:avLst/>
          </a:prstGeom>
          <a:noFill/>
          <a:ln w="9525">
            <a:noFill/>
            <a:miter lim="800000"/>
            <a:headEnd/>
            <a:tailEnd/>
          </a:ln>
        </p:spPr>
        <p:txBody>
          <a:bodyPr wrap="square">
            <a:spAutoFit/>
          </a:bodyPr>
          <a:lstStyle/>
          <a:p>
            <a:pPr marL="609585" indent="-609585" algn="ctr">
              <a:spcBef>
                <a:spcPct val="50000"/>
              </a:spcBef>
              <a:defRPr/>
            </a:pPr>
            <a:r>
              <a:rPr lang="en-US" sz="3200" dirty="0">
                <a:solidFill>
                  <a:schemeClr val="accent4">
                    <a:lumMod val="10000"/>
                  </a:schemeClr>
                </a:solidFill>
                <a:latin typeface="Times New Roman" pitchFamily="18" charset="0"/>
                <a:cs typeface="Times New Roman" pitchFamily="18" charset="0"/>
              </a:rPr>
              <a:t>b/ </a:t>
            </a:r>
            <a:r>
              <a:rPr lang="en-US" sz="3200" dirty="0" err="1">
                <a:solidFill>
                  <a:schemeClr val="accent4">
                    <a:lumMod val="10000"/>
                  </a:schemeClr>
                </a:solidFill>
                <a:latin typeface="Times New Roman" pitchFamily="18" charset="0"/>
                <a:cs typeface="Times New Roman" pitchFamily="18" charset="0"/>
              </a:rPr>
              <a:t>Sấu</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người</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đẹp</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nết</a:t>
            </a:r>
            <a:r>
              <a:rPr lang="en-US" sz="3200" dirty="0">
                <a:solidFill>
                  <a:schemeClr val="accent4">
                    <a:lumMod val="10000"/>
                  </a:schemeClr>
                </a:solidFill>
                <a:latin typeface="Times New Roman" pitchFamily="18" charset="0"/>
                <a:cs typeface="Times New Roman" pitchFamily="18" charset="0"/>
              </a:rPr>
              <a:t>.</a:t>
            </a:r>
          </a:p>
        </p:txBody>
      </p:sp>
      <p:sp>
        <p:nvSpPr>
          <p:cNvPr id="23" name="Text Box 5"/>
          <p:cNvSpPr txBox="1">
            <a:spLocks noChangeArrowheads="1"/>
          </p:cNvSpPr>
          <p:nvPr/>
        </p:nvSpPr>
        <p:spPr bwMode="auto">
          <a:xfrm>
            <a:off x="101601" y="3700383"/>
            <a:ext cx="5837767" cy="1323439"/>
          </a:xfrm>
          <a:prstGeom prst="rect">
            <a:avLst/>
          </a:prstGeom>
          <a:noFill/>
          <a:ln w="9525">
            <a:noFill/>
            <a:miter lim="800000"/>
            <a:headEnd/>
            <a:tailEnd/>
          </a:ln>
        </p:spPr>
        <p:txBody>
          <a:bodyPr>
            <a:spAutoFit/>
          </a:bodyPr>
          <a:lstStyle/>
          <a:p>
            <a:pPr marL="609585" indent="-609585">
              <a:spcBef>
                <a:spcPct val="50000"/>
              </a:spcBef>
              <a:defRPr/>
            </a:pPr>
            <a:r>
              <a:rPr lang="en-US" sz="3200" dirty="0">
                <a:solidFill>
                  <a:schemeClr val="accent4">
                    <a:lumMod val="10000"/>
                  </a:schemeClr>
                </a:solidFill>
                <a:latin typeface="Times New Roman" pitchFamily="18" charset="0"/>
                <a:cs typeface="Times New Roman" pitchFamily="18" charset="0"/>
              </a:rPr>
              <a:t>d/  </a:t>
            </a:r>
            <a:r>
              <a:rPr lang="en-US" sz="3200" dirty="0" err="1">
                <a:solidFill>
                  <a:schemeClr val="accent4">
                    <a:lumMod val="10000"/>
                  </a:schemeClr>
                </a:solidFill>
                <a:latin typeface="Times New Roman" pitchFamily="18" charset="0"/>
                <a:cs typeface="Times New Roman" pitchFamily="18" charset="0"/>
              </a:rPr>
              <a:t>Trăng</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mờ</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còn</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tõ</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hơn</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xao</a:t>
            </a:r>
            <a:endParaRPr lang="en-US" sz="3200" dirty="0">
              <a:solidFill>
                <a:schemeClr val="accent4">
                  <a:lumMod val="10000"/>
                </a:schemeClr>
              </a:solidFill>
              <a:latin typeface="Times New Roman" pitchFamily="18" charset="0"/>
              <a:cs typeface="Times New Roman" pitchFamily="18" charset="0"/>
            </a:endParaRPr>
          </a:p>
          <a:p>
            <a:pPr marL="609585" indent="-609585">
              <a:spcBef>
                <a:spcPct val="50000"/>
              </a:spcBef>
              <a:defRPr/>
            </a:pP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Dẩu</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rằng</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núi</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lỡ</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còn</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cao</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hơn</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đồi</a:t>
            </a:r>
            <a:r>
              <a:rPr lang="en-US" sz="3200" dirty="0">
                <a:solidFill>
                  <a:schemeClr val="accent4">
                    <a:lumMod val="10000"/>
                  </a:schemeClr>
                </a:solidFill>
                <a:latin typeface="Times New Roman" pitchFamily="18" charset="0"/>
                <a:cs typeface="Times New Roman" pitchFamily="18" charset="0"/>
              </a:rPr>
              <a:t>.</a:t>
            </a:r>
          </a:p>
        </p:txBody>
      </p:sp>
      <p:sp>
        <p:nvSpPr>
          <p:cNvPr id="24" name="Text Box 5"/>
          <p:cNvSpPr txBox="1">
            <a:spLocks noChangeArrowheads="1"/>
          </p:cNvSpPr>
          <p:nvPr/>
        </p:nvSpPr>
        <p:spPr bwMode="auto">
          <a:xfrm>
            <a:off x="59560" y="2995740"/>
            <a:ext cx="6197600" cy="584775"/>
          </a:xfrm>
          <a:prstGeom prst="rect">
            <a:avLst/>
          </a:prstGeom>
          <a:noFill/>
          <a:ln w="9525">
            <a:noFill/>
            <a:miter lim="800000"/>
            <a:headEnd/>
            <a:tailEnd/>
          </a:ln>
        </p:spPr>
        <p:txBody>
          <a:bodyPr>
            <a:spAutoFit/>
          </a:bodyPr>
          <a:lstStyle/>
          <a:p>
            <a:pPr marL="609585" indent="-609585" algn="ctr">
              <a:spcBef>
                <a:spcPct val="50000"/>
              </a:spcBef>
              <a:defRPr/>
            </a:pPr>
            <a:r>
              <a:rPr lang="en-US" sz="3200" dirty="0">
                <a:solidFill>
                  <a:schemeClr val="accent4">
                    <a:lumMod val="10000"/>
                  </a:schemeClr>
                </a:solidFill>
                <a:latin typeface="Times New Roman" pitchFamily="18" charset="0"/>
                <a:cs typeface="Times New Roman" pitchFamily="18" charset="0"/>
              </a:rPr>
              <a:t>c/ </a:t>
            </a:r>
            <a:r>
              <a:rPr lang="en-US" sz="3200" dirty="0" err="1">
                <a:solidFill>
                  <a:schemeClr val="accent4">
                    <a:lumMod val="10000"/>
                  </a:schemeClr>
                </a:solidFill>
                <a:latin typeface="Times New Roman" pitchFamily="18" charset="0"/>
                <a:cs typeface="Times New Roman" pitchFamily="18" charset="0"/>
              </a:rPr>
              <a:t>Mùa</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hè</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cá</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xông</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mùa</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đông</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cá</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bễ</a:t>
            </a:r>
            <a:r>
              <a:rPr lang="en-US" sz="3200" dirty="0">
                <a:solidFill>
                  <a:schemeClr val="accent4">
                    <a:lumMod val="10000"/>
                  </a:schemeClr>
                </a:solidFill>
                <a:latin typeface="Times New Roman" pitchFamily="18" charset="0"/>
                <a:cs typeface="Times New Roman" pitchFamily="18" charset="0"/>
              </a:rPr>
              <a:t>.</a:t>
            </a:r>
          </a:p>
        </p:txBody>
      </p:sp>
      <p:sp>
        <p:nvSpPr>
          <p:cNvPr id="25" name="Text Box 5"/>
          <p:cNvSpPr txBox="1">
            <a:spLocks noChangeArrowheads="1"/>
          </p:cNvSpPr>
          <p:nvPr/>
        </p:nvSpPr>
        <p:spPr bwMode="auto">
          <a:xfrm>
            <a:off x="6096000" y="1572173"/>
            <a:ext cx="4673600" cy="584775"/>
          </a:xfrm>
          <a:prstGeom prst="rect">
            <a:avLst/>
          </a:prstGeom>
          <a:noFill/>
          <a:ln w="9525">
            <a:noFill/>
            <a:miter lim="800000"/>
            <a:headEnd/>
            <a:tailEnd/>
          </a:ln>
        </p:spPr>
        <p:txBody>
          <a:bodyPr wrap="square">
            <a:spAutoFit/>
          </a:bodyPr>
          <a:lstStyle/>
          <a:p>
            <a:pPr marL="609585" indent="-609585" algn="ctr">
              <a:spcBef>
                <a:spcPct val="50000"/>
              </a:spcBef>
              <a:defRPr/>
            </a:pPr>
            <a:r>
              <a:rPr lang="en-US" sz="3200" dirty="0">
                <a:solidFill>
                  <a:schemeClr val="accent4">
                    <a:lumMod val="10000"/>
                  </a:schemeClr>
                </a:solidFill>
                <a:latin typeface="Times New Roman" pitchFamily="18" charset="0"/>
                <a:cs typeface="Times New Roman" pitchFamily="18" charset="0"/>
              </a:rPr>
              <a:t>a/ </a:t>
            </a:r>
            <a:r>
              <a:rPr lang="en-US" sz="3200" dirty="0" err="1">
                <a:solidFill>
                  <a:schemeClr val="accent4">
                    <a:lumMod val="10000"/>
                  </a:schemeClr>
                </a:solidFill>
                <a:latin typeface="Times New Roman" pitchFamily="18" charset="0"/>
                <a:cs typeface="Times New Roman" pitchFamily="18" charset="0"/>
              </a:rPr>
              <a:t>Tốt</a:t>
            </a:r>
            <a:r>
              <a:rPr lang="en-US" sz="3200" dirty="0">
                <a:solidFill>
                  <a:schemeClr val="accent4">
                    <a:lumMod val="10000"/>
                  </a:schemeClr>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gỗ</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hơn</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tốt</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nước</a:t>
            </a:r>
            <a:r>
              <a:rPr lang="en-US" sz="3200" dirty="0">
                <a:solidFill>
                  <a:schemeClr val="accent4">
                    <a:lumMod val="10000"/>
                  </a:schemeClr>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sơn</a:t>
            </a:r>
            <a:r>
              <a:rPr lang="en-US" sz="3200" dirty="0">
                <a:solidFill>
                  <a:schemeClr val="accent4">
                    <a:lumMod val="10000"/>
                  </a:schemeClr>
                </a:solidFill>
                <a:latin typeface="Times New Roman" pitchFamily="18" charset="0"/>
                <a:cs typeface="Times New Roman" pitchFamily="18" charset="0"/>
              </a:rPr>
              <a:t>.</a:t>
            </a:r>
          </a:p>
        </p:txBody>
      </p:sp>
      <p:sp>
        <p:nvSpPr>
          <p:cNvPr id="26" name="Text Box 5"/>
          <p:cNvSpPr txBox="1">
            <a:spLocks noChangeArrowheads="1"/>
          </p:cNvSpPr>
          <p:nvPr/>
        </p:nvSpPr>
        <p:spPr bwMode="auto">
          <a:xfrm>
            <a:off x="6197600" y="2265853"/>
            <a:ext cx="3962400" cy="584775"/>
          </a:xfrm>
          <a:prstGeom prst="rect">
            <a:avLst/>
          </a:prstGeom>
          <a:noFill/>
          <a:ln w="9525">
            <a:noFill/>
            <a:miter lim="800000"/>
            <a:headEnd/>
            <a:tailEnd/>
          </a:ln>
        </p:spPr>
        <p:txBody>
          <a:bodyPr wrap="square">
            <a:spAutoFit/>
          </a:bodyPr>
          <a:lstStyle/>
          <a:p>
            <a:pPr marL="609585" indent="-609585" algn="ctr">
              <a:spcBef>
                <a:spcPct val="50000"/>
              </a:spcBef>
              <a:defRPr/>
            </a:pPr>
            <a:r>
              <a:rPr lang="en-US" sz="3200" dirty="0">
                <a:solidFill>
                  <a:schemeClr val="accent4">
                    <a:lumMod val="10000"/>
                  </a:schemeClr>
                </a:solidFill>
                <a:latin typeface="Times New Roman" pitchFamily="18" charset="0"/>
                <a:cs typeface="Times New Roman" pitchFamily="18" charset="0"/>
              </a:rPr>
              <a:t>b/ </a:t>
            </a:r>
            <a:r>
              <a:rPr lang="en-US" sz="3200" dirty="0" err="1">
                <a:solidFill>
                  <a:srgbClr val="FF0000"/>
                </a:solidFill>
                <a:latin typeface="Times New Roman" pitchFamily="18" charset="0"/>
                <a:cs typeface="Times New Roman" pitchFamily="18" charset="0"/>
              </a:rPr>
              <a:t>Xấu</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người</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đẹp</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nết</a:t>
            </a:r>
            <a:r>
              <a:rPr lang="en-US" sz="3200" dirty="0">
                <a:solidFill>
                  <a:schemeClr val="accent4">
                    <a:lumMod val="10000"/>
                  </a:schemeClr>
                </a:solidFill>
                <a:latin typeface="Times New Roman" pitchFamily="18" charset="0"/>
                <a:cs typeface="Times New Roman" pitchFamily="18" charset="0"/>
              </a:rPr>
              <a:t>.</a:t>
            </a:r>
          </a:p>
        </p:txBody>
      </p:sp>
      <p:sp>
        <p:nvSpPr>
          <p:cNvPr id="27" name="Text Box 5"/>
          <p:cNvSpPr txBox="1">
            <a:spLocks noChangeArrowheads="1"/>
          </p:cNvSpPr>
          <p:nvPr/>
        </p:nvSpPr>
        <p:spPr bwMode="auto">
          <a:xfrm>
            <a:off x="6252634" y="3714396"/>
            <a:ext cx="5837767" cy="1323439"/>
          </a:xfrm>
          <a:prstGeom prst="rect">
            <a:avLst/>
          </a:prstGeom>
          <a:noFill/>
          <a:ln w="9525">
            <a:noFill/>
            <a:miter lim="800000"/>
            <a:headEnd/>
            <a:tailEnd/>
          </a:ln>
        </p:spPr>
        <p:txBody>
          <a:bodyPr>
            <a:spAutoFit/>
          </a:bodyPr>
          <a:lstStyle/>
          <a:p>
            <a:pPr marL="609585" indent="-609585">
              <a:spcBef>
                <a:spcPct val="50000"/>
              </a:spcBef>
              <a:defRPr/>
            </a:pPr>
            <a:r>
              <a:rPr lang="en-US" sz="3200" dirty="0">
                <a:solidFill>
                  <a:schemeClr val="accent4">
                    <a:lumMod val="10000"/>
                  </a:schemeClr>
                </a:solidFill>
                <a:latin typeface="Times New Roman" pitchFamily="18" charset="0"/>
                <a:cs typeface="Times New Roman" pitchFamily="18" charset="0"/>
              </a:rPr>
              <a:t>d/   </a:t>
            </a:r>
            <a:r>
              <a:rPr lang="en-US" sz="3200" dirty="0" err="1">
                <a:solidFill>
                  <a:schemeClr val="accent4">
                    <a:lumMod val="10000"/>
                  </a:schemeClr>
                </a:solidFill>
                <a:latin typeface="Times New Roman" pitchFamily="18" charset="0"/>
                <a:cs typeface="Times New Roman" pitchFamily="18" charset="0"/>
              </a:rPr>
              <a:t>Trăng</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mờ</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còn</a:t>
            </a:r>
            <a:r>
              <a:rPr lang="en-US" sz="3200" dirty="0">
                <a:solidFill>
                  <a:schemeClr val="accent4">
                    <a:lumMod val="10000"/>
                  </a:schemeClr>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tỏ</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hơn</a:t>
            </a:r>
            <a:r>
              <a:rPr lang="en-US" sz="3200" dirty="0">
                <a:solidFill>
                  <a:schemeClr val="accent4">
                    <a:lumMod val="10000"/>
                  </a:schemeClr>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sao</a:t>
            </a:r>
            <a:endParaRPr lang="en-US" sz="3200" dirty="0">
              <a:solidFill>
                <a:srgbClr val="FF0000"/>
              </a:solidFill>
              <a:latin typeface="Times New Roman" pitchFamily="18" charset="0"/>
              <a:cs typeface="Times New Roman" pitchFamily="18" charset="0"/>
            </a:endParaRPr>
          </a:p>
          <a:p>
            <a:pPr marL="609585" indent="-609585">
              <a:spcBef>
                <a:spcPct val="50000"/>
              </a:spcBef>
              <a:defRPr/>
            </a:pPr>
            <a:r>
              <a:rPr lang="en-US" sz="3200" dirty="0">
                <a:solidFill>
                  <a:schemeClr val="accent4">
                    <a:lumMod val="10000"/>
                  </a:schemeClr>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Dẫu</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rằng</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núi</a:t>
            </a:r>
            <a:r>
              <a:rPr lang="en-US" sz="3200" dirty="0">
                <a:solidFill>
                  <a:schemeClr val="accent4">
                    <a:lumMod val="10000"/>
                  </a:schemeClr>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lở</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còn</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cao</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hơn</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đồi</a:t>
            </a:r>
            <a:r>
              <a:rPr lang="en-US" sz="3200" dirty="0">
                <a:solidFill>
                  <a:schemeClr val="accent4">
                    <a:lumMod val="10000"/>
                  </a:schemeClr>
                </a:solidFill>
                <a:latin typeface="Times New Roman" pitchFamily="18" charset="0"/>
                <a:cs typeface="Times New Roman" pitchFamily="18" charset="0"/>
              </a:rPr>
              <a:t>.</a:t>
            </a:r>
          </a:p>
        </p:txBody>
      </p:sp>
      <p:sp>
        <p:nvSpPr>
          <p:cNvPr id="28" name="Text Box 5"/>
          <p:cNvSpPr txBox="1">
            <a:spLocks noChangeArrowheads="1"/>
          </p:cNvSpPr>
          <p:nvPr/>
        </p:nvSpPr>
        <p:spPr bwMode="auto">
          <a:xfrm>
            <a:off x="6197600" y="3002236"/>
            <a:ext cx="6096000" cy="584775"/>
          </a:xfrm>
          <a:prstGeom prst="rect">
            <a:avLst/>
          </a:prstGeom>
          <a:noFill/>
          <a:ln w="9525">
            <a:noFill/>
            <a:miter lim="800000"/>
            <a:headEnd/>
            <a:tailEnd/>
          </a:ln>
        </p:spPr>
        <p:txBody>
          <a:bodyPr wrap="square">
            <a:spAutoFit/>
          </a:bodyPr>
          <a:lstStyle/>
          <a:p>
            <a:pPr marL="609585" indent="-609585">
              <a:spcBef>
                <a:spcPct val="50000"/>
              </a:spcBef>
              <a:defRPr/>
            </a:pPr>
            <a:r>
              <a:rPr lang="en-US" sz="3200" dirty="0">
                <a:solidFill>
                  <a:schemeClr val="accent4">
                    <a:lumMod val="10000"/>
                  </a:schemeClr>
                </a:solidFill>
                <a:latin typeface="Times New Roman" pitchFamily="18" charset="0"/>
                <a:cs typeface="Times New Roman" pitchFamily="18" charset="0"/>
              </a:rPr>
              <a:t>c/ </a:t>
            </a:r>
            <a:r>
              <a:rPr lang="en-US" sz="3200" dirty="0" err="1">
                <a:solidFill>
                  <a:schemeClr val="accent4">
                    <a:lumMod val="10000"/>
                  </a:schemeClr>
                </a:solidFill>
                <a:latin typeface="Times New Roman" pitchFamily="18" charset="0"/>
                <a:cs typeface="Times New Roman" pitchFamily="18" charset="0"/>
              </a:rPr>
              <a:t>Mùa</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hè</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cá</a:t>
            </a:r>
            <a:r>
              <a:rPr lang="en-US" sz="3200" dirty="0">
                <a:solidFill>
                  <a:schemeClr val="accent4">
                    <a:lumMod val="10000"/>
                  </a:schemeClr>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sông</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mùa</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đông</a:t>
            </a:r>
            <a:r>
              <a:rPr lang="en-US" sz="3200" dirty="0">
                <a:solidFill>
                  <a:schemeClr val="accent4">
                    <a:lumMod val="10000"/>
                  </a:schemeClr>
                </a:solidFill>
                <a:latin typeface="Times New Roman" pitchFamily="18" charset="0"/>
                <a:cs typeface="Times New Roman" pitchFamily="18" charset="0"/>
              </a:rPr>
              <a:t> </a:t>
            </a:r>
            <a:r>
              <a:rPr lang="en-US" sz="3200" dirty="0" err="1">
                <a:solidFill>
                  <a:schemeClr val="accent4">
                    <a:lumMod val="10000"/>
                  </a:schemeClr>
                </a:solidFill>
                <a:latin typeface="Times New Roman" pitchFamily="18" charset="0"/>
                <a:cs typeface="Times New Roman" pitchFamily="18" charset="0"/>
              </a:rPr>
              <a:t>cá</a:t>
            </a:r>
            <a:r>
              <a:rPr lang="en-US" sz="3200" dirty="0">
                <a:solidFill>
                  <a:schemeClr val="accent4">
                    <a:lumMod val="10000"/>
                  </a:schemeClr>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bể</a:t>
            </a:r>
            <a:r>
              <a:rPr lang="en-US" sz="3200" dirty="0">
                <a:solidFill>
                  <a:schemeClr val="accent4">
                    <a:lumMod val="10000"/>
                  </a:schemeClr>
                </a:solidFill>
                <a:latin typeface="Times New Roman" pitchFamily="18" charset="0"/>
                <a:cs typeface="Times New Roman" pitchFamily="18" charset="0"/>
              </a:rPr>
              <a:t>.</a:t>
            </a:r>
          </a:p>
        </p:txBody>
      </p:sp>
      <p:cxnSp>
        <p:nvCxnSpPr>
          <p:cNvPr id="4" name="Straight Connector 3">
            <a:extLst>
              <a:ext uri="{FF2B5EF4-FFF2-40B4-BE49-F238E27FC236}">
                <a16:creationId xmlns:a16="http://schemas.microsoft.com/office/drawing/2014/main" xmlns="" id="{9A015EE4-431F-410F-97BB-EFBB857089A9}"/>
              </a:ext>
            </a:extLst>
          </p:cNvPr>
          <p:cNvCxnSpPr>
            <a:cxnSpLocks/>
          </p:cNvCxnSpPr>
          <p:nvPr/>
        </p:nvCxnSpPr>
        <p:spPr>
          <a:xfrm>
            <a:off x="1320800" y="2146084"/>
            <a:ext cx="40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DC2EF8DD-6288-47DA-B005-3D7937D98B30}"/>
              </a:ext>
            </a:extLst>
          </p:cNvPr>
          <p:cNvCxnSpPr>
            <a:cxnSpLocks/>
          </p:cNvCxnSpPr>
          <p:nvPr/>
        </p:nvCxnSpPr>
        <p:spPr>
          <a:xfrm>
            <a:off x="4120053" y="2139733"/>
            <a:ext cx="40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CE90C837-150C-4180-885A-69916FBD0C15}"/>
              </a:ext>
            </a:extLst>
          </p:cNvPr>
          <p:cNvCxnSpPr>
            <a:cxnSpLocks/>
          </p:cNvCxnSpPr>
          <p:nvPr/>
        </p:nvCxnSpPr>
        <p:spPr>
          <a:xfrm>
            <a:off x="753240" y="2805387"/>
            <a:ext cx="40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58AF7235-ABB7-4C38-8E5D-9D5057BBFDAE}"/>
              </a:ext>
            </a:extLst>
          </p:cNvPr>
          <p:cNvCxnSpPr>
            <a:cxnSpLocks/>
          </p:cNvCxnSpPr>
          <p:nvPr/>
        </p:nvCxnSpPr>
        <p:spPr>
          <a:xfrm>
            <a:off x="2483947" y="3541227"/>
            <a:ext cx="6183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09FDE510-5A7C-45F5-8174-95B00685538E}"/>
              </a:ext>
            </a:extLst>
          </p:cNvPr>
          <p:cNvCxnSpPr>
            <a:cxnSpLocks/>
          </p:cNvCxnSpPr>
          <p:nvPr/>
        </p:nvCxnSpPr>
        <p:spPr>
          <a:xfrm>
            <a:off x="5588000" y="3530600"/>
            <a:ext cx="40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805D106C-092E-4F9D-9EF7-7D33F2723C28}"/>
              </a:ext>
            </a:extLst>
          </p:cNvPr>
          <p:cNvCxnSpPr>
            <a:cxnSpLocks/>
          </p:cNvCxnSpPr>
          <p:nvPr/>
        </p:nvCxnSpPr>
        <p:spPr>
          <a:xfrm>
            <a:off x="3076027" y="4227787"/>
            <a:ext cx="40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AA08EC94-76CC-41FE-8E4C-814B6AAE21C6}"/>
              </a:ext>
            </a:extLst>
          </p:cNvPr>
          <p:cNvCxnSpPr>
            <a:cxnSpLocks/>
          </p:cNvCxnSpPr>
          <p:nvPr/>
        </p:nvCxnSpPr>
        <p:spPr>
          <a:xfrm>
            <a:off x="4333760" y="4227787"/>
            <a:ext cx="40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D05C365C-6906-473C-A927-46A3961BB2FE}"/>
              </a:ext>
            </a:extLst>
          </p:cNvPr>
          <p:cNvCxnSpPr>
            <a:cxnSpLocks/>
          </p:cNvCxnSpPr>
          <p:nvPr/>
        </p:nvCxnSpPr>
        <p:spPr>
          <a:xfrm>
            <a:off x="578067" y="4963507"/>
            <a:ext cx="40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2DBBEB1E-A95A-4E65-9FF1-071F38289A65}"/>
              </a:ext>
            </a:extLst>
          </p:cNvPr>
          <p:cNvCxnSpPr>
            <a:cxnSpLocks/>
          </p:cNvCxnSpPr>
          <p:nvPr/>
        </p:nvCxnSpPr>
        <p:spPr>
          <a:xfrm>
            <a:off x="2617064" y="4967013"/>
            <a:ext cx="40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图片 1">
            <a:extLst>
              <a:ext uri="{FF2B5EF4-FFF2-40B4-BE49-F238E27FC236}">
                <a16:creationId xmlns:a16="http://schemas.microsoft.com/office/drawing/2014/main" xmlns="" id="{913BEA6F-A205-42E9-874A-6EF9096CAA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4096" y="46327"/>
            <a:ext cx="1426305" cy="1818233"/>
          </a:xfrm>
          <a:prstGeom prst="rect">
            <a:avLst/>
          </a:prstGeom>
        </p:spPr>
      </p:pic>
      <p:pic>
        <p:nvPicPr>
          <p:cNvPr id="36"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3023" y="5370455"/>
            <a:ext cx="1759222" cy="1487545"/>
          </a:xfrm>
          <a:prstGeom prst="rect">
            <a:avLst/>
          </a:prstGeom>
        </p:spPr>
      </p:pic>
    </p:spTree>
    <p:extLst>
      <p:ext uri="{BB962C8B-B14F-4D97-AF65-F5344CB8AC3E}">
        <p14:creationId xmlns:p14="http://schemas.microsoft.com/office/powerpoint/2010/main" val="1695409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9"/>
                                        </p:tgtEl>
                                        <p:attrNameLst>
                                          <p:attrName>style.visibility</p:attrName>
                                        </p:attrNameLst>
                                      </p:cBhvr>
                                      <p:to>
                                        <p:strVal val="visible"/>
                                      </p:to>
                                    </p:set>
                                    <p:anim by="(-#ppt_w*2)" calcmode="lin" valueType="num">
                                      <p:cBhvr rctx="PPT">
                                        <p:cTn id="7" dur="125" autoRev="1" fill="hold">
                                          <p:stCondLst>
                                            <p:cond delay="0"/>
                                          </p:stCondLst>
                                        </p:cTn>
                                        <p:tgtEl>
                                          <p:spTgt spid="9"/>
                                        </p:tgtEl>
                                        <p:attrNameLst>
                                          <p:attrName>ppt_w</p:attrName>
                                        </p:attrNameLst>
                                      </p:cBhvr>
                                    </p:anim>
                                    <p:anim by="(#ppt_w*0.50)" calcmode="lin" valueType="num">
                                      <p:cBhvr>
                                        <p:cTn id="8" dur="125" decel="50000" autoRev="1" fill="hold">
                                          <p:stCondLst>
                                            <p:cond delay="0"/>
                                          </p:stCondLst>
                                        </p:cTn>
                                        <p:tgtEl>
                                          <p:spTgt spid="9"/>
                                        </p:tgtEl>
                                        <p:attrNameLst>
                                          <p:attrName>ppt_x</p:attrName>
                                        </p:attrNameLst>
                                      </p:cBhvr>
                                    </p:anim>
                                    <p:anim from="(-#ppt_h/2)" to="(#ppt_y)" calcmode="lin" valueType="num">
                                      <p:cBhvr>
                                        <p:cTn id="9" dur="250" fill="hold">
                                          <p:stCondLst>
                                            <p:cond delay="0"/>
                                          </p:stCondLst>
                                        </p:cTn>
                                        <p:tgtEl>
                                          <p:spTgt spid="9"/>
                                        </p:tgtEl>
                                        <p:attrNameLst>
                                          <p:attrName>ppt_y</p:attrName>
                                        </p:attrNameLst>
                                      </p:cBhvr>
                                    </p:anim>
                                    <p:animRot by="21600000">
                                      <p:cBhvr>
                                        <p:cTn id="10" dur="250" fill="hold">
                                          <p:stCondLst>
                                            <p:cond delay="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250" fill="hold"/>
                                        <p:tgtEl>
                                          <p:spTgt spid="21"/>
                                        </p:tgtEl>
                                        <p:attrNameLst>
                                          <p:attrName>ppt_w</p:attrName>
                                        </p:attrNameLst>
                                      </p:cBhvr>
                                      <p:tavLst>
                                        <p:tav tm="0">
                                          <p:val>
                                            <p:strVal val="#ppt_w+.3"/>
                                          </p:val>
                                        </p:tav>
                                        <p:tav tm="100000">
                                          <p:val>
                                            <p:strVal val="#ppt_w"/>
                                          </p:val>
                                        </p:tav>
                                      </p:tavLst>
                                    </p:anim>
                                    <p:anim calcmode="lin" valueType="num">
                                      <p:cBhvr>
                                        <p:cTn id="16" dur="250" fill="hold"/>
                                        <p:tgtEl>
                                          <p:spTgt spid="21"/>
                                        </p:tgtEl>
                                        <p:attrNameLst>
                                          <p:attrName>ppt_h</p:attrName>
                                        </p:attrNameLst>
                                      </p:cBhvr>
                                      <p:tavLst>
                                        <p:tav tm="0">
                                          <p:val>
                                            <p:strVal val="#ppt_h"/>
                                          </p:val>
                                        </p:tav>
                                        <p:tav tm="100000">
                                          <p:val>
                                            <p:strVal val="#ppt_h"/>
                                          </p:val>
                                        </p:tav>
                                      </p:tavLst>
                                    </p:anim>
                                    <p:animEffect transition="in" filter="fade">
                                      <p:cBhvr>
                                        <p:cTn id="17" dur="250"/>
                                        <p:tgtEl>
                                          <p:spTgt spid="21"/>
                                        </p:tgtEl>
                                      </p:cBhvr>
                                    </p:animEffect>
                                  </p:childTnLst>
                                </p:cTn>
                              </p:par>
                              <p:par>
                                <p:cTn id="18" presetID="50" presetClass="entr" presetSubtype="0" decel="10000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250" fill="hold"/>
                                        <p:tgtEl>
                                          <p:spTgt spid="22"/>
                                        </p:tgtEl>
                                        <p:attrNameLst>
                                          <p:attrName>ppt_w</p:attrName>
                                        </p:attrNameLst>
                                      </p:cBhvr>
                                      <p:tavLst>
                                        <p:tav tm="0">
                                          <p:val>
                                            <p:strVal val="#ppt_w+.3"/>
                                          </p:val>
                                        </p:tav>
                                        <p:tav tm="100000">
                                          <p:val>
                                            <p:strVal val="#ppt_w"/>
                                          </p:val>
                                        </p:tav>
                                      </p:tavLst>
                                    </p:anim>
                                    <p:anim calcmode="lin" valueType="num">
                                      <p:cBhvr>
                                        <p:cTn id="21" dur="250" fill="hold"/>
                                        <p:tgtEl>
                                          <p:spTgt spid="22"/>
                                        </p:tgtEl>
                                        <p:attrNameLst>
                                          <p:attrName>ppt_h</p:attrName>
                                        </p:attrNameLst>
                                      </p:cBhvr>
                                      <p:tavLst>
                                        <p:tav tm="0">
                                          <p:val>
                                            <p:strVal val="#ppt_h"/>
                                          </p:val>
                                        </p:tav>
                                        <p:tav tm="100000">
                                          <p:val>
                                            <p:strVal val="#ppt_h"/>
                                          </p:val>
                                        </p:tav>
                                      </p:tavLst>
                                    </p:anim>
                                    <p:animEffect transition="in" filter="fade">
                                      <p:cBhvr>
                                        <p:cTn id="22" dur="250"/>
                                        <p:tgtEl>
                                          <p:spTgt spid="22"/>
                                        </p:tgtEl>
                                      </p:cBhvr>
                                    </p:animEffect>
                                  </p:childTnLst>
                                </p:cTn>
                              </p:par>
                              <p:par>
                                <p:cTn id="23" presetID="50" presetClass="entr" presetSubtype="0" decel="10000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250" fill="hold"/>
                                        <p:tgtEl>
                                          <p:spTgt spid="24"/>
                                        </p:tgtEl>
                                        <p:attrNameLst>
                                          <p:attrName>ppt_w</p:attrName>
                                        </p:attrNameLst>
                                      </p:cBhvr>
                                      <p:tavLst>
                                        <p:tav tm="0">
                                          <p:val>
                                            <p:strVal val="#ppt_w+.3"/>
                                          </p:val>
                                        </p:tav>
                                        <p:tav tm="100000">
                                          <p:val>
                                            <p:strVal val="#ppt_w"/>
                                          </p:val>
                                        </p:tav>
                                      </p:tavLst>
                                    </p:anim>
                                    <p:anim calcmode="lin" valueType="num">
                                      <p:cBhvr>
                                        <p:cTn id="26" dur="250" fill="hold"/>
                                        <p:tgtEl>
                                          <p:spTgt spid="24"/>
                                        </p:tgtEl>
                                        <p:attrNameLst>
                                          <p:attrName>ppt_h</p:attrName>
                                        </p:attrNameLst>
                                      </p:cBhvr>
                                      <p:tavLst>
                                        <p:tav tm="0">
                                          <p:val>
                                            <p:strVal val="#ppt_h"/>
                                          </p:val>
                                        </p:tav>
                                        <p:tav tm="100000">
                                          <p:val>
                                            <p:strVal val="#ppt_h"/>
                                          </p:val>
                                        </p:tav>
                                      </p:tavLst>
                                    </p:anim>
                                    <p:animEffect transition="in" filter="fade">
                                      <p:cBhvr>
                                        <p:cTn id="27" dur="250"/>
                                        <p:tgtEl>
                                          <p:spTgt spid="24"/>
                                        </p:tgtEl>
                                      </p:cBhvr>
                                    </p:animEffect>
                                  </p:childTnLst>
                                </p:cTn>
                              </p:par>
                              <p:par>
                                <p:cTn id="28" presetID="50" presetClass="entr" presetSubtype="0" decel="10000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250" fill="hold"/>
                                        <p:tgtEl>
                                          <p:spTgt spid="23"/>
                                        </p:tgtEl>
                                        <p:attrNameLst>
                                          <p:attrName>ppt_w</p:attrName>
                                        </p:attrNameLst>
                                      </p:cBhvr>
                                      <p:tavLst>
                                        <p:tav tm="0">
                                          <p:val>
                                            <p:strVal val="#ppt_w+.3"/>
                                          </p:val>
                                        </p:tav>
                                        <p:tav tm="100000">
                                          <p:val>
                                            <p:strVal val="#ppt_w"/>
                                          </p:val>
                                        </p:tav>
                                      </p:tavLst>
                                    </p:anim>
                                    <p:anim calcmode="lin" valueType="num">
                                      <p:cBhvr>
                                        <p:cTn id="31" dur="250" fill="hold"/>
                                        <p:tgtEl>
                                          <p:spTgt spid="23"/>
                                        </p:tgtEl>
                                        <p:attrNameLst>
                                          <p:attrName>ppt_h</p:attrName>
                                        </p:attrNameLst>
                                      </p:cBhvr>
                                      <p:tavLst>
                                        <p:tav tm="0">
                                          <p:val>
                                            <p:strVal val="#ppt_h"/>
                                          </p:val>
                                        </p:tav>
                                        <p:tav tm="100000">
                                          <p:val>
                                            <p:strVal val="#ppt_h"/>
                                          </p:val>
                                        </p:tav>
                                      </p:tavLst>
                                    </p:anim>
                                    <p:animEffect transition="in" filter="fade">
                                      <p:cBhvr>
                                        <p:cTn id="32" dur="25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ppt_x"/>
                                          </p:val>
                                        </p:tav>
                                        <p:tav tm="100000">
                                          <p:val>
                                            <p:strVal val="#ppt_x"/>
                                          </p:val>
                                        </p:tav>
                                      </p:tavLst>
                                    </p:anim>
                                    <p:anim calcmode="lin" valueType="num">
                                      <p:cBhvr additive="base">
                                        <p:cTn id="6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fill="hold"/>
                                        <p:tgtEl>
                                          <p:spTgt spid="31"/>
                                        </p:tgtEl>
                                        <p:attrNameLst>
                                          <p:attrName>ppt_x</p:attrName>
                                        </p:attrNameLst>
                                      </p:cBhvr>
                                      <p:tavLst>
                                        <p:tav tm="0">
                                          <p:val>
                                            <p:strVal val="#ppt_x"/>
                                          </p:val>
                                        </p:tav>
                                        <p:tav tm="100000">
                                          <p:val>
                                            <p:strVal val="#ppt_x"/>
                                          </p:val>
                                        </p:tav>
                                      </p:tavLst>
                                    </p:anim>
                                    <p:anim calcmode="lin" valueType="num">
                                      <p:cBhvr additive="base">
                                        <p:cTn id="7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additive="base">
                                        <p:cTn id="79" dur="500" fill="hold"/>
                                        <p:tgtEl>
                                          <p:spTgt spid="32"/>
                                        </p:tgtEl>
                                        <p:attrNameLst>
                                          <p:attrName>ppt_x</p:attrName>
                                        </p:attrNameLst>
                                      </p:cBhvr>
                                      <p:tavLst>
                                        <p:tav tm="0">
                                          <p:val>
                                            <p:strVal val="#ppt_x"/>
                                          </p:val>
                                        </p:tav>
                                        <p:tav tm="100000">
                                          <p:val>
                                            <p:strVal val="#ppt_x"/>
                                          </p:val>
                                        </p:tav>
                                      </p:tavLst>
                                    </p:anim>
                                    <p:anim calcmode="lin" valueType="num">
                                      <p:cBhvr additive="base">
                                        <p:cTn id="8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additive="base">
                                        <p:cTn id="85" dur="500" fill="hold"/>
                                        <p:tgtEl>
                                          <p:spTgt spid="33"/>
                                        </p:tgtEl>
                                        <p:attrNameLst>
                                          <p:attrName>ppt_x</p:attrName>
                                        </p:attrNameLst>
                                      </p:cBhvr>
                                      <p:tavLst>
                                        <p:tav tm="0">
                                          <p:val>
                                            <p:strVal val="#ppt_x"/>
                                          </p:val>
                                        </p:tav>
                                        <p:tav tm="100000">
                                          <p:val>
                                            <p:strVal val="#ppt_x"/>
                                          </p:val>
                                        </p:tav>
                                      </p:tavLst>
                                    </p:anim>
                                    <p:anim calcmode="lin" valueType="num">
                                      <p:cBhvr additive="base">
                                        <p:cTn id="8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barn(inVertical)">
                                      <p:cBhvr>
                                        <p:cTn id="91" dur="500"/>
                                        <p:tgtEl>
                                          <p:spTgt spid="25"/>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26"/>
                                        </p:tgtEl>
                                        <p:attrNameLst>
                                          <p:attrName>style.visibility</p:attrName>
                                        </p:attrNameLst>
                                      </p:cBhvr>
                                      <p:to>
                                        <p:strVal val="visible"/>
                                      </p:to>
                                    </p:set>
                                    <p:animEffect transition="in" filter="wipe(down)">
                                      <p:cBhvr>
                                        <p:cTn id="96" dur="500"/>
                                        <p:tgtEl>
                                          <p:spTgt spid="26"/>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barn(inVertical)">
                                      <p:cBhvr>
                                        <p:cTn id="101" dur="500"/>
                                        <p:tgtEl>
                                          <p:spTgt spid="28"/>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27"/>
                                        </p:tgtEl>
                                        <p:attrNameLst>
                                          <p:attrName>style.visibility</p:attrName>
                                        </p:attrNameLst>
                                      </p:cBhvr>
                                      <p:to>
                                        <p:strVal val="visible"/>
                                      </p:to>
                                    </p:set>
                                    <p:animEffect transition="in" filter="fade">
                                      <p:cBhvr>
                                        <p:cTn id="106" dur="500"/>
                                        <p:tgtEl>
                                          <p:spTgt spid="27"/>
                                        </p:tgtEl>
                                      </p:cBhvr>
                                    </p:animEffect>
                                  </p:childTnLst>
                                </p:cTn>
                              </p:par>
                              <p:par>
                                <p:cTn id="107" presetID="17" presetClass="entr" presetSubtype="10" fill="hold" nodeType="withEffect">
                                  <p:stCondLst>
                                    <p:cond delay="0"/>
                                  </p:stCondLst>
                                  <p:childTnLst>
                                    <p:set>
                                      <p:cBhvr>
                                        <p:cTn id="108" dur="1" fill="hold">
                                          <p:stCondLst>
                                            <p:cond delay="0"/>
                                          </p:stCondLst>
                                        </p:cTn>
                                        <p:tgtEl>
                                          <p:spTgt spid="35"/>
                                        </p:tgtEl>
                                        <p:attrNameLst>
                                          <p:attrName>style.visibility</p:attrName>
                                        </p:attrNameLst>
                                      </p:cBhvr>
                                      <p:to>
                                        <p:strVal val="visible"/>
                                      </p:to>
                                    </p:set>
                                    <p:anim calcmode="lin" valueType="num">
                                      <p:cBhvr>
                                        <p:cTn id="109" dur="500" fill="hold"/>
                                        <p:tgtEl>
                                          <p:spTgt spid="35"/>
                                        </p:tgtEl>
                                        <p:attrNameLst>
                                          <p:attrName>ppt_w</p:attrName>
                                        </p:attrNameLst>
                                      </p:cBhvr>
                                      <p:tavLst>
                                        <p:tav tm="0">
                                          <p:val>
                                            <p:fltVal val="0"/>
                                          </p:val>
                                        </p:tav>
                                        <p:tav tm="100000">
                                          <p:val>
                                            <p:strVal val="#ppt_w"/>
                                          </p:val>
                                        </p:tav>
                                      </p:tavLst>
                                    </p:anim>
                                    <p:anim calcmode="lin" valueType="num">
                                      <p:cBhvr>
                                        <p:cTn id="110" dur="500" fill="hold"/>
                                        <p:tgtEl>
                                          <p:spTgt spid="35"/>
                                        </p:tgtEl>
                                        <p:attrNameLst>
                                          <p:attrName>ppt_h</p:attrName>
                                        </p:attrNameLst>
                                      </p:cBhvr>
                                      <p:tavLst>
                                        <p:tav tm="0">
                                          <p:val>
                                            <p:strVal val="#ppt_h"/>
                                          </p:val>
                                        </p:tav>
                                        <p:tav tm="100000">
                                          <p:val>
                                            <p:strVal val="#ppt_h"/>
                                          </p:val>
                                        </p:tav>
                                      </p:tavLst>
                                    </p:anim>
                                  </p:childTnLst>
                                </p:cTn>
                              </p:par>
                              <p:par>
                                <p:cTn id="111" presetID="2" presetClass="entr" presetSubtype="4" fill="hold" nodeType="withEffect">
                                  <p:stCondLst>
                                    <p:cond delay="0"/>
                                  </p:stCondLst>
                                  <p:childTnLst>
                                    <p:set>
                                      <p:cBhvr>
                                        <p:cTn id="112" dur="1" fill="hold">
                                          <p:stCondLst>
                                            <p:cond delay="0"/>
                                          </p:stCondLst>
                                        </p:cTn>
                                        <p:tgtEl>
                                          <p:spTgt spid="36"/>
                                        </p:tgtEl>
                                        <p:attrNameLst>
                                          <p:attrName>style.visibility</p:attrName>
                                        </p:attrNameLst>
                                      </p:cBhvr>
                                      <p:to>
                                        <p:strVal val="visible"/>
                                      </p:to>
                                    </p:set>
                                    <p:anim calcmode="lin" valueType="num">
                                      <p:cBhvr additive="base">
                                        <p:cTn id="113" dur="500" fill="hold"/>
                                        <p:tgtEl>
                                          <p:spTgt spid="36"/>
                                        </p:tgtEl>
                                        <p:attrNameLst>
                                          <p:attrName>ppt_x</p:attrName>
                                        </p:attrNameLst>
                                      </p:cBhvr>
                                      <p:tavLst>
                                        <p:tav tm="0">
                                          <p:val>
                                            <p:strVal val="#ppt_x"/>
                                          </p:val>
                                        </p:tav>
                                        <p:tav tm="100000">
                                          <p:val>
                                            <p:strVal val="#ppt_x"/>
                                          </p:val>
                                        </p:tav>
                                      </p:tavLst>
                                    </p:anim>
                                    <p:anim calcmode="lin" valueType="num">
                                      <p:cBhvr additive="base">
                                        <p:cTn id="1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P spid="22" grpId="0"/>
      <p:bldP spid="23" grpId="0"/>
      <p:bldP spid="24" grpId="0"/>
      <p:bldP spid="25" grpId="0"/>
      <p:bldP spid="26" grpId="0"/>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0174879A-B812-42E5-B889-4BABA3B16E09}"/>
              </a:ext>
            </a:extLst>
          </p:cNvPr>
          <p:cNvPicPr>
            <a:picLocks noChangeAspect="1"/>
          </p:cNvPicPr>
          <p:nvPr/>
        </p:nvPicPr>
        <p:blipFill rotWithShape="1">
          <a:blip r:embed="rId3">
            <a:extLst>
              <a:ext uri="{28A0092B-C50C-407E-A947-70E740481C1C}">
                <a14:useLocalDpi xmlns:a14="http://schemas.microsoft.com/office/drawing/2010/main" val="0"/>
              </a:ext>
            </a:extLst>
          </a:blip>
          <a:srcRect l="44565" t="21591" r="28541" b="-1128"/>
          <a:stretch/>
        </p:blipFill>
        <p:spPr>
          <a:xfrm>
            <a:off x="3837936" y="2148770"/>
            <a:ext cx="2829636" cy="4709230"/>
          </a:xfrm>
          <a:prstGeom prst="rect">
            <a:avLst/>
          </a:prstGeom>
        </p:spPr>
      </p:pic>
      <p:sp>
        <p:nvSpPr>
          <p:cNvPr id="5" name="文本框 17">
            <a:extLst>
              <a:ext uri="{FF2B5EF4-FFF2-40B4-BE49-F238E27FC236}">
                <a16:creationId xmlns:a16="http://schemas.microsoft.com/office/drawing/2014/main" xmlns="" id="{0E3254DB-19DA-492D-9578-DC900CF36671}"/>
              </a:ext>
            </a:extLst>
          </p:cNvPr>
          <p:cNvSpPr txBox="1"/>
          <p:nvPr/>
        </p:nvSpPr>
        <p:spPr>
          <a:xfrm>
            <a:off x="1154372" y="741566"/>
            <a:ext cx="4561845"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effectLst/>
                <a:uLnTx/>
                <a:uFillTx/>
                <a:latin typeface="UVN Banh Mi" pitchFamily="2" charset="0"/>
                <a:ea typeface="inpin heiti" panose="00000500000000000000"/>
                <a:sym typeface="inpin heiti" panose="00000500000000000000" pitchFamily="2" charset="-122"/>
              </a:rPr>
              <a:t>CHÍNH</a:t>
            </a:r>
            <a:r>
              <a:rPr kumimoji="0" lang="en-US" altLang="zh-CN" sz="3200" b="1" i="0" u="none" strike="noStrike" kern="1200" cap="none" spc="0" normalizeH="0" noProof="0" dirty="0">
                <a:ln>
                  <a:noFill/>
                </a:ln>
                <a:effectLst/>
                <a:uLnTx/>
                <a:uFillTx/>
                <a:latin typeface="UVN Banh Mi" pitchFamily="2" charset="0"/>
                <a:ea typeface="inpin heiti" panose="00000500000000000000"/>
                <a:sym typeface="inpin heiti" panose="00000500000000000000" pitchFamily="2" charset="-122"/>
              </a:rPr>
              <a:t> TẢ (</a:t>
            </a:r>
            <a:r>
              <a:rPr kumimoji="0" lang="en-US" altLang="zh-CN" sz="3200" b="1" i="0" u="none" strike="noStrike" kern="1200" cap="none" spc="0" normalizeH="0" noProof="0" dirty="0" smtClean="0">
                <a:ln>
                  <a:noFill/>
                </a:ln>
                <a:effectLst/>
                <a:uLnTx/>
                <a:uFillTx/>
                <a:latin typeface="UVN Banh Mi" pitchFamily="2" charset="0"/>
                <a:ea typeface="inpin heiti" panose="00000500000000000000"/>
                <a:sym typeface="inpin heiti" panose="00000500000000000000" pitchFamily="2" charset="-122"/>
              </a:rPr>
              <a:t>N</a:t>
            </a:r>
            <a:r>
              <a:rPr lang="vi-VN" altLang="zh-CN" sz="3200" b="1" dirty="0" smtClean="0">
                <a:latin typeface="UVN Banh Mi" pitchFamily="2" charset="0"/>
                <a:ea typeface="inpin heiti" panose="00000500000000000000"/>
                <a:sym typeface="inpin heiti" panose="00000500000000000000" pitchFamily="2" charset="-122"/>
              </a:rPr>
              <a:t>ghe</a:t>
            </a:r>
            <a:r>
              <a:rPr kumimoji="0" lang="vi-VN" altLang="zh-CN" sz="3200" b="1" i="0" u="none" strike="noStrike" kern="1200" cap="none" spc="0" normalizeH="0" noProof="0" dirty="0" smtClean="0">
                <a:ln>
                  <a:noFill/>
                </a:ln>
                <a:effectLst/>
                <a:uLnTx/>
                <a:uFillTx/>
                <a:latin typeface="UVN Banh Mi" pitchFamily="2" charset="0"/>
                <a:ea typeface="inpin heiti" panose="00000500000000000000"/>
                <a:sym typeface="inpin heiti" panose="00000500000000000000" pitchFamily="2" charset="-122"/>
              </a:rPr>
              <a:t> - viết</a:t>
            </a:r>
            <a:r>
              <a:rPr kumimoji="0" lang="en-US" altLang="zh-CN" sz="3200" b="1" i="0" u="none" strike="noStrike" kern="1200" cap="none" spc="0" normalizeH="0" noProof="0" dirty="0" smtClean="0">
                <a:ln>
                  <a:noFill/>
                </a:ln>
                <a:effectLst/>
                <a:uLnTx/>
                <a:uFillTx/>
                <a:latin typeface="UVN Banh Mi" pitchFamily="2" charset="0"/>
                <a:ea typeface="inpin heiti" panose="00000500000000000000"/>
                <a:sym typeface="inpin heiti" panose="00000500000000000000" pitchFamily="2" charset="-122"/>
              </a:rPr>
              <a:t>)</a:t>
            </a:r>
            <a:endParaRPr kumimoji="0" lang="en-US" altLang="zh-CN" sz="3200" b="1" i="0" u="none" strike="noStrike" kern="1200" cap="none" spc="0" normalizeH="0" baseline="0" noProof="0" dirty="0">
              <a:ln>
                <a:noFill/>
              </a:ln>
              <a:effectLst/>
              <a:uLnTx/>
              <a:uFillTx/>
              <a:latin typeface="UVN Banh Mi" pitchFamily="2" charset="0"/>
              <a:ea typeface="inpin heiti" panose="00000500000000000000"/>
              <a:sym typeface="inpin heiti" panose="00000500000000000000" pitchFamily="2" charset="-122"/>
            </a:endParaRPr>
          </a:p>
        </p:txBody>
      </p:sp>
      <p:sp>
        <p:nvSpPr>
          <p:cNvPr id="6" name="文本框 17">
            <a:extLst>
              <a:ext uri="{FF2B5EF4-FFF2-40B4-BE49-F238E27FC236}">
                <a16:creationId xmlns:a16="http://schemas.microsoft.com/office/drawing/2014/main" xmlns="" id="{CBD4AC5E-1B18-4557-9E8F-13ED46D3327F}"/>
              </a:ext>
            </a:extLst>
          </p:cNvPr>
          <p:cNvSpPr txBox="1"/>
          <p:nvPr/>
        </p:nvSpPr>
        <p:spPr>
          <a:xfrm>
            <a:off x="0" y="1442199"/>
            <a:ext cx="62182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smtClean="0">
                <a:ln w="38100">
                  <a:solidFill>
                    <a:srgbClr val="FF9409"/>
                  </a:solidFill>
                </a:ln>
                <a:solidFill>
                  <a:srgbClr val="FF9409"/>
                </a:solidFill>
                <a:effectLst>
                  <a:outerShdw blurRad="60007" dist="310007" dir="7680000" sy="30000" kx="1300200" algn="ctr" rotWithShape="0">
                    <a:prstClr val="black">
                      <a:alpha val="32000"/>
                    </a:prstClr>
                  </a:outerShdw>
                </a:effectLst>
                <a:uLnTx/>
                <a:uFillTx/>
                <a:latin typeface="Times New Roman" panose="02020603050405020304" pitchFamily="18" charset="0"/>
                <a:ea typeface="inpin heiti" panose="00000500000000000000"/>
                <a:cs typeface="Times New Roman" panose="02020603050405020304" pitchFamily="18" charset="0"/>
                <a:sym typeface="inpin heiti" panose="00000500000000000000" pitchFamily="2" charset="-122"/>
              </a:rPr>
              <a:t>Người</a:t>
            </a:r>
            <a:r>
              <a:rPr kumimoji="0" lang="vi-VN" altLang="zh-CN" sz="2800" b="1" i="0" u="none" strike="noStrike" kern="1200" cap="none" spc="0" normalizeH="0" noProof="0" dirty="0" smtClean="0">
                <a:ln w="38100">
                  <a:solidFill>
                    <a:srgbClr val="FF9409"/>
                  </a:solidFill>
                </a:ln>
                <a:solidFill>
                  <a:srgbClr val="FF9409"/>
                </a:solidFill>
                <a:effectLst>
                  <a:outerShdw blurRad="60007" dist="310007" dir="7680000" sy="30000" kx="1300200" algn="ctr" rotWithShape="0">
                    <a:prstClr val="black">
                      <a:alpha val="32000"/>
                    </a:prstClr>
                  </a:outerShdw>
                </a:effectLst>
                <a:uLnTx/>
                <a:uFillTx/>
                <a:latin typeface="Times New Roman" panose="02020603050405020304" pitchFamily="18" charset="0"/>
                <a:ea typeface="inpin heiti" panose="00000500000000000000"/>
                <a:cs typeface="Times New Roman" panose="02020603050405020304" pitchFamily="18" charset="0"/>
                <a:sym typeface="inpin heiti" panose="00000500000000000000" pitchFamily="2" charset="-122"/>
              </a:rPr>
              <a:t> chiến sĩ giàu nghị lực</a:t>
            </a:r>
            <a:endParaRPr kumimoji="0" lang="en-US" altLang="zh-CN" sz="2800" b="1" i="0" u="none" strike="noStrike" kern="1200" cap="none" spc="0" normalizeH="0" baseline="0" noProof="0" dirty="0">
              <a:ln w="38100">
                <a:solidFill>
                  <a:srgbClr val="FF9409"/>
                </a:solidFill>
              </a:ln>
              <a:solidFill>
                <a:srgbClr val="FF9409"/>
              </a:solidFill>
              <a:effectLst>
                <a:outerShdw blurRad="60007" dist="310007" dir="7680000" sy="30000" kx="1300200" algn="ctr" rotWithShape="0">
                  <a:prstClr val="black">
                    <a:alpha val="32000"/>
                  </a:prstClr>
                </a:outerShdw>
              </a:effectLst>
              <a:uLnTx/>
              <a:uFillTx/>
              <a:latin typeface="Times New Roman" panose="02020603050405020304" pitchFamily="18" charset="0"/>
              <a:ea typeface="inpin heiti" panose="00000500000000000000"/>
              <a:cs typeface="Times New Roman" panose="02020603050405020304" pitchFamily="18" charset="0"/>
              <a:sym typeface="inpin heiti" panose="00000500000000000000" pitchFamily="2" charset="-122"/>
            </a:endParaRPr>
          </a:p>
        </p:txBody>
      </p:sp>
      <p:pic>
        <p:nvPicPr>
          <p:cNvPr id="8" name="Picture 22" descr="Mô tả ảnh."/>
          <p:cNvPicPr>
            <a:picLocks noChangeAspect="1" noChangeArrowheads="1"/>
          </p:cNvPicPr>
          <p:nvPr/>
        </p:nvPicPr>
        <p:blipFill>
          <a:blip r:embed="rId4">
            <a:extLst>
              <a:ext uri="{28A0092B-C50C-407E-A947-70E740481C1C}">
                <a14:useLocalDpi xmlns:a14="http://schemas.microsoft.com/office/drawing/2010/main" val="0"/>
              </a:ext>
            </a:extLst>
          </a:blip>
          <a:srcRect l="48932" t="-943" r="-865" b="43396"/>
          <a:stretch>
            <a:fillRect/>
          </a:stretch>
        </p:blipFill>
        <p:spPr bwMode="auto">
          <a:xfrm>
            <a:off x="5957455" y="1454727"/>
            <a:ext cx="6234546" cy="530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485116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anim calcmode="lin" valueType="num">
                                      <p:cBhvr>
                                        <p:cTn id="15"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1" presetClass="entr" presetSubtype="0" fill="hold" grpId="0" nodeType="clickEffect">
                                  <p:stCondLst>
                                    <p:cond delay="0"/>
                                  </p:stCondLst>
                                  <p:iterate type="lt">
                                    <p:tmPct val="10000"/>
                                  </p:iterate>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6"/>
                                        </p:tgtEl>
                                        <p:attrNameLst>
                                          <p:attrName>ppt_y</p:attrName>
                                        </p:attrNameLst>
                                      </p:cBhvr>
                                      <p:tavLst>
                                        <p:tav tm="0">
                                          <p:val>
                                            <p:strVal val="#ppt_y"/>
                                          </p:val>
                                        </p:tav>
                                        <p:tav tm="100000">
                                          <p:val>
                                            <p:strVal val="#ppt_y"/>
                                          </p:val>
                                        </p:tav>
                                      </p:tavLst>
                                    </p:anim>
                                    <p:anim calcmode="lin" valueType="num">
                                      <p:cBhvr>
                                        <p:cTn id="24"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6"/>
                                        </p:tgtEl>
                                      </p:cBhvr>
                                    </p:animEffect>
                                  </p:childTnLst>
                                </p:cTn>
                              </p:par>
                            </p:childTnLst>
                          </p:cTn>
                        </p:par>
                        <p:par>
                          <p:cTn id="27" fill="hold">
                            <p:stCondLst>
                              <p:cond delay="1600"/>
                            </p:stCondLst>
                            <p:childTnLst>
                              <p:par>
                                <p:cTn id="28" presetID="36" presetClass="emph" presetSubtype="0" repeatCount="indefinite" fill="hold" grpId="1" nodeType="afterEffect">
                                  <p:stCondLst>
                                    <p:cond delay="0"/>
                                  </p:stCondLst>
                                  <p:iterate type="lt">
                                    <p:tmPct val="10000"/>
                                  </p:iterate>
                                  <p:childTnLst>
                                    <p:animScale>
                                      <p:cBhvr>
                                        <p:cTn id="29" dur="500" autoRev="1" fill="hold">
                                          <p:stCondLst>
                                            <p:cond delay="0"/>
                                          </p:stCondLst>
                                        </p:cTn>
                                        <p:tgtEl>
                                          <p:spTgt spid="6"/>
                                        </p:tgtEl>
                                      </p:cBhvr>
                                      <p:to x="80000" y="100000"/>
                                    </p:animScale>
                                    <p:anim by="(#ppt_w*0.10)" calcmode="lin" valueType="num">
                                      <p:cBhvr>
                                        <p:cTn id="30" dur="500" autoRev="1" fill="hold">
                                          <p:stCondLst>
                                            <p:cond delay="0"/>
                                          </p:stCondLst>
                                        </p:cTn>
                                        <p:tgtEl>
                                          <p:spTgt spid="6"/>
                                        </p:tgtEl>
                                        <p:attrNameLst>
                                          <p:attrName>ppt_x</p:attrName>
                                        </p:attrNameLst>
                                      </p:cBhvr>
                                    </p:anim>
                                    <p:anim by="(-#ppt_w*0.10)" calcmode="lin" valueType="num">
                                      <p:cBhvr>
                                        <p:cTn id="31" dur="500" autoRev="1" fill="hold">
                                          <p:stCondLst>
                                            <p:cond delay="0"/>
                                          </p:stCondLst>
                                        </p:cTn>
                                        <p:tgtEl>
                                          <p:spTgt spid="6"/>
                                        </p:tgtEl>
                                        <p:attrNameLst>
                                          <p:attrName>ppt_y</p:attrName>
                                        </p:attrNameLst>
                                      </p:cBhvr>
                                    </p:anim>
                                    <p:animRot by="-480000">
                                      <p:cBhvr>
                                        <p:cTn id="32" dur="500" autoRev="1" fill="hold">
                                          <p:stCondLst>
                                            <p:cond delay="0"/>
                                          </p:stCondLst>
                                        </p:cTn>
                                        <p:tgtEl>
                                          <p:spTgt spid="6"/>
                                        </p:tgtEl>
                                        <p:attrNameLst>
                                          <p:attrName>r</p:attrName>
                                        </p:attrNameLst>
                                      </p:cBhvr>
                                    </p:animRot>
                                  </p:childTnLst>
                                </p:cTn>
                              </p:par>
                              <p:par>
                                <p:cTn id="33" presetID="3" presetClass="entr" presetSubtype="1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linds(horizont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978" y="-721716"/>
            <a:ext cx="13653370" cy="7886604"/>
          </a:xfrm>
          <a:prstGeom prst="rect">
            <a:avLst/>
          </a:prstGeom>
        </p:spPr>
      </p:pic>
      <p:grpSp>
        <p:nvGrpSpPr>
          <p:cNvPr id="16" name="组合 19">
            <a:extLst>
              <a:ext uri="{FF2B5EF4-FFF2-40B4-BE49-F238E27FC236}">
                <a16:creationId xmlns:a16="http://schemas.microsoft.com/office/drawing/2014/main" xmlns="" id="{323ABB8F-DD58-42D7-945F-8B38D2BE2EB5}"/>
              </a:ext>
            </a:extLst>
          </p:cNvPr>
          <p:cNvGrpSpPr/>
          <p:nvPr/>
        </p:nvGrpSpPr>
        <p:grpSpPr>
          <a:xfrm>
            <a:off x="138867" y="0"/>
            <a:ext cx="2736450" cy="932799"/>
            <a:chOff x="6475654" y="1638642"/>
            <a:chExt cx="4396503" cy="3875422"/>
          </a:xfrm>
        </p:grpSpPr>
        <p:grpSp>
          <p:nvGrpSpPr>
            <p:cNvPr id="17" name="组合 1">
              <a:extLst>
                <a:ext uri="{FF2B5EF4-FFF2-40B4-BE49-F238E27FC236}">
                  <a16:creationId xmlns:a16="http://schemas.microsoft.com/office/drawing/2014/main" xmlns="" id="{6E5270E2-C702-4B90-93D7-43EA682E33F6}"/>
                </a:ext>
              </a:extLst>
            </p:cNvPr>
            <p:cNvGrpSpPr/>
            <p:nvPr/>
          </p:nvGrpSpPr>
          <p:grpSpPr>
            <a:xfrm>
              <a:off x="6475654" y="2064662"/>
              <a:ext cx="4259379" cy="3449402"/>
              <a:chOff x="551674" y="602974"/>
              <a:chExt cx="4258639" cy="3448337"/>
            </a:xfrm>
          </p:grpSpPr>
          <p:pic>
            <p:nvPicPr>
              <p:cNvPr id="20" name="Picture 242" descr="C:\Users\Thinkpad\Desktop\新建文件夹 (2)\2_0005_图层-3.png">
                <a:extLst>
                  <a:ext uri="{FF2B5EF4-FFF2-40B4-BE49-F238E27FC236}">
                    <a16:creationId xmlns:a16="http://schemas.microsoft.com/office/drawing/2014/main" xmlns="" id="{7F82C9D1-2D01-44B7-896A-B8DC9651CF7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1674" y="602974"/>
                <a:ext cx="4258639" cy="3448337"/>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14">
                <a:extLst>
                  <a:ext uri="{FF2B5EF4-FFF2-40B4-BE49-F238E27FC236}">
                    <a16:creationId xmlns:a16="http://schemas.microsoft.com/office/drawing/2014/main" xmlns="" id="{D8E9F1DA-2E7B-4080-9501-6834520DE328}"/>
                  </a:ext>
                </a:extLst>
              </p:cNvPr>
              <p:cNvSpPr>
                <a:spLocks noEditPoints="1"/>
              </p:cNvSpPr>
              <p:nvPr/>
            </p:nvSpPr>
            <p:spPr bwMode="auto">
              <a:xfrm>
                <a:off x="758629" y="1278574"/>
                <a:ext cx="3797899" cy="2549559"/>
              </a:xfrm>
              <a:custGeom>
                <a:avLst/>
                <a:gdLst>
                  <a:gd name="T0" fmla="*/ 1902 w 2011"/>
                  <a:gd name="T1" fmla="*/ 19 h 1350"/>
                  <a:gd name="T2" fmla="*/ 1739 w 2011"/>
                  <a:gd name="T3" fmla="*/ 19 h 1350"/>
                  <a:gd name="T4" fmla="*/ 1555 w 2011"/>
                  <a:gd name="T5" fmla="*/ 21 h 1350"/>
                  <a:gd name="T6" fmla="*/ 1244 w 2011"/>
                  <a:gd name="T7" fmla="*/ 44 h 1350"/>
                  <a:gd name="T8" fmla="*/ 636 w 2011"/>
                  <a:gd name="T9" fmla="*/ 83 h 1350"/>
                  <a:gd name="T10" fmla="*/ 332 w 2011"/>
                  <a:gd name="T11" fmla="*/ 96 h 1350"/>
                  <a:gd name="T12" fmla="*/ 125 w 2011"/>
                  <a:gd name="T13" fmla="*/ 71 h 1350"/>
                  <a:gd name="T14" fmla="*/ 40 w 2011"/>
                  <a:gd name="T15" fmla="*/ 49 h 1350"/>
                  <a:gd name="T16" fmla="*/ 29 w 2011"/>
                  <a:gd name="T17" fmla="*/ 75 h 1350"/>
                  <a:gd name="T18" fmla="*/ 21 w 2011"/>
                  <a:gd name="T19" fmla="*/ 166 h 1350"/>
                  <a:gd name="T20" fmla="*/ 25 w 2011"/>
                  <a:gd name="T21" fmla="*/ 229 h 1350"/>
                  <a:gd name="T22" fmla="*/ 25 w 2011"/>
                  <a:gd name="T23" fmla="*/ 468 h 1350"/>
                  <a:gd name="T24" fmla="*/ 5 w 2011"/>
                  <a:gd name="T25" fmla="*/ 719 h 1350"/>
                  <a:gd name="T26" fmla="*/ 0 w 2011"/>
                  <a:gd name="T27" fmla="*/ 876 h 1350"/>
                  <a:gd name="T28" fmla="*/ 18 w 2011"/>
                  <a:gd name="T29" fmla="*/ 1095 h 1350"/>
                  <a:gd name="T30" fmla="*/ 37 w 2011"/>
                  <a:gd name="T31" fmla="*/ 1325 h 1350"/>
                  <a:gd name="T32" fmla="*/ 40 w 2011"/>
                  <a:gd name="T33" fmla="*/ 1349 h 1350"/>
                  <a:gd name="T34" fmla="*/ 64 w 2011"/>
                  <a:gd name="T35" fmla="*/ 1340 h 1350"/>
                  <a:gd name="T36" fmla="*/ 165 w 2011"/>
                  <a:gd name="T37" fmla="*/ 1307 h 1350"/>
                  <a:gd name="T38" fmla="*/ 375 w 2011"/>
                  <a:gd name="T39" fmla="*/ 1290 h 1350"/>
                  <a:gd name="T40" fmla="*/ 693 w 2011"/>
                  <a:gd name="T41" fmla="*/ 1279 h 1350"/>
                  <a:gd name="T42" fmla="*/ 1256 w 2011"/>
                  <a:gd name="T43" fmla="*/ 1267 h 1350"/>
                  <a:gd name="T44" fmla="*/ 1818 w 2011"/>
                  <a:gd name="T45" fmla="*/ 1261 h 1350"/>
                  <a:gd name="T46" fmla="*/ 2009 w 2011"/>
                  <a:gd name="T47" fmla="*/ 1270 h 1350"/>
                  <a:gd name="T48" fmla="*/ 2001 w 2011"/>
                  <a:gd name="T49" fmla="*/ 1118 h 1350"/>
                  <a:gd name="T50" fmla="*/ 1980 w 2011"/>
                  <a:gd name="T51" fmla="*/ 705 h 1350"/>
                  <a:gd name="T52" fmla="*/ 1989 w 2011"/>
                  <a:gd name="T53" fmla="*/ 438 h 1350"/>
                  <a:gd name="T54" fmla="*/ 1991 w 2011"/>
                  <a:gd name="T55" fmla="*/ 307 h 1350"/>
                  <a:gd name="T56" fmla="*/ 2001 w 2011"/>
                  <a:gd name="T57" fmla="*/ 195 h 1350"/>
                  <a:gd name="T58" fmla="*/ 2011 w 2011"/>
                  <a:gd name="T59" fmla="*/ 84 h 1350"/>
                  <a:gd name="T60" fmla="*/ 2001 w 2011"/>
                  <a:gd name="T61" fmla="*/ 15 h 1350"/>
                  <a:gd name="T62" fmla="*/ 2001 w 2011"/>
                  <a:gd name="T63" fmla="*/ 2 h 1350"/>
                  <a:gd name="T64" fmla="*/ 1985 w 2011"/>
                  <a:gd name="T65" fmla="*/ 5 h 1350"/>
                  <a:gd name="T66" fmla="*/ 1994 w 2011"/>
                  <a:gd name="T67" fmla="*/ 67 h 1350"/>
                  <a:gd name="T68" fmla="*/ 1984 w 2011"/>
                  <a:gd name="T69" fmla="*/ 193 h 1350"/>
                  <a:gd name="T70" fmla="*/ 1974 w 2011"/>
                  <a:gd name="T71" fmla="*/ 300 h 1350"/>
                  <a:gd name="T72" fmla="*/ 1974 w 2011"/>
                  <a:gd name="T73" fmla="*/ 394 h 1350"/>
                  <a:gd name="T74" fmla="*/ 1965 w 2011"/>
                  <a:gd name="T75" fmla="*/ 703 h 1350"/>
                  <a:gd name="T76" fmla="*/ 1976 w 2011"/>
                  <a:gd name="T77" fmla="*/ 1017 h 1350"/>
                  <a:gd name="T78" fmla="*/ 1904 w 2011"/>
                  <a:gd name="T79" fmla="*/ 1249 h 1350"/>
                  <a:gd name="T80" fmla="*/ 1440 w 2011"/>
                  <a:gd name="T81" fmla="*/ 1245 h 1350"/>
                  <a:gd name="T82" fmla="*/ 776 w 2011"/>
                  <a:gd name="T83" fmla="*/ 1261 h 1350"/>
                  <a:gd name="T84" fmla="*/ 425 w 2011"/>
                  <a:gd name="T85" fmla="*/ 1274 h 1350"/>
                  <a:gd name="T86" fmla="*/ 148 w 2011"/>
                  <a:gd name="T87" fmla="*/ 1294 h 1350"/>
                  <a:gd name="T88" fmla="*/ 52 w 2011"/>
                  <a:gd name="T89" fmla="*/ 1328 h 1350"/>
                  <a:gd name="T90" fmla="*/ 47 w 2011"/>
                  <a:gd name="T91" fmla="*/ 1210 h 1350"/>
                  <a:gd name="T92" fmla="*/ 24 w 2011"/>
                  <a:gd name="T93" fmla="*/ 983 h 1350"/>
                  <a:gd name="T94" fmla="*/ 16 w 2011"/>
                  <a:gd name="T95" fmla="*/ 846 h 1350"/>
                  <a:gd name="T96" fmla="*/ 31 w 2011"/>
                  <a:gd name="T97" fmla="*/ 595 h 1350"/>
                  <a:gd name="T98" fmla="*/ 47 w 2011"/>
                  <a:gd name="T99" fmla="*/ 341 h 1350"/>
                  <a:gd name="T100" fmla="*/ 39 w 2011"/>
                  <a:gd name="T101" fmla="*/ 214 h 1350"/>
                  <a:gd name="T102" fmla="*/ 37 w 2011"/>
                  <a:gd name="T103" fmla="*/ 141 h 1350"/>
                  <a:gd name="T104" fmla="*/ 49 w 2011"/>
                  <a:gd name="T105" fmla="*/ 66 h 1350"/>
                  <a:gd name="T106" fmla="*/ 210 w 2011"/>
                  <a:gd name="T107" fmla="*/ 102 h 1350"/>
                  <a:gd name="T108" fmla="*/ 421 w 2011"/>
                  <a:gd name="T109" fmla="*/ 113 h 1350"/>
                  <a:gd name="T110" fmla="*/ 897 w 2011"/>
                  <a:gd name="T111" fmla="*/ 78 h 1350"/>
                  <a:gd name="T112" fmla="*/ 1453 w 2011"/>
                  <a:gd name="T113" fmla="*/ 46 h 1350"/>
                  <a:gd name="T114" fmla="*/ 1599 w 2011"/>
                  <a:gd name="T115" fmla="*/ 34 h 1350"/>
                  <a:gd name="T116" fmla="*/ 1805 w 2011"/>
                  <a:gd name="T117" fmla="*/ 37 h 1350"/>
                  <a:gd name="T118" fmla="*/ 1959 w 2011"/>
                  <a:gd name="T119" fmla="*/ 28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11" h="1350">
                    <a:moveTo>
                      <a:pt x="1985" y="5"/>
                    </a:moveTo>
                    <a:lnTo>
                      <a:pt x="1985" y="5"/>
                    </a:lnTo>
                    <a:lnTo>
                      <a:pt x="1959" y="11"/>
                    </a:lnTo>
                    <a:lnTo>
                      <a:pt x="1932" y="15"/>
                    </a:lnTo>
                    <a:lnTo>
                      <a:pt x="1902" y="19"/>
                    </a:lnTo>
                    <a:lnTo>
                      <a:pt x="1871" y="21"/>
                    </a:lnTo>
                    <a:lnTo>
                      <a:pt x="1839" y="21"/>
                    </a:lnTo>
                    <a:lnTo>
                      <a:pt x="1807" y="21"/>
                    </a:lnTo>
                    <a:lnTo>
                      <a:pt x="1739" y="19"/>
                    </a:lnTo>
                    <a:lnTo>
                      <a:pt x="1739" y="19"/>
                    </a:lnTo>
                    <a:lnTo>
                      <a:pt x="1691" y="18"/>
                    </a:lnTo>
                    <a:lnTo>
                      <a:pt x="1645" y="17"/>
                    </a:lnTo>
                    <a:lnTo>
                      <a:pt x="1598" y="18"/>
                    </a:lnTo>
                    <a:lnTo>
                      <a:pt x="1576" y="19"/>
                    </a:lnTo>
                    <a:lnTo>
                      <a:pt x="1555" y="21"/>
                    </a:lnTo>
                    <a:lnTo>
                      <a:pt x="1555" y="21"/>
                    </a:lnTo>
                    <a:lnTo>
                      <a:pt x="1503" y="26"/>
                    </a:lnTo>
                    <a:lnTo>
                      <a:pt x="1451" y="31"/>
                    </a:lnTo>
                    <a:lnTo>
                      <a:pt x="1348" y="39"/>
                    </a:lnTo>
                    <a:lnTo>
                      <a:pt x="1244" y="44"/>
                    </a:lnTo>
                    <a:lnTo>
                      <a:pt x="1142" y="48"/>
                    </a:lnTo>
                    <a:lnTo>
                      <a:pt x="896" y="61"/>
                    </a:lnTo>
                    <a:lnTo>
                      <a:pt x="725" y="75"/>
                    </a:lnTo>
                    <a:lnTo>
                      <a:pt x="725" y="75"/>
                    </a:lnTo>
                    <a:lnTo>
                      <a:pt x="636" y="83"/>
                    </a:lnTo>
                    <a:lnTo>
                      <a:pt x="550" y="91"/>
                    </a:lnTo>
                    <a:lnTo>
                      <a:pt x="462" y="94"/>
                    </a:lnTo>
                    <a:lnTo>
                      <a:pt x="419" y="96"/>
                    </a:lnTo>
                    <a:lnTo>
                      <a:pt x="376" y="97"/>
                    </a:lnTo>
                    <a:lnTo>
                      <a:pt x="332" y="96"/>
                    </a:lnTo>
                    <a:lnTo>
                      <a:pt x="290" y="93"/>
                    </a:lnTo>
                    <a:lnTo>
                      <a:pt x="248" y="91"/>
                    </a:lnTo>
                    <a:lnTo>
                      <a:pt x="206" y="85"/>
                    </a:lnTo>
                    <a:lnTo>
                      <a:pt x="165" y="79"/>
                    </a:lnTo>
                    <a:lnTo>
                      <a:pt x="125" y="71"/>
                    </a:lnTo>
                    <a:lnTo>
                      <a:pt x="86" y="61"/>
                    </a:lnTo>
                    <a:lnTo>
                      <a:pt x="46" y="49"/>
                    </a:lnTo>
                    <a:lnTo>
                      <a:pt x="46" y="49"/>
                    </a:lnTo>
                    <a:lnTo>
                      <a:pt x="43" y="48"/>
                    </a:lnTo>
                    <a:lnTo>
                      <a:pt x="40" y="49"/>
                    </a:lnTo>
                    <a:lnTo>
                      <a:pt x="38" y="50"/>
                    </a:lnTo>
                    <a:lnTo>
                      <a:pt x="37" y="53"/>
                    </a:lnTo>
                    <a:lnTo>
                      <a:pt x="37" y="53"/>
                    </a:lnTo>
                    <a:lnTo>
                      <a:pt x="31" y="63"/>
                    </a:lnTo>
                    <a:lnTo>
                      <a:pt x="29" y="75"/>
                    </a:lnTo>
                    <a:lnTo>
                      <a:pt x="24" y="96"/>
                    </a:lnTo>
                    <a:lnTo>
                      <a:pt x="21" y="119"/>
                    </a:lnTo>
                    <a:lnTo>
                      <a:pt x="20" y="141"/>
                    </a:lnTo>
                    <a:lnTo>
                      <a:pt x="20" y="141"/>
                    </a:lnTo>
                    <a:lnTo>
                      <a:pt x="21" y="166"/>
                    </a:lnTo>
                    <a:lnTo>
                      <a:pt x="22" y="189"/>
                    </a:lnTo>
                    <a:lnTo>
                      <a:pt x="24" y="227"/>
                    </a:lnTo>
                    <a:lnTo>
                      <a:pt x="24" y="227"/>
                    </a:lnTo>
                    <a:lnTo>
                      <a:pt x="25" y="229"/>
                    </a:lnTo>
                    <a:lnTo>
                      <a:pt x="25" y="229"/>
                    </a:lnTo>
                    <a:lnTo>
                      <a:pt x="29" y="285"/>
                    </a:lnTo>
                    <a:lnTo>
                      <a:pt x="30" y="341"/>
                    </a:lnTo>
                    <a:lnTo>
                      <a:pt x="30" y="341"/>
                    </a:lnTo>
                    <a:lnTo>
                      <a:pt x="29" y="404"/>
                    </a:lnTo>
                    <a:lnTo>
                      <a:pt x="25" y="468"/>
                    </a:lnTo>
                    <a:lnTo>
                      <a:pt x="21" y="530"/>
                    </a:lnTo>
                    <a:lnTo>
                      <a:pt x="15" y="593"/>
                    </a:lnTo>
                    <a:lnTo>
                      <a:pt x="15" y="593"/>
                    </a:lnTo>
                    <a:lnTo>
                      <a:pt x="9" y="655"/>
                    </a:lnTo>
                    <a:lnTo>
                      <a:pt x="5" y="719"/>
                    </a:lnTo>
                    <a:lnTo>
                      <a:pt x="2" y="782"/>
                    </a:lnTo>
                    <a:lnTo>
                      <a:pt x="0" y="846"/>
                    </a:lnTo>
                    <a:lnTo>
                      <a:pt x="0" y="846"/>
                    </a:lnTo>
                    <a:lnTo>
                      <a:pt x="0" y="876"/>
                    </a:lnTo>
                    <a:lnTo>
                      <a:pt x="0" y="876"/>
                    </a:lnTo>
                    <a:lnTo>
                      <a:pt x="3" y="930"/>
                    </a:lnTo>
                    <a:lnTo>
                      <a:pt x="7" y="985"/>
                    </a:lnTo>
                    <a:lnTo>
                      <a:pt x="13" y="1040"/>
                    </a:lnTo>
                    <a:lnTo>
                      <a:pt x="18" y="1095"/>
                    </a:lnTo>
                    <a:lnTo>
                      <a:pt x="18" y="1095"/>
                    </a:lnTo>
                    <a:lnTo>
                      <a:pt x="25" y="1154"/>
                    </a:lnTo>
                    <a:lnTo>
                      <a:pt x="31" y="1213"/>
                    </a:lnTo>
                    <a:lnTo>
                      <a:pt x="35" y="1270"/>
                    </a:lnTo>
                    <a:lnTo>
                      <a:pt x="37" y="1325"/>
                    </a:lnTo>
                    <a:lnTo>
                      <a:pt x="37" y="1325"/>
                    </a:lnTo>
                    <a:lnTo>
                      <a:pt x="37" y="1342"/>
                    </a:lnTo>
                    <a:lnTo>
                      <a:pt x="37" y="1342"/>
                    </a:lnTo>
                    <a:lnTo>
                      <a:pt x="37" y="1342"/>
                    </a:lnTo>
                    <a:lnTo>
                      <a:pt x="38" y="1346"/>
                    </a:lnTo>
                    <a:lnTo>
                      <a:pt x="40" y="1349"/>
                    </a:lnTo>
                    <a:lnTo>
                      <a:pt x="40" y="1349"/>
                    </a:lnTo>
                    <a:lnTo>
                      <a:pt x="46" y="1350"/>
                    </a:lnTo>
                    <a:lnTo>
                      <a:pt x="49" y="1349"/>
                    </a:lnTo>
                    <a:lnTo>
                      <a:pt x="49" y="1349"/>
                    </a:lnTo>
                    <a:lnTo>
                      <a:pt x="64" y="1340"/>
                    </a:lnTo>
                    <a:lnTo>
                      <a:pt x="81" y="1331"/>
                    </a:lnTo>
                    <a:lnTo>
                      <a:pt x="99" y="1324"/>
                    </a:lnTo>
                    <a:lnTo>
                      <a:pt x="119" y="1318"/>
                    </a:lnTo>
                    <a:lnTo>
                      <a:pt x="141" y="1312"/>
                    </a:lnTo>
                    <a:lnTo>
                      <a:pt x="165" y="1307"/>
                    </a:lnTo>
                    <a:lnTo>
                      <a:pt x="189" y="1303"/>
                    </a:lnTo>
                    <a:lnTo>
                      <a:pt x="215" y="1301"/>
                    </a:lnTo>
                    <a:lnTo>
                      <a:pt x="268" y="1296"/>
                    </a:lnTo>
                    <a:lnTo>
                      <a:pt x="322" y="1292"/>
                    </a:lnTo>
                    <a:lnTo>
                      <a:pt x="375" y="1290"/>
                    </a:lnTo>
                    <a:lnTo>
                      <a:pt x="425" y="1289"/>
                    </a:lnTo>
                    <a:lnTo>
                      <a:pt x="528" y="1285"/>
                    </a:lnTo>
                    <a:lnTo>
                      <a:pt x="528" y="1285"/>
                    </a:lnTo>
                    <a:lnTo>
                      <a:pt x="611" y="1281"/>
                    </a:lnTo>
                    <a:lnTo>
                      <a:pt x="693" y="1279"/>
                    </a:lnTo>
                    <a:lnTo>
                      <a:pt x="776" y="1277"/>
                    </a:lnTo>
                    <a:lnTo>
                      <a:pt x="859" y="1276"/>
                    </a:lnTo>
                    <a:lnTo>
                      <a:pt x="1024" y="1274"/>
                    </a:lnTo>
                    <a:lnTo>
                      <a:pt x="1256" y="1267"/>
                    </a:lnTo>
                    <a:lnTo>
                      <a:pt x="1256" y="1267"/>
                    </a:lnTo>
                    <a:lnTo>
                      <a:pt x="1444" y="1261"/>
                    </a:lnTo>
                    <a:lnTo>
                      <a:pt x="1537" y="1258"/>
                    </a:lnTo>
                    <a:lnTo>
                      <a:pt x="1632" y="1258"/>
                    </a:lnTo>
                    <a:lnTo>
                      <a:pt x="1725" y="1258"/>
                    </a:lnTo>
                    <a:lnTo>
                      <a:pt x="1818" y="1261"/>
                    </a:lnTo>
                    <a:lnTo>
                      <a:pt x="1910" y="1264"/>
                    </a:lnTo>
                    <a:lnTo>
                      <a:pt x="2002" y="1272"/>
                    </a:lnTo>
                    <a:lnTo>
                      <a:pt x="2002" y="1272"/>
                    </a:lnTo>
                    <a:lnTo>
                      <a:pt x="2005" y="1272"/>
                    </a:lnTo>
                    <a:lnTo>
                      <a:pt x="2009" y="1270"/>
                    </a:lnTo>
                    <a:lnTo>
                      <a:pt x="2009" y="1270"/>
                    </a:lnTo>
                    <a:lnTo>
                      <a:pt x="2010" y="1267"/>
                    </a:lnTo>
                    <a:lnTo>
                      <a:pt x="2010" y="1264"/>
                    </a:lnTo>
                    <a:lnTo>
                      <a:pt x="2001" y="1118"/>
                    </a:lnTo>
                    <a:lnTo>
                      <a:pt x="2001" y="1118"/>
                    </a:lnTo>
                    <a:lnTo>
                      <a:pt x="1993" y="1014"/>
                    </a:lnTo>
                    <a:lnTo>
                      <a:pt x="1987" y="912"/>
                    </a:lnTo>
                    <a:lnTo>
                      <a:pt x="1981" y="808"/>
                    </a:lnTo>
                    <a:lnTo>
                      <a:pt x="1981" y="758"/>
                    </a:lnTo>
                    <a:lnTo>
                      <a:pt x="1980" y="705"/>
                    </a:lnTo>
                    <a:lnTo>
                      <a:pt x="1980" y="705"/>
                    </a:lnTo>
                    <a:lnTo>
                      <a:pt x="1981" y="615"/>
                    </a:lnTo>
                    <a:lnTo>
                      <a:pt x="1985" y="523"/>
                    </a:lnTo>
                    <a:lnTo>
                      <a:pt x="1985" y="523"/>
                    </a:lnTo>
                    <a:lnTo>
                      <a:pt x="1989" y="438"/>
                    </a:lnTo>
                    <a:lnTo>
                      <a:pt x="1991" y="394"/>
                    </a:lnTo>
                    <a:lnTo>
                      <a:pt x="1991" y="351"/>
                    </a:lnTo>
                    <a:lnTo>
                      <a:pt x="1991" y="351"/>
                    </a:lnTo>
                    <a:lnTo>
                      <a:pt x="1991" y="307"/>
                    </a:lnTo>
                    <a:lnTo>
                      <a:pt x="1991" y="307"/>
                    </a:lnTo>
                    <a:lnTo>
                      <a:pt x="1991" y="299"/>
                    </a:lnTo>
                    <a:lnTo>
                      <a:pt x="1991" y="299"/>
                    </a:lnTo>
                    <a:lnTo>
                      <a:pt x="1991" y="276"/>
                    </a:lnTo>
                    <a:lnTo>
                      <a:pt x="1993" y="250"/>
                    </a:lnTo>
                    <a:lnTo>
                      <a:pt x="2001" y="195"/>
                    </a:lnTo>
                    <a:lnTo>
                      <a:pt x="2001" y="195"/>
                    </a:lnTo>
                    <a:lnTo>
                      <a:pt x="2007" y="138"/>
                    </a:lnTo>
                    <a:lnTo>
                      <a:pt x="2010" y="110"/>
                    </a:lnTo>
                    <a:lnTo>
                      <a:pt x="2011" y="84"/>
                    </a:lnTo>
                    <a:lnTo>
                      <a:pt x="2011" y="84"/>
                    </a:lnTo>
                    <a:lnTo>
                      <a:pt x="2010" y="65"/>
                    </a:lnTo>
                    <a:lnTo>
                      <a:pt x="2009" y="48"/>
                    </a:lnTo>
                    <a:lnTo>
                      <a:pt x="2005" y="31"/>
                    </a:lnTo>
                    <a:lnTo>
                      <a:pt x="2001" y="15"/>
                    </a:lnTo>
                    <a:lnTo>
                      <a:pt x="2001" y="15"/>
                    </a:lnTo>
                    <a:lnTo>
                      <a:pt x="2002" y="11"/>
                    </a:lnTo>
                    <a:lnTo>
                      <a:pt x="2003" y="8"/>
                    </a:lnTo>
                    <a:lnTo>
                      <a:pt x="2003" y="8"/>
                    </a:lnTo>
                    <a:lnTo>
                      <a:pt x="2002" y="5"/>
                    </a:lnTo>
                    <a:lnTo>
                      <a:pt x="2001" y="2"/>
                    </a:lnTo>
                    <a:lnTo>
                      <a:pt x="2001" y="2"/>
                    </a:lnTo>
                    <a:lnTo>
                      <a:pt x="1997" y="0"/>
                    </a:lnTo>
                    <a:lnTo>
                      <a:pt x="1993" y="1"/>
                    </a:lnTo>
                    <a:lnTo>
                      <a:pt x="1989" y="2"/>
                    </a:lnTo>
                    <a:lnTo>
                      <a:pt x="1985" y="5"/>
                    </a:lnTo>
                    <a:close/>
                    <a:moveTo>
                      <a:pt x="1985" y="22"/>
                    </a:moveTo>
                    <a:lnTo>
                      <a:pt x="1985" y="22"/>
                    </a:lnTo>
                    <a:lnTo>
                      <a:pt x="1989" y="36"/>
                    </a:lnTo>
                    <a:lnTo>
                      <a:pt x="1992" y="52"/>
                    </a:lnTo>
                    <a:lnTo>
                      <a:pt x="1994" y="67"/>
                    </a:lnTo>
                    <a:lnTo>
                      <a:pt x="1994" y="84"/>
                    </a:lnTo>
                    <a:lnTo>
                      <a:pt x="1994" y="84"/>
                    </a:lnTo>
                    <a:lnTo>
                      <a:pt x="1994" y="110"/>
                    </a:lnTo>
                    <a:lnTo>
                      <a:pt x="1992" y="137"/>
                    </a:lnTo>
                    <a:lnTo>
                      <a:pt x="1984" y="193"/>
                    </a:lnTo>
                    <a:lnTo>
                      <a:pt x="1984" y="193"/>
                    </a:lnTo>
                    <a:lnTo>
                      <a:pt x="1978" y="247"/>
                    </a:lnTo>
                    <a:lnTo>
                      <a:pt x="1975" y="275"/>
                    </a:lnTo>
                    <a:lnTo>
                      <a:pt x="1974" y="300"/>
                    </a:lnTo>
                    <a:lnTo>
                      <a:pt x="1974" y="300"/>
                    </a:lnTo>
                    <a:lnTo>
                      <a:pt x="1974" y="307"/>
                    </a:lnTo>
                    <a:lnTo>
                      <a:pt x="1974" y="307"/>
                    </a:lnTo>
                    <a:lnTo>
                      <a:pt x="1975" y="351"/>
                    </a:lnTo>
                    <a:lnTo>
                      <a:pt x="1975" y="351"/>
                    </a:lnTo>
                    <a:lnTo>
                      <a:pt x="1974" y="394"/>
                    </a:lnTo>
                    <a:lnTo>
                      <a:pt x="1972" y="437"/>
                    </a:lnTo>
                    <a:lnTo>
                      <a:pt x="1970" y="522"/>
                    </a:lnTo>
                    <a:lnTo>
                      <a:pt x="1966" y="615"/>
                    </a:lnTo>
                    <a:lnTo>
                      <a:pt x="1966" y="615"/>
                    </a:lnTo>
                    <a:lnTo>
                      <a:pt x="1965" y="703"/>
                    </a:lnTo>
                    <a:lnTo>
                      <a:pt x="1965" y="703"/>
                    </a:lnTo>
                    <a:lnTo>
                      <a:pt x="1965" y="757"/>
                    </a:lnTo>
                    <a:lnTo>
                      <a:pt x="1966" y="810"/>
                    </a:lnTo>
                    <a:lnTo>
                      <a:pt x="1971" y="915"/>
                    </a:lnTo>
                    <a:lnTo>
                      <a:pt x="1976" y="1017"/>
                    </a:lnTo>
                    <a:lnTo>
                      <a:pt x="1984" y="1119"/>
                    </a:lnTo>
                    <a:lnTo>
                      <a:pt x="1984" y="1119"/>
                    </a:lnTo>
                    <a:lnTo>
                      <a:pt x="1993" y="1255"/>
                    </a:lnTo>
                    <a:lnTo>
                      <a:pt x="1993" y="1255"/>
                    </a:lnTo>
                    <a:lnTo>
                      <a:pt x="1904" y="1249"/>
                    </a:lnTo>
                    <a:lnTo>
                      <a:pt x="1812" y="1244"/>
                    </a:lnTo>
                    <a:lnTo>
                      <a:pt x="1720" y="1242"/>
                    </a:lnTo>
                    <a:lnTo>
                      <a:pt x="1626" y="1241"/>
                    </a:lnTo>
                    <a:lnTo>
                      <a:pt x="1533" y="1242"/>
                    </a:lnTo>
                    <a:lnTo>
                      <a:pt x="1440" y="1245"/>
                    </a:lnTo>
                    <a:lnTo>
                      <a:pt x="1256" y="1250"/>
                    </a:lnTo>
                    <a:lnTo>
                      <a:pt x="1024" y="1258"/>
                    </a:lnTo>
                    <a:lnTo>
                      <a:pt x="858" y="1261"/>
                    </a:lnTo>
                    <a:lnTo>
                      <a:pt x="858" y="1261"/>
                    </a:lnTo>
                    <a:lnTo>
                      <a:pt x="776" y="1261"/>
                    </a:lnTo>
                    <a:lnTo>
                      <a:pt x="693" y="1262"/>
                    </a:lnTo>
                    <a:lnTo>
                      <a:pt x="609" y="1264"/>
                    </a:lnTo>
                    <a:lnTo>
                      <a:pt x="526" y="1270"/>
                    </a:lnTo>
                    <a:lnTo>
                      <a:pt x="425" y="1274"/>
                    </a:lnTo>
                    <a:lnTo>
                      <a:pt x="425" y="1274"/>
                    </a:lnTo>
                    <a:lnTo>
                      <a:pt x="323" y="1276"/>
                    </a:lnTo>
                    <a:lnTo>
                      <a:pt x="270" y="1279"/>
                    </a:lnTo>
                    <a:lnTo>
                      <a:pt x="219" y="1284"/>
                    </a:lnTo>
                    <a:lnTo>
                      <a:pt x="171" y="1290"/>
                    </a:lnTo>
                    <a:lnTo>
                      <a:pt x="148" y="1294"/>
                    </a:lnTo>
                    <a:lnTo>
                      <a:pt x="126" y="1299"/>
                    </a:lnTo>
                    <a:lnTo>
                      <a:pt x="105" y="1305"/>
                    </a:lnTo>
                    <a:lnTo>
                      <a:pt x="86" y="1312"/>
                    </a:lnTo>
                    <a:lnTo>
                      <a:pt x="69" y="1319"/>
                    </a:lnTo>
                    <a:lnTo>
                      <a:pt x="52" y="1328"/>
                    </a:lnTo>
                    <a:lnTo>
                      <a:pt x="52" y="1328"/>
                    </a:lnTo>
                    <a:lnTo>
                      <a:pt x="52" y="1325"/>
                    </a:lnTo>
                    <a:lnTo>
                      <a:pt x="52" y="1325"/>
                    </a:lnTo>
                    <a:lnTo>
                      <a:pt x="51" y="1268"/>
                    </a:lnTo>
                    <a:lnTo>
                      <a:pt x="47" y="1210"/>
                    </a:lnTo>
                    <a:lnTo>
                      <a:pt x="42" y="1152"/>
                    </a:lnTo>
                    <a:lnTo>
                      <a:pt x="35" y="1092"/>
                    </a:lnTo>
                    <a:lnTo>
                      <a:pt x="35" y="1092"/>
                    </a:lnTo>
                    <a:lnTo>
                      <a:pt x="29" y="1038"/>
                    </a:lnTo>
                    <a:lnTo>
                      <a:pt x="24" y="983"/>
                    </a:lnTo>
                    <a:lnTo>
                      <a:pt x="20" y="929"/>
                    </a:lnTo>
                    <a:lnTo>
                      <a:pt x="17" y="876"/>
                    </a:lnTo>
                    <a:lnTo>
                      <a:pt x="17" y="876"/>
                    </a:lnTo>
                    <a:lnTo>
                      <a:pt x="16" y="846"/>
                    </a:lnTo>
                    <a:lnTo>
                      <a:pt x="16" y="846"/>
                    </a:lnTo>
                    <a:lnTo>
                      <a:pt x="17" y="784"/>
                    </a:lnTo>
                    <a:lnTo>
                      <a:pt x="21" y="720"/>
                    </a:lnTo>
                    <a:lnTo>
                      <a:pt x="26" y="657"/>
                    </a:lnTo>
                    <a:lnTo>
                      <a:pt x="31" y="595"/>
                    </a:lnTo>
                    <a:lnTo>
                      <a:pt x="31" y="595"/>
                    </a:lnTo>
                    <a:lnTo>
                      <a:pt x="37" y="531"/>
                    </a:lnTo>
                    <a:lnTo>
                      <a:pt x="42" y="468"/>
                    </a:lnTo>
                    <a:lnTo>
                      <a:pt x="46" y="404"/>
                    </a:lnTo>
                    <a:lnTo>
                      <a:pt x="47" y="341"/>
                    </a:lnTo>
                    <a:lnTo>
                      <a:pt x="47" y="341"/>
                    </a:lnTo>
                    <a:lnTo>
                      <a:pt x="46" y="310"/>
                    </a:lnTo>
                    <a:lnTo>
                      <a:pt x="44" y="277"/>
                    </a:lnTo>
                    <a:lnTo>
                      <a:pt x="43" y="246"/>
                    </a:lnTo>
                    <a:lnTo>
                      <a:pt x="39" y="215"/>
                    </a:lnTo>
                    <a:lnTo>
                      <a:pt x="39" y="214"/>
                    </a:lnTo>
                    <a:lnTo>
                      <a:pt x="39" y="214"/>
                    </a:lnTo>
                    <a:lnTo>
                      <a:pt x="38" y="188"/>
                    </a:lnTo>
                    <a:lnTo>
                      <a:pt x="38" y="188"/>
                    </a:lnTo>
                    <a:lnTo>
                      <a:pt x="37" y="164"/>
                    </a:lnTo>
                    <a:lnTo>
                      <a:pt x="37" y="141"/>
                    </a:lnTo>
                    <a:lnTo>
                      <a:pt x="37" y="141"/>
                    </a:lnTo>
                    <a:lnTo>
                      <a:pt x="37" y="122"/>
                    </a:lnTo>
                    <a:lnTo>
                      <a:pt x="39" y="103"/>
                    </a:lnTo>
                    <a:lnTo>
                      <a:pt x="43" y="84"/>
                    </a:lnTo>
                    <a:lnTo>
                      <a:pt x="49" y="66"/>
                    </a:lnTo>
                    <a:lnTo>
                      <a:pt x="49" y="66"/>
                    </a:lnTo>
                    <a:lnTo>
                      <a:pt x="88" y="78"/>
                    </a:lnTo>
                    <a:lnTo>
                      <a:pt x="129" y="88"/>
                    </a:lnTo>
                    <a:lnTo>
                      <a:pt x="169" y="96"/>
                    </a:lnTo>
                    <a:lnTo>
                      <a:pt x="210" y="102"/>
                    </a:lnTo>
                    <a:lnTo>
                      <a:pt x="252" y="106"/>
                    </a:lnTo>
                    <a:lnTo>
                      <a:pt x="293" y="110"/>
                    </a:lnTo>
                    <a:lnTo>
                      <a:pt x="336" y="111"/>
                    </a:lnTo>
                    <a:lnTo>
                      <a:pt x="379" y="113"/>
                    </a:lnTo>
                    <a:lnTo>
                      <a:pt x="421" y="113"/>
                    </a:lnTo>
                    <a:lnTo>
                      <a:pt x="465" y="111"/>
                    </a:lnTo>
                    <a:lnTo>
                      <a:pt x="552" y="106"/>
                    </a:lnTo>
                    <a:lnTo>
                      <a:pt x="639" y="100"/>
                    </a:lnTo>
                    <a:lnTo>
                      <a:pt x="726" y="92"/>
                    </a:lnTo>
                    <a:lnTo>
                      <a:pt x="897" y="78"/>
                    </a:lnTo>
                    <a:lnTo>
                      <a:pt x="1143" y="65"/>
                    </a:lnTo>
                    <a:lnTo>
                      <a:pt x="1143" y="65"/>
                    </a:lnTo>
                    <a:lnTo>
                      <a:pt x="1245" y="59"/>
                    </a:lnTo>
                    <a:lnTo>
                      <a:pt x="1349" y="54"/>
                    </a:lnTo>
                    <a:lnTo>
                      <a:pt x="1453" y="46"/>
                    </a:lnTo>
                    <a:lnTo>
                      <a:pt x="1505" y="43"/>
                    </a:lnTo>
                    <a:lnTo>
                      <a:pt x="1556" y="37"/>
                    </a:lnTo>
                    <a:lnTo>
                      <a:pt x="1556" y="37"/>
                    </a:lnTo>
                    <a:lnTo>
                      <a:pt x="1577" y="35"/>
                    </a:lnTo>
                    <a:lnTo>
                      <a:pt x="1599" y="34"/>
                    </a:lnTo>
                    <a:lnTo>
                      <a:pt x="1645" y="34"/>
                    </a:lnTo>
                    <a:lnTo>
                      <a:pt x="1691" y="34"/>
                    </a:lnTo>
                    <a:lnTo>
                      <a:pt x="1739" y="35"/>
                    </a:lnTo>
                    <a:lnTo>
                      <a:pt x="1739" y="35"/>
                    </a:lnTo>
                    <a:lnTo>
                      <a:pt x="1805" y="37"/>
                    </a:lnTo>
                    <a:lnTo>
                      <a:pt x="1838" y="37"/>
                    </a:lnTo>
                    <a:lnTo>
                      <a:pt x="1870" y="36"/>
                    </a:lnTo>
                    <a:lnTo>
                      <a:pt x="1901" y="35"/>
                    </a:lnTo>
                    <a:lnTo>
                      <a:pt x="1931" y="32"/>
                    </a:lnTo>
                    <a:lnTo>
                      <a:pt x="1959" y="28"/>
                    </a:lnTo>
                    <a:lnTo>
                      <a:pt x="1985" y="22"/>
                    </a:lnTo>
                    <a:close/>
                    <a:moveTo>
                      <a:pt x="52" y="1342"/>
                    </a:moveTo>
                    <a:lnTo>
                      <a:pt x="52" y="1342"/>
                    </a:lnTo>
                    <a:lnTo>
                      <a:pt x="52" y="1342"/>
                    </a:lnTo>
                    <a:close/>
                  </a:path>
                </a:pathLst>
              </a:custGeom>
              <a:solidFill>
                <a:srgbClr val="755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8" name="Picture 243" descr="C:\Users\Thinkpad\Desktop\新建文件夹 (2)\2_0000_图层-8.png">
              <a:extLst>
                <a:ext uri="{FF2B5EF4-FFF2-40B4-BE49-F238E27FC236}">
                  <a16:creationId xmlns:a16="http://schemas.microsoft.com/office/drawing/2014/main" xmlns="" id="{338E2415-189B-4AF7-8B2B-FA6E888C867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65763" y="1804647"/>
              <a:ext cx="906394" cy="9358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45" descr="C:\Users\Thinkpad\Desktop\新建文件夹 (2)\2_0002_图层-6.png">
              <a:extLst>
                <a:ext uri="{FF2B5EF4-FFF2-40B4-BE49-F238E27FC236}">
                  <a16:creationId xmlns:a16="http://schemas.microsoft.com/office/drawing/2014/main" xmlns="" id="{B154187C-B800-45B5-9B99-6CDBED8400A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76587" y="1638642"/>
              <a:ext cx="835654" cy="557844"/>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图片 16">
            <a:extLst>
              <a:ext uri="{FF2B5EF4-FFF2-40B4-BE49-F238E27FC236}">
                <a16:creationId xmlns:a16="http://schemas.microsoft.com/office/drawing/2014/main" xmlns="" id="{08320FF5-4973-4DF8-8ECE-86ED89057A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11842" y="39957"/>
            <a:ext cx="886576" cy="1306387"/>
          </a:xfrm>
          <a:prstGeom prst="rect">
            <a:avLst/>
          </a:prstGeom>
        </p:spPr>
      </p:pic>
      <p:sp>
        <p:nvSpPr>
          <p:cNvPr id="2" name="Text Box 7">
            <a:extLst>
              <a:ext uri="{FF2B5EF4-FFF2-40B4-BE49-F238E27FC236}">
                <a16:creationId xmlns:a16="http://schemas.microsoft.com/office/drawing/2014/main" xmlns="" id="{4CE52F0F-5713-440E-B696-8ADC829A7F6D}"/>
              </a:ext>
            </a:extLst>
          </p:cNvPr>
          <p:cNvSpPr txBox="1">
            <a:spLocks noChangeArrowheads="1"/>
          </p:cNvSpPr>
          <p:nvPr/>
        </p:nvSpPr>
        <p:spPr bwMode="auto">
          <a:xfrm>
            <a:off x="2291245" y="838196"/>
            <a:ext cx="87352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vi-VN" altLang="en-US" sz="4000" b="1" dirty="0">
                <a:solidFill>
                  <a:srgbClr val="FF0000"/>
                </a:solidFill>
                <a:latin typeface="HP001 4 hàng" pitchFamily="34" charset="0"/>
                <a:cs typeface="Times New Roman" panose="02020603050405020304" pitchFamily="18" charset="0"/>
              </a:rPr>
              <a:t>Người chiến sĩ giàu nghị lực </a:t>
            </a:r>
          </a:p>
        </p:txBody>
      </p:sp>
      <p:sp>
        <p:nvSpPr>
          <p:cNvPr id="3" name="Text Box 12">
            <a:extLst>
              <a:ext uri="{FF2B5EF4-FFF2-40B4-BE49-F238E27FC236}">
                <a16:creationId xmlns:a16="http://schemas.microsoft.com/office/drawing/2014/main" xmlns="" id="{9BE5EF80-FB5C-450C-AD25-CB33921649B2}"/>
              </a:ext>
            </a:extLst>
          </p:cNvPr>
          <p:cNvSpPr txBox="1">
            <a:spLocks noChangeArrowheads="1"/>
          </p:cNvSpPr>
          <p:nvPr/>
        </p:nvSpPr>
        <p:spPr bwMode="auto">
          <a:xfrm>
            <a:off x="818795" y="1591543"/>
            <a:ext cx="104775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b="1" dirty="0">
                <a:latin typeface="HP001 4 hàng" pitchFamily="34" charset="0"/>
                <a:cs typeface="Times New Roman" panose="02020603050405020304" pitchFamily="18" charset="0"/>
              </a:rPr>
              <a:t>      </a:t>
            </a:r>
            <a:r>
              <a:rPr lang="vi-VN" altLang="en-US" b="1" dirty="0">
                <a:latin typeface="HP001 4 hàng" pitchFamily="34" charset="0"/>
                <a:cs typeface="Times New Roman" panose="02020603050405020304" pitchFamily="18" charset="0"/>
              </a:rPr>
              <a:t>Trong trận chiến đấu giải phóng Sài Gòn cuối tháng 4 năm 1975, Lê Duy Ứng bị thương nặng. Anh đã quệt máu chảy từ đôi mắt bị thương vẽ một bức chân dung Bác Hồ. Tác phẩm của người thương binh hỏng mắt đã gây xúc động cho đồng bào cả nước. Từ đó đến nay, hoạ sĩ Lê Duy Ứng đã có hơn 30 triển lãm tranh, tượng, đoạt 5 giải thưởng mĩ thuật quốc gia và quốc tế. Nhiều tác phẩm của anh được đặt trân trọng trong các bảo tàng lớn của đất nước </a:t>
            </a:r>
            <a:r>
              <a:rPr lang="vi-VN" altLang="en-US" b="1" dirty="0" smtClean="0">
                <a:latin typeface="HP001 4 hàng" pitchFamily="34" charset="0"/>
                <a:cs typeface="Times New Roman" panose="02020603050405020304" pitchFamily="18" charset="0"/>
              </a:rPr>
              <a:t>.</a:t>
            </a:r>
          </a:p>
          <a:p>
            <a:pPr algn="r">
              <a:spcBef>
                <a:spcPct val="0"/>
              </a:spcBef>
              <a:buFontTx/>
              <a:buNone/>
            </a:pPr>
            <a:r>
              <a:rPr lang="vi-VN" altLang="en-US" b="1" dirty="0" smtClean="0">
                <a:latin typeface="HP001 4 hàng" pitchFamily="34" charset="0"/>
                <a:cs typeface="Times New Roman" panose="02020603050405020304" pitchFamily="18" charset="0"/>
              </a:rPr>
              <a:t>Theo Báo Lao động</a:t>
            </a:r>
            <a:endParaRPr lang="vi-VN" altLang="en-US" b="1" dirty="0">
              <a:latin typeface="HP001 4 hàng" pitchFamily="34" charset="0"/>
              <a:cs typeface="Times New Roman" panose="02020603050405020304" pitchFamily="18" charset="0"/>
            </a:endParaRPr>
          </a:p>
        </p:txBody>
      </p:sp>
      <p:sp>
        <p:nvSpPr>
          <p:cNvPr id="23" name="Text Box 7">
            <a:extLst>
              <a:ext uri="{FF2B5EF4-FFF2-40B4-BE49-F238E27FC236}">
                <a16:creationId xmlns:a16="http://schemas.microsoft.com/office/drawing/2014/main" xmlns="" id="{267FF0C3-71FA-4297-B417-35D8879EFE85}"/>
              </a:ext>
            </a:extLst>
          </p:cNvPr>
          <p:cNvSpPr txBox="1">
            <a:spLocks noChangeArrowheads="1"/>
          </p:cNvSpPr>
          <p:nvPr/>
        </p:nvSpPr>
        <p:spPr bwMode="auto">
          <a:xfrm>
            <a:off x="173387" y="379470"/>
            <a:ext cx="233781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200" dirty="0">
                <a:solidFill>
                  <a:srgbClr val="FF0000"/>
                </a:solidFill>
                <a:latin typeface=".VnClarendon" panose="020B7200000000000000" pitchFamily="34" charset="0"/>
              </a:rPr>
              <a:t>SGK </a:t>
            </a:r>
          </a:p>
        </p:txBody>
      </p:sp>
    </p:spTree>
    <p:extLst>
      <p:ext uri="{BB962C8B-B14F-4D97-AF65-F5344CB8AC3E}">
        <p14:creationId xmlns:p14="http://schemas.microsoft.com/office/powerpoint/2010/main" val="946691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entr" presetSubtype="0" fill="hold" grpId="0" nodeType="click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by="(-#ppt_w*2)" calcmode="lin" valueType="num">
                                      <p:cBhvr rctx="PPT">
                                        <p:cTn id="14" dur="125" autoRev="1" fill="hold">
                                          <p:stCondLst>
                                            <p:cond delay="0"/>
                                          </p:stCondLst>
                                        </p:cTn>
                                        <p:tgtEl>
                                          <p:spTgt spid="3"/>
                                        </p:tgtEl>
                                        <p:attrNameLst>
                                          <p:attrName>ppt_w</p:attrName>
                                        </p:attrNameLst>
                                      </p:cBhvr>
                                    </p:anim>
                                    <p:anim by="(#ppt_w*0.50)" calcmode="lin" valueType="num">
                                      <p:cBhvr>
                                        <p:cTn id="15" dur="125" decel="50000" autoRev="1" fill="hold">
                                          <p:stCondLst>
                                            <p:cond delay="0"/>
                                          </p:stCondLst>
                                        </p:cTn>
                                        <p:tgtEl>
                                          <p:spTgt spid="3"/>
                                        </p:tgtEl>
                                        <p:attrNameLst>
                                          <p:attrName>ppt_x</p:attrName>
                                        </p:attrNameLst>
                                      </p:cBhvr>
                                    </p:anim>
                                    <p:anim from="(-#ppt_h/2)" to="(#ppt_y)" calcmode="lin" valueType="num">
                                      <p:cBhvr>
                                        <p:cTn id="16" dur="250" fill="hold">
                                          <p:stCondLst>
                                            <p:cond delay="0"/>
                                          </p:stCondLst>
                                        </p:cTn>
                                        <p:tgtEl>
                                          <p:spTgt spid="3"/>
                                        </p:tgtEl>
                                        <p:attrNameLst>
                                          <p:attrName>ppt_y</p:attrName>
                                        </p:attrNameLst>
                                      </p:cBhvr>
                                    </p:anim>
                                    <p:animRot by="21600000">
                                      <p:cBhvr>
                                        <p:cTn id="17" dur="250" fill="hold">
                                          <p:stCondLst>
                                            <p:cond delay="0"/>
                                          </p:stCondLst>
                                        </p:cTn>
                                        <p:tgtEl>
                                          <p:spTgt spid="3"/>
                                        </p:tgtEl>
                                        <p:attrNameLst>
                                          <p:attrName>r</p:attrName>
                                        </p:attrNameLst>
                                      </p:cBhvr>
                                    </p:animRo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par>
                                <p:cTn id="21" presetID="42" presetClass="path" presetSubtype="0" decel="46667" fill="hold" nodeType="withEffect">
                                  <p:stCondLst>
                                    <p:cond delay="0"/>
                                  </p:stCondLst>
                                  <p:childTnLst>
                                    <p:animMotion origin="layout" path="M 0.11276 0.02453 L -1.875E-6 2.22222E-6 " pathEditMode="relative" rAng="0" ptsTypes="AA">
                                      <p:cBhvr>
                                        <p:cTn id="22" dur="500" fill="hold"/>
                                        <p:tgtEl>
                                          <p:spTgt spid="22"/>
                                        </p:tgtEl>
                                        <p:attrNameLst>
                                          <p:attrName>ppt_x</p:attrName>
                                          <p:attrName>ppt_y</p:attrName>
                                        </p:attrNameLst>
                                      </p:cBhvr>
                                      <p:rCtr x="-5638" y="-1227"/>
                                    </p:animMotion>
                                  </p:childTnLst>
                                </p:cTn>
                              </p:par>
                            </p:childTnLst>
                          </p:cTn>
                        </p:par>
                        <p:par>
                          <p:cTn id="23" fill="hold">
                            <p:stCondLst>
                              <p:cond delay="9075"/>
                            </p:stCondLst>
                            <p:childTnLst>
                              <p:par>
                                <p:cTn id="24" presetID="1" presetClass="entr" presetSubtype="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par>
                          <p:cTn id="26" fill="hold">
                            <p:stCondLst>
                              <p:cond delay="9075"/>
                            </p:stCondLst>
                            <p:childTnLst>
                              <p:par>
                                <p:cTn id="27" presetID="1"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par>
                          <p:cTn id="29" fill="hold">
                            <p:stCondLst>
                              <p:cond delay="9075"/>
                            </p:stCondLst>
                            <p:childTnLst>
                              <p:par>
                                <p:cTn id="30" presetID="1"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xmlns="" id="{9B360206-3D0F-417A-91FB-107D762DDCD1}"/>
              </a:ext>
            </a:extLst>
          </p:cNvPr>
          <p:cNvSpPr/>
          <p:nvPr/>
        </p:nvSpPr>
        <p:spPr>
          <a:xfrm>
            <a:off x="1422400" y="177801"/>
            <a:ext cx="5486400" cy="861484"/>
          </a:xfrm>
          <a:prstGeom prst="flowChartAlternateProcess">
            <a:avLst/>
          </a:prstGeom>
          <a:solidFill>
            <a:srgbClr val="FF99FF"/>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600" b="1" dirty="0">
                <a:ln w="0"/>
                <a:solidFill>
                  <a:srgbClr val="C0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rPr>
              <a:t>* </a:t>
            </a:r>
            <a:r>
              <a:rPr lang="en-US" altLang="en-US" sz="3600" b="1" dirty="0" err="1">
                <a:ln w="0"/>
                <a:solidFill>
                  <a:srgbClr val="C0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rPr>
              <a:t>Đoạn</a:t>
            </a:r>
            <a:r>
              <a:rPr lang="en-US" altLang="en-US" sz="3600" b="1" dirty="0">
                <a:ln w="0"/>
                <a:solidFill>
                  <a:srgbClr val="C0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rPr>
              <a:t> </a:t>
            </a:r>
            <a:r>
              <a:rPr lang="en-US" altLang="en-US" sz="3600" b="1" dirty="0" err="1">
                <a:ln w="0"/>
                <a:solidFill>
                  <a:srgbClr val="C0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rPr>
              <a:t>văn</a:t>
            </a:r>
            <a:r>
              <a:rPr lang="en-US" altLang="en-US" sz="3600" b="1" dirty="0">
                <a:ln w="0"/>
                <a:solidFill>
                  <a:srgbClr val="C0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rPr>
              <a:t> </a:t>
            </a:r>
            <a:r>
              <a:rPr lang="en-US" altLang="en-US" sz="3600" b="1" dirty="0" err="1">
                <a:ln w="0"/>
                <a:solidFill>
                  <a:srgbClr val="C0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rPr>
              <a:t>viết</a:t>
            </a:r>
            <a:r>
              <a:rPr lang="en-US" altLang="en-US" sz="3600" b="1" dirty="0">
                <a:ln w="0"/>
                <a:solidFill>
                  <a:srgbClr val="C0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rPr>
              <a:t> </a:t>
            </a:r>
            <a:r>
              <a:rPr lang="en-US" altLang="en-US" sz="3600" b="1" dirty="0" err="1">
                <a:ln w="0"/>
                <a:solidFill>
                  <a:srgbClr val="C0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rPr>
              <a:t>về</a:t>
            </a:r>
            <a:r>
              <a:rPr lang="en-US" altLang="en-US" sz="3600" b="1" dirty="0">
                <a:ln w="0"/>
                <a:solidFill>
                  <a:srgbClr val="C0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rPr>
              <a:t> ai?</a:t>
            </a:r>
            <a:endParaRPr lang="en-US" sz="3600" b="1" dirty="0">
              <a:ln w="0"/>
              <a:solidFill>
                <a:srgbClr val="C00000"/>
              </a:solidFill>
              <a:effectLst>
                <a:outerShdw blurRad="38100" dist="19050" dir="2700000" algn="tl" rotWithShape="0">
                  <a:schemeClr val="dk1">
                    <a:alpha val="40000"/>
                  </a:schemeClr>
                </a:outerShdw>
              </a:effectLst>
              <a:latin typeface="HP001 4 hàng" panose="020B0603050302020204" pitchFamily="34" charset="0"/>
              <a:cs typeface="Times New Roman" panose="02020603050405020304" pitchFamily="18" charset="0"/>
            </a:endParaRPr>
          </a:p>
        </p:txBody>
      </p:sp>
      <p:sp>
        <p:nvSpPr>
          <p:cNvPr id="3" name="Scroll: Horizontal 2">
            <a:extLst>
              <a:ext uri="{FF2B5EF4-FFF2-40B4-BE49-F238E27FC236}">
                <a16:creationId xmlns:a16="http://schemas.microsoft.com/office/drawing/2014/main" xmlns="" id="{3B9F0221-6951-4BB4-B00F-6641235B5C4C}"/>
              </a:ext>
            </a:extLst>
          </p:cNvPr>
          <p:cNvSpPr/>
          <p:nvPr/>
        </p:nvSpPr>
        <p:spPr>
          <a:xfrm>
            <a:off x="1369720" y="1092200"/>
            <a:ext cx="8940800" cy="1316568"/>
          </a:xfrm>
          <a:prstGeom prst="horizontalScroll">
            <a:avLst/>
          </a:prstGeom>
          <a:solidFill>
            <a:srgbClr val="CCFF99"/>
          </a:solid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600" b="1" dirty="0" err="1">
                <a:solidFill>
                  <a:srgbClr val="C00000"/>
                </a:solidFill>
                <a:latin typeface="HP001 4 hàng" panose="020B0603050302020204" pitchFamily="34" charset="0"/>
                <a:cs typeface="Times New Roman" panose="02020603050405020304" pitchFamily="18" charset="0"/>
              </a:rPr>
              <a:t>Đoạn</a:t>
            </a:r>
            <a:r>
              <a:rPr lang="en-US" altLang="en-US" sz="3600" b="1" dirty="0">
                <a:solidFill>
                  <a:srgbClr val="C00000"/>
                </a:solidFill>
                <a:latin typeface="HP001 4 hàng" panose="020B0603050302020204" pitchFamily="34" charset="0"/>
                <a:cs typeface="Times New Roman" panose="02020603050405020304" pitchFamily="18" charset="0"/>
              </a:rPr>
              <a:t> </a:t>
            </a:r>
            <a:r>
              <a:rPr lang="en-US" altLang="en-US" sz="3600" b="1" dirty="0" err="1">
                <a:solidFill>
                  <a:srgbClr val="C00000"/>
                </a:solidFill>
                <a:latin typeface="HP001 4 hàng" panose="020B0603050302020204" pitchFamily="34" charset="0"/>
                <a:cs typeface="Times New Roman" panose="02020603050405020304" pitchFamily="18" charset="0"/>
              </a:rPr>
              <a:t>văn</a:t>
            </a:r>
            <a:r>
              <a:rPr lang="en-US" altLang="en-US" sz="3600" b="1" dirty="0">
                <a:solidFill>
                  <a:srgbClr val="C00000"/>
                </a:solidFill>
                <a:latin typeface="HP001 4 hàng" panose="020B0603050302020204" pitchFamily="34" charset="0"/>
                <a:cs typeface="Times New Roman" panose="02020603050405020304" pitchFamily="18" charset="0"/>
              </a:rPr>
              <a:t> </a:t>
            </a:r>
            <a:r>
              <a:rPr lang="en-US" altLang="en-US" sz="3600" b="1" dirty="0" err="1">
                <a:solidFill>
                  <a:srgbClr val="C00000"/>
                </a:solidFill>
                <a:latin typeface="HP001 4 hàng" panose="020B0603050302020204" pitchFamily="34" charset="0"/>
                <a:cs typeface="Times New Roman" panose="02020603050405020304" pitchFamily="18" charset="0"/>
              </a:rPr>
              <a:t>viết</a:t>
            </a:r>
            <a:r>
              <a:rPr lang="en-US" altLang="en-US" sz="3600" b="1" dirty="0">
                <a:solidFill>
                  <a:srgbClr val="C00000"/>
                </a:solidFill>
                <a:latin typeface="HP001 4 hàng" panose="020B0603050302020204" pitchFamily="34" charset="0"/>
                <a:cs typeface="Times New Roman" panose="02020603050405020304" pitchFamily="18" charset="0"/>
              </a:rPr>
              <a:t> </a:t>
            </a:r>
            <a:r>
              <a:rPr lang="en-US" altLang="en-US" sz="3600" b="1" dirty="0" err="1">
                <a:solidFill>
                  <a:srgbClr val="C00000"/>
                </a:solidFill>
                <a:latin typeface="HP001 4 hàng" panose="020B0603050302020204" pitchFamily="34" charset="0"/>
                <a:cs typeface="Times New Roman" panose="02020603050405020304" pitchFamily="18" charset="0"/>
              </a:rPr>
              <a:t>về</a:t>
            </a:r>
            <a:r>
              <a:rPr lang="en-US" altLang="en-US" sz="3600" b="1" dirty="0">
                <a:solidFill>
                  <a:srgbClr val="C00000"/>
                </a:solidFill>
                <a:latin typeface="HP001 4 hàng" panose="020B0603050302020204" pitchFamily="34" charset="0"/>
                <a:cs typeface="Times New Roman" panose="02020603050405020304" pitchFamily="18" charset="0"/>
              </a:rPr>
              <a:t> </a:t>
            </a:r>
            <a:r>
              <a:rPr lang="en-US" altLang="en-US" sz="3600" b="1" dirty="0" err="1">
                <a:solidFill>
                  <a:srgbClr val="C00000"/>
                </a:solidFill>
                <a:latin typeface="HP001 4 hàng" panose="020B0603050302020204" pitchFamily="34" charset="0"/>
                <a:cs typeface="Times New Roman" panose="02020603050405020304" pitchFamily="18" charset="0"/>
              </a:rPr>
              <a:t>họa</a:t>
            </a:r>
            <a:r>
              <a:rPr lang="en-US" altLang="en-US" sz="3600" b="1" dirty="0">
                <a:solidFill>
                  <a:srgbClr val="C00000"/>
                </a:solidFill>
                <a:latin typeface="HP001 4 hàng" panose="020B0603050302020204" pitchFamily="34" charset="0"/>
                <a:cs typeface="Times New Roman" panose="02020603050405020304" pitchFamily="18" charset="0"/>
              </a:rPr>
              <a:t> </a:t>
            </a:r>
            <a:r>
              <a:rPr lang="en-US" altLang="en-US" sz="3600" b="1" dirty="0" err="1">
                <a:solidFill>
                  <a:srgbClr val="C00000"/>
                </a:solidFill>
                <a:latin typeface="HP001 4 hàng" panose="020B0603050302020204" pitchFamily="34" charset="0"/>
                <a:cs typeface="Times New Roman" panose="02020603050405020304" pitchFamily="18" charset="0"/>
              </a:rPr>
              <a:t>sĩ</a:t>
            </a:r>
            <a:r>
              <a:rPr lang="en-US" altLang="en-US" sz="3600" b="1" dirty="0">
                <a:solidFill>
                  <a:srgbClr val="C00000"/>
                </a:solidFill>
                <a:latin typeface="HP001 4 hàng" panose="020B0603050302020204" pitchFamily="34" charset="0"/>
                <a:cs typeface="Times New Roman" panose="02020603050405020304" pitchFamily="18" charset="0"/>
              </a:rPr>
              <a:t> Lê </a:t>
            </a:r>
            <a:r>
              <a:rPr lang="en-US" altLang="en-US" sz="3600" b="1" dirty="0" err="1">
                <a:solidFill>
                  <a:srgbClr val="C00000"/>
                </a:solidFill>
                <a:latin typeface="HP001 4 hàng" panose="020B0603050302020204" pitchFamily="34" charset="0"/>
                <a:cs typeface="Times New Roman" panose="02020603050405020304" pitchFamily="18" charset="0"/>
              </a:rPr>
              <a:t>Duy</a:t>
            </a:r>
            <a:r>
              <a:rPr lang="en-US" altLang="en-US" sz="3600" b="1" dirty="0">
                <a:solidFill>
                  <a:srgbClr val="C00000"/>
                </a:solidFill>
                <a:latin typeface="HP001 4 hàng" panose="020B0603050302020204" pitchFamily="34" charset="0"/>
                <a:cs typeface="Times New Roman" panose="02020603050405020304" pitchFamily="18" charset="0"/>
              </a:rPr>
              <a:t> </a:t>
            </a:r>
            <a:r>
              <a:rPr lang="en-US" altLang="en-US" sz="3600" b="1" dirty="0" err="1">
                <a:solidFill>
                  <a:srgbClr val="C00000"/>
                </a:solidFill>
                <a:latin typeface="HP001 4 hàng" panose="020B0603050302020204" pitchFamily="34" charset="0"/>
                <a:cs typeface="Times New Roman" panose="02020603050405020304" pitchFamily="18" charset="0"/>
              </a:rPr>
              <a:t>Ứng</a:t>
            </a:r>
            <a:r>
              <a:rPr lang="en-US" altLang="en-US" sz="3600" b="1" dirty="0">
                <a:solidFill>
                  <a:srgbClr val="C00000"/>
                </a:solidFill>
                <a:latin typeface="HP001 4 hàng" panose="020B0603050302020204" pitchFamily="34" charset="0"/>
                <a:cs typeface="Times New Roman" panose="02020603050405020304" pitchFamily="18" charset="0"/>
              </a:rPr>
              <a:t>.</a:t>
            </a:r>
            <a:endParaRPr lang="en-US" sz="3600" dirty="0">
              <a:solidFill>
                <a:srgbClr val="C00000"/>
              </a:solidFill>
              <a:latin typeface="HP001 4 hàng" panose="020B0603050302020204" pitchFamily="34" charset="0"/>
            </a:endParaRPr>
          </a:p>
        </p:txBody>
      </p:sp>
      <p:sp>
        <p:nvSpPr>
          <p:cNvPr id="4" name="Flowchart: Alternate Process 3">
            <a:extLst>
              <a:ext uri="{FF2B5EF4-FFF2-40B4-BE49-F238E27FC236}">
                <a16:creationId xmlns:a16="http://schemas.microsoft.com/office/drawing/2014/main" xmlns="" id="{DC47AD7A-7C42-4F28-AFA3-A03F2CC1CC88}"/>
              </a:ext>
            </a:extLst>
          </p:cNvPr>
          <p:cNvSpPr/>
          <p:nvPr/>
        </p:nvSpPr>
        <p:spPr>
          <a:xfrm>
            <a:off x="914400" y="2616200"/>
            <a:ext cx="11074400" cy="918632"/>
          </a:xfrm>
          <a:prstGeom prst="flowChartAlternateProcess">
            <a:avLst/>
          </a:prstGeom>
          <a:solidFill>
            <a:srgbClr val="CCFFF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200" b="1" dirty="0">
                <a:solidFill>
                  <a:srgbClr val="0000FF"/>
                </a:solidFill>
                <a:latin typeface="HP001 4 hàng" panose="020B0603050302020204" pitchFamily="34" charset="0"/>
              </a:rPr>
              <a:t>* Câu chuyện kể về chuyện gì cảm động?</a:t>
            </a:r>
            <a:endParaRPr lang="en-US" sz="3200" dirty="0">
              <a:latin typeface="HP001 4 hàng" panose="020B0603050302020204" pitchFamily="34" charset="0"/>
            </a:endParaRPr>
          </a:p>
        </p:txBody>
      </p:sp>
      <p:sp>
        <p:nvSpPr>
          <p:cNvPr id="5" name="Scroll: Horizontal 4">
            <a:extLst>
              <a:ext uri="{FF2B5EF4-FFF2-40B4-BE49-F238E27FC236}">
                <a16:creationId xmlns:a16="http://schemas.microsoft.com/office/drawing/2014/main" xmlns="" id="{08A8B71E-37FE-415F-AD1D-AC1AD3702164}"/>
              </a:ext>
            </a:extLst>
          </p:cNvPr>
          <p:cNvSpPr/>
          <p:nvPr/>
        </p:nvSpPr>
        <p:spPr>
          <a:xfrm>
            <a:off x="1019711" y="3692408"/>
            <a:ext cx="11074400" cy="3165592"/>
          </a:xfrm>
          <a:prstGeom prst="horizontalScroll">
            <a:avLst/>
          </a:prstGeom>
          <a:solidFill>
            <a:srgbClr val="FFFF66"/>
          </a:solidFill>
          <a:ln w="3810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ltLang="en-US" sz="4000" b="1" dirty="0">
                <a:solidFill>
                  <a:srgbClr val="C00000"/>
                </a:solidFill>
                <a:latin typeface="HP001 4 hàng" panose="020B0603050302020204" pitchFamily="34" charset="0"/>
              </a:rPr>
              <a:t>Lê Duy Ứng vẽ bức chân dung Bác Hồ bằng máu chảy từ đôi mắt bị thương của mình.</a:t>
            </a:r>
            <a:endParaRPr lang="en-US" sz="4000" dirty="0">
              <a:solidFill>
                <a:srgbClr val="C00000"/>
              </a:solidFill>
              <a:latin typeface="HP001 4 hàng" panose="020B0603050302020204" pitchFamily="34" charset="0"/>
            </a:endParaRPr>
          </a:p>
        </p:txBody>
      </p:sp>
      <p:sp>
        <p:nvSpPr>
          <p:cNvPr id="6" name="Arrow: Curved Right 5">
            <a:extLst>
              <a:ext uri="{FF2B5EF4-FFF2-40B4-BE49-F238E27FC236}">
                <a16:creationId xmlns:a16="http://schemas.microsoft.com/office/drawing/2014/main" xmlns="" id="{1E4F1DEA-7141-4DB0-B9F9-FC6EA3F71A0D}"/>
              </a:ext>
            </a:extLst>
          </p:cNvPr>
          <p:cNvSpPr/>
          <p:nvPr/>
        </p:nvSpPr>
        <p:spPr>
          <a:xfrm>
            <a:off x="406400" y="584200"/>
            <a:ext cx="963320" cy="1524000"/>
          </a:xfrm>
          <a:prstGeom prst="curvedRightArrow">
            <a:avLst/>
          </a:prstGeom>
          <a:solidFill>
            <a:srgbClr val="C00000"/>
          </a:solidFill>
          <a:ln w="3810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latin typeface="HP001 4 hàng" panose="020B0603050302020204" pitchFamily="34" charset="0"/>
            </a:endParaRPr>
          </a:p>
        </p:txBody>
      </p:sp>
      <p:sp>
        <p:nvSpPr>
          <p:cNvPr id="7" name="Arrow: Curved Right 6">
            <a:extLst>
              <a:ext uri="{FF2B5EF4-FFF2-40B4-BE49-F238E27FC236}">
                <a16:creationId xmlns:a16="http://schemas.microsoft.com/office/drawing/2014/main" xmlns="" id="{7FDFF937-CEF0-4E79-98AE-7A32E4B72FBF}"/>
              </a:ext>
            </a:extLst>
          </p:cNvPr>
          <p:cNvSpPr/>
          <p:nvPr/>
        </p:nvSpPr>
        <p:spPr>
          <a:xfrm>
            <a:off x="203200" y="3022601"/>
            <a:ext cx="711200" cy="2540000"/>
          </a:xfrm>
          <a:prstGeom prst="curvedRightArrow">
            <a:avLst/>
          </a:prstGeom>
          <a:solidFill>
            <a:srgbClr val="C00000"/>
          </a:solidFill>
          <a:ln w="3810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HP001 4 hàng" panose="020B0603050302020204" pitchFamily="34" charset="0"/>
            </a:endParaRPr>
          </a:p>
        </p:txBody>
      </p:sp>
      <p:pic>
        <p:nvPicPr>
          <p:cNvPr id="10" name="图片 1">
            <a:extLst>
              <a:ext uri="{FF2B5EF4-FFF2-40B4-BE49-F238E27FC236}">
                <a16:creationId xmlns:a16="http://schemas.microsoft.com/office/drawing/2014/main" xmlns="" id="{913BEA6F-A205-42E9-874A-6EF9096CAA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7806" y="0"/>
            <a:ext cx="1426305" cy="1818233"/>
          </a:xfrm>
          <a:prstGeom prst="rect">
            <a:avLst/>
          </a:prstGeom>
        </p:spPr>
      </p:pic>
      <p:pic>
        <p:nvPicPr>
          <p:cNvPr id="11" name="图片 6">
            <a:extLst>
              <a:ext uri="{FF2B5EF4-FFF2-40B4-BE49-F238E27FC236}">
                <a16:creationId xmlns:a16="http://schemas.microsoft.com/office/drawing/2014/main" xmlns="" id="{3C2410BC-1D99-4769-98EF-04692C9EAE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7113" y="708061"/>
            <a:ext cx="758896" cy="673666"/>
          </a:xfrm>
          <a:prstGeom prst="rect">
            <a:avLst/>
          </a:prstGeom>
        </p:spPr>
      </p:pic>
    </p:spTree>
    <p:extLst>
      <p:ext uri="{BB962C8B-B14F-4D97-AF65-F5344CB8AC3E}">
        <p14:creationId xmlns:p14="http://schemas.microsoft.com/office/powerpoint/2010/main" val="191584961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125" autoRev="1" fill="hold">
                                          <p:stCondLst>
                                            <p:cond delay="0"/>
                                          </p:stCondLst>
                                        </p:cTn>
                                        <p:tgtEl>
                                          <p:spTgt spid="2"/>
                                        </p:tgtEl>
                                        <p:attrNameLst>
                                          <p:attrName>ppt_w</p:attrName>
                                        </p:attrNameLst>
                                      </p:cBhvr>
                                    </p:anim>
                                    <p:anim by="(#ppt_w*0.50)" calcmode="lin" valueType="num">
                                      <p:cBhvr>
                                        <p:cTn id="8" dur="125" decel="50000" autoRev="1" fill="hold">
                                          <p:stCondLst>
                                            <p:cond delay="0"/>
                                          </p:stCondLst>
                                        </p:cTn>
                                        <p:tgtEl>
                                          <p:spTgt spid="2"/>
                                        </p:tgtEl>
                                        <p:attrNameLst>
                                          <p:attrName>ppt_x</p:attrName>
                                        </p:attrNameLst>
                                      </p:cBhvr>
                                    </p:anim>
                                    <p:anim from="(-#ppt_h/2)" to="(#ppt_y)" calcmode="lin" valueType="num">
                                      <p:cBhvr>
                                        <p:cTn id="9" dur="250" fill="hold">
                                          <p:stCondLst>
                                            <p:cond delay="0"/>
                                          </p:stCondLst>
                                        </p:cTn>
                                        <p:tgtEl>
                                          <p:spTgt spid="2"/>
                                        </p:tgtEl>
                                        <p:attrNameLst>
                                          <p:attrName>ppt_y</p:attrName>
                                        </p:attrNameLst>
                                      </p:cBhvr>
                                    </p:anim>
                                    <p:animRot by="21600000">
                                      <p:cBhvr>
                                        <p:cTn id="10" dur="250" fill="hold">
                                          <p:stCondLst>
                                            <p:cond delay="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50"/>
                                        <p:tgtEl>
                                          <p:spTgt spid="6"/>
                                        </p:tgtEl>
                                      </p:cBhvr>
                                    </p:animEffect>
                                  </p:childTnLst>
                                </p:cTn>
                              </p:par>
                              <p:par>
                                <p:cTn id="16" presetID="56" presetClass="entr" presetSubtype="0" fill="hold" grpId="0" nodeType="withEffect">
                                  <p:stCondLst>
                                    <p:cond delay="0"/>
                                  </p:stCondLst>
                                  <p:iterate type="lt">
                                    <p:tmPct val="10000"/>
                                  </p:iterate>
                                  <p:childTnLst>
                                    <p:set>
                                      <p:cBhvr>
                                        <p:cTn id="17" dur="1" fill="hold">
                                          <p:stCondLst>
                                            <p:cond delay="0"/>
                                          </p:stCondLst>
                                        </p:cTn>
                                        <p:tgtEl>
                                          <p:spTgt spid="3"/>
                                        </p:tgtEl>
                                        <p:attrNameLst>
                                          <p:attrName>style.visibility</p:attrName>
                                        </p:attrNameLst>
                                      </p:cBhvr>
                                      <p:to>
                                        <p:strVal val="visible"/>
                                      </p:to>
                                    </p:set>
                                    <p:anim by="(-#ppt_w*2)" calcmode="lin" valueType="num">
                                      <p:cBhvr rctx="PPT">
                                        <p:cTn id="18" dur="125" autoRev="1" fill="hold">
                                          <p:stCondLst>
                                            <p:cond delay="0"/>
                                          </p:stCondLst>
                                        </p:cTn>
                                        <p:tgtEl>
                                          <p:spTgt spid="3"/>
                                        </p:tgtEl>
                                        <p:attrNameLst>
                                          <p:attrName>ppt_w</p:attrName>
                                        </p:attrNameLst>
                                      </p:cBhvr>
                                    </p:anim>
                                    <p:anim by="(#ppt_w*0.50)" calcmode="lin" valueType="num">
                                      <p:cBhvr>
                                        <p:cTn id="19" dur="125" decel="50000" autoRev="1" fill="hold">
                                          <p:stCondLst>
                                            <p:cond delay="0"/>
                                          </p:stCondLst>
                                        </p:cTn>
                                        <p:tgtEl>
                                          <p:spTgt spid="3"/>
                                        </p:tgtEl>
                                        <p:attrNameLst>
                                          <p:attrName>ppt_x</p:attrName>
                                        </p:attrNameLst>
                                      </p:cBhvr>
                                    </p:anim>
                                    <p:anim from="(-#ppt_h/2)" to="(#ppt_y)" calcmode="lin" valueType="num">
                                      <p:cBhvr>
                                        <p:cTn id="20" dur="250" fill="hold">
                                          <p:stCondLst>
                                            <p:cond delay="0"/>
                                          </p:stCondLst>
                                        </p:cTn>
                                        <p:tgtEl>
                                          <p:spTgt spid="3"/>
                                        </p:tgtEl>
                                        <p:attrNameLst>
                                          <p:attrName>ppt_y</p:attrName>
                                        </p:attrNameLst>
                                      </p:cBhvr>
                                    </p:anim>
                                    <p:animRot by="21600000">
                                      <p:cBhvr>
                                        <p:cTn id="21" dur="250" fill="hold">
                                          <p:stCondLst>
                                            <p:cond delay="0"/>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56" presetClass="entr" presetSubtype="0" fill="hold" grpId="0" nodeType="clickEffect">
                                  <p:stCondLst>
                                    <p:cond delay="0"/>
                                  </p:stCondLst>
                                  <p:iterate type="lt">
                                    <p:tmPct val="10000"/>
                                  </p:iterate>
                                  <p:childTnLst>
                                    <p:set>
                                      <p:cBhvr>
                                        <p:cTn id="25" dur="1" fill="hold">
                                          <p:stCondLst>
                                            <p:cond delay="0"/>
                                          </p:stCondLst>
                                        </p:cTn>
                                        <p:tgtEl>
                                          <p:spTgt spid="4"/>
                                        </p:tgtEl>
                                        <p:attrNameLst>
                                          <p:attrName>style.visibility</p:attrName>
                                        </p:attrNameLst>
                                      </p:cBhvr>
                                      <p:to>
                                        <p:strVal val="visible"/>
                                      </p:to>
                                    </p:set>
                                    <p:anim by="(-#ppt_w*2)" calcmode="lin" valueType="num">
                                      <p:cBhvr rctx="PPT">
                                        <p:cTn id="26" dur="125" autoRev="1" fill="hold">
                                          <p:stCondLst>
                                            <p:cond delay="0"/>
                                          </p:stCondLst>
                                        </p:cTn>
                                        <p:tgtEl>
                                          <p:spTgt spid="4"/>
                                        </p:tgtEl>
                                        <p:attrNameLst>
                                          <p:attrName>ppt_w</p:attrName>
                                        </p:attrNameLst>
                                      </p:cBhvr>
                                    </p:anim>
                                    <p:anim by="(#ppt_w*0.50)" calcmode="lin" valueType="num">
                                      <p:cBhvr>
                                        <p:cTn id="27" dur="125" decel="50000" autoRev="1" fill="hold">
                                          <p:stCondLst>
                                            <p:cond delay="0"/>
                                          </p:stCondLst>
                                        </p:cTn>
                                        <p:tgtEl>
                                          <p:spTgt spid="4"/>
                                        </p:tgtEl>
                                        <p:attrNameLst>
                                          <p:attrName>ppt_x</p:attrName>
                                        </p:attrNameLst>
                                      </p:cBhvr>
                                    </p:anim>
                                    <p:anim from="(-#ppt_h/2)" to="(#ppt_y)" calcmode="lin" valueType="num">
                                      <p:cBhvr>
                                        <p:cTn id="28" dur="250" fill="hold">
                                          <p:stCondLst>
                                            <p:cond delay="0"/>
                                          </p:stCondLst>
                                        </p:cTn>
                                        <p:tgtEl>
                                          <p:spTgt spid="4"/>
                                        </p:tgtEl>
                                        <p:attrNameLst>
                                          <p:attrName>ppt_y</p:attrName>
                                        </p:attrNameLst>
                                      </p:cBhvr>
                                    </p:anim>
                                    <p:animRot by="21600000">
                                      <p:cBhvr>
                                        <p:cTn id="29" dur="250" fill="hold">
                                          <p:stCondLst>
                                            <p:cond delay="0"/>
                                          </p:stCondLst>
                                        </p:cTn>
                                        <p:tgtEl>
                                          <p:spTgt spid="4"/>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250"/>
                                        <p:tgtEl>
                                          <p:spTgt spid="7"/>
                                        </p:tgtEl>
                                      </p:cBhvr>
                                    </p:animEffect>
                                  </p:childTnLst>
                                </p:cTn>
                              </p:par>
                              <p:par>
                                <p:cTn id="35" presetID="56" presetClass="entr" presetSubtype="0" fill="hold" grpId="0" nodeType="withEffect">
                                  <p:stCondLst>
                                    <p:cond delay="0"/>
                                  </p:stCondLst>
                                  <p:iterate type="lt">
                                    <p:tmPct val="10000"/>
                                  </p:iterate>
                                  <p:childTnLst>
                                    <p:set>
                                      <p:cBhvr>
                                        <p:cTn id="36" dur="1" fill="hold">
                                          <p:stCondLst>
                                            <p:cond delay="0"/>
                                          </p:stCondLst>
                                        </p:cTn>
                                        <p:tgtEl>
                                          <p:spTgt spid="5"/>
                                        </p:tgtEl>
                                        <p:attrNameLst>
                                          <p:attrName>style.visibility</p:attrName>
                                        </p:attrNameLst>
                                      </p:cBhvr>
                                      <p:to>
                                        <p:strVal val="visible"/>
                                      </p:to>
                                    </p:set>
                                    <p:anim by="(-#ppt_w*2)" calcmode="lin" valueType="num">
                                      <p:cBhvr rctx="PPT">
                                        <p:cTn id="37" dur="125" autoRev="1" fill="hold">
                                          <p:stCondLst>
                                            <p:cond delay="0"/>
                                          </p:stCondLst>
                                        </p:cTn>
                                        <p:tgtEl>
                                          <p:spTgt spid="5"/>
                                        </p:tgtEl>
                                        <p:attrNameLst>
                                          <p:attrName>ppt_w</p:attrName>
                                        </p:attrNameLst>
                                      </p:cBhvr>
                                    </p:anim>
                                    <p:anim by="(#ppt_w*0.50)" calcmode="lin" valueType="num">
                                      <p:cBhvr>
                                        <p:cTn id="38" dur="125" decel="50000" autoRev="1" fill="hold">
                                          <p:stCondLst>
                                            <p:cond delay="0"/>
                                          </p:stCondLst>
                                        </p:cTn>
                                        <p:tgtEl>
                                          <p:spTgt spid="5"/>
                                        </p:tgtEl>
                                        <p:attrNameLst>
                                          <p:attrName>ppt_x</p:attrName>
                                        </p:attrNameLst>
                                      </p:cBhvr>
                                    </p:anim>
                                    <p:anim from="(-#ppt_h/2)" to="(#ppt_y)" calcmode="lin" valueType="num">
                                      <p:cBhvr>
                                        <p:cTn id="39" dur="250" fill="hold">
                                          <p:stCondLst>
                                            <p:cond delay="0"/>
                                          </p:stCondLst>
                                        </p:cTn>
                                        <p:tgtEl>
                                          <p:spTgt spid="5"/>
                                        </p:tgtEl>
                                        <p:attrNameLst>
                                          <p:attrName>ppt_y</p:attrName>
                                        </p:attrNameLst>
                                      </p:cBhvr>
                                    </p:anim>
                                    <p:animRot by="21600000">
                                      <p:cBhvr>
                                        <p:cTn id="40" dur="250" fill="hold">
                                          <p:stCondLst>
                                            <p:cond delay="0"/>
                                          </p:stCondLst>
                                        </p:cTn>
                                        <p:tgtEl>
                                          <p:spTgt spid="5"/>
                                        </p:tgtEl>
                                        <p:attrNameLst>
                                          <p:attrName>r</p:attrName>
                                        </p:attrNameLst>
                                      </p:cBhvr>
                                    </p:animRot>
                                  </p:childTnLst>
                                </p:cTn>
                              </p:par>
                              <p:par>
                                <p:cTn id="41" presetID="17" presetClass="entr" presetSubtype="1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strVal val="#ppt_h"/>
                                          </p:val>
                                        </p:tav>
                                        <p:tav tm="100000">
                                          <p:val>
                                            <p:strVal val="#ppt_h"/>
                                          </p:val>
                                        </p:tav>
                                      </p:tavLst>
                                    </p:anim>
                                  </p:childTnLst>
                                </p:cTn>
                              </p:par>
                              <p:par>
                                <p:cTn id="45" presetID="17"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DELL\Downloads\chan dung bac h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0"/>
            <a:ext cx="4673600" cy="6792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2" descr="Mô tả ảnh."/>
          <p:cNvPicPr>
            <a:picLocks noChangeAspect="1" noChangeArrowheads="1"/>
          </p:cNvPicPr>
          <p:nvPr/>
        </p:nvPicPr>
        <p:blipFill>
          <a:blip r:embed="rId3">
            <a:extLst>
              <a:ext uri="{28A0092B-C50C-407E-A947-70E740481C1C}">
                <a14:useLocalDpi xmlns:a14="http://schemas.microsoft.com/office/drawing/2010/main" val="0"/>
              </a:ext>
            </a:extLst>
          </a:blip>
          <a:srcRect l="48932" t="-943" r="-865" b="43396"/>
          <a:stretch>
            <a:fillRect/>
          </a:stretch>
        </p:blipFill>
        <p:spPr bwMode="auto">
          <a:xfrm>
            <a:off x="203200" y="0"/>
            <a:ext cx="50884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5486400" y="889000"/>
            <a:ext cx="1625600" cy="4606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5867" b="1">
                <a:solidFill>
                  <a:srgbClr val="0000FF"/>
                </a:solidFill>
                <a:latin typeface="Times New Roman" panose="02020603050405020304" pitchFamily="18" charset="0"/>
                <a:cs typeface="Times New Roman" panose="02020603050405020304" pitchFamily="18" charset="0"/>
              </a:rPr>
              <a:t>Họa sĩ Lê Duy Ứng</a:t>
            </a:r>
          </a:p>
        </p:txBody>
      </p:sp>
      <p:sp>
        <p:nvSpPr>
          <p:cNvPr id="5" name="Text Box 3"/>
          <p:cNvSpPr txBox="1">
            <a:spLocks noChangeArrowheads="1"/>
          </p:cNvSpPr>
          <p:nvPr/>
        </p:nvSpPr>
        <p:spPr bwMode="auto">
          <a:xfrm>
            <a:off x="3352800" y="990601"/>
            <a:ext cx="3962400" cy="3703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5867" b="1" dirty="0" err="1">
                <a:solidFill>
                  <a:srgbClr val="FF0000"/>
                </a:solidFill>
                <a:latin typeface="Times New Roman" panose="02020603050405020304" pitchFamily="18" charset="0"/>
                <a:cs typeface="Times New Roman" panose="02020603050405020304" pitchFamily="18" charset="0"/>
              </a:rPr>
              <a:t>Chân</a:t>
            </a:r>
            <a:r>
              <a:rPr lang="en-US" altLang="en-US" sz="5867" b="1" dirty="0">
                <a:solidFill>
                  <a:srgbClr val="FF0000"/>
                </a:solidFill>
                <a:latin typeface="Times New Roman" panose="02020603050405020304" pitchFamily="18" charset="0"/>
                <a:cs typeface="Times New Roman" panose="02020603050405020304" pitchFamily="18" charset="0"/>
              </a:rPr>
              <a:t> dung </a:t>
            </a:r>
            <a:r>
              <a:rPr lang="en-US" altLang="en-US" sz="5867" b="1" dirty="0" err="1">
                <a:solidFill>
                  <a:srgbClr val="FF0000"/>
                </a:solidFill>
                <a:latin typeface="Times New Roman" panose="02020603050405020304" pitchFamily="18" charset="0"/>
                <a:cs typeface="Times New Roman" panose="02020603050405020304" pitchFamily="18" charset="0"/>
              </a:rPr>
              <a:t>Bác</a:t>
            </a:r>
            <a:r>
              <a:rPr lang="en-US" altLang="en-US" sz="5867" b="1" dirty="0">
                <a:solidFill>
                  <a:srgbClr val="FF0000"/>
                </a:solidFill>
                <a:latin typeface="Times New Roman" panose="02020603050405020304" pitchFamily="18" charset="0"/>
                <a:cs typeface="Times New Roman" panose="02020603050405020304" pitchFamily="18" charset="0"/>
              </a:rPr>
              <a:t> </a:t>
            </a:r>
            <a:r>
              <a:rPr lang="en-US" altLang="en-US" sz="5867" b="1" dirty="0" err="1">
                <a:solidFill>
                  <a:srgbClr val="FF0000"/>
                </a:solidFill>
                <a:latin typeface="Times New Roman" panose="02020603050405020304" pitchFamily="18" charset="0"/>
                <a:cs typeface="Times New Roman" panose="02020603050405020304" pitchFamily="18" charset="0"/>
              </a:rPr>
              <a:t>Hồ</a:t>
            </a:r>
            <a:r>
              <a:rPr lang="en-US" altLang="en-US" sz="5867" b="1" dirty="0">
                <a:solidFill>
                  <a:srgbClr val="FF0000"/>
                </a:solidFill>
                <a:latin typeface="Times New Roman" panose="02020603050405020304" pitchFamily="18" charset="0"/>
                <a:cs typeface="Times New Roman" panose="02020603050405020304" pitchFamily="18" charset="0"/>
              </a:rPr>
              <a:t> </a:t>
            </a:r>
            <a:r>
              <a:rPr lang="en-US" altLang="en-US" sz="5867" b="1" dirty="0" err="1">
                <a:solidFill>
                  <a:srgbClr val="FF0000"/>
                </a:solidFill>
                <a:latin typeface="Times New Roman" panose="02020603050405020304" pitchFamily="18" charset="0"/>
                <a:cs typeface="Times New Roman" panose="02020603050405020304" pitchFamily="18" charset="0"/>
              </a:rPr>
              <a:t>được</a:t>
            </a:r>
            <a:r>
              <a:rPr lang="en-US" altLang="en-US" sz="5867" b="1" dirty="0">
                <a:solidFill>
                  <a:srgbClr val="FF0000"/>
                </a:solidFill>
                <a:latin typeface="Times New Roman" panose="02020603050405020304" pitchFamily="18" charset="0"/>
                <a:cs typeface="Times New Roman" panose="02020603050405020304" pitchFamily="18" charset="0"/>
              </a:rPr>
              <a:t> </a:t>
            </a:r>
            <a:r>
              <a:rPr lang="en-US" altLang="en-US" sz="5867" b="1" dirty="0" err="1">
                <a:solidFill>
                  <a:srgbClr val="FF0000"/>
                </a:solidFill>
                <a:latin typeface="Times New Roman" panose="02020603050405020304" pitchFamily="18" charset="0"/>
                <a:cs typeface="Times New Roman" panose="02020603050405020304" pitchFamily="18" charset="0"/>
              </a:rPr>
              <a:t>vẽ</a:t>
            </a:r>
            <a:r>
              <a:rPr lang="en-US" altLang="en-US" sz="5867" b="1" dirty="0">
                <a:solidFill>
                  <a:srgbClr val="FF0000"/>
                </a:solidFill>
                <a:latin typeface="Times New Roman" panose="02020603050405020304" pitchFamily="18" charset="0"/>
                <a:cs typeface="Times New Roman" panose="02020603050405020304" pitchFamily="18" charset="0"/>
              </a:rPr>
              <a:t> </a:t>
            </a:r>
            <a:r>
              <a:rPr lang="en-US" altLang="en-US" sz="5867" b="1" dirty="0" err="1">
                <a:solidFill>
                  <a:srgbClr val="FF0000"/>
                </a:solidFill>
                <a:latin typeface="Times New Roman" panose="02020603050405020304" pitchFamily="18" charset="0"/>
                <a:cs typeface="Times New Roman" panose="02020603050405020304" pitchFamily="18" charset="0"/>
              </a:rPr>
              <a:t>bằng</a:t>
            </a:r>
            <a:r>
              <a:rPr lang="en-US" altLang="en-US" sz="5867" b="1" dirty="0">
                <a:solidFill>
                  <a:srgbClr val="FF0000"/>
                </a:solidFill>
                <a:latin typeface="Times New Roman" panose="02020603050405020304" pitchFamily="18" charset="0"/>
                <a:cs typeface="Times New Roman" panose="02020603050405020304" pitchFamily="18" charset="0"/>
              </a:rPr>
              <a:t> </a:t>
            </a:r>
            <a:r>
              <a:rPr lang="en-US" altLang="en-US" sz="5867" b="1" dirty="0" err="1">
                <a:solidFill>
                  <a:srgbClr val="FF0000"/>
                </a:solidFill>
                <a:latin typeface="Times New Roman" panose="02020603050405020304" pitchFamily="18" charset="0"/>
                <a:cs typeface="Times New Roman" panose="02020603050405020304" pitchFamily="18" charset="0"/>
              </a:rPr>
              <a:t>máu</a:t>
            </a:r>
            <a:endParaRPr lang="en-US" altLang="en-US" sz="5867"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2015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blinds(horizontal)">
                                      <p:cBhvr>
                                        <p:cTn id="7" dur="500"/>
                                        <p:tgtEl>
                                          <p:spTgt spid="368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1" nodeType="clickEffect">
                                  <p:stCondLst>
                                    <p:cond delay="0"/>
                                  </p:stCondLst>
                                  <p:childTnLst>
                                    <p:animEffect transition="out" filter="blinds(horizont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3"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DELL\Downloads\sinh hoat truong son.JPG"/>
          <p:cNvPicPr>
            <a:picLocks noChangeAspect="1" noChangeArrowheads="1"/>
          </p:cNvPicPr>
          <p:nvPr/>
        </p:nvPicPr>
        <p:blipFill>
          <a:blip r:embed="rId2">
            <a:lum bright="-20000" contrast="10000"/>
            <a:extLst>
              <a:ext uri="{28A0092B-C50C-407E-A947-70E740481C1C}">
                <a14:useLocalDpi xmlns:a14="http://schemas.microsoft.com/office/drawing/2010/main" val="0"/>
              </a:ext>
            </a:extLst>
          </a:blip>
          <a:srcRect/>
          <a:stretch>
            <a:fillRect/>
          </a:stretch>
        </p:blipFill>
        <p:spPr bwMode="auto">
          <a:xfrm>
            <a:off x="46567" y="93133"/>
            <a:ext cx="9662584" cy="657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25"/>
          <p:cNvSpPr txBox="1">
            <a:spLocks noChangeArrowheads="1"/>
          </p:cNvSpPr>
          <p:nvPr/>
        </p:nvSpPr>
        <p:spPr bwMode="auto">
          <a:xfrm>
            <a:off x="9652000" y="1371601"/>
            <a:ext cx="2540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800" b="1" dirty="0" err="1">
                <a:solidFill>
                  <a:srgbClr val="0000FF"/>
                </a:solidFill>
                <a:latin typeface="VNI-Times" pitchFamily="2" charset="0"/>
              </a:rPr>
              <a:t>Sinh</a:t>
            </a:r>
            <a:r>
              <a:rPr lang="en-US" altLang="en-US" sz="4800" b="1" dirty="0">
                <a:solidFill>
                  <a:srgbClr val="0000FF"/>
                </a:solidFill>
                <a:latin typeface="VNI-Times" pitchFamily="2" charset="0"/>
              </a:rPr>
              <a:t> </a:t>
            </a:r>
            <a:r>
              <a:rPr lang="en-US" altLang="en-US" sz="4800" b="1" dirty="0" err="1">
                <a:solidFill>
                  <a:srgbClr val="0000FF"/>
                </a:solidFill>
                <a:latin typeface="VNI-Times" pitchFamily="2" charset="0"/>
              </a:rPr>
              <a:t>hoạt</a:t>
            </a:r>
            <a:r>
              <a:rPr lang="en-US" altLang="en-US" sz="4800" b="1" dirty="0">
                <a:solidFill>
                  <a:srgbClr val="0000FF"/>
                </a:solidFill>
                <a:latin typeface="VNI-Times" pitchFamily="2" charset="0"/>
              </a:rPr>
              <a:t> ở </a:t>
            </a:r>
            <a:r>
              <a:rPr lang="en-US" altLang="en-US" sz="4800" b="1" dirty="0" err="1" smtClean="0">
                <a:solidFill>
                  <a:srgbClr val="0000FF"/>
                </a:solidFill>
                <a:latin typeface="VNI-Times" pitchFamily="2" charset="0"/>
              </a:rPr>
              <a:t>Trường</a:t>
            </a:r>
            <a:r>
              <a:rPr lang="en-US" altLang="en-US" sz="4800" b="1" dirty="0" smtClean="0">
                <a:solidFill>
                  <a:srgbClr val="0000FF"/>
                </a:solidFill>
                <a:latin typeface="VNI-Times" pitchFamily="2" charset="0"/>
              </a:rPr>
              <a:t> </a:t>
            </a:r>
            <a:r>
              <a:rPr lang="en-US" altLang="en-US" sz="4800" b="1" dirty="0" err="1">
                <a:solidFill>
                  <a:srgbClr val="0000FF"/>
                </a:solidFill>
                <a:latin typeface="VNI-Times" pitchFamily="2" charset="0"/>
              </a:rPr>
              <a:t>Sơn</a:t>
            </a:r>
            <a:r>
              <a:rPr lang="en-US" altLang="en-US" sz="4800" b="1" dirty="0">
                <a:solidFill>
                  <a:srgbClr val="0000FF"/>
                </a:solidFill>
                <a:latin typeface="VNI-Times" pitchFamily="2" charset="0"/>
              </a:rPr>
              <a:t> </a:t>
            </a:r>
          </a:p>
        </p:txBody>
      </p:sp>
    </p:spTree>
    <p:extLst>
      <p:ext uri="{BB962C8B-B14F-4D97-AF65-F5344CB8AC3E}">
        <p14:creationId xmlns:p14="http://schemas.microsoft.com/office/powerpoint/2010/main" val="27602873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DELL\Downloads\cap cuu dong doi.JPG"/>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508001" y="80434"/>
            <a:ext cx="8318500" cy="6777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25"/>
          <p:cNvSpPr txBox="1">
            <a:spLocks noChangeArrowheads="1"/>
          </p:cNvSpPr>
          <p:nvPr/>
        </p:nvSpPr>
        <p:spPr bwMode="auto">
          <a:xfrm>
            <a:off x="9245600" y="1371600"/>
            <a:ext cx="2336800" cy="337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5333" b="1">
                <a:solidFill>
                  <a:srgbClr val="0000FF"/>
                </a:solidFill>
                <a:latin typeface="VNI-Times" pitchFamily="2" charset="0"/>
              </a:rPr>
              <a:t>Cấp cứu </a:t>
            </a:r>
            <a:r>
              <a:rPr lang="en-US" altLang="en-US" sz="5333" b="1">
                <a:solidFill>
                  <a:srgbClr val="0000FF"/>
                </a:solidFill>
                <a:latin typeface="Times New Roman" panose="02020603050405020304" pitchFamily="18" charset="0"/>
              </a:rPr>
              <a:t>đồng đội </a:t>
            </a:r>
          </a:p>
        </p:txBody>
      </p:sp>
    </p:spTree>
    <p:extLst>
      <p:ext uri="{BB962C8B-B14F-4D97-AF65-F5344CB8AC3E}">
        <p14:creationId xmlns:p14="http://schemas.microsoft.com/office/powerpoint/2010/main" val="35486381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DELL\Downloads\duoi dich.JPG"/>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812800" y="33867"/>
            <a:ext cx="10676467"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25"/>
          <p:cNvSpPr txBox="1">
            <a:spLocks noChangeArrowheads="1"/>
          </p:cNvSpPr>
          <p:nvPr/>
        </p:nvSpPr>
        <p:spPr bwMode="auto">
          <a:xfrm>
            <a:off x="3800764" y="6077912"/>
            <a:ext cx="4267200"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5333" b="1" dirty="0" err="1">
                <a:solidFill>
                  <a:srgbClr val="0000FF"/>
                </a:solidFill>
                <a:latin typeface="VNI-Times" pitchFamily="2" charset="0"/>
              </a:rPr>
              <a:t>Đuổi</a:t>
            </a:r>
            <a:r>
              <a:rPr lang="en-US" altLang="en-US" sz="5333" b="1" dirty="0">
                <a:solidFill>
                  <a:srgbClr val="0000FF"/>
                </a:solidFill>
                <a:latin typeface="VNI-Times" pitchFamily="2" charset="0"/>
              </a:rPr>
              <a:t> </a:t>
            </a:r>
            <a:r>
              <a:rPr lang="en-US" altLang="en-US" sz="5333" b="1" dirty="0" err="1">
                <a:solidFill>
                  <a:srgbClr val="0000FF"/>
                </a:solidFill>
                <a:latin typeface="Times New Roman" panose="02020603050405020304" pitchFamily="18" charset="0"/>
              </a:rPr>
              <a:t>đ</a:t>
            </a:r>
            <a:r>
              <a:rPr lang="en-US" altLang="en-US" sz="5333" b="1" dirty="0" err="1">
                <a:solidFill>
                  <a:srgbClr val="0000FF"/>
                </a:solidFill>
                <a:latin typeface="VNI-Times" pitchFamily="2" charset="0"/>
              </a:rPr>
              <a:t>ịch</a:t>
            </a:r>
            <a:endParaRPr lang="en-US" altLang="en-US" sz="5333" b="1" dirty="0">
              <a:solidFill>
                <a:srgbClr val="0000FF"/>
              </a:solidFill>
              <a:latin typeface="VNI-Times" pitchFamily="2" charset="0"/>
            </a:endParaRPr>
          </a:p>
        </p:txBody>
      </p:sp>
    </p:spTree>
    <p:extLst>
      <p:ext uri="{BB962C8B-B14F-4D97-AF65-F5344CB8AC3E}">
        <p14:creationId xmlns:p14="http://schemas.microsoft.com/office/powerpoint/2010/main" val="41727397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DELL\Downloads\bac ho.JPG"/>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203200" y="177801"/>
            <a:ext cx="10160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25"/>
          <p:cNvSpPr txBox="1">
            <a:spLocks noChangeArrowheads="1"/>
          </p:cNvSpPr>
          <p:nvPr/>
        </p:nvSpPr>
        <p:spPr bwMode="auto">
          <a:xfrm>
            <a:off x="10363200" y="787401"/>
            <a:ext cx="1828800" cy="5016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5333" b="1">
                <a:solidFill>
                  <a:srgbClr val="0000FF"/>
                </a:solidFill>
                <a:latin typeface="Times New Roman" panose="02020603050405020304" pitchFamily="18" charset="0"/>
                <a:cs typeface="Times New Roman" panose="02020603050405020304" pitchFamily="18" charset="0"/>
              </a:rPr>
              <a:t>Bác Hồ và các chiến sĩ</a:t>
            </a:r>
          </a:p>
        </p:txBody>
      </p:sp>
    </p:spTree>
    <p:extLst>
      <p:ext uri="{BB962C8B-B14F-4D97-AF65-F5344CB8AC3E}">
        <p14:creationId xmlns:p14="http://schemas.microsoft.com/office/powerpoint/2010/main" val="21721018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1803" y="3967136"/>
            <a:ext cx="1782116" cy="2713158"/>
          </a:xfrm>
          <a:prstGeom prst="rect">
            <a:avLst/>
          </a:prstGeom>
        </p:spPr>
      </p:pic>
      <p:grpSp>
        <p:nvGrpSpPr>
          <p:cNvPr id="3" name="组合 2"/>
          <p:cNvGrpSpPr/>
          <p:nvPr/>
        </p:nvGrpSpPr>
        <p:grpSpPr>
          <a:xfrm>
            <a:off x="1427536" y="177706"/>
            <a:ext cx="9314608" cy="6915073"/>
            <a:chOff x="-558688" y="2963"/>
            <a:chExt cx="9107943" cy="6855037"/>
          </a:xfrm>
        </p:grpSpPr>
        <p:pic>
          <p:nvPicPr>
            <p:cNvPr id="4" name="图片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2963"/>
              <a:ext cx="9107943" cy="6855037"/>
            </a:xfrm>
            <a:prstGeom prst="rect">
              <a:avLst/>
            </a:prstGeom>
            <a:ln>
              <a:noFill/>
            </a:ln>
            <a:effectLst>
              <a:softEdge rad="112500"/>
            </a:effectLst>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nvGrpSpPr>
          <p:cNvPr id="10" name="组合 9"/>
          <p:cNvGrpSpPr/>
          <p:nvPr/>
        </p:nvGrpSpPr>
        <p:grpSpPr>
          <a:xfrm>
            <a:off x="2920783" y="1929932"/>
            <a:ext cx="2825897" cy="930644"/>
            <a:chOff x="2854641" y="2753781"/>
            <a:chExt cx="1791266" cy="517848"/>
          </a:xfrm>
        </p:grpSpPr>
        <p:sp>
          <p:nvSpPr>
            <p:cNvPr id="9" name="圆角矩形 8"/>
            <p:cNvSpPr/>
            <p:nvPr/>
          </p:nvSpPr>
          <p:spPr>
            <a:xfrm>
              <a:off x="2955600" y="2782511"/>
              <a:ext cx="1690307" cy="396240"/>
            </a:xfrm>
            <a:prstGeom prst="roundRect">
              <a:avLst>
                <a:gd name="adj" fmla="val 50000"/>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sz="2800" b="1" dirty="0">
                  <a:solidFill>
                    <a:schemeClr val="tx1"/>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 </a:t>
              </a: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Sài Gòn</a:t>
              </a:r>
              <a:endParaRPr lang="zh-CN" altLang="en-US" sz="2800" b="1" dirty="0">
                <a:solidFill>
                  <a:schemeClr val="tx1"/>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4641" y="2753781"/>
              <a:ext cx="344079" cy="517848"/>
            </a:xfrm>
            <a:prstGeom prst="rect">
              <a:avLst/>
            </a:prstGeom>
          </p:spPr>
        </p:pic>
      </p:grpSp>
      <p:pic>
        <p:nvPicPr>
          <p:cNvPr id="32" name="图片 4">
            <a:extLst>
              <a:ext uri="{FF2B5EF4-FFF2-40B4-BE49-F238E27FC236}">
                <a16:creationId xmlns:a16="http://schemas.microsoft.com/office/drawing/2014/main" xmlns="" id="{49978208-12A9-4E9E-92E7-74A92F2135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2705" y="530237"/>
            <a:ext cx="1135820" cy="1641290"/>
          </a:xfrm>
          <a:prstGeom prst="rect">
            <a:avLst/>
          </a:prstGeom>
        </p:spPr>
      </p:pic>
      <p:pic>
        <p:nvPicPr>
          <p:cNvPr id="33" name="图片 1">
            <a:extLst>
              <a:ext uri="{FF2B5EF4-FFF2-40B4-BE49-F238E27FC236}">
                <a16:creationId xmlns:a16="http://schemas.microsoft.com/office/drawing/2014/main" xmlns="" id="{913BEA6F-A205-42E9-874A-6EF9096CAA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11157" y="177706"/>
            <a:ext cx="1426305" cy="1818233"/>
          </a:xfrm>
          <a:prstGeom prst="rect">
            <a:avLst/>
          </a:prstGeom>
        </p:spPr>
      </p:pic>
      <p:pic>
        <p:nvPicPr>
          <p:cNvPr id="35" name="图片 5">
            <a:extLst>
              <a:ext uri="{FF2B5EF4-FFF2-40B4-BE49-F238E27FC236}">
                <a16:creationId xmlns:a16="http://schemas.microsoft.com/office/drawing/2014/main" xmlns="" id="{59DC80F1-D77C-49C4-B40D-E5C265627D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32159" y="582847"/>
            <a:ext cx="676609" cy="600292"/>
          </a:xfrm>
          <a:prstGeom prst="rect">
            <a:avLst/>
          </a:prstGeom>
        </p:spPr>
      </p:pic>
      <p:pic>
        <p:nvPicPr>
          <p:cNvPr id="36" name="图片 6">
            <a:extLst>
              <a:ext uri="{FF2B5EF4-FFF2-40B4-BE49-F238E27FC236}">
                <a16:creationId xmlns:a16="http://schemas.microsoft.com/office/drawing/2014/main" xmlns="" id="{3C2410BC-1D99-4769-98EF-04692C9EAE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70464" y="885767"/>
            <a:ext cx="758896" cy="673666"/>
          </a:xfrm>
          <a:prstGeom prst="rect">
            <a:avLst/>
          </a:prstGeom>
        </p:spPr>
      </p:pic>
      <p:sp>
        <p:nvSpPr>
          <p:cNvPr id="37" name="Text Box 7">
            <a:extLst>
              <a:ext uri="{FF2B5EF4-FFF2-40B4-BE49-F238E27FC236}">
                <a16:creationId xmlns:a16="http://schemas.microsoft.com/office/drawing/2014/main" xmlns="" id="{351BFC36-6D04-4BAD-ABB3-BE5F9E910DC8}"/>
              </a:ext>
            </a:extLst>
          </p:cNvPr>
          <p:cNvSpPr txBox="1">
            <a:spLocks noChangeArrowheads="1"/>
          </p:cNvSpPr>
          <p:nvPr/>
        </p:nvSpPr>
        <p:spPr bwMode="auto">
          <a:xfrm>
            <a:off x="3800248" y="1066339"/>
            <a:ext cx="40614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3200" b="0" i="0" u="none" strike="noStrike" kern="1200" cap="none" spc="0" normalizeH="0" baseline="0" noProof="0" dirty="0" err="1">
                <a:ln>
                  <a:noFill/>
                </a:ln>
                <a:solidFill>
                  <a:srgbClr val="2E6020"/>
                </a:solidFill>
                <a:effectLst/>
                <a:uLnTx/>
                <a:uFillTx/>
                <a:latin typeface="Times New Roman" panose="02020603050405020304" pitchFamily="18" charset="0"/>
                <a:ea typeface="微软雅黑"/>
                <a:cs typeface="Times New Roman" panose="02020603050405020304" pitchFamily="18" charset="0"/>
              </a:rPr>
              <a:t>Hướng</a:t>
            </a:r>
            <a:r>
              <a:rPr kumimoji="0" lang="en-US" altLang="en-US" sz="3200" b="0" i="0" u="none" strike="noStrike" kern="1200" cap="none" spc="0" normalizeH="0" noProof="0" dirty="0">
                <a:ln>
                  <a:noFill/>
                </a:ln>
                <a:solidFill>
                  <a:srgbClr val="2E6020"/>
                </a:solidFill>
                <a:effectLst/>
                <a:uLnTx/>
                <a:uFillTx/>
                <a:latin typeface="Times New Roman" panose="02020603050405020304" pitchFamily="18" charset="0"/>
                <a:ea typeface="微软雅黑"/>
                <a:cs typeface="Times New Roman" panose="02020603050405020304" pitchFamily="18" charset="0"/>
              </a:rPr>
              <a:t> </a:t>
            </a:r>
            <a:r>
              <a:rPr kumimoji="0" lang="en-US" altLang="en-US" sz="3200" b="0" i="0" u="none" strike="noStrike" kern="1200" cap="none" spc="0" normalizeH="0" noProof="0" dirty="0" err="1">
                <a:ln>
                  <a:noFill/>
                </a:ln>
                <a:solidFill>
                  <a:srgbClr val="2E6020"/>
                </a:solidFill>
                <a:effectLst/>
                <a:uLnTx/>
                <a:uFillTx/>
                <a:latin typeface="Times New Roman" panose="02020603050405020304" pitchFamily="18" charset="0"/>
                <a:ea typeface="微软雅黑"/>
                <a:cs typeface="Times New Roman" panose="02020603050405020304" pitchFamily="18" charset="0"/>
              </a:rPr>
              <a:t>dẫn</a:t>
            </a:r>
            <a:r>
              <a:rPr kumimoji="0" lang="en-US" altLang="en-US" sz="3200" b="0" i="0" u="none" strike="noStrike" kern="1200" cap="none" spc="0" normalizeH="0" noProof="0" dirty="0">
                <a:ln>
                  <a:noFill/>
                </a:ln>
                <a:solidFill>
                  <a:srgbClr val="2E6020"/>
                </a:solidFill>
                <a:effectLst/>
                <a:uLnTx/>
                <a:uFillTx/>
                <a:latin typeface="Times New Roman" panose="02020603050405020304" pitchFamily="18" charset="0"/>
                <a:ea typeface="微软雅黑"/>
                <a:cs typeface="Times New Roman" panose="02020603050405020304" pitchFamily="18" charset="0"/>
              </a:rPr>
              <a:t> </a:t>
            </a:r>
            <a:r>
              <a:rPr kumimoji="0" lang="en-US" altLang="en-US" sz="3200" b="0" i="0" u="none" strike="noStrike" kern="1200" cap="none" spc="0" normalizeH="0" noProof="0" dirty="0" err="1">
                <a:ln>
                  <a:noFill/>
                </a:ln>
                <a:solidFill>
                  <a:srgbClr val="2E6020"/>
                </a:solidFill>
                <a:effectLst/>
                <a:uLnTx/>
                <a:uFillTx/>
                <a:latin typeface="Times New Roman" panose="02020603050405020304" pitchFamily="18" charset="0"/>
                <a:ea typeface="微软雅黑"/>
                <a:cs typeface="Times New Roman" panose="02020603050405020304" pitchFamily="18" charset="0"/>
              </a:rPr>
              <a:t>viết</a:t>
            </a:r>
            <a:r>
              <a:rPr kumimoji="0" lang="en-US" altLang="en-US" sz="3200" b="0" i="0" u="none" strike="noStrike" kern="1200" cap="none" spc="0" normalizeH="0" noProof="0" dirty="0">
                <a:ln>
                  <a:noFill/>
                </a:ln>
                <a:solidFill>
                  <a:srgbClr val="2E6020"/>
                </a:solidFill>
                <a:effectLst/>
                <a:uLnTx/>
                <a:uFillTx/>
                <a:latin typeface="Times New Roman" panose="02020603050405020304" pitchFamily="18" charset="0"/>
                <a:ea typeface="微软雅黑"/>
                <a:cs typeface="Times New Roman" panose="02020603050405020304" pitchFamily="18" charset="0"/>
              </a:rPr>
              <a:t> </a:t>
            </a:r>
            <a:r>
              <a:rPr kumimoji="0" lang="en-US" altLang="en-US" sz="3200" b="0" i="0" u="none" strike="noStrike" kern="1200" cap="none" spc="0" normalizeH="0" noProof="0" dirty="0" err="1">
                <a:ln>
                  <a:noFill/>
                </a:ln>
                <a:solidFill>
                  <a:srgbClr val="2E6020"/>
                </a:solidFill>
                <a:effectLst/>
                <a:uLnTx/>
                <a:uFillTx/>
                <a:latin typeface="Times New Roman" panose="02020603050405020304" pitchFamily="18" charset="0"/>
                <a:ea typeface="微软雅黑"/>
                <a:cs typeface="Times New Roman" panose="02020603050405020304" pitchFamily="18" charset="0"/>
              </a:rPr>
              <a:t>từ</a:t>
            </a:r>
            <a:r>
              <a:rPr kumimoji="0" lang="en-US" altLang="en-US" sz="3200" b="0" i="0" u="none" strike="noStrike" kern="1200" cap="none" spc="0" normalizeH="0" noProof="0" dirty="0">
                <a:ln>
                  <a:noFill/>
                </a:ln>
                <a:solidFill>
                  <a:srgbClr val="2E6020"/>
                </a:solidFill>
                <a:effectLst/>
                <a:uLnTx/>
                <a:uFillTx/>
                <a:latin typeface="Times New Roman" panose="02020603050405020304" pitchFamily="18" charset="0"/>
                <a:ea typeface="微软雅黑"/>
                <a:cs typeface="Times New Roman" panose="02020603050405020304" pitchFamily="18" charset="0"/>
              </a:rPr>
              <a:t> </a:t>
            </a:r>
            <a:r>
              <a:rPr kumimoji="0" lang="en-US" altLang="en-US" sz="3200" b="0" i="0" u="none" strike="noStrike" kern="1200" cap="none" spc="0" normalizeH="0" noProof="0" dirty="0" err="1">
                <a:ln>
                  <a:noFill/>
                </a:ln>
                <a:solidFill>
                  <a:srgbClr val="2E6020"/>
                </a:solidFill>
                <a:effectLst/>
                <a:uLnTx/>
                <a:uFillTx/>
                <a:latin typeface="Times New Roman" panose="02020603050405020304" pitchFamily="18" charset="0"/>
                <a:ea typeface="微软雅黑"/>
                <a:cs typeface="Times New Roman" panose="02020603050405020304" pitchFamily="18" charset="0"/>
              </a:rPr>
              <a:t>khó</a:t>
            </a:r>
            <a:endParaRPr kumimoji="0" lang="en-US" altLang="en-US" sz="3200" b="0" i="0" u="none" strike="noStrike" kern="1200" cap="none" spc="0" normalizeH="0" baseline="0" noProof="0" dirty="0">
              <a:ln>
                <a:noFill/>
              </a:ln>
              <a:solidFill>
                <a:srgbClr val="2E6020"/>
              </a:solidFill>
              <a:effectLst/>
              <a:uLnTx/>
              <a:uFillTx/>
              <a:latin typeface="Times New Roman" panose="02020603050405020304" pitchFamily="18" charset="0"/>
              <a:ea typeface="微软雅黑"/>
              <a:cs typeface="Times New Roman" panose="02020603050405020304" pitchFamily="18" charset="0"/>
            </a:endParaRPr>
          </a:p>
        </p:txBody>
      </p:sp>
      <p:grpSp>
        <p:nvGrpSpPr>
          <p:cNvPr id="38" name="组合 9">
            <a:extLst>
              <a:ext uri="{FF2B5EF4-FFF2-40B4-BE49-F238E27FC236}">
                <a16:creationId xmlns:a16="http://schemas.microsoft.com/office/drawing/2014/main" xmlns="" id="{D8D234C0-7E8F-4190-A1E1-A40E7E301D01}"/>
              </a:ext>
            </a:extLst>
          </p:cNvPr>
          <p:cNvGrpSpPr/>
          <p:nvPr/>
        </p:nvGrpSpPr>
        <p:grpSpPr>
          <a:xfrm>
            <a:off x="2920783" y="4183858"/>
            <a:ext cx="2319338" cy="881428"/>
            <a:chOff x="2929840" y="2700733"/>
            <a:chExt cx="1924099" cy="490462"/>
          </a:xfrm>
        </p:grpSpPr>
        <p:sp>
          <p:nvSpPr>
            <p:cNvPr id="39" name="圆角矩形 8">
              <a:extLst>
                <a:ext uri="{FF2B5EF4-FFF2-40B4-BE49-F238E27FC236}">
                  <a16:creationId xmlns:a16="http://schemas.microsoft.com/office/drawing/2014/main" xmlns="" id="{9789BBE4-A813-4E17-8DBA-DE133DC37ACA}"/>
                </a:ext>
              </a:extLst>
            </p:cNvPr>
            <p:cNvSpPr/>
            <p:nvPr/>
          </p:nvSpPr>
          <p:spPr>
            <a:xfrm>
              <a:off x="3163632" y="2782511"/>
              <a:ext cx="1690307" cy="396240"/>
            </a:xfrm>
            <a:prstGeom prst="roundRect">
              <a:avLst>
                <a:gd name="adj" fmla="val 50000"/>
              </a:avLst>
            </a:prstGeom>
            <a:solidFill>
              <a:schemeClr val="accent5">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xúc động</a:t>
              </a:r>
              <a:endParaRPr lang="zh-CN" altLang="en-US"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40" name="图片 7">
              <a:extLst>
                <a:ext uri="{FF2B5EF4-FFF2-40B4-BE49-F238E27FC236}">
                  <a16:creationId xmlns:a16="http://schemas.microsoft.com/office/drawing/2014/main" xmlns="" id="{A1A984B0-7E10-487D-887E-41BC25EB72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9840" y="2700733"/>
              <a:ext cx="406721" cy="490462"/>
            </a:xfrm>
            <a:prstGeom prst="rect">
              <a:avLst/>
            </a:prstGeom>
          </p:spPr>
        </p:pic>
      </p:grpSp>
      <p:grpSp>
        <p:nvGrpSpPr>
          <p:cNvPr id="41" name="组合 9">
            <a:extLst>
              <a:ext uri="{FF2B5EF4-FFF2-40B4-BE49-F238E27FC236}">
                <a16:creationId xmlns:a16="http://schemas.microsoft.com/office/drawing/2014/main" xmlns="" id="{86D8F61D-17E4-43F9-846F-EBE28D7BCBCE}"/>
              </a:ext>
            </a:extLst>
          </p:cNvPr>
          <p:cNvGrpSpPr/>
          <p:nvPr/>
        </p:nvGrpSpPr>
        <p:grpSpPr>
          <a:xfrm>
            <a:off x="2892161" y="3060452"/>
            <a:ext cx="2866875" cy="930644"/>
            <a:chOff x="2823609" y="2753780"/>
            <a:chExt cx="1914785" cy="517848"/>
          </a:xfrm>
        </p:grpSpPr>
        <p:sp>
          <p:nvSpPr>
            <p:cNvPr id="42" name="圆角矩形 8">
              <a:extLst>
                <a:ext uri="{FF2B5EF4-FFF2-40B4-BE49-F238E27FC236}">
                  <a16:creationId xmlns:a16="http://schemas.microsoft.com/office/drawing/2014/main" xmlns="" id="{CED21A07-6FA4-4E90-9AB5-0D74F2F4BA67}"/>
                </a:ext>
              </a:extLst>
            </p:cNvPr>
            <p:cNvSpPr/>
            <p:nvPr/>
          </p:nvSpPr>
          <p:spPr>
            <a:xfrm>
              <a:off x="3048087" y="2782511"/>
              <a:ext cx="1690307" cy="396240"/>
            </a:xfrm>
            <a:prstGeom prst="roundRect">
              <a:avLst>
                <a:gd name="adj" fmla="val 50000"/>
              </a:avLst>
            </a:prstGeom>
            <a:solidFill>
              <a:srgbClr val="FF940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altLang="zh-CN"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q</a:t>
              </a: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uệt máu</a:t>
              </a:r>
              <a:endParaRPr lang="zh-CN" altLang="en-US" sz="2800" b="1" dirty="0">
                <a:solidFill>
                  <a:schemeClr val="tx1"/>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43" name="图片 7">
              <a:extLst>
                <a:ext uri="{FF2B5EF4-FFF2-40B4-BE49-F238E27FC236}">
                  <a16:creationId xmlns:a16="http://schemas.microsoft.com/office/drawing/2014/main" xmlns="" id="{20EEA6F3-B4ED-4CDC-ADA5-3598217DF0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3609" y="2753780"/>
              <a:ext cx="326245" cy="517848"/>
            </a:xfrm>
            <a:prstGeom prst="rect">
              <a:avLst/>
            </a:prstGeom>
          </p:spPr>
        </p:pic>
      </p:grpSp>
      <p:grpSp>
        <p:nvGrpSpPr>
          <p:cNvPr id="44" name="组合 9">
            <a:extLst>
              <a:ext uri="{FF2B5EF4-FFF2-40B4-BE49-F238E27FC236}">
                <a16:creationId xmlns:a16="http://schemas.microsoft.com/office/drawing/2014/main" xmlns="" id="{29E3A492-B079-4ADF-B677-C14DC399B3EF}"/>
              </a:ext>
            </a:extLst>
          </p:cNvPr>
          <p:cNvGrpSpPr/>
          <p:nvPr/>
        </p:nvGrpSpPr>
        <p:grpSpPr>
          <a:xfrm>
            <a:off x="6358548" y="1963387"/>
            <a:ext cx="2875418" cy="901234"/>
            <a:chOff x="2994904" y="2708200"/>
            <a:chExt cx="1859035" cy="501483"/>
          </a:xfrm>
        </p:grpSpPr>
        <p:sp>
          <p:nvSpPr>
            <p:cNvPr id="45" name="圆角矩形 8">
              <a:extLst>
                <a:ext uri="{FF2B5EF4-FFF2-40B4-BE49-F238E27FC236}">
                  <a16:creationId xmlns:a16="http://schemas.microsoft.com/office/drawing/2014/main" xmlns="" id="{6726B539-4CD5-4A16-9984-FA9DCD0DB116}"/>
                </a:ext>
              </a:extLst>
            </p:cNvPr>
            <p:cNvSpPr/>
            <p:nvPr/>
          </p:nvSpPr>
          <p:spPr>
            <a:xfrm>
              <a:off x="3163632" y="2782511"/>
              <a:ext cx="1690307" cy="396240"/>
            </a:xfrm>
            <a:prstGeom prst="roundRect">
              <a:avLst>
                <a:gd name="adj" fmla="val 50000"/>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Lê Duy Ứng</a:t>
              </a:r>
              <a:endParaRPr lang="zh-CN" altLang="en-US"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46" name="图片 7">
              <a:extLst>
                <a:ext uri="{FF2B5EF4-FFF2-40B4-BE49-F238E27FC236}">
                  <a16:creationId xmlns:a16="http://schemas.microsoft.com/office/drawing/2014/main" xmlns="" id="{E14B1E43-5348-445E-AF3E-C8ED765D9B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4904" y="2708200"/>
              <a:ext cx="333638" cy="501483"/>
            </a:xfrm>
            <a:prstGeom prst="rect">
              <a:avLst/>
            </a:prstGeom>
          </p:spPr>
        </p:pic>
      </p:grpSp>
      <p:grpSp>
        <p:nvGrpSpPr>
          <p:cNvPr id="47" name="组合 9">
            <a:extLst>
              <a:ext uri="{FF2B5EF4-FFF2-40B4-BE49-F238E27FC236}">
                <a16:creationId xmlns:a16="http://schemas.microsoft.com/office/drawing/2014/main" xmlns="" id="{F8760C81-68D7-47AB-973F-BDDDD0DA30B2}"/>
              </a:ext>
            </a:extLst>
          </p:cNvPr>
          <p:cNvGrpSpPr/>
          <p:nvPr/>
        </p:nvGrpSpPr>
        <p:grpSpPr>
          <a:xfrm>
            <a:off x="6358548" y="3003039"/>
            <a:ext cx="2912452" cy="901232"/>
            <a:chOff x="2931268" y="2715942"/>
            <a:chExt cx="1922671" cy="501482"/>
          </a:xfrm>
        </p:grpSpPr>
        <p:sp>
          <p:nvSpPr>
            <p:cNvPr id="48" name="圆角矩形 8">
              <a:extLst>
                <a:ext uri="{FF2B5EF4-FFF2-40B4-BE49-F238E27FC236}">
                  <a16:creationId xmlns:a16="http://schemas.microsoft.com/office/drawing/2014/main" xmlns="" id="{72A578DC-8479-408D-8F47-B42832F6A451}"/>
                </a:ext>
              </a:extLst>
            </p:cNvPr>
            <p:cNvSpPr/>
            <p:nvPr/>
          </p:nvSpPr>
          <p:spPr>
            <a:xfrm>
              <a:off x="3163632" y="2782511"/>
              <a:ext cx="1690307" cy="396240"/>
            </a:xfrm>
            <a:prstGeom prst="roundRect">
              <a:avLst>
                <a:gd name="adj" fmla="val 50000"/>
              </a:avLst>
            </a:prstGeom>
            <a:solidFill>
              <a:srgbClr val="92D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Bác Hồ</a:t>
              </a:r>
              <a:endParaRPr lang="zh-CN" altLang="en-US"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49" name="图片 7">
              <a:extLst>
                <a:ext uri="{FF2B5EF4-FFF2-40B4-BE49-F238E27FC236}">
                  <a16:creationId xmlns:a16="http://schemas.microsoft.com/office/drawing/2014/main" xmlns="" id="{B0CCF73F-4D57-4673-A293-18EF642319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1268" y="2715942"/>
              <a:ext cx="379670" cy="501482"/>
            </a:xfrm>
            <a:prstGeom prst="rect">
              <a:avLst/>
            </a:prstGeom>
          </p:spPr>
        </p:pic>
      </p:grpSp>
      <p:grpSp>
        <p:nvGrpSpPr>
          <p:cNvPr id="28" name="组合 9">
            <a:extLst>
              <a:ext uri="{FF2B5EF4-FFF2-40B4-BE49-F238E27FC236}">
                <a16:creationId xmlns:a16="http://schemas.microsoft.com/office/drawing/2014/main" xmlns="" id="{D8D234C0-7E8F-4190-A1E1-A40E7E301D01}"/>
              </a:ext>
            </a:extLst>
          </p:cNvPr>
          <p:cNvGrpSpPr/>
          <p:nvPr/>
        </p:nvGrpSpPr>
        <p:grpSpPr>
          <a:xfrm>
            <a:off x="6585160" y="4264679"/>
            <a:ext cx="2319338" cy="881428"/>
            <a:chOff x="2929840" y="2700733"/>
            <a:chExt cx="1924099" cy="490462"/>
          </a:xfrm>
        </p:grpSpPr>
        <p:sp>
          <p:nvSpPr>
            <p:cNvPr id="29" name="圆角矩形 8">
              <a:extLst>
                <a:ext uri="{FF2B5EF4-FFF2-40B4-BE49-F238E27FC236}">
                  <a16:creationId xmlns:a16="http://schemas.microsoft.com/office/drawing/2014/main" xmlns="" id="{9789BBE4-A813-4E17-8DBA-DE133DC37ACA}"/>
                </a:ext>
              </a:extLst>
            </p:cNvPr>
            <p:cNvSpPr/>
            <p:nvPr/>
          </p:nvSpPr>
          <p:spPr>
            <a:xfrm>
              <a:off x="3163632" y="2782511"/>
              <a:ext cx="1690307" cy="396240"/>
            </a:xfrm>
            <a:prstGeom prst="roundRect">
              <a:avLst>
                <a:gd name="adj" fmla="val 50000"/>
              </a:avLst>
            </a:prstGeom>
            <a:solidFill>
              <a:schemeClr val="accent5">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triển lãm</a:t>
              </a:r>
              <a:endParaRPr lang="zh-CN" altLang="en-US"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34" name="图片 7">
              <a:extLst>
                <a:ext uri="{FF2B5EF4-FFF2-40B4-BE49-F238E27FC236}">
                  <a16:creationId xmlns:a16="http://schemas.microsoft.com/office/drawing/2014/main" xmlns="" id="{A1A984B0-7E10-487D-887E-41BC25EB72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9840" y="2700733"/>
              <a:ext cx="406721" cy="490462"/>
            </a:xfrm>
            <a:prstGeom prst="rect">
              <a:avLst/>
            </a:prstGeom>
          </p:spPr>
        </p:pic>
      </p:grpSp>
      <p:grpSp>
        <p:nvGrpSpPr>
          <p:cNvPr id="50" name="组合 9">
            <a:extLst>
              <a:ext uri="{FF2B5EF4-FFF2-40B4-BE49-F238E27FC236}">
                <a16:creationId xmlns:a16="http://schemas.microsoft.com/office/drawing/2014/main" xmlns="" id="{D8D234C0-7E8F-4190-A1E1-A40E7E301D01}"/>
              </a:ext>
            </a:extLst>
          </p:cNvPr>
          <p:cNvGrpSpPr/>
          <p:nvPr/>
        </p:nvGrpSpPr>
        <p:grpSpPr>
          <a:xfrm>
            <a:off x="5542372" y="5285156"/>
            <a:ext cx="2572928" cy="881428"/>
            <a:chOff x="2929840" y="2700733"/>
            <a:chExt cx="1924099" cy="490462"/>
          </a:xfrm>
        </p:grpSpPr>
        <p:sp>
          <p:nvSpPr>
            <p:cNvPr id="51" name="圆角矩形 8">
              <a:extLst>
                <a:ext uri="{FF2B5EF4-FFF2-40B4-BE49-F238E27FC236}">
                  <a16:creationId xmlns:a16="http://schemas.microsoft.com/office/drawing/2014/main" xmlns="" id="{9789BBE4-A813-4E17-8DBA-DE133DC37ACA}"/>
                </a:ext>
              </a:extLst>
            </p:cNvPr>
            <p:cNvSpPr/>
            <p:nvPr/>
          </p:nvSpPr>
          <p:spPr>
            <a:xfrm>
              <a:off x="3163632" y="2782511"/>
              <a:ext cx="1690307" cy="396240"/>
            </a:xfrm>
            <a:prstGeom prst="roundRect">
              <a:avLst>
                <a:gd name="adj" fmla="val 50000"/>
              </a:avLst>
            </a:prstGeom>
            <a:solidFill>
              <a:schemeClr val="accent5">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altLang="zh-CN"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b</a:t>
              </a: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ảo tàng</a:t>
              </a:r>
              <a:endParaRPr lang="zh-CN" altLang="en-US"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52" name="图片 7">
              <a:extLst>
                <a:ext uri="{FF2B5EF4-FFF2-40B4-BE49-F238E27FC236}">
                  <a16:creationId xmlns:a16="http://schemas.microsoft.com/office/drawing/2014/main" xmlns="" id="{A1A984B0-7E10-487D-887E-41BC25EB72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9840" y="2700733"/>
              <a:ext cx="406721" cy="490462"/>
            </a:xfrm>
            <a:prstGeom prst="rect">
              <a:avLst/>
            </a:prstGeom>
          </p:spPr>
        </p:pic>
      </p:grpSp>
    </p:spTree>
    <p:extLst>
      <p:ext uri="{BB962C8B-B14F-4D97-AF65-F5344CB8AC3E}">
        <p14:creationId xmlns:p14="http://schemas.microsoft.com/office/powerpoint/2010/main" val="409035152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ppt_w</p:attrName>
                                        </p:attrNameLst>
                                      </p:cBhvr>
                                      <p:tavLst>
                                        <p:tav tm="0">
                                          <p:val>
                                            <p:fltVal val="0"/>
                                          </p:val>
                                        </p:tav>
                                        <p:tav tm="100000">
                                          <p:val>
                                            <p:strVal val="#ppt_w"/>
                                          </p:val>
                                        </p:tav>
                                      </p:tavLst>
                                    </p:anim>
                                    <p:anim calcmode="lin" valueType="num">
                                      <p:cBhvr>
                                        <p:cTn id="12" dur="500" fill="hold"/>
                                        <p:tgtEl>
                                          <p:spTgt spid="32"/>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p:cTn id="36" dur="500" fill="hold"/>
                                        <p:tgtEl>
                                          <p:spTgt spid="37"/>
                                        </p:tgtEl>
                                        <p:attrNameLst>
                                          <p:attrName>ppt_w</p:attrName>
                                        </p:attrNameLst>
                                      </p:cBhvr>
                                      <p:tavLst>
                                        <p:tav tm="0">
                                          <p:val>
                                            <p:fltVal val="0"/>
                                          </p:val>
                                        </p:tav>
                                        <p:tav tm="100000">
                                          <p:val>
                                            <p:strVal val="#ppt_w"/>
                                          </p:val>
                                        </p:tav>
                                      </p:tavLst>
                                    </p:anim>
                                    <p:anim calcmode="lin" valueType="num">
                                      <p:cBhvr>
                                        <p:cTn id="37" dur="500" fill="hold"/>
                                        <p:tgtEl>
                                          <p:spTgt spid="37"/>
                                        </p:tgtEl>
                                        <p:attrNameLst>
                                          <p:attrName>ppt_h</p:attrName>
                                        </p:attrNameLst>
                                      </p:cBhvr>
                                      <p:tavLst>
                                        <p:tav tm="0">
                                          <p:val>
                                            <p:fltVal val="0"/>
                                          </p:val>
                                        </p:tav>
                                        <p:tav tm="100000">
                                          <p:val>
                                            <p:strVal val="#ppt_h"/>
                                          </p:val>
                                        </p:tav>
                                      </p:tavLst>
                                    </p:anim>
                                    <p:anim calcmode="lin" valueType="num">
                                      <p:cBhvr>
                                        <p:cTn id="38" dur="500" fill="hold"/>
                                        <p:tgtEl>
                                          <p:spTgt spid="37"/>
                                        </p:tgtEl>
                                        <p:attrNameLst>
                                          <p:attrName>style.rotation</p:attrName>
                                        </p:attrNameLst>
                                      </p:cBhvr>
                                      <p:tavLst>
                                        <p:tav tm="0">
                                          <p:val>
                                            <p:fltVal val="90"/>
                                          </p:val>
                                        </p:tav>
                                        <p:tav tm="100000">
                                          <p:val>
                                            <p:fltVal val="0"/>
                                          </p:val>
                                        </p:tav>
                                      </p:tavLst>
                                    </p:anim>
                                    <p:animEffect transition="in" filter="fade">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left)">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wipe(right)">
                                      <p:cBhvr>
                                        <p:cTn id="54" dur="500"/>
                                        <p:tgtEl>
                                          <p:spTgt spid="4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up)">
                                      <p:cBhvr>
                                        <p:cTn id="59" dur="500"/>
                                        <p:tgtEl>
                                          <p:spTgt spid="4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wipe(down)">
                                      <p:cBhvr>
                                        <p:cTn id="64" dur="500"/>
                                        <p:tgtEl>
                                          <p:spTgt spid="3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down)">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wipe(down)">
                                      <p:cBhvr>
                                        <p:cTn id="7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0174879A-B812-42E5-B889-4BABA3B16E09}"/>
              </a:ext>
            </a:extLst>
          </p:cNvPr>
          <p:cNvPicPr>
            <a:picLocks noChangeAspect="1"/>
          </p:cNvPicPr>
          <p:nvPr/>
        </p:nvPicPr>
        <p:blipFill rotWithShape="1">
          <a:blip r:embed="rId3">
            <a:extLst>
              <a:ext uri="{28A0092B-C50C-407E-A947-70E740481C1C}">
                <a14:useLocalDpi xmlns:a14="http://schemas.microsoft.com/office/drawing/2010/main" val="0"/>
              </a:ext>
            </a:extLst>
          </a:blip>
          <a:srcRect l="44565" t="21591" r="28541" b="-1128"/>
          <a:stretch/>
        </p:blipFill>
        <p:spPr>
          <a:xfrm>
            <a:off x="-454925" y="2260745"/>
            <a:ext cx="2829636" cy="4709230"/>
          </a:xfrm>
          <a:prstGeom prst="rect">
            <a:avLst/>
          </a:prstGeom>
        </p:spPr>
      </p:pic>
      <p:pic>
        <p:nvPicPr>
          <p:cNvPr id="7" name="Picture 1">
            <a:extLst>
              <a:ext uri="{FF2B5EF4-FFF2-40B4-BE49-F238E27FC236}">
                <a16:creationId xmlns:a16="http://schemas.microsoft.com/office/drawing/2014/main" xmlns="" id="{50186F95-94E5-4657-B007-C7A87B11BF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74711" y="1579418"/>
            <a:ext cx="9664888" cy="527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2196159" y="-8939"/>
            <a:ext cx="853440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vi-VN" altLang="en-US" b="1" dirty="0">
                <a:latin typeface="HP001 4 hàng" pitchFamily="34" charset="0"/>
                <a:cs typeface="Times New Roman" panose="02020603050405020304" pitchFamily="18" charset="0"/>
              </a:rPr>
              <a:t>Thứ </a:t>
            </a:r>
            <a:r>
              <a:rPr lang="en-US" altLang="en-US" b="1" dirty="0" err="1" smtClean="0">
                <a:latin typeface="HP001 4 hàng" pitchFamily="34" charset="0"/>
                <a:cs typeface="Times New Roman" panose="02020603050405020304" pitchFamily="18" charset="0"/>
              </a:rPr>
              <a:t>sáu</a:t>
            </a:r>
            <a:r>
              <a:rPr lang="vi-VN" altLang="en-US" b="1" dirty="0" smtClean="0">
                <a:latin typeface="HP001 4 hàng" pitchFamily="34" charset="0"/>
                <a:cs typeface="Times New Roman" panose="02020603050405020304" pitchFamily="18" charset="0"/>
              </a:rPr>
              <a:t> </a:t>
            </a:r>
            <a:r>
              <a:rPr lang="vi-VN" altLang="en-US" b="1" dirty="0">
                <a:latin typeface="HP001 4 hàng" pitchFamily="34" charset="0"/>
                <a:cs typeface="Times New Roman" panose="02020603050405020304" pitchFamily="18" charset="0"/>
              </a:rPr>
              <a:t>ngày </a:t>
            </a:r>
            <a:r>
              <a:rPr lang="en-US" altLang="en-US" b="1" dirty="0" smtClean="0">
                <a:latin typeface="HP001 4 hàng" pitchFamily="34" charset="0"/>
                <a:cs typeface="Times New Roman" panose="02020603050405020304" pitchFamily="18" charset="0"/>
              </a:rPr>
              <a:t>26</a:t>
            </a:r>
            <a:r>
              <a:rPr lang="vi-VN" altLang="en-US" b="1" dirty="0" smtClean="0">
                <a:latin typeface="HP001 4 hàng" pitchFamily="34" charset="0"/>
                <a:cs typeface="Times New Roman" panose="02020603050405020304" pitchFamily="18" charset="0"/>
              </a:rPr>
              <a:t> </a:t>
            </a:r>
            <a:r>
              <a:rPr lang="vi-VN" altLang="en-US" b="1" dirty="0">
                <a:latin typeface="HP001 4 hàng" pitchFamily="34" charset="0"/>
                <a:cs typeface="Times New Roman" panose="02020603050405020304" pitchFamily="18" charset="0"/>
              </a:rPr>
              <a:t>tháng 11  năm 2021</a:t>
            </a:r>
            <a:endParaRPr lang="en-US" altLang="en-US" b="1" dirty="0">
              <a:latin typeface="HP001 4 hàng" pitchFamily="34" charset="0"/>
              <a:cs typeface="Times New Roman" panose="02020603050405020304" pitchFamily="18" charset="0"/>
            </a:endParaRPr>
          </a:p>
          <a:p>
            <a:pPr algn="ctr" eaLnBrk="1" hangingPunct="1">
              <a:spcBef>
                <a:spcPct val="0"/>
              </a:spcBef>
              <a:buFontTx/>
              <a:buNone/>
            </a:pPr>
            <a:r>
              <a:rPr lang="en-US" altLang="en-US" b="1" dirty="0" err="1" smtClean="0">
                <a:latin typeface="HP001 4 hàng" pitchFamily="34" charset="0"/>
                <a:cs typeface="Times New Roman" panose="02020603050405020304" pitchFamily="18" charset="0"/>
              </a:rPr>
              <a:t>Chính</a:t>
            </a:r>
            <a:r>
              <a:rPr lang="en-US" altLang="en-US" b="1" dirty="0" smtClean="0">
                <a:latin typeface="HP001 4 hàng" pitchFamily="34" charset="0"/>
                <a:cs typeface="Times New Roman" panose="02020603050405020304" pitchFamily="18" charset="0"/>
              </a:rPr>
              <a:t> </a:t>
            </a:r>
            <a:r>
              <a:rPr lang="en-US" altLang="en-US" b="1" dirty="0" err="1" smtClean="0">
                <a:latin typeface="HP001 4 hàng" pitchFamily="34" charset="0"/>
                <a:cs typeface="Times New Roman" panose="02020603050405020304" pitchFamily="18" charset="0"/>
              </a:rPr>
              <a:t>tả</a:t>
            </a:r>
            <a:r>
              <a:rPr lang="en-US" altLang="en-US" b="1" dirty="0" smtClean="0">
                <a:latin typeface="HP001 4 hàng" pitchFamily="34" charset="0"/>
                <a:cs typeface="Times New Roman" panose="02020603050405020304" pitchFamily="18" charset="0"/>
              </a:rPr>
              <a:t> </a:t>
            </a:r>
          </a:p>
          <a:p>
            <a:pPr algn="ctr" eaLnBrk="1" hangingPunct="1">
              <a:spcBef>
                <a:spcPct val="0"/>
              </a:spcBef>
              <a:buFontTx/>
              <a:buNone/>
            </a:pPr>
            <a:r>
              <a:rPr lang="en-US" altLang="en-US" b="1" dirty="0" smtClean="0">
                <a:solidFill>
                  <a:srgbClr val="FF0000"/>
                </a:solidFill>
                <a:latin typeface="HP001 4 hàng" pitchFamily="34" charset="0"/>
                <a:cs typeface="Times New Roman" panose="02020603050405020304" pitchFamily="18" charset="0"/>
              </a:rPr>
              <a:t> </a:t>
            </a:r>
            <a:endParaRPr lang="en-US" altLang="en-US" b="1" dirty="0">
              <a:solidFill>
                <a:srgbClr val="FF0000"/>
              </a:solidFill>
              <a:latin typeface="HP001 4 hàng" pitchFamily="34" charset="0"/>
              <a:cs typeface="Times New Roman" panose="02020603050405020304" pitchFamily="18" charset="0"/>
            </a:endParaRPr>
          </a:p>
          <a:p>
            <a:pPr algn="ctr" eaLnBrk="1" hangingPunct="1">
              <a:spcBef>
                <a:spcPct val="50000"/>
              </a:spcBef>
              <a:buFontTx/>
              <a:buNone/>
            </a:pPr>
            <a:endParaRPr lang="en-US" altLang="en-US" sz="3600" dirty="0">
              <a:latin typeface="HP001 4 hàng" pitchFamily="34" charset="0"/>
              <a:cs typeface="Times New Roman" panose="02020603050405020304" pitchFamily="18" charset="0"/>
            </a:endParaRPr>
          </a:p>
        </p:txBody>
      </p:sp>
      <p:sp>
        <p:nvSpPr>
          <p:cNvPr id="9" name="Text Box 12">
            <a:extLst>
              <a:ext uri="{FF2B5EF4-FFF2-40B4-BE49-F238E27FC236}">
                <a16:creationId xmlns:a16="http://schemas.microsoft.com/office/drawing/2014/main" xmlns="" id="{C6ABED02-32E0-4CE3-B74C-401047782E3B}"/>
              </a:ext>
            </a:extLst>
          </p:cNvPr>
          <p:cNvSpPr txBox="1">
            <a:spLocks noChangeArrowheads="1"/>
          </p:cNvSpPr>
          <p:nvPr/>
        </p:nvSpPr>
        <p:spPr bwMode="auto">
          <a:xfrm>
            <a:off x="3380508" y="961563"/>
            <a:ext cx="7742603" cy="748988"/>
          </a:xfrm>
          <a:prstGeom prst="rect">
            <a:avLst/>
          </a:prstGeom>
          <a:noFill/>
          <a:ln w="9525">
            <a:noFill/>
            <a:miter lim="800000"/>
            <a:headEnd/>
            <a:tailEnd/>
          </a:ln>
          <a:effectLst/>
        </p:spPr>
        <p:txBody>
          <a:bodyPr wrap="square">
            <a:spAutoFit/>
          </a:bodyPr>
          <a:lstStyle/>
          <a:p>
            <a:pPr algn="ctr">
              <a:defRPr/>
            </a:pPr>
            <a:r>
              <a:rPr lang="en-US" sz="4267" b="1" dirty="0" err="1">
                <a:solidFill>
                  <a:srgbClr val="FF0000"/>
                </a:solidFill>
                <a:effectLst>
                  <a:outerShdw blurRad="38100" dist="38100" dir="2700000" algn="tl">
                    <a:srgbClr val="C0C0C0"/>
                  </a:outerShdw>
                </a:effectLst>
                <a:latin typeface="HP001 4 hàng" pitchFamily="34" charset="0"/>
                <a:cs typeface="Arial" charset="0"/>
              </a:rPr>
              <a:t>Nếu</a:t>
            </a:r>
            <a:r>
              <a:rPr lang="en-US" sz="4267" b="1" dirty="0">
                <a:solidFill>
                  <a:srgbClr val="FF0000"/>
                </a:solidFill>
                <a:effectLst>
                  <a:outerShdw blurRad="38100" dist="38100" dir="2700000" algn="tl">
                    <a:srgbClr val="C0C0C0"/>
                  </a:outerShdw>
                </a:effectLst>
                <a:latin typeface="HP001 4 hàng" pitchFamily="34" charset="0"/>
                <a:cs typeface="Arial" charset="0"/>
              </a:rPr>
              <a:t> </a:t>
            </a:r>
            <a:r>
              <a:rPr lang="en-US" sz="4267" b="1" dirty="0" err="1">
                <a:solidFill>
                  <a:srgbClr val="FF0000"/>
                </a:solidFill>
                <a:effectLst>
                  <a:outerShdw blurRad="38100" dist="38100" dir="2700000" algn="tl">
                    <a:srgbClr val="C0C0C0"/>
                  </a:outerShdw>
                </a:effectLst>
                <a:latin typeface="HP001 4 hàng" pitchFamily="34" charset="0"/>
                <a:cs typeface="Arial" charset="0"/>
              </a:rPr>
              <a:t>chúng</a:t>
            </a:r>
            <a:r>
              <a:rPr lang="en-US" sz="4267" b="1" dirty="0">
                <a:solidFill>
                  <a:srgbClr val="FF0000"/>
                </a:solidFill>
                <a:effectLst>
                  <a:outerShdw blurRad="38100" dist="38100" dir="2700000" algn="tl">
                    <a:srgbClr val="C0C0C0"/>
                  </a:outerShdw>
                </a:effectLst>
                <a:latin typeface="HP001 4 hàng" pitchFamily="34" charset="0"/>
                <a:cs typeface="Arial" charset="0"/>
              </a:rPr>
              <a:t> </a:t>
            </a:r>
            <a:r>
              <a:rPr lang="en-US" sz="4267" b="1" dirty="0" err="1">
                <a:solidFill>
                  <a:srgbClr val="FF0000"/>
                </a:solidFill>
                <a:effectLst>
                  <a:outerShdw blurRad="38100" dist="38100" dir="2700000" algn="tl">
                    <a:srgbClr val="C0C0C0"/>
                  </a:outerShdw>
                </a:effectLst>
                <a:latin typeface="HP001 4 hàng" pitchFamily="34" charset="0"/>
                <a:cs typeface="Arial" charset="0"/>
              </a:rPr>
              <a:t>mình</a:t>
            </a:r>
            <a:r>
              <a:rPr lang="en-US" sz="4267" b="1" dirty="0">
                <a:solidFill>
                  <a:srgbClr val="FF0000"/>
                </a:solidFill>
                <a:effectLst>
                  <a:outerShdw blurRad="38100" dist="38100" dir="2700000" algn="tl">
                    <a:srgbClr val="C0C0C0"/>
                  </a:outerShdw>
                </a:effectLst>
                <a:latin typeface="HP001 4 hàng" pitchFamily="34" charset="0"/>
                <a:cs typeface="Arial" charset="0"/>
              </a:rPr>
              <a:t> </a:t>
            </a:r>
            <a:r>
              <a:rPr lang="en-US" sz="4267" b="1" dirty="0" err="1">
                <a:solidFill>
                  <a:srgbClr val="FF0000"/>
                </a:solidFill>
                <a:effectLst>
                  <a:outerShdw blurRad="38100" dist="38100" dir="2700000" algn="tl">
                    <a:srgbClr val="C0C0C0"/>
                  </a:outerShdw>
                </a:effectLst>
                <a:latin typeface="HP001 4 hàng" pitchFamily="34" charset="0"/>
                <a:cs typeface="Arial" charset="0"/>
              </a:rPr>
              <a:t>có</a:t>
            </a:r>
            <a:r>
              <a:rPr lang="en-US" sz="4267" b="1" dirty="0">
                <a:solidFill>
                  <a:srgbClr val="FF0000"/>
                </a:solidFill>
                <a:effectLst>
                  <a:outerShdw blurRad="38100" dist="38100" dir="2700000" algn="tl">
                    <a:srgbClr val="C0C0C0"/>
                  </a:outerShdw>
                </a:effectLst>
                <a:latin typeface="HP001 4 hàng" pitchFamily="34" charset="0"/>
                <a:cs typeface="Arial" charset="0"/>
              </a:rPr>
              <a:t> </a:t>
            </a:r>
            <a:r>
              <a:rPr lang="en-US" sz="4267" b="1" dirty="0" err="1">
                <a:solidFill>
                  <a:srgbClr val="FF0000"/>
                </a:solidFill>
                <a:effectLst>
                  <a:outerShdw blurRad="38100" dist="38100" dir="2700000" algn="tl">
                    <a:srgbClr val="C0C0C0"/>
                  </a:outerShdw>
                </a:effectLst>
                <a:latin typeface="HP001 4 hàng" pitchFamily="34" charset="0"/>
                <a:cs typeface="Arial" charset="0"/>
              </a:rPr>
              <a:t>phép</a:t>
            </a:r>
            <a:r>
              <a:rPr lang="en-US" sz="4267" b="1" dirty="0">
                <a:solidFill>
                  <a:srgbClr val="FF0000"/>
                </a:solidFill>
                <a:effectLst>
                  <a:outerShdw blurRad="38100" dist="38100" dir="2700000" algn="tl">
                    <a:srgbClr val="C0C0C0"/>
                  </a:outerShdw>
                </a:effectLst>
                <a:latin typeface="HP001 4 hàng" pitchFamily="34" charset="0"/>
                <a:cs typeface="Arial" charset="0"/>
              </a:rPr>
              <a:t> </a:t>
            </a:r>
            <a:r>
              <a:rPr lang="en-US" sz="4267" b="1" dirty="0" err="1">
                <a:solidFill>
                  <a:srgbClr val="FF0000"/>
                </a:solidFill>
                <a:effectLst>
                  <a:outerShdw blurRad="38100" dist="38100" dir="2700000" algn="tl">
                    <a:srgbClr val="C0C0C0"/>
                  </a:outerShdw>
                </a:effectLst>
                <a:latin typeface="HP001 4 hàng" pitchFamily="34" charset="0"/>
                <a:cs typeface="Arial" charset="0"/>
              </a:rPr>
              <a:t>lạ</a:t>
            </a:r>
            <a:r>
              <a:rPr lang="en-US" sz="4267" b="1" dirty="0">
                <a:solidFill>
                  <a:srgbClr val="FF0000"/>
                </a:solidFill>
                <a:effectLst>
                  <a:outerShdw blurRad="38100" dist="38100" dir="2700000" algn="tl">
                    <a:srgbClr val="C0C0C0"/>
                  </a:outerShdw>
                </a:effectLst>
                <a:latin typeface="HP001 4 hàng" pitchFamily="34" charset="0"/>
                <a:cs typeface="Arial" charset="0"/>
              </a:rPr>
              <a:t> </a:t>
            </a:r>
          </a:p>
        </p:txBody>
      </p:sp>
    </p:spTree>
    <p:custDataLst>
      <p:tags r:id="rId1"/>
    </p:custDataLst>
    <p:extLst>
      <p:ext uri="{BB962C8B-B14F-4D97-AF65-F5344CB8AC3E}">
        <p14:creationId xmlns:p14="http://schemas.microsoft.com/office/powerpoint/2010/main" val="31560831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a:extLst>
              <a:ext uri="{FF2B5EF4-FFF2-40B4-BE49-F238E27FC236}">
                <a16:creationId xmlns:a16="http://schemas.microsoft.com/office/drawing/2014/main" xmlns="" id="{1E738338-B617-439F-9274-62E18D16A1BD}"/>
              </a:ext>
            </a:extLst>
          </p:cNvPr>
          <p:cNvSpPr txBox="1">
            <a:spLocks noChangeArrowheads="1"/>
          </p:cNvSpPr>
          <p:nvPr/>
        </p:nvSpPr>
        <p:spPr bwMode="auto">
          <a:xfrm>
            <a:off x="5334001" y="3124201"/>
            <a:ext cx="3540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8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mn-cs"/>
            </a:endParaRPr>
          </a:p>
        </p:txBody>
      </p:sp>
      <p:pic>
        <p:nvPicPr>
          <p:cNvPr id="15" name="图片 2">
            <a:extLst>
              <a:ext uri="{FF2B5EF4-FFF2-40B4-BE49-F238E27FC236}">
                <a16:creationId xmlns:a16="http://schemas.microsoft.com/office/drawing/2014/main" xmlns="" id="{27D68C86-3A34-48E0-9EFE-BCA4EF7AE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11" y="202906"/>
            <a:ext cx="6463333" cy="803193"/>
          </a:xfrm>
          <a:prstGeom prst="rect">
            <a:avLst/>
          </a:prstGeom>
        </p:spPr>
      </p:pic>
      <p:sp>
        <p:nvSpPr>
          <p:cNvPr id="16" name="Text Box 9">
            <a:extLst>
              <a:ext uri="{FF2B5EF4-FFF2-40B4-BE49-F238E27FC236}">
                <a16:creationId xmlns:a16="http://schemas.microsoft.com/office/drawing/2014/main" xmlns="" id="{EDE2CECD-2330-4E8B-9780-9DED0B4CC497}"/>
              </a:ext>
            </a:extLst>
          </p:cNvPr>
          <p:cNvSpPr txBox="1">
            <a:spLocks noChangeArrowheads="1"/>
          </p:cNvSpPr>
          <p:nvPr/>
        </p:nvSpPr>
        <p:spPr bwMode="auto">
          <a:xfrm>
            <a:off x="464072" y="342892"/>
            <a:ext cx="5736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vi-VN" altLang="en-US" dirty="0" smtClean="0">
                <a:solidFill>
                  <a:srgbClr val="0000FF"/>
                </a:solidFill>
                <a:latin typeface="VNI-Times" pitchFamily="2" charset="0"/>
              </a:rPr>
              <a:t> 2a/</a:t>
            </a:r>
            <a:r>
              <a:rPr lang="en-US" altLang="en-US" dirty="0" smtClean="0">
                <a:solidFill>
                  <a:srgbClr val="0000FF"/>
                </a:solidFill>
                <a:latin typeface="VNI-Times" pitchFamily="2" charset="0"/>
              </a:rPr>
              <a:t>. </a:t>
            </a:r>
            <a:r>
              <a:rPr lang="en-US" altLang="en-US" dirty="0" err="1">
                <a:solidFill>
                  <a:srgbClr val="0000FF"/>
                </a:solidFill>
                <a:latin typeface="VNI-Times" pitchFamily="2" charset="0"/>
              </a:rPr>
              <a:t>Ñieàn</a:t>
            </a:r>
            <a:r>
              <a:rPr lang="en-US" altLang="en-US" dirty="0">
                <a:solidFill>
                  <a:srgbClr val="0000FF"/>
                </a:solidFill>
                <a:latin typeface="VNI-Times" pitchFamily="2" charset="0"/>
              </a:rPr>
              <a:t> </a:t>
            </a:r>
            <a:r>
              <a:rPr lang="en-US" altLang="en-US" dirty="0" err="1">
                <a:solidFill>
                  <a:srgbClr val="0000FF"/>
                </a:solidFill>
                <a:latin typeface="VNI-Times" pitchFamily="2" charset="0"/>
              </a:rPr>
              <a:t>vaøo</a:t>
            </a:r>
            <a:r>
              <a:rPr lang="en-US" altLang="en-US" dirty="0">
                <a:solidFill>
                  <a:srgbClr val="0000FF"/>
                </a:solidFill>
                <a:latin typeface="VNI-Times" pitchFamily="2" charset="0"/>
              </a:rPr>
              <a:t> </a:t>
            </a:r>
            <a:r>
              <a:rPr lang="en-US" altLang="en-US" dirty="0" err="1">
                <a:solidFill>
                  <a:srgbClr val="0000FF"/>
                </a:solidFill>
                <a:latin typeface="VNI-Times" pitchFamily="2" charset="0"/>
              </a:rPr>
              <a:t>choã</a:t>
            </a:r>
            <a:r>
              <a:rPr lang="en-US" altLang="en-US" dirty="0">
                <a:solidFill>
                  <a:srgbClr val="0000FF"/>
                </a:solidFill>
                <a:latin typeface="VNI-Times" pitchFamily="2" charset="0"/>
              </a:rPr>
              <a:t> </a:t>
            </a:r>
            <a:r>
              <a:rPr lang="en-US" altLang="en-US" dirty="0" err="1" smtClean="0">
                <a:solidFill>
                  <a:srgbClr val="0000FF"/>
                </a:solidFill>
                <a:latin typeface="VNI-Times" pitchFamily="2" charset="0"/>
              </a:rPr>
              <a:t>troáng</a:t>
            </a:r>
            <a:r>
              <a:rPr lang="vi-VN" altLang="en-US" dirty="0" smtClean="0">
                <a:solidFill>
                  <a:srgbClr val="0000FF"/>
                </a:solidFill>
                <a:latin typeface="VNI-Times" pitchFamily="2" charset="0"/>
              </a:rPr>
              <a:t> </a:t>
            </a:r>
            <a:r>
              <a:rPr lang="en-US" altLang="en-US" b="1" dirty="0" err="1" smtClean="0">
                <a:solidFill>
                  <a:srgbClr val="FF0000"/>
                </a:solidFill>
                <a:latin typeface="VNI-Times" pitchFamily="2" charset="0"/>
              </a:rPr>
              <a:t>tr</a:t>
            </a:r>
            <a:r>
              <a:rPr lang="en-US" altLang="en-US" dirty="0" smtClean="0">
                <a:solidFill>
                  <a:srgbClr val="FF0000"/>
                </a:solidFill>
                <a:latin typeface="VNI-Times" pitchFamily="2" charset="0"/>
              </a:rPr>
              <a:t> </a:t>
            </a:r>
            <a:r>
              <a:rPr lang="en-US" altLang="en-US" dirty="0">
                <a:solidFill>
                  <a:srgbClr val="0000FF"/>
                </a:solidFill>
                <a:latin typeface="VNI-Times" pitchFamily="2" charset="0"/>
              </a:rPr>
              <a:t>hay </a:t>
            </a:r>
            <a:r>
              <a:rPr lang="en-US" altLang="en-US" b="1" dirty="0" err="1">
                <a:solidFill>
                  <a:srgbClr val="FF0000"/>
                </a:solidFill>
                <a:latin typeface="VNI-Times" pitchFamily="2" charset="0"/>
              </a:rPr>
              <a:t>ch</a:t>
            </a:r>
            <a:r>
              <a:rPr lang="en-US" altLang="en-US" b="1" dirty="0">
                <a:solidFill>
                  <a:srgbClr val="FF0000"/>
                </a:solidFill>
                <a:latin typeface="VNI-Times" pitchFamily="2" charset="0"/>
              </a:rPr>
              <a:t> :</a:t>
            </a:r>
          </a:p>
        </p:txBody>
      </p:sp>
      <p:pic>
        <p:nvPicPr>
          <p:cNvPr id="20" name="图片 9">
            <a:extLst>
              <a:ext uri="{FF2B5EF4-FFF2-40B4-BE49-F238E27FC236}">
                <a16:creationId xmlns:a16="http://schemas.microsoft.com/office/drawing/2014/main" xmlns="" id="{700BBA68-90D2-4366-AA1E-F7C2B72B8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412635" y="0"/>
            <a:ext cx="1363728" cy="1396722"/>
          </a:xfrm>
          <a:prstGeom prst="rect">
            <a:avLst/>
          </a:prstGeom>
        </p:spPr>
      </p:pic>
      <p:sp>
        <p:nvSpPr>
          <p:cNvPr id="21" name="TextBox 2"/>
          <p:cNvSpPr txBox="1">
            <a:spLocks noChangeArrowheads="1"/>
          </p:cNvSpPr>
          <p:nvPr/>
        </p:nvSpPr>
        <p:spPr bwMode="auto">
          <a:xfrm>
            <a:off x="277090" y="947292"/>
            <a:ext cx="11693236"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200" b="1" dirty="0">
                <a:solidFill>
                  <a:srgbClr val="FF0000"/>
                </a:solidFill>
                <a:latin typeface="Times New Roman" panose="02020603050405020304" pitchFamily="18" charset="0"/>
                <a:cs typeface="Times New Roman" panose="02020603050405020304" pitchFamily="18" charset="0"/>
              </a:rPr>
              <a:t>Ngu Công dời núi</a:t>
            </a:r>
            <a:endParaRPr lang="vi-VN" sz="3200" dirty="0">
              <a:solidFill>
                <a:srgbClr val="FF0000"/>
              </a:solidFill>
              <a:latin typeface="Times New Roman" panose="02020603050405020304" pitchFamily="18" charset="0"/>
              <a:cs typeface="Times New Roman" panose="02020603050405020304" pitchFamily="18" charset="0"/>
            </a:endParaRPr>
          </a:p>
          <a:p>
            <a:pPr algn="just"/>
            <a:r>
              <a:rPr lang="vi-VN" sz="3200" dirty="0">
                <a:solidFill>
                  <a:srgbClr val="0070C0"/>
                </a:solidFill>
                <a:latin typeface="Times New Roman" panose="02020603050405020304" pitchFamily="18" charset="0"/>
                <a:cs typeface="Times New Roman" panose="02020603050405020304" pitchFamily="18" charset="0"/>
              </a:rPr>
              <a:t>     Ngày xưa, ở ...ung Quốc có một cụ già ...ín mươi tuổi tên là Ngu Công. Bực mình vì hai ...ái núi Thái Hàng và Vương </a:t>
            </a:r>
            <a:r>
              <a:rPr lang="vi-VN" sz="3200" dirty="0" smtClean="0">
                <a:solidFill>
                  <a:srgbClr val="0070C0"/>
                </a:solidFill>
                <a:latin typeface="Times New Roman" panose="02020603050405020304" pitchFamily="18" charset="0"/>
                <a:cs typeface="Times New Roman" panose="02020603050405020304" pitchFamily="18" charset="0"/>
              </a:rPr>
              <a:t>Ốc ...</a:t>
            </a:r>
            <a:r>
              <a:rPr lang="vi-VN" sz="3200" dirty="0">
                <a:solidFill>
                  <a:srgbClr val="0070C0"/>
                </a:solidFill>
                <a:latin typeface="Times New Roman" panose="02020603050405020304" pitchFamily="18" charset="0"/>
                <a:cs typeface="Times New Roman" panose="02020603050405020304" pitchFamily="18" charset="0"/>
              </a:rPr>
              <a:t>ắn ngang đường vào nhà, Ngu Công hằng ngày mang cuốc ra đào núi đổ đi.</a:t>
            </a:r>
          </a:p>
          <a:p>
            <a:pPr algn="just"/>
            <a:r>
              <a:rPr lang="vi-VN" sz="3200" dirty="0">
                <a:solidFill>
                  <a:srgbClr val="0070C0"/>
                </a:solidFill>
                <a:latin typeface="Times New Roman" panose="02020603050405020304" pitchFamily="18" charset="0"/>
                <a:cs typeface="Times New Roman" panose="02020603050405020304" pitchFamily="18" charset="0"/>
              </a:rPr>
              <a:t>     Có người ...ê cười cụ làm vậy uổng công. Cụ nói : "Ngày nào tôi cũng đào. Tôi ...ết thì con tôi đào. Con tôi chết thì ...áu tôi đào. ...áu tôi chết, còn có ...ắt cùa tôi đào. Họ hàng nhà tôi ...uyền nhau đời này đến đời khác đào. Núi ...ẳng thể mọc cao hơn được nên nhất định sẽ có ngày bị san bằng."</a:t>
            </a:r>
          </a:p>
          <a:p>
            <a:pPr algn="just"/>
            <a:r>
              <a:rPr lang="vi-VN" sz="3200" dirty="0" smtClean="0">
                <a:solidFill>
                  <a:srgbClr val="0070C0"/>
                </a:solidFill>
                <a:latin typeface="Times New Roman" panose="02020603050405020304" pitchFamily="18" charset="0"/>
                <a:cs typeface="Times New Roman" panose="02020603050405020304" pitchFamily="18" charset="0"/>
              </a:rPr>
              <a:t>	...</a:t>
            </a:r>
            <a:r>
              <a:rPr lang="vi-VN" sz="3200" dirty="0">
                <a:solidFill>
                  <a:srgbClr val="0070C0"/>
                </a:solidFill>
                <a:latin typeface="Times New Roman" panose="02020603050405020304" pitchFamily="18" charset="0"/>
                <a:cs typeface="Times New Roman" panose="02020603050405020304" pitchFamily="18" charset="0"/>
              </a:rPr>
              <a:t>ời nghe cụ già nói vậy, liền đẩy hai ...ái núi ra xa để cụ có lối đi lại.</a:t>
            </a:r>
          </a:p>
          <a:p>
            <a:pPr algn="r"/>
            <a:r>
              <a:rPr lang="vi-VN" altLang="en-US" sz="3200" dirty="0" smtClean="0">
                <a:solidFill>
                  <a:srgbClr val="0070C0"/>
                </a:solidFill>
                <a:latin typeface="Times New Roman" panose="02020603050405020304" pitchFamily="18" charset="0"/>
                <a:cs typeface="Times New Roman" panose="02020603050405020304" pitchFamily="18" charset="0"/>
              </a:rPr>
              <a:t>Ngụ ngôn Trung Quốc</a:t>
            </a:r>
            <a:endParaRPr lang="en-US" altLang="en-US" sz="2000" dirty="0">
              <a:solidFill>
                <a:srgbClr val="0070C0"/>
              </a:solidFill>
              <a:latin typeface="Times New Roman" panose="02020603050405020304" pitchFamily="18" charset="0"/>
              <a:cs typeface="Times New Roman" panose="02020603050405020304" pitchFamily="18" charset="0"/>
            </a:endParaRPr>
          </a:p>
        </p:txBody>
      </p:sp>
      <p:sp>
        <p:nvSpPr>
          <p:cNvPr id="22" name="Rectangle 21"/>
          <p:cNvSpPr>
            <a:spLocks noChangeArrowheads="1"/>
          </p:cNvSpPr>
          <p:nvPr/>
        </p:nvSpPr>
        <p:spPr bwMode="auto">
          <a:xfrm>
            <a:off x="2793566" y="1436985"/>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Tr</a:t>
            </a:r>
            <a:endParaRPr lang="en-US" sz="3200" b="1" dirty="0">
              <a:solidFill>
                <a:srgbClr val="FF0000"/>
              </a:solidFill>
              <a:latin typeface="Times New Roman" pitchFamily="18" charset="0"/>
              <a:cs typeface="Times New Roman" pitchFamily="18" charset="0"/>
            </a:endParaRPr>
          </a:p>
        </p:txBody>
      </p:sp>
      <p:sp>
        <p:nvSpPr>
          <p:cNvPr id="23" name="Rectangle 22"/>
          <p:cNvSpPr>
            <a:spLocks noChangeArrowheads="1"/>
          </p:cNvSpPr>
          <p:nvPr/>
        </p:nvSpPr>
        <p:spPr bwMode="auto">
          <a:xfrm>
            <a:off x="7282438" y="1455512"/>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ch</a:t>
            </a:r>
            <a:endParaRPr lang="en-US" sz="3200" b="1" dirty="0">
              <a:solidFill>
                <a:srgbClr val="FF0000"/>
              </a:solidFill>
              <a:latin typeface="Times New Roman" pitchFamily="18" charset="0"/>
              <a:cs typeface="Times New Roman" pitchFamily="18" charset="0"/>
            </a:endParaRPr>
          </a:p>
        </p:txBody>
      </p:sp>
      <p:sp>
        <p:nvSpPr>
          <p:cNvPr id="24" name="Rectangle 23"/>
          <p:cNvSpPr>
            <a:spLocks noChangeArrowheads="1"/>
          </p:cNvSpPr>
          <p:nvPr/>
        </p:nvSpPr>
        <p:spPr bwMode="auto">
          <a:xfrm>
            <a:off x="3997223" y="1901399"/>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tr</a:t>
            </a:r>
            <a:endParaRPr lang="en-US" sz="3200" b="1" dirty="0">
              <a:solidFill>
                <a:srgbClr val="FF0000"/>
              </a:solidFill>
              <a:latin typeface="Times New Roman" pitchFamily="18" charset="0"/>
              <a:cs typeface="Times New Roman" pitchFamily="18" charset="0"/>
            </a:endParaRPr>
          </a:p>
        </p:txBody>
      </p:sp>
      <p:sp>
        <p:nvSpPr>
          <p:cNvPr id="25" name="Rectangle 24"/>
          <p:cNvSpPr>
            <a:spLocks noChangeArrowheads="1"/>
          </p:cNvSpPr>
          <p:nvPr/>
        </p:nvSpPr>
        <p:spPr bwMode="auto">
          <a:xfrm>
            <a:off x="9695657" y="1940515"/>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ch</a:t>
            </a:r>
            <a:endParaRPr lang="en-US" sz="3200" b="1" dirty="0">
              <a:solidFill>
                <a:srgbClr val="FF0000"/>
              </a:solidFill>
              <a:latin typeface="Times New Roman" pitchFamily="18" charset="0"/>
              <a:cs typeface="Times New Roman" pitchFamily="18" charset="0"/>
            </a:endParaRPr>
          </a:p>
        </p:txBody>
      </p:sp>
      <p:sp>
        <p:nvSpPr>
          <p:cNvPr id="26" name="Rectangle 25"/>
          <p:cNvSpPr>
            <a:spLocks noChangeArrowheads="1"/>
          </p:cNvSpPr>
          <p:nvPr/>
        </p:nvSpPr>
        <p:spPr bwMode="auto">
          <a:xfrm>
            <a:off x="2318111" y="2884911"/>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ch</a:t>
            </a:r>
            <a:endParaRPr lang="en-US" sz="3200" b="1" dirty="0">
              <a:solidFill>
                <a:srgbClr val="FF0000"/>
              </a:solidFill>
              <a:latin typeface="Times New Roman" pitchFamily="18" charset="0"/>
              <a:cs typeface="Times New Roman" pitchFamily="18" charset="0"/>
            </a:endParaRPr>
          </a:p>
        </p:txBody>
      </p:sp>
      <p:sp>
        <p:nvSpPr>
          <p:cNvPr id="27" name="Rectangle 26"/>
          <p:cNvSpPr>
            <a:spLocks noChangeArrowheads="1"/>
          </p:cNvSpPr>
          <p:nvPr/>
        </p:nvSpPr>
        <p:spPr bwMode="auto">
          <a:xfrm>
            <a:off x="2439312" y="3378886"/>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ch</a:t>
            </a:r>
            <a:endParaRPr lang="en-US" sz="3200" b="1" dirty="0">
              <a:solidFill>
                <a:srgbClr val="FF0000"/>
              </a:solidFill>
              <a:latin typeface="Times New Roman" pitchFamily="18" charset="0"/>
              <a:cs typeface="Times New Roman" pitchFamily="18" charset="0"/>
            </a:endParaRPr>
          </a:p>
        </p:txBody>
      </p:sp>
      <p:sp>
        <p:nvSpPr>
          <p:cNvPr id="28" name="Rectangle 27"/>
          <p:cNvSpPr>
            <a:spLocks noChangeArrowheads="1"/>
          </p:cNvSpPr>
          <p:nvPr/>
        </p:nvSpPr>
        <p:spPr bwMode="auto">
          <a:xfrm>
            <a:off x="8612476" y="3378886"/>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ch</a:t>
            </a:r>
            <a:endParaRPr lang="en-US" sz="3200" b="1" dirty="0">
              <a:solidFill>
                <a:srgbClr val="FF0000"/>
              </a:solidFill>
              <a:latin typeface="Times New Roman" pitchFamily="18" charset="0"/>
              <a:cs typeface="Times New Roman" pitchFamily="18" charset="0"/>
            </a:endParaRPr>
          </a:p>
        </p:txBody>
      </p:sp>
      <p:sp>
        <p:nvSpPr>
          <p:cNvPr id="29" name="Rectangle 28"/>
          <p:cNvSpPr>
            <a:spLocks noChangeArrowheads="1"/>
          </p:cNvSpPr>
          <p:nvPr/>
        </p:nvSpPr>
        <p:spPr bwMode="auto">
          <a:xfrm>
            <a:off x="10801494" y="3378886"/>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ch</a:t>
            </a:r>
            <a:endParaRPr lang="en-US" sz="3200" b="1" dirty="0">
              <a:solidFill>
                <a:srgbClr val="FF0000"/>
              </a:solidFill>
              <a:latin typeface="Times New Roman" pitchFamily="18" charset="0"/>
              <a:cs typeface="Times New Roman" pitchFamily="18" charset="0"/>
            </a:endParaRPr>
          </a:p>
        </p:txBody>
      </p:sp>
      <p:sp>
        <p:nvSpPr>
          <p:cNvPr id="30" name="Rectangle 29"/>
          <p:cNvSpPr>
            <a:spLocks noChangeArrowheads="1"/>
          </p:cNvSpPr>
          <p:nvPr/>
        </p:nvSpPr>
        <p:spPr bwMode="auto">
          <a:xfrm>
            <a:off x="2662133" y="3872861"/>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ch</a:t>
            </a:r>
            <a:endParaRPr lang="en-US" sz="3200" b="1" dirty="0">
              <a:solidFill>
                <a:srgbClr val="FF0000"/>
              </a:solidFill>
              <a:latin typeface="Times New Roman" pitchFamily="18" charset="0"/>
              <a:cs typeface="Times New Roman" pitchFamily="18" charset="0"/>
            </a:endParaRPr>
          </a:p>
        </p:txBody>
      </p:sp>
      <p:sp>
        <p:nvSpPr>
          <p:cNvPr id="31" name="Rectangle 30"/>
          <p:cNvSpPr>
            <a:spLocks noChangeArrowheads="1"/>
          </p:cNvSpPr>
          <p:nvPr/>
        </p:nvSpPr>
        <p:spPr bwMode="auto">
          <a:xfrm>
            <a:off x="8180461" y="3887106"/>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tr</a:t>
            </a:r>
            <a:endParaRPr lang="en-US" sz="3200" b="1" dirty="0">
              <a:solidFill>
                <a:srgbClr val="FF0000"/>
              </a:solidFill>
              <a:latin typeface="Times New Roman" pitchFamily="18" charset="0"/>
              <a:cs typeface="Times New Roman" pitchFamily="18" charset="0"/>
            </a:endParaRPr>
          </a:p>
        </p:txBody>
      </p:sp>
      <p:sp>
        <p:nvSpPr>
          <p:cNvPr id="32" name="Rectangle 31"/>
          <p:cNvSpPr>
            <a:spLocks noChangeArrowheads="1"/>
          </p:cNvSpPr>
          <p:nvPr/>
        </p:nvSpPr>
        <p:spPr bwMode="auto">
          <a:xfrm>
            <a:off x="3858215" y="4355892"/>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ch</a:t>
            </a:r>
            <a:endParaRPr lang="en-US" sz="3200" b="1" dirty="0">
              <a:solidFill>
                <a:srgbClr val="FF0000"/>
              </a:solidFill>
              <a:latin typeface="Times New Roman" pitchFamily="18" charset="0"/>
              <a:cs typeface="Times New Roman" pitchFamily="18" charset="0"/>
            </a:endParaRPr>
          </a:p>
        </p:txBody>
      </p:sp>
      <p:sp>
        <p:nvSpPr>
          <p:cNvPr id="33" name="Rectangle 32"/>
          <p:cNvSpPr>
            <a:spLocks noChangeArrowheads="1"/>
          </p:cNvSpPr>
          <p:nvPr/>
        </p:nvSpPr>
        <p:spPr bwMode="auto">
          <a:xfrm>
            <a:off x="464073" y="5300885"/>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Tr</a:t>
            </a:r>
            <a:endParaRPr lang="en-US" sz="3200" b="1" dirty="0">
              <a:solidFill>
                <a:srgbClr val="FF0000"/>
              </a:solidFill>
              <a:latin typeface="Times New Roman" pitchFamily="18" charset="0"/>
              <a:cs typeface="Times New Roman" pitchFamily="18" charset="0"/>
            </a:endParaRPr>
          </a:p>
        </p:txBody>
      </p:sp>
      <p:sp>
        <p:nvSpPr>
          <p:cNvPr id="34" name="Rectangle 33"/>
          <p:cNvSpPr>
            <a:spLocks noChangeArrowheads="1"/>
          </p:cNvSpPr>
          <p:nvPr/>
        </p:nvSpPr>
        <p:spPr bwMode="auto">
          <a:xfrm>
            <a:off x="6795003" y="5323188"/>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tr</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6659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down)">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down)">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wipe(down)">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wipe(down)">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wipe(down)">
                                      <p:cBhvr>
                                        <p:cTn id="69" dur="5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ipe(down)">
                                      <p:cBhvr>
                                        <p:cTn id="7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a:extLst>
              <a:ext uri="{FF2B5EF4-FFF2-40B4-BE49-F238E27FC236}">
                <a16:creationId xmlns:a16="http://schemas.microsoft.com/office/drawing/2014/main" xmlns="" id="{1E738338-B617-439F-9274-62E18D16A1BD}"/>
              </a:ext>
            </a:extLst>
          </p:cNvPr>
          <p:cNvSpPr txBox="1">
            <a:spLocks noChangeArrowheads="1"/>
          </p:cNvSpPr>
          <p:nvPr/>
        </p:nvSpPr>
        <p:spPr bwMode="auto">
          <a:xfrm>
            <a:off x="5334001" y="3124201"/>
            <a:ext cx="354013"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48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mn-cs"/>
            </a:endParaRPr>
          </a:p>
        </p:txBody>
      </p:sp>
      <p:pic>
        <p:nvPicPr>
          <p:cNvPr id="15" name="图片 2">
            <a:extLst>
              <a:ext uri="{FF2B5EF4-FFF2-40B4-BE49-F238E27FC236}">
                <a16:creationId xmlns:a16="http://schemas.microsoft.com/office/drawing/2014/main" xmlns="" id="{27D68C86-3A34-48E0-9EFE-BCA4EF7AE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11" y="202906"/>
            <a:ext cx="6463333" cy="803193"/>
          </a:xfrm>
          <a:prstGeom prst="rect">
            <a:avLst/>
          </a:prstGeom>
        </p:spPr>
      </p:pic>
      <p:sp>
        <p:nvSpPr>
          <p:cNvPr id="16" name="Text Box 9">
            <a:extLst>
              <a:ext uri="{FF2B5EF4-FFF2-40B4-BE49-F238E27FC236}">
                <a16:creationId xmlns:a16="http://schemas.microsoft.com/office/drawing/2014/main" xmlns="" id="{EDE2CECD-2330-4E8B-9780-9DED0B4CC497}"/>
              </a:ext>
            </a:extLst>
          </p:cNvPr>
          <p:cNvSpPr txBox="1">
            <a:spLocks noChangeArrowheads="1"/>
          </p:cNvSpPr>
          <p:nvPr/>
        </p:nvSpPr>
        <p:spPr bwMode="auto">
          <a:xfrm>
            <a:off x="464072" y="342892"/>
            <a:ext cx="57367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vi-VN" altLang="en-US" dirty="0" smtClean="0">
                <a:solidFill>
                  <a:srgbClr val="0000FF"/>
                </a:solidFill>
                <a:latin typeface="VNI-Times" pitchFamily="2" charset="0"/>
              </a:rPr>
              <a:t> 2b/</a:t>
            </a:r>
            <a:r>
              <a:rPr lang="en-US" altLang="en-US" dirty="0" smtClean="0">
                <a:solidFill>
                  <a:srgbClr val="0000FF"/>
                </a:solidFill>
                <a:latin typeface="VNI-Times" pitchFamily="2" charset="0"/>
              </a:rPr>
              <a:t>. </a:t>
            </a:r>
            <a:r>
              <a:rPr lang="vi-VN" dirty="0">
                <a:solidFill>
                  <a:srgbClr val="0070C0"/>
                </a:solidFill>
              </a:rPr>
              <a:t>Tiếng có vần </a:t>
            </a:r>
            <a:r>
              <a:rPr lang="vi-VN" b="1" dirty="0">
                <a:solidFill>
                  <a:srgbClr val="FF0000"/>
                </a:solidFill>
              </a:rPr>
              <a:t>ươn</a:t>
            </a:r>
            <a:r>
              <a:rPr lang="vi-VN" dirty="0">
                <a:solidFill>
                  <a:srgbClr val="0070C0"/>
                </a:solidFill>
              </a:rPr>
              <a:t> hay </a:t>
            </a:r>
            <a:r>
              <a:rPr lang="vi-VN" b="1" dirty="0">
                <a:solidFill>
                  <a:srgbClr val="FF0000"/>
                </a:solidFill>
              </a:rPr>
              <a:t>ương</a:t>
            </a:r>
            <a:r>
              <a:rPr lang="vi-VN" dirty="0">
                <a:solidFill>
                  <a:srgbClr val="0070C0"/>
                </a:solidFill>
              </a:rPr>
              <a:t> </a:t>
            </a:r>
            <a:endParaRPr lang="en-US" altLang="en-US" b="1" dirty="0">
              <a:solidFill>
                <a:srgbClr val="0070C0"/>
              </a:solidFill>
              <a:latin typeface="VNI-Times" pitchFamily="2" charset="0"/>
            </a:endParaRPr>
          </a:p>
        </p:txBody>
      </p:sp>
      <p:pic>
        <p:nvPicPr>
          <p:cNvPr id="20" name="图片 9">
            <a:extLst>
              <a:ext uri="{FF2B5EF4-FFF2-40B4-BE49-F238E27FC236}">
                <a16:creationId xmlns:a16="http://schemas.microsoft.com/office/drawing/2014/main" xmlns="" id="{700BBA68-90D2-4366-AA1E-F7C2B72B8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412635" y="0"/>
            <a:ext cx="1363728" cy="1396722"/>
          </a:xfrm>
          <a:prstGeom prst="rect">
            <a:avLst/>
          </a:prstGeom>
        </p:spPr>
      </p:pic>
      <p:sp>
        <p:nvSpPr>
          <p:cNvPr id="21" name="TextBox 2"/>
          <p:cNvSpPr txBox="1">
            <a:spLocks noChangeArrowheads="1"/>
          </p:cNvSpPr>
          <p:nvPr/>
        </p:nvSpPr>
        <p:spPr bwMode="auto">
          <a:xfrm>
            <a:off x="235527" y="1333704"/>
            <a:ext cx="11693236"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vi-VN" sz="3600" dirty="0">
                <a:solidFill>
                  <a:srgbClr val="0070C0"/>
                </a:solidFill>
                <a:latin typeface="Times New Roman" panose="02020603050405020304" pitchFamily="18" charset="0"/>
                <a:cs typeface="Times New Roman" panose="02020603050405020304" pitchFamily="18" charset="0"/>
              </a:rPr>
              <a:t> </a:t>
            </a:r>
            <a:r>
              <a:rPr lang="vi-VN" sz="3600" dirty="0" smtClean="0">
                <a:solidFill>
                  <a:srgbClr val="0070C0"/>
                </a:solidFill>
                <a:latin typeface="Times New Roman" panose="02020603050405020304" pitchFamily="18" charset="0"/>
                <a:cs typeface="Times New Roman" panose="02020603050405020304" pitchFamily="18" charset="0"/>
              </a:rPr>
              <a:t>	Bạch </a:t>
            </a:r>
            <a:r>
              <a:rPr lang="vi-VN" sz="3600" dirty="0">
                <a:solidFill>
                  <a:srgbClr val="0070C0"/>
                </a:solidFill>
                <a:latin typeface="Times New Roman" panose="02020603050405020304" pitchFamily="18" charset="0"/>
                <a:cs typeface="Times New Roman" panose="02020603050405020304" pitchFamily="18" charset="0"/>
              </a:rPr>
              <a:t>Thái Bưởi luôn có ý </a:t>
            </a:r>
            <a:r>
              <a:rPr lang="vi-VN" sz="3600" dirty="0" smtClean="0">
                <a:solidFill>
                  <a:srgbClr val="0070C0"/>
                </a:solidFill>
                <a:latin typeface="Times New Roman" panose="02020603050405020304" pitchFamily="18" charset="0"/>
                <a:cs typeface="Times New Roman" panose="02020603050405020304" pitchFamily="18" charset="0"/>
              </a:rPr>
              <a:t>chí  ......  lên</a:t>
            </a:r>
            <a:r>
              <a:rPr lang="vi-VN" sz="3600" dirty="0">
                <a:solidFill>
                  <a:srgbClr val="0070C0"/>
                </a:solidFill>
                <a:latin typeface="Times New Roman" panose="02020603050405020304" pitchFamily="18" charset="0"/>
                <a:cs typeface="Times New Roman" panose="02020603050405020304" pitchFamily="18" charset="0"/>
              </a:rPr>
              <a:t>, không bao giờ buồn nản, </a:t>
            </a:r>
            <a:r>
              <a:rPr lang="vi-VN" sz="3600" dirty="0" smtClean="0">
                <a:solidFill>
                  <a:srgbClr val="0070C0"/>
                </a:solidFill>
                <a:latin typeface="Times New Roman" panose="02020603050405020304" pitchFamily="18" charset="0"/>
                <a:cs typeface="Times New Roman" panose="02020603050405020304" pitchFamily="18" charset="0"/>
              </a:rPr>
              <a:t>chán ... </a:t>
            </a:r>
            <a:r>
              <a:rPr lang="vi-VN" sz="3600" dirty="0">
                <a:solidFill>
                  <a:srgbClr val="0070C0"/>
                </a:solidFill>
                <a:latin typeface="Times New Roman" panose="02020603050405020304" pitchFamily="18" charset="0"/>
                <a:cs typeface="Times New Roman" panose="02020603050405020304" pitchFamily="18" charset="0"/>
              </a:rPr>
              <a:t>trước thất bại. Vì vậy, ông đã thành đạt trên </a:t>
            </a:r>
            <a:r>
              <a:rPr lang="vi-VN" sz="3600" dirty="0" smtClean="0">
                <a:solidFill>
                  <a:srgbClr val="0070C0"/>
                </a:solidFill>
                <a:latin typeface="Times New Roman" panose="02020603050405020304" pitchFamily="18" charset="0"/>
                <a:cs typeface="Times New Roman" panose="02020603050405020304" pitchFamily="18" charset="0"/>
              </a:rPr>
              <a:t>thương .......... </a:t>
            </a:r>
            <a:r>
              <a:rPr lang="vi-VN" sz="3600" dirty="0">
                <a:solidFill>
                  <a:srgbClr val="0070C0"/>
                </a:solidFill>
                <a:latin typeface="Times New Roman" panose="02020603050405020304" pitchFamily="18" charset="0"/>
                <a:cs typeface="Times New Roman" panose="02020603050405020304" pitchFamily="18" charset="0"/>
              </a:rPr>
              <a:t>. Cuộc cạnh tranh với những chủ tàu người Hoa từ sau ngày </a:t>
            </a:r>
            <a:r>
              <a:rPr lang="vi-VN" sz="3600" dirty="0" smtClean="0">
                <a:solidFill>
                  <a:srgbClr val="0070C0"/>
                </a:solidFill>
                <a:latin typeface="Times New Roman" panose="02020603050405020304" pitchFamily="18" charset="0"/>
                <a:cs typeface="Times New Roman" panose="02020603050405020304" pitchFamily="18" charset="0"/>
              </a:rPr>
              <a:t>khai </a:t>
            </a:r>
            <a:r>
              <a:rPr lang="vi-VN" sz="3600" smtClean="0">
                <a:solidFill>
                  <a:srgbClr val="0070C0"/>
                </a:solidFill>
                <a:latin typeface="Times New Roman" panose="02020603050405020304" pitchFamily="18" charset="0"/>
                <a:cs typeface="Times New Roman" panose="02020603050405020304" pitchFamily="18" charset="0"/>
              </a:rPr>
              <a:t>.........  công </a:t>
            </a:r>
            <a:r>
              <a:rPr lang="vi-VN" sz="3600" dirty="0">
                <a:solidFill>
                  <a:srgbClr val="0070C0"/>
                </a:solidFill>
                <a:latin typeface="Times New Roman" panose="02020603050405020304" pitchFamily="18" charset="0"/>
                <a:cs typeface="Times New Roman" panose="02020603050405020304" pitchFamily="18" charset="0"/>
              </a:rPr>
              <a:t>ty vận tải </a:t>
            </a:r>
            <a:r>
              <a:rPr lang="vi-VN" sz="3600" dirty="0" smtClean="0">
                <a:solidFill>
                  <a:srgbClr val="0070C0"/>
                </a:solidFill>
                <a:latin typeface="Times New Roman" panose="02020603050405020304" pitchFamily="18" charset="0"/>
                <a:cs typeface="Times New Roman" panose="02020603050405020304" pitchFamily="18" charset="0"/>
              </a:rPr>
              <a:t>......... thủy </a:t>
            </a:r>
            <a:r>
              <a:rPr lang="vi-VN" sz="3600" dirty="0">
                <a:solidFill>
                  <a:srgbClr val="0070C0"/>
                </a:solidFill>
                <a:latin typeface="Times New Roman" panose="02020603050405020304" pitchFamily="18" charset="0"/>
                <a:cs typeface="Times New Roman" panose="02020603050405020304" pitchFamily="18" charset="0"/>
              </a:rPr>
              <a:t>chứng tỏ tài kinh doanh của ông. Tỏ tường tâm lí khách hàng, biết khơi dậy lòng tự hào dân tộc trong mỗi người Việt, ông đã thắng các chủ tàu người Hoa, lập được một công ty lúc </a:t>
            </a:r>
            <a:r>
              <a:rPr lang="vi-VN" sz="3600" dirty="0" smtClean="0">
                <a:solidFill>
                  <a:srgbClr val="0070C0"/>
                </a:solidFill>
                <a:latin typeface="Times New Roman" panose="02020603050405020304" pitchFamily="18" charset="0"/>
                <a:cs typeface="Times New Roman" panose="02020603050405020304" pitchFamily="18" charset="0"/>
              </a:rPr>
              <a:t>thịnh .......... có </a:t>
            </a:r>
            <a:r>
              <a:rPr lang="vi-VN" sz="3600" dirty="0">
                <a:solidFill>
                  <a:srgbClr val="0070C0"/>
                </a:solidFill>
                <a:latin typeface="Times New Roman" panose="02020603050405020304" pitchFamily="18" charset="0"/>
                <a:cs typeface="Times New Roman" panose="02020603050405020304" pitchFamily="18" charset="0"/>
              </a:rPr>
              <a:t>tới ba mươi chiếc tàu lớn nhỏ. Ông xứng đáng với danh hiệu "bậc anh hùng kinh tế" mà người đương thời khen tặng</a:t>
            </a:r>
            <a:r>
              <a:rPr lang="vi-VN" sz="3600" dirty="0" smtClean="0">
                <a:solidFill>
                  <a:srgbClr val="0070C0"/>
                </a:solidFill>
                <a:latin typeface="Times New Roman" panose="02020603050405020304" pitchFamily="18" charset="0"/>
                <a:cs typeface="Times New Roman" panose="02020603050405020304" pitchFamily="18" charset="0"/>
              </a:rPr>
              <a:t>.</a:t>
            </a:r>
            <a:endParaRPr lang="en-US" altLang="en-US" sz="2400" dirty="0">
              <a:solidFill>
                <a:srgbClr val="0070C0"/>
              </a:solidFill>
              <a:latin typeface="Times New Roman" panose="02020603050405020304" pitchFamily="18" charset="0"/>
              <a:cs typeface="Times New Roman" panose="02020603050405020304" pitchFamily="18" charset="0"/>
            </a:endParaRPr>
          </a:p>
        </p:txBody>
      </p:sp>
      <p:sp>
        <p:nvSpPr>
          <p:cNvPr id="22" name="Rectangle 21"/>
          <p:cNvSpPr>
            <a:spLocks noChangeArrowheads="1"/>
          </p:cNvSpPr>
          <p:nvPr/>
        </p:nvSpPr>
        <p:spPr bwMode="auto">
          <a:xfrm>
            <a:off x="6037404" y="1340493"/>
            <a:ext cx="15151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vươn</a:t>
            </a:r>
            <a:endParaRPr lang="en-US" sz="3200" b="1" dirty="0">
              <a:solidFill>
                <a:srgbClr val="FF0000"/>
              </a:solidFill>
              <a:latin typeface="Times New Roman" pitchFamily="18" charset="0"/>
              <a:cs typeface="Times New Roman" pitchFamily="18" charset="0"/>
            </a:endParaRPr>
          </a:p>
        </p:txBody>
      </p:sp>
      <p:sp>
        <p:nvSpPr>
          <p:cNvPr id="23" name="Rectangle 22"/>
          <p:cNvSpPr>
            <a:spLocks noChangeArrowheads="1"/>
          </p:cNvSpPr>
          <p:nvPr/>
        </p:nvSpPr>
        <p:spPr bwMode="auto">
          <a:xfrm>
            <a:off x="2088200" y="1914526"/>
            <a:ext cx="9748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nản</a:t>
            </a:r>
            <a:endParaRPr lang="en-US" sz="3200" b="1" dirty="0">
              <a:solidFill>
                <a:srgbClr val="FF0000"/>
              </a:solidFill>
              <a:latin typeface="Times New Roman" pitchFamily="18" charset="0"/>
              <a:cs typeface="Times New Roman" pitchFamily="18" charset="0"/>
            </a:endParaRPr>
          </a:p>
        </p:txBody>
      </p:sp>
      <p:sp>
        <p:nvSpPr>
          <p:cNvPr id="24" name="Rectangle 23"/>
          <p:cNvSpPr>
            <a:spLocks noChangeArrowheads="1"/>
          </p:cNvSpPr>
          <p:nvPr/>
        </p:nvSpPr>
        <p:spPr bwMode="auto">
          <a:xfrm>
            <a:off x="1438942" y="2417319"/>
            <a:ext cx="20401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a:solidFill>
                  <a:srgbClr val="FF0000"/>
                </a:solidFill>
                <a:latin typeface="Times New Roman" pitchFamily="18" charset="0"/>
                <a:cs typeface="Times New Roman" pitchFamily="18" charset="0"/>
              </a:rPr>
              <a:t>t</a:t>
            </a:r>
            <a:r>
              <a:rPr lang="vi-VN" sz="3200" b="1" dirty="0" smtClean="0">
                <a:solidFill>
                  <a:srgbClr val="FF0000"/>
                </a:solidFill>
                <a:latin typeface="Times New Roman" pitchFamily="18" charset="0"/>
                <a:cs typeface="Times New Roman" pitchFamily="18" charset="0"/>
              </a:rPr>
              <a:t>rường</a:t>
            </a:r>
            <a:endParaRPr lang="en-US" sz="3200" b="1" dirty="0">
              <a:solidFill>
                <a:srgbClr val="FF0000"/>
              </a:solidFill>
              <a:latin typeface="Times New Roman" pitchFamily="18" charset="0"/>
              <a:cs typeface="Times New Roman" pitchFamily="18" charset="0"/>
            </a:endParaRPr>
          </a:p>
        </p:txBody>
      </p:sp>
      <p:sp>
        <p:nvSpPr>
          <p:cNvPr id="25" name="Rectangle 24"/>
          <p:cNvSpPr>
            <a:spLocks noChangeArrowheads="1"/>
          </p:cNvSpPr>
          <p:nvPr/>
        </p:nvSpPr>
        <p:spPr bwMode="auto">
          <a:xfrm>
            <a:off x="3128511" y="3002094"/>
            <a:ext cx="19005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trương</a:t>
            </a:r>
            <a:endParaRPr lang="en-US" sz="3200" b="1" dirty="0">
              <a:solidFill>
                <a:srgbClr val="FF0000"/>
              </a:solidFill>
              <a:latin typeface="Times New Roman" pitchFamily="18" charset="0"/>
              <a:cs typeface="Times New Roman" pitchFamily="18" charset="0"/>
            </a:endParaRPr>
          </a:p>
        </p:txBody>
      </p:sp>
      <p:sp>
        <p:nvSpPr>
          <p:cNvPr id="26" name="Rectangle 25"/>
          <p:cNvSpPr>
            <a:spLocks noChangeArrowheads="1"/>
          </p:cNvSpPr>
          <p:nvPr/>
        </p:nvSpPr>
        <p:spPr bwMode="auto">
          <a:xfrm>
            <a:off x="7132241" y="3002093"/>
            <a:ext cx="180174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smtClean="0">
                <a:solidFill>
                  <a:srgbClr val="FF0000"/>
                </a:solidFill>
                <a:latin typeface="Times New Roman" pitchFamily="18" charset="0"/>
                <a:cs typeface="Times New Roman" pitchFamily="18" charset="0"/>
              </a:rPr>
              <a:t>đường</a:t>
            </a:r>
            <a:endParaRPr lang="en-US" sz="3200" b="1" dirty="0">
              <a:solidFill>
                <a:srgbClr val="FF0000"/>
              </a:solidFill>
              <a:latin typeface="Times New Roman" pitchFamily="18" charset="0"/>
              <a:cs typeface="Times New Roman" pitchFamily="18" charset="0"/>
            </a:endParaRPr>
          </a:p>
        </p:txBody>
      </p:sp>
      <p:sp>
        <p:nvSpPr>
          <p:cNvPr id="33" name="Rectangle 32"/>
          <p:cNvSpPr>
            <a:spLocks noChangeArrowheads="1"/>
          </p:cNvSpPr>
          <p:nvPr/>
        </p:nvSpPr>
        <p:spPr bwMode="auto">
          <a:xfrm>
            <a:off x="10176109" y="4608158"/>
            <a:ext cx="20158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vi-VN" sz="3200" b="1" dirty="0">
                <a:solidFill>
                  <a:srgbClr val="FF0000"/>
                </a:solidFill>
                <a:latin typeface="Times New Roman" pitchFamily="18" charset="0"/>
                <a:cs typeface="Times New Roman" pitchFamily="18" charset="0"/>
              </a:rPr>
              <a:t>v</a:t>
            </a:r>
            <a:r>
              <a:rPr lang="vi-VN" sz="3200" b="1" dirty="0" smtClean="0">
                <a:solidFill>
                  <a:srgbClr val="FF0000"/>
                </a:solidFill>
                <a:latin typeface="Times New Roman" pitchFamily="18" charset="0"/>
                <a:cs typeface="Times New Roman" pitchFamily="18" charset="0"/>
              </a:rPr>
              <a:t>ượng</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2605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down)">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42197"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58" y="4429223"/>
            <a:ext cx="4210312" cy="2696329"/>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30911"/>
            <a:ext cx="3724275" cy="1838325"/>
          </a:xfrm>
          <a:prstGeom prst="rect">
            <a:avLst/>
          </a:prstGeom>
        </p:spPr>
      </p:pic>
      <p:grpSp>
        <p:nvGrpSpPr>
          <p:cNvPr id="13" name="组合 12"/>
          <p:cNvGrpSpPr/>
          <p:nvPr/>
        </p:nvGrpSpPr>
        <p:grpSpPr>
          <a:xfrm flipH="1">
            <a:off x="2558050" y="1360674"/>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6923" y="1347283"/>
            <a:ext cx="800100" cy="762000"/>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66601" y="2635984"/>
            <a:ext cx="2224562" cy="1881022"/>
          </a:xfrm>
          <a:prstGeom prst="rect">
            <a:avLst/>
          </a:prstGeom>
        </p:spPr>
      </p:pic>
      <p:pic>
        <p:nvPicPr>
          <p:cNvPr id="12" name="Picture 3">
            <a:extLst>
              <a:ext uri="{FF2B5EF4-FFF2-40B4-BE49-F238E27FC236}">
                <a16:creationId xmlns:a16="http://schemas.microsoft.com/office/drawing/2014/main" xmlns="" id="{D60CA684-9464-4F0D-A619-5DC3C25E6CC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301792" y="-435877"/>
            <a:ext cx="3790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a:extLst>
              <a:ext uri="{FF2B5EF4-FFF2-40B4-BE49-F238E27FC236}">
                <a16:creationId xmlns:a16="http://schemas.microsoft.com/office/drawing/2014/main" xmlns="" id="{B616CBAF-F0D2-4558-A693-F42B9F2D359A}"/>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10800000">
            <a:off x="4179889" y="1"/>
            <a:ext cx="3762375"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a:extLst>
              <a:ext uri="{FF2B5EF4-FFF2-40B4-BE49-F238E27FC236}">
                <a16:creationId xmlns:a16="http://schemas.microsoft.com/office/drawing/2014/main" xmlns="" id="{9147657B-5444-4CCE-A9C0-37D0FD81CD14}"/>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rot="10302144">
            <a:off x="6989764" y="-50739"/>
            <a:ext cx="3790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xmlns="" id="{A87E6A28-C1F1-4E13-A400-93A5227E6453}"/>
              </a:ext>
            </a:extLst>
          </p:cNvPr>
          <p:cNvSpPr txBox="1"/>
          <p:nvPr/>
        </p:nvSpPr>
        <p:spPr>
          <a:xfrm>
            <a:off x="2740344" y="3153429"/>
            <a:ext cx="6427974" cy="646331"/>
          </a:xfrm>
          <a:prstGeom prst="rect">
            <a:avLst/>
          </a:prstGeom>
          <a:noFill/>
        </p:spPr>
        <p:txBody>
          <a:bodyPr wrap="square" rtlCol="0">
            <a:spAutoFit/>
          </a:bodyPr>
          <a:lstStyle/>
          <a:p>
            <a:pPr algn="ctr"/>
            <a:r>
              <a:rPr lang="en-US" sz="3600" dirty="0">
                <a:latin typeface="Goudy Stout" panose="0202090407030B020401" pitchFamily="18" charset="0"/>
              </a:rPr>
              <a:t>THANK YOU</a:t>
            </a:r>
          </a:p>
        </p:txBody>
      </p:sp>
    </p:spTree>
    <p:extLst>
      <p:ext uri="{BB962C8B-B14F-4D97-AF65-F5344CB8AC3E}">
        <p14:creationId xmlns:p14="http://schemas.microsoft.com/office/powerpoint/2010/main" val="227583570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42"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par>
                                <p:cTn id="23" presetID="3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up)">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978" y="-721716"/>
            <a:ext cx="13653370" cy="7886604"/>
          </a:xfrm>
          <a:prstGeom prst="rect">
            <a:avLst/>
          </a:prstGeom>
        </p:spPr>
      </p:pic>
      <p:graphicFrame>
        <p:nvGraphicFramePr>
          <p:cNvPr id="6" name="Table 6">
            <a:extLst>
              <a:ext uri="{FF2B5EF4-FFF2-40B4-BE49-F238E27FC236}">
                <a16:creationId xmlns:a16="http://schemas.microsoft.com/office/drawing/2014/main" xmlns="" id="{25FF61CF-086A-4B3C-A66D-0B6EEAD0F4F1}"/>
              </a:ext>
            </a:extLst>
          </p:cNvPr>
          <p:cNvGraphicFramePr>
            <a:graphicFrameLocks noGrp="1"/>
          </p:cNvGraphicFramePr>
          <p:nvPr>
            <p:extLst>
              <p:ext uri="{D42A27DB-BD31-4B8C-83A1-F6EECF244321}">
                <p14:modId xmlns:p14="http://schemas.microsoft.com/office/powerpoint/2010/main" val="2600441950"/>
              </p:ext>
            </p:extLst>
          </p:nvPr>
        </p:nvGraphicFramePr>
        <p:xfrm>
          <a:off x="885172" y="1362416"/>
          <a:ext cx="11306828" cy="3872282"/>
        </p:xfrm>
        <a:graphic>
          <a:graphicData uri="http://schemas.openxmlformats.org/drawingml/2006/table">
            <a:tbl>
              <a:tblPr firstRow="1" bandRow="1">
                <a:tableStyleId>{5C22544A-7EE6-4342-B048-85BDC9FD1C3A}</a:tableStyleId>
              </a:tblPr>
              <a:tblGrid>
                <a:gridCol w="5653414">
                  <a:extLst>
                    <a:ext uri="{9D8B030D-6E8A-4147-A177-3AD203B41FA5}">
                      <a16:colId xmlns:a16="http://schemas.microsoft.com/office/drawing/2014/main" xmlns="" val="201621715"/>
                    </a:ext>
                  </a:extLst>
                </a:gridCol>
                <a:gridCol w="5653414">
                  <a:extLst>
                    <a:ext uri="{9D8B030D-6E8A-4147-A177-3AD203B41FA5}">
                      <a16:colId xmlns:a16="http://schemas.microsoft.com/office/drawing/2014/main" xmlns="" val="3935905368"/>
                    </a:ext>
                  </a:extLst>
                </a:gridCol>
              </a:tblGrid>
              <a:tr h="3872282">
                <a:tc>
                  <a:txBody>
                    <a:bodyPr/>
                    <a:lstStyle/>
                    <a:p>
                      <a:pPr algn="just"/>
                      <a:r>
                        <a:rPr lang="en-US" sz="2400" b="1" dirty="0" err="1">
                          <a:solidFill>
                            <a:schemeClr val="tx2">
                              <a:lumMod val="10000"/>
                            </a:schemeClr>
                          </a:solidFill>
                          <a:latin typeface="Times New Roman" pitchFamily="18" charset="0"/>
                          <a:cs typeface="Times New Roman" pitchFamily="18" charset="0"/>
                        </a:rPr>
                        <a:t>Nếu</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chúng</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mình</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có</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phép</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lạ</a:t>
                      </a:r>
                      <a:r>
                        <a:rPr lang="en-US" sz="2400" b="1" dirty="0">
                          <a:solidFill>
                            <a:schemeClr val="tx2">
                              <a:lumMod val="10000"/>
                            </a:schemeClr>
                          </a:solidFill>
                          <a:latin typeface="Times New Roman" pitchFamily="18" charset="0"/>
                          <a:cs typeface="Times New Roman" pitchFamily="18" charset="0"/>
                        </a:rPr>
                        <a:t> </a:t>
                      </a:r>
                    </a:p>
                    <a:p>
                      <a:pPr algn="just"/>
                      <a:r>
                        <a:rPr lang="en-US" sz="2400" b="1" dirty="0" err="1">
                          <a:solidFill>
                            <a:schemeClr val="tx2">
                              <a:lumMod val="10000"/>
                            </a:schemeClr>
                          </a:solidFill>
                          <a:latin typeface="Times New Roman" pitchFamily="18" charset="0"/>
                          <a:cs typeface="Times New Roman" pitchFamily="18" charset="0"/>
                        </a:rPr>
                        <a:t>Bắt</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hạt</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giống</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nảy</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mầm</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nhanh</a:t>
                      </a:r>
                      <a:r>
                        <a:rPr lang="en-US" sz="2400" b="1" dirty="0">
                          <a:solidFill>
                            <a:schemeClr val="tx2">
                              <a:lumMod val="10000"/>
                            </a:schemeClr>
                          </a:solidFill>
                          <a:latin typeface="Times New Roman" pitchFamily="18" charset="0"/>
                          <a:cs typeface="Times New Roman" pitchFamily="18" charset="0"/>
                        </a:rPr>
                        <a:t>       </a:t>
                      </a:r>
                    </a:p>
                    <a:p>
                      <a:pPr algn="just"/>
                      <a:r>
                        <a:rPr lang="en-US" sz="2400" b="1" dirty="0" err="1">
                          <a:solidFill>
                            <a:schemeClr val="tx2">
                              <a:lumMod val="10000"/>
                            </a:schemeClr>
                          </a:solidFill>
                          <a:latin typeface="Times New Roman" pitchFamily="18" charset="0"/>
                          <a:cs typeface="Times New Roman" pitchFamily="18" charset="0"/>
                        </a:rPr>
                        <a:t>Chớp</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mắt</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thành</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cây</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đầy</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quả</a:t>
                      </a:r>
                      <a:r>
                        <a:rPr lang="en-US" sz="2400" b="1" dirty="0">
                          <a:solidFill>
                            <a:schemeClr val="tx2">
                              <a:lumMod val="10000"/>
                            </a:schemeClr>
                          </a:solidFill>
                          <a:latin typeface="Times New Roman" pitchFamily="18" charset="0"/>
                          <a:cs typeface="Times New Roman" pitchFamily="18" charset="0"/>
                        </a:rPr>
                        <a:t>          </a:t>
                      </a:r>
                    </a:p>
                    <a:p>
                      <a:pPr algn="just"/>
                      <a:r>
                        <a:rPr lang="en-US" sz="2400" b="1" dirty="0" err="1">
                          <a:solidFill>
                            <a:schemeClr val="tx2">
                              <a:lumMod val="10000"/>
                            </a:schemeClr>
                          </a:solidFill>
                          <a:latin typeface="Times New Roman" pitchFamily="18" charset="0"/>
                          <a:cs typeface="Times New Roman" pitchFamily="18" charset="0"/>
                        </a:rPr>
                        <a:t>Tha</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hồ</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hái</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chén</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ngọt</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lành</a:t>
                      </a:r>
                      <a:r>
                        <a:rPr lang="en-US" sz="2400" b="1" dirty="0">
                          <a:solidFill>
                            <a:schemeClr val="tx2">
                              <a:lumMod val="10000"/>
                            </a:schemeClr>
                          </a:solidFill>
                          <a:latin typeface="Times New Roman" pitchFamily="18" charset="0"/>
                          <a:cs typeface="Times New Roman" pitchFamily="18" charset="0"/>
                        </a:rPr>
                        <a:t>.  </a:t>
                      </a:r>
                    </a:p>
                    <a:p>
                      <a:pPr algn="just"/>
                      <a:r>
                        <a:rPr lang="en-US" sz="2400" b="1" dirty="0">
                          <a:solidFill>
                            <a:schemeClr val="tx2">
                              <a:lumMod val="10000"/>
                            </a:schemeClr>
                          </a:solidFill>
                          <a:latin typeface="Times New Roman" pitchFamily="18" charset="0"/>
                          <a:cs typeface="Times New Roman" pitchFamily="18" charset="0"/>
                        </a:rPr>
                        <a:t>            </a:t>
                      </a:r>
                    </a:p>
                    <a:p>
                      <a:pPr algn="just"/>
                      <a:r>
                        <a:rPr lang="en-US" sz="2400" b="1" dirty="0" err="1">
                          <a:solidFill>
                            <a:schemeClr val="tx2">
                              <a:lumMod val="10000"/>
                            </a:schemeClr>
                          </a:solidFill>
                          <a:latin typeface="Times New Roman" pitchFamily="18" charset="0"/>
                          <a:cs typeface="Times New Roman" pitchFamily="18" charset="0"/>
                        </a:rPr>
                        <a:t>Nếu</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chúng</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mình</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có</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phép</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lạ</a:t>
                      </a:r>
                      <a:r>
                        <a:rPr lang="en-US" sz="2400" b="1" dirty="0">
                          <a:solidFill>
                            <a:schemeClr val="tx2">
                              <a:lumMod val="10000"/>
                            </a:schemeClr>
                          </a:solidFill>
                          <a:latin typeface="Times New Roman" pitchFamily="18" charset="0"/>
                          <a:cs typeface="Times New Roman" pitchFamily="18" charset="0"/>
                        </a:rPr>
                        <a:t>            </a:t>
                      </a:r>
                    </a:p>
                    <a:p>
                      <a:pPr algn="just"/>
                      <a:r>
                        <a:rPr lang="en-US" sz="2400" b="1" dirty="0" err="1">
                          <a:solidFill>
                            <a:schemeClr val="tx2">
                              <a:lumMod val="10000"/>
                            </a:schemeClr>
                          </a:solidFill>
                          <a:latin typeface="Times New Roman" pitchFamily="18" charset="0"/>
                          <a:cs typeface="Times New Roman" pitchFamily="18" charset="0"/>
                        </a:rPr>
                        <a:t>Ngủ</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dậy</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thành</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người</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lớn</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ngay</a:t>
                      </a:r>
                      <a:r>
                        <a:rPr lang="en-US" sz="2400" b="1" dirty="0">
                          <a:solidFill>
                            <a:schemeClr val="tx2">
                              <a:lumMod val="10000"/>
                            </a:schemeClr>
                          </a:solidFill>
                          <a:latin typeface="Times New Roman" pitchFamily="18" charset="0"/>
                          <a:cs typeface="Times New Roman" pitchFamily="18" charset="0"/>
                        </a:rPr>
                        <a:t>      </a:t>
                      </a:r>
                    </a:p>
                    <a:p>
                      <a:pPr algn="just"/>
                      <a:r>
                        <a:rPr lang="en-US" sz="2400" b="1" dirty="0" err="1">
                          <a:solidFill>
                            <a:schemeClr val="tx2">
                              <a:lumMod val="10000"/>
                            </a:schemeClr>
                          </a:solidFill>
                          <a:latin typeface="Times New Roman" pitchFamily="18" charset="0"/>
                          <a:cs typeface="Times New Roman" pitchFamily="18" charset="0"/>
                        </a:rPr>
                        <a:t>Đứa</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thì</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lặn</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xuống</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đáy</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biển</a:t>
                      </a:r>
                      <a:r>
                        <a:rPr lang="en-US" sz="2400" b="1" dirty="0">
                          <a:solidFill>
                            <a:schemeClr val="tx2">
                              <a:lumMod val="10000"/>
                            </a:schemeClr>
                          </a:solidFill>
                          <a:latin typeface="Times New Roman" pitchFamily="18" charset="0"/>
                          <a:cs typeface="Times New Roman" pitchFamily="18" charset="0"/>
                        </a:rPr>
                        <a:t>            </a:t>
                      </a:r>
                    </a:p>
                    <a:p>
                      <a:pPr algn="just"/>
                      <a:r>
                        <a:rPr lang="en-US" sz="2400" b="1" dirty="0" err="1">
                          <a:solidFill>
                            <a:schemeClr val="tx2">
                              <a:lumMod val="10000"/>
                            </a:schemeClr>
                          </a:solidFill>
                          <a:latin typeface="Times New Roman" pitchFamily="18" charset="0"/>
                          <a:cs typeface="Times New Roman" pitchFamily="18" charset="0"/>
                        </a:rPr>
                        <a:t>Đứa</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thì</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ngồi</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lái</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máy</a:t>
                      </a:r>
                      <a:r>
                        <a:rPr lang="en-US" sz="2400" b="1" dirty="0">
                          <a:solidFill>
                            <a:schemeClr val="tx2">
                              <a:lumMod val="10000"/>
                            </a:schemeClr>
                          </a:solidFill>
                          <a:latin typeface="Times New Roman" pitchFamily="18" charset="0"/>
                          <a:cs typeface="Times New Roman" pitchFamily="18" charset="0"/>
                        </a:rPr>
                        <a:t> bay. </a:t>
                      </a:r>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defRPr/>
                      </a:pPr>
                      <a:r>
                        <a:rPr lang="en-US" sz="2400" b="1" dirty="0" err="1">
                          <a:solidFill>
                            <a:schemeClr val="tx2">
                              <a:lumMod val="10000"/>
                            </a:schemeClr>
                          </a:solidFill>
                          <a:latin typeface="Times New Roman" pitchFamily="18" charset="0"/>
                          <a:cs typeface="Times New Roman" pitchFamily="18" charset="0"/>
                        </a:rPr>
                        <a:t>Nếu</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chúng</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mình</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có</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phép</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lạ</a:t>
                      </a:r>
                      <a:endParaRPr lang="en-US" sz="2400" b="1" dirty="0">
                        <a:solidFill>
                          <a:schemeClr val="tx2">
                            <a:lumMod val="10000"/>
                          </a:schemeClr>
                        </a:solidFill>
                        <a:latin typeface="Times New Roman" pitchFamily="18" charset="0"/>
                        <a:cs typeface="Times New Roman" pitchFamily="18" charset="0"/>
                      </a:endParaRPr>
                    </a:p>
                    <a:p>
                      <a:pPr algn="just"/>
                      <a:r>
                        <a:rPr lang="en-US" sz="2400" b="1" dirty="0" err="1">
                          <a:solidFill>
                            <a:schemeClr val="tx2">
                              <a:lumMod val="10000"/>
                            </a:schemeClr>
                          </a:solidFill>
                          <a:latin typeface="Times New Roman" pitchFamily="18" charset="0"/>
                          <a:cs typeface="Times New Roman" pitchFamily="18" charset="0"/>
                        </a:rPr>
                        <a:t>Hái</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triệu</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vì</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sao</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xuống</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cùng</a:t>
                      </a:r>
                      <a:endParaRPr lang="en-US" sz="2400" b="1" dirty="0">
                        <a:solidFill>
                          <a:schemeClr val="tx2">
                            <a:lumMod val="10000"/>
                          </a:schemeClr>
                        </a:solidFill>
                        <a:latin typeface="Times New Roman" pitchFamily="18" charset="0"/>
                        <a:cs typeface="Times New Roman" pitchFamily="18" charset="0"/>
                      </a:endParaRPr>
                    </a:p>
                    <a:p>
                      <a:pPr algn="just"/>
                      <a:r>
                        <a:rPr lang="en-US" sz="2400" b="1" dirty="0" err="1">
                          <a:solidFill>
                            <a:schemeClr val="tx2">
                              <a:lumMod val="10000"/>
                            </a:schemeClr>
                          </a:solidFill>
                          <a:latin typeface="Times New Roman" pitchFamily="18" charset="0"/>
                          <a:cs typeface="Times New Roman" pitchFamily="18" charset="0"/>
                        </a:rPr>
                        <a:t>Đúc</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thành</a:t>
                      </a:r>
                      <a:r>
                        <a:rPr lang="en-US" sz="2400" b="1" dirty="0">
                          <a:solidFill>
                            <a:schemeClr val="tx2">
                              <a:lumMod val="10000"/>
                            </a:schemeClr>
                          </a:solidFill>
                          <a:latin typeface="Times New Roman" pitchFamily="18" charset="0"/>
                          <a:cs typeface="Times New Roman" pitchFamily="18" charset="0"/>
                        </a:rPr>
                        <a:t> ông </a:t>
                      </a:r>
                      <a:r>
                        <a:rPr lang="en-US" sz="2400" b="1" dirty="0" err="1">
                          <a:solidFill>
                            <a:schemeClr val="tx2">
                              <a:lumMod val="10000"/>
                            </a:schemeClr>
                          </a:solidFill>
                          <a:latin typeface="Times New Roman" pitchFamily="18" charset="0"/>
                          <a:cs typeface="Times New Roman" pitchFamily="18" charset="0"/>
                        </a:rPr>
                        <a:t>mặt</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trời</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mới</a:t>
                      </a:r>
                      <a:endParaRPr lang="en-US" sz="2400" b="1" dirty="0">
                        <a:solidFill>
                          <a:schemeClr val="tx2">
                            <a:lumMod val="10000"/>
                          </a:schemeClr>
                        </a:solidFill>
                        <a:latin typeface="Times New Roman" pitchFamily="18" charset="0"/>
                        <a:cs typeface="Times New Roman" pitchFamily="18" charset="0"/>
                      </a:endParaRPr>
                    </a:p>
                    <a:p>
                      <a:pPr algn="just">
                        <a:defRPr/>
                      </a:pPr>
                      <a:r>
                        <a:rPr lang="en-US" sz="2400" b="1" dirty="0" err="1">
                          <a:solidFill>
                            <a:schemeClr val="tx2">
                              <a:lumMod val="10000"/>
                            </a:schemeClr>
                          </a:solidFill>
                          <a:latin typeface="Times New Roman" pitchFamily="18" charset="0"/>
                          <a:cs typeface="Times New Roman" pitchFamily="18" charset="0"/>
                        </a:rPr>
                        <a:t>Mãi</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mãi</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không</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còn</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mùa</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đông</a:t>
                      </a:r>
                      <a:r>
                        <a:rPr lang="en-US" sz="2400" b="1" dirty="0">
                          <a:solidFill>
                            <a:schemeClr val="tx2">
                              <a:lumMod val="10000"/>
                            </a:schemeClr>
                          </a:solidFill>
                          <a:latin typeface="Times New Roman" pitchFamily="18" charset="0"/>
                          <a:cs typeface="Times New Roman" pitchFamily="18" charset="0"/>
                        </a:rPr>
                        <a:t>.</a:t>
                      </a:r>
                    </a:p>
                    <a:p>
                      <a:pPr algn="just">
                        <a:defRPr/>
                      </a:pPr>
                      <a:endParaRPr lang="en-US" sz="2400" b="1" dirty="0">
                        <a:solidFill>
                          <a:schemeClr val="tx2">
                            <a:lumMod val="10000"/>
                          </a:schemeClr>
                        </a:solidFill>
                        <a:latin typeface="Times New Roman" pitchFamily="18" charset="0"/>
                        <a:cs typeface="Times New Roman" pitchFamily="18" charset="0"/>
                      </a:endParaRPr>
                    </a:p>
                    <a:p>
                      <a:pPr algn="just"/>
                      <a:r>
                        <a:rPr lang="en-US" sz="2400" b="1" dirty="0" err="1">
                          <a:solidFill>
                            <a:schemeClr val="tx2">
                              <a:lumMod val="10000"/>
                            </a:schemeClr>
                          </a:solidFill>
                          <a:latin typeface="Times New Roman" pitchFamily="18" charset="0"/>
                          <a:cs typeface="Times New Roman" pitchFamily="18" charset="0"/>
                        </a:rPr>
                        <a:t>Nếu</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chúng</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mình</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có</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phép</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lạ</a:t>
                      </a:r>
                      <a:r>
                        <a:rPr lang="en-US" sz="2400" b="1" dirty="0">
                          <a:solidFill>
                            <a:schemeClr val="tx2">
                              <a:lumMod val="10000"/>
                            </a:schemeClr>
                          </a:solidFill>
                          <a:latin typeface="Times New Roman" pitchFamily="18" charset="0"/>
                          <a:cs typeface="Times New Roman" pitchFamily="18" charset="0"/>
                        </a:rPr>
                        <a:t> </a:t>
                      </a:r>
                    </a:p>
                    <a:p>
                      <a:pPr algn="just"/>
                      <a:r>
                        <a:rPr lang="en-US" sz="2400" b="1" dirty="0" err="1">
                          <a:solidFill>
                            <a:schemeClr val="tx2">
                              <a:lumMod val="10000"/>
                            </a:schemeClr>
                          </a:solidFill>
                          <a:latin typeface="Times New Roman" pitchFamily="18" charset="0"/>
                          <a:cs typeface="Times New Roman" pitchFamily="18" charset="0"/>
                        </a:rPr>
                        <a:t>Hoá</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trái</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bom</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thành</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trái</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ngon</a:t>
                      </a:r>
                      <a:endParaRPr lang="en-US" sz="2400" b="1" dirty="0">
                        <a:solidFill>
                          <a:schemeClr val="tx2">
                            <a:lumMod val="10000"/>
                          </a:schemeClr>
                        </a:solidFill>
                        <a:latin typeface="Times New Roman" pitchFamily="18" charset="0"/>
                        <a:cs typeface="Times New Roman" pitchFamily="18" charset="0"/>
                      </a:endParaRPr>
                    </a:p>
                    <a:p>
                      <a:pPr algn="just"/>
                      <a:r>
                        <a:rPr lang="en-US" sz="2400" b="1" dirty="0" err="1">
                          <a:solidFill>
                            <a:schemeClr val="tx2">
                              <a:lumMod val="10000"/>
                            </a:schemeClr>
                          </a:solidFill>
                          <a:latin typeface="Times New Roman" pitchFamily="18" charset="0"/>
                          <a:cs typeface="Times New Roman" pitchFamily="18" charset="0"/>
                        </a:rPr>
                        <a:t>Trong</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ruột</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không</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còn</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thuốc</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nổ</a:t>
                      </a:r>
                      <a:endParaRPr lang="en-US" sz="2400" b="1" dirty="0">
                        <a:solidFill>
                          <a:schemeClr val="tx2">
                            <a:lumMod val="10000"/>
                          </a:schemeClr>
                        </a:solidFill>
                        <a:latin typeface="Times New Roman" pitchFamily="18" charset="0"/>
                        <a:cs typeface="Times New Roman" pitchFamily="18" charset="0"/>
                      </a:endParaRPr>
                    </a:p>
                    <a:p>
                      <a:pPr algn="just">
                        <a:defRPr/>
                      </a:pPr>
                      <a:r>
                        <a:rPr lang="en-US" sz="2400" b="1" dirty="0" err="1">
                          <a:solidFill>
                            <a:schemeClr val="tx2">
                              <a:lumMod val="10000"/>
                            </a:schemeClr>
                          </a:solidFill>
                          <a:latin typeface="Times New Roman" pitchFamily="18" charset="0"/>
                          <a:cs typeface="Times New Roman" pitchFamily="18" charset="0"/>
                        </a:rPr>
                        <a:t>Chỉ</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toàn</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kẹo</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với</a:t>
                      </a:r>
                      <a:r>
                        <a:rPr lang="en-US" sz="2400" b="1" dirty="0">
                          <a:solidFill>
                            <a:schemeClr val="tx2">
                              <a:lumMod val="10000"/>
                            </a:schemeClr>
                          </a:solidFill>
                          <a:latin typeface="Times New Roman" pitchFamily="18" charset="0"/>
                          <a:cs typeface="Times New Roman" pitchFamily="18" charset="0"/>
                        </a:rPr>
                        <a:t> bi </a:t>
                      </a:r>
                      <a:r>
                        <a:rPr lang="en-US" sz="2400" b="1" dirty="0" err="1">
                          <a:solidFill>
                            <a:schemeClr val="tx2">
                              <a:lumMod val="10000"/>
                            </a:schemeClr>
                          </a:solidFill>
                          <a:latin typeface="Times New Roman" pitchFamily="18" charset="0"/>
                          <a:cs typeface="Times New Roman" pitchFamily="18" charset="0"/>
                        </a:rPr>
                        <a:t>tròn</a:t>
                      </a:r>
                      <a:r>
                        <a:rPr lang="en-US" sz="2400" b="1" dirty="0">
                          <a:solidFill>
                            <a:schemeClr val="tx2">
                              <a:lumMod val="10000"/>
                            </a:schemeClr>
                          </a:solidFill>
                          <a:latin typeface="Times New Roman" pitchFamily="18" charset="0"/>
                          <a:cs typeface="Times New Roman" pitchFamily="18" charset="0"/>
                        </a:rPr>
                        <a:t>.</a:t>
                      </a:r>
                    </a:p>
                    <a:p>
                      <a:pPr algn="just"/>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Định</a:t>
                      </a:r>
                      <a:r>
                        <a:rPr lang="en-US" sz="2400" b="1" dirty="0">
                          <a:solidFill>
                            <a:schemeClr val="tx2">
                              <a:lumMod val="10000"/>
                            </a:schemeClr>
                          </a:solidFill>
                          <a:latin typeface="Times New Roman" pitchFamily="18" charset="0"/>
                          <a:cs typeface="Times New Roman" pitchFamily="18" charset="0"/>
                        </a:rPr>
                        <a:t> </a:t>
                      </a:r>
                      <a:r>
                        <a:rPr lang="en-US" sz="2400" b="1" dirty="0" err="1">
                          <a:solidFill>
                            <a:schemeClr val="tx2">
                              <a:lumMod val="10000"/>
                            </a:schemeClr>
                          </a:solidFill>
                          <a:latin typeface="Times New Roman" pitchFamily="18" charset="0"/>
                          <a:cs typeface="Times New Roman" pitchFamily="18" charset="0"/>
                        </a:rPr>
                        <a:t>Hải</a:t>
                      </a:r>
                      <a:endParaRPr lang="en-US" sz="2400" dirty="0"/>
                    </a:p>
                  </a:txBody>
                  <a:tcPr marL="121920" marR="12192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621785195"/>
                  </a:ext>
                </a:extLst>
              </a:tr>
            </a:tbl>
          </a:graphicData>
        </a:graphic>
      </p:graphicFrame>
      <p:sp>
        <p:nvSpPr>
          <p:cNvPr id="7" name="Rectangle 6">
            <a:extLst>
              <a:ext uri="{FF2B5EF4-FFF2-40B4-BE49-F238E27FC236}">
                <a16:creationId xmlns:a16="http://schemas.microsoft.com/office/drawing/2014/main" xmlns="" id="{D65A1F0D-6433-4EE0-8E93-48B448BC7FAB}"/>
              </a:ext>
            </a:extLst>
          </p:cNvPr>
          <p:cNvSpPr/>
          <p:nvPr/>
        </p:nvSpPr>
        <p:spPr>
          <a:xfrm>
            <a:off x="514717" y="4930071"/>
            <a:ext cx="11333320" cy="954107"/>
          </a:xfrm>
          <a:prstGeom prst="rect">
            <a:avLst/>
          </a:prstGeom>
        </p:spPr>
        <p:txBody>
          <a:bodyPr wrap="square">
            <a:spAutoFit/>
          </a:bodyPr>
          <a:lstStyle/>
          <a:p>
            <a:pPr algn="just">
              <a:spcBef>
                <a:spcPct val="50000"/>
              </a:spcBef>
              <a:defRPr/>
            </a:pPr>
            <a:r>
              <a:rPr lang="en-US" sz="2800" b="1" i="1" dirty="0" err="1" smtClean="0">
                <a:solidFill>
                  <a:srgbClr val="C00000"/>
                </a:solidFill>
                <a:latin typeface="Times New Roman" pitchFamily="18" charset="0"/>
                <a:cs typeface="Times New Roman" pitchFamily="18" charset="0"/>
              </a:rPr>
              <a:t>Việc</a:t>
            </a:r>
            <a:r>
              <a:rPr lang="en-US" sz="2800" b="1" i="1" dirty="0" smtClean="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lặp</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lại</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nhiều</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lần</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cụm</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từ</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Nếu</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chúng</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mình</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có</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phép</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lạ</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trong</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bài</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thơ</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cho</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em</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biết</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điều</a:t>
            </a:r>
            <a:r>
              <a:rPr lang="en-US" sz="2800" b="1" i="1" dirty="0">
                <a:solidFill>
                  <a:srgbClr val="C00000"/>
                </a:solidFill>
                <a:latin typeface="Times New Roman" pitchFamily="18" charset="0"/>
                <a:cs typeface="Times New Roman" pitchFamily="18" charset="0"/>
              </a:rPr>
              <a:t> </a:t>
            </a:r>
            <a:r>
              <a:rPr lang="en-US" sz="2800" b="1" i="1" dirty="0" err="1">
                <a:solidFill>
                  <a:srgbClr val="C00000"/>
                </a:solidFill>
                <a:latin typeface="Times New Roman" pitchFamily="18" charset="0"/>
                <a:cs typeface="Times New Roman" pitchFamily="18" charset="0"/>
              </a:rPr>
              <a:t>gì</a:t>
            </a:r>
            <a:r>
              <a:rPr lang="en-US" sz="2800" b="1" i="1" dirty="0">
                <a:solidFill>
                  <a:srgbClr val="C00000"/>
                </a:solidFill>
                <a:latin typeface="Times New Roman" pitchFamily="18" charset="0"/>
                <a:cs typeface="Times New Roman" pitchFamily="18" charset="0"/>
              </a:rPr>
              <a:t>? </a:t>
            </a:r>
          </a:p>
        </p:txBody>
      </p:sp>
      <p:sp>
        <p:nvSpPr>
          <p:cNvPr id="8" name="TextBox 7">
            <a:extLst>
              <a:ext uri="{FF2B5EF4-FFF2-40B4-BE49-F238E27FC236}">
                <a16:creationId xmlns:a16="http://schemas.microsoft.com/office/drawing/2014/main" xmlns="" id="{2AF404EF-E79F-4685-91B4-71EF5CC5A3C2}"/>
              </a:ext>
            </a:extLst>
          </p:cNvPr>
          <p:cNvSpPr txBox="1"/>
          <p:nvPr/>
        </p:nvSpPr>
        <p:spPr>
          <a:xfrm rot="10800000" flipV="1">
            <a:off x="576198" y="5812077"/>
            <a:ext cx="11035430" cy="954107"/>
          </a:xfrm>
          <a:prstGeom prst="rect">
            <a:avLst/>
          </a:prstGeom>
          <a:noFill/>
        </p:spPr>
        <p:txBody>
          <a:bodyPr wrap="square">
            <a:spAutoFit/>
          </a:bodyPr>
          <a:lstStyle/>
          <a:p>
            <a:pPr algn="just"/>
            <a:r>
              <a:rPr lang="en-US" sz="2800" b="1" i="1" dirty="0" smtClean="0">
                <a:solidFill>
                  <a:srgbClr val="D60093"/>
                </a:solidFill>
                <a:latin typeface="Times New Roman" pitchFamily="18" charset="0"/>
                <a:cs typeface="Times New Roman" pitchFamily="18" charset="0"/>
              </a:rPr>
              <a:t>   </a:t>
            </a:r>
            <a:r>
              <a:rPr lang="vi-VN" sz="2800" b="1" i="1" dirty="0" smtClean="0">
                <a:solidFill>
                  <a:srgbClr val="D60093"/>
                </a:solidFill>
                <a:latin typeface="Times New Roman" pitchFamily="18" charset="0"/>
                <a:cs typeface="Times New Roman" pitchFamily="18" charset="0"/>
              </a:rPr>
              <a:t>Việc </a:t>
            </a:r>
            <a:r>
              <a:rPr lang="vi-VN" sz="2800" b="1" i="1" dirty="0">
                <a:solidFill>
                  <a:srgbClr val="D60093"/>
                </a:solidFill>
                <a:latin typeface="Times New Roman" pitchFamily="18" charset="0"/>
                <a:cs typeface="Times New Roman" pitchFamily="18" charset="0"/>
              </a:rPr>
              <a:t>lặp lại nhiều lần câu ấy cho thấy sự tha thiết, ước muốn của các bạn nhỏ.</a:t>
            </a:r>
            <a:endParaRPr lang="en-US" sz="2800" b="1" i="1" dirty="0">
              <a:solidFill>
                <a:srgbClr val="D60093"/>
              </a:solidFill>
              <a:latin typeface="Times New Roman" pitchFamily="18" charset="0"/>
              <a:cs typeface="Times New Roman" pitchFamily="18" charset="0"/>
            </a:endParaRPr>
          </a:p>
        </p:txBody>
      </p:sp>
      <p:grpSp>
        <p:nvGrpSpPr>
          <p:cNvPr id="9" name="组合 19">
            <a:extLst>
              <a:ext uri="{FF2B5EF4-FFF2-40B4-BE49-F238E27FC236}">
                <a16:creationId xmlns:a16="http://schemas.microsoft.com/office/drawing/2014/main" xmlns="" id="{323ABB8F-DD58-42D7-945F-8B38D2BE2EB5}"/>
              </a:ext>
            </a:extLst>
          </p:cNvPr>
          <p:cNvGrpSpPr/>
          <p:nvPr/>
        </p:nvGrpSpPr>
        <p:grpSpPr>
          <a:xfrm>
            <a:off x="173387" y="394408"/>
            <a:ext cx="2736450" cy="932799"/>
            <a:chOff x="6475654" y="1638642"/>
            <a:chExt cx="4396503" cy="3875422"/>
          </a:xfrm>
        </p:grpSpPr>
        <p:grpSp>
          <p:nvGrpSpPr>
            <p:cNvPr id="10" name="组合 1">
              <a:extLst>
                <a:ext uri="{FF2B5EF4-FFF2-40B4-BE49-F238E27FC236}">
                  <a16:creationId xmlns:a16="http://schemas.microsoft.com/office/drawing/2014/main" xmlns="" id="{6E5270E2-C702-4B90-93D7-43EA682E33F6}"/>
                </a:ext>
              </a:extLst>
            </p:cNvPr>
            <p:cNvGrpSpPr/>
            <p:nvPr/>
          </p:nvGrpSpPr>
          <p:grpSpPr>
            <a:xfrm>
              <a:off x="6475654" y="2064662"/>
              <a:ext cx="4259379" cy="3449402"/>
              <a:chOff x="551674" y="602974"/>
              <a:chExt cx="4258639" cy="3448337"/>
            </a:xfrm>
          </p:grpSpPr>
          <p:pic>
            <p:nvPicPr>
              <p:cNvPr id="13" name="Picture 242" descr="C:\Users\Thinkpad\Desktop\新建文件夹 (2)\2_0005_图层-3.png">
                <a:extLst>
                  <a:ext uri="{FF2B5EF4-FFF2-40B4-BE49-F238E27FC236}">
                    <a16:creationId xmlns:a16="http://schemas.microsoft.com/office/drawing/2014/main" xmlns="" id="{7F82C9D1-2D01-44B7-896A-B8DC9651CF7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1674" y="602974"/>
                <a:ext cx="4258639" cy="3448337"/>
              </a:xfrm>
              <a:prstGeom prst="rect">
                <a:avLst/>
              </a:prstGeom>
              <a:noFill/>
              <a:extLst>
                <a:ext uri="{909E8E84-426E-40DD-AFC4-6F175D3DCCD1}">
                  <a14:hiddenFill xmlns:a14="http://schemas.microsoft.com/office/drawing/2010/main">
                    <a:solidFill>
                      <a:srgbClr val="FFFFFF"/>
                    </a:solidFill>
                  </a14:hiddenFill>
                </a:ext>
              </a:extLst>
            </p:spPr>
          </p:pic>
          <p:sp>
            <p:nvSpPr>
              <p:cNvPr id="14" name="Freeform 14">
                <a:extLst>
                  <a:ext uri="{FF2B5EF4-FFF2-40B4-BE49-F238E27FC236}">
                    <a16:creationId xmlns:a16="http://schemas.microsoft.com/office/drawing/2014/main" xmlns="" id="{D8E9F1DA-2E7B-4080-9501-6834520DE328}"/>
                  </a:ext>
                </a:extLst>
              </p:cNvPr>
              <p:cNvSpPr>
                <a:spLocks noEditPoints="1"/>
              </p:cNvSpPr>
              <p:nvPr/>
            </p:nvSpPr>
            <p:spPr bwMode="auto">
              <a:xfrm>
                <a:off x="758629" y="1278574"/>
                <a:ext cx="3797899" cy="2549559"/>
              </a:xfrm>
              <a:custGeom>
                <a:avLst/>
                <a:gdLst>
                  <a:gd name="T0" fmla="*/ 1902 w 2011"/>
                  <a:gd name="T1" fmla="*/ 19 h 1350"/>
                  <a:gd name="T2" fmla="*/ 1739 w 2011"/>
                  <a:gd name="T3" fmla="*/ 19 h 1350"/>
                  <a:gd name="T4" fmla="*/ 1555 w 2011"/>
                  <a:gd name="T5" fmla="*/ 21 h 1350"/>
                  <a:gd name="T6" fmla="*/ 1244 w 2011"/>
                  <a:gd name="T7" fmla="*/ 44 h 1350"/>
                  <a:gd name="T8" fmla="*/ 636 w 2011"/>
                  <a:gd name="T9" fmla="*/ 83 h 1350"/>
                  <a:gd name="T10" fmla="*/ 332 w 2011"/>
                  <a:gd name="T11" fmla="*/ 96 h 1350"/>
                  <a:gd name="T12" fmla="*/ 125 w 2011"/>
                  <a:gd name="T13" fmla="*/ 71 h 1350"/>
                  <a:gd name="T14" fmla="*/ 40 w 2011"/>
                  <a:gd name="T15" fmla="*/ 49 h 1350"/>
                  <a:gd name="T16" fmla="*/ 29 w 2011"/>
                  <a:gd name="T17" fmla="*/ 75 h 1350"/>
                  <a:gd name="T18" fmla="*/ 21 w 2011"/>
                  <a:gd name="T19" fmla="*/ 166 h 1350"/>
                  <a:gd name="T20" fmla="*/ 25 w 2011"/>
                  <a:gd name="T21" fmla="*/ 229 h 1350"/>
                  <a:gd name="T22" fmla="*/ 25 w 2011"/>
                  <a:gd name="T23" fmla="*/ 468 h 1350"/>
                  <a:gd name="T24" fmla="*/ 5 w 2011"/>
                  <a:gd name="T25" fmla="*/ 719 h 1350"/>
                  <a:gd name="T26" fmla="*/ 0 w 2011"/>
                  <a:gd name="T27" fmla="*/ 876 h 1350"/>
                  <a:gd name="T28" fmla="*/ 18 w 2011"/>
                  <a:gd name="T29" fmla="*/ 1095 h 1350"/>
                  <a:gd name="T30" fmla="*/ 37 w 2011"/>
                  <a:gd name="T31" fmla="*/ 1325 h 1350"/>
                  <a:gd name="T32" fmla="*/ 40 w 2011"/>
                  <a:gd name="T33" fmla="*/ 1349 h 1350"/>
                  <a:gd name="T34" fmla="*/ 64 w 2011"/>
                  <a:gd name="T35" fmla="*/ 1340 h 1350"/>
                  <a:gd name="T36" fmla="*/ 165 w 2011"/>
                  <a:gd name="T37" fmla="*/ 1307 h 1350"/>
                  <a:gd name="T38" fmla="*/ 375 w 2011"/>
                  <a:gd name="T39" fmla="*/ 1290 h 1350"/>
                  <a:gd name="T40" fmla="*/ 693 w 2011"/>
                  <a:gd name="T41" fmla="*/ 1279 h 1350"/>
                  <a:gd name="T42" fmla="*/ 1256 w 2011"/>
                  <a:gd name="T43" fmla="*/ 1267 h 1350"/>
                  <a:gd name="T44" fmla="*/ 1818 w 2011"/>
                  <a:gd name="T45" fmla="*/ 1261 h 1350"/>
                  <a:gd name="T46" fmla="*/ 2009 w 2011"/>
                  <a:gd name="T47" fmla="*/ 1270 h 1350"/>
                  <a:gd name="T48" fmla="*/ 2001 w 2011"/>
                  <a:gd name="T49" fmla="*/ 1118 h 1350"/>
                  <a:gd name="T50" fmla="*/ 1980 w 2011"/>
                  <a:gd name="T51" fmla="*/ 705 h 1350"/>
                  <a:gd name="T52" fmla="*/ 1989 w 2011"/>
                  <a:gd name="T53" fmla="*/ 438 h 1350"/>
                  <a:gd name="T54" fmla="*/ 1991 w 2011"/>
                  <a:gd name="T55" fmla="*/ 307 h 1350"/>
                  <a:gd name="T56" fmla="*/ 2001 w 2011"/>
                  <a:gd name="T57" fmla="*/ 195 h 1350"/>
                  <a:gd name="T58" fmla="*/ 2011 w 2011"/>
                  <a:gd name="T59" fmla="*/ 84 h 1350"/>
                  <a:gd name="T60" fmla="*/ 2001 w 2011"/>
                  <a:gd name="T61" fmla="*/ 15 h 1350"/>
                  <a:gd name="T62" fmla="*/ 2001 w 2011"/>
                  <a:gd name="T63" fmla="*/ 2 h 1350"/>
                  <a:gd name="T64" fmla="*/ 1985 w 2011"/>
                  <a:gd name="T65" fmla="*/ 5 h 1350"/>
                  <a:gd name="T66" fmla="*/ 1994 w 2011"/>
                  <a:gd name="T67" fmla="*/ 67 h 1350"/>
                  <a:gd name="T68" fmla="*/ 1984 w 2011"/>
                  <a:gd name="T69" fmla="*/ 193 h 1350"/>
                  <a:gd name="T70" fmla="*/ 1974 w 2011"/>
                  <a:gd name="T71" fmla="*/ 300 h 1350"/>
                  <a:gd name="T72" fmla="*/ 1974 w 2011"/>
                  <a:gd name="T73" fmla="*/ 394 h 1350"/>
                  <a:gd name="T74" fmla="*/ 1965 w 2011"/>
                  <a:gd name="T75" fmla="*/ 703 h 1350"/>
                  <a:gd name="T76" fmla="*/ 1976 w 2011"/>
                  <a:gd name="T77" fmla="*/ 1017 h 1350"/>
                  <a:gd name="T78" fmla="*/ 1904 w 2011"/>
                  <a:gd name="T79" fmla="*/ 1249 h 1350"/>
                  <a:gd name="T80" fmla="*/ 1440 w 2011"/>
                  <a:gd name="T81" fmla="*/ 1245 h 1350"/>
                  <a:gd name="T82" fmla="*/ 776 w 2011"/>
                  <a:gd name="T83" fmla="*/ 1261 h 1350"/>
                  <a:gd name="T84" fmla="*/ 425 w 2011"/>
                  <a:gd name="T85" fmla="*/ 1274 h 1350"/>
                  <a:gd name="T86" fmla="*/ 148 w 2011"/>
                  <a:gd name="T87" fmla="*/ 1294 h 1350"/>
                  <a:gd name="T88" fmla="*/ 52 w 2011"/>
                  <a:gd name="T89" fmla="*/ 1328 h 1350"/>
                  <a:gd name="T90" fmla="*/ 47 w 2011"/>
                  <a:gd name="T91" fmla="*/ 1210 h 1350"/>
                  <a:gd name="T92" fmla="*/ 24 w 2011"/>
                  <a:gd name="T93" fmla="*/ 983 h 1350"/>
                  <a:gd name="T94" fmla="*/ 16 w 2011"/>
                  <a:gd name="T95" fmla="*/ 846 h 1350"/>
                  <a:gd name="T96" fmla="*/ 31 w 2011"/>
                  <a:gd name="T97" fmla="*/ 595 h 1350"/>
                  <a:gd name="T98" fmla="*/ 47 w 2011"/>
                  <a:gd name="T99" fmla="*/ 341 h 1350"/>
                  <a:gd name="T100" fmla="*/ 39 w 2011"/>
                  <a:gd name="T101" fmla="*/ 214 h 1350"/>
                  <a:gd name="T102" fmla="*/ 37 w 2011"/>
                  <a:gd name="T103" fmla="*/ 141 h 1350"/>
                  <a:gd name="T104" fmla="*/ 49 w 2011"/>
                  <a:gd name="T105" fmla="*/ 66 h 1350"/>
                  <a:gd name="T106" fmla="*/ 210 w 2011"/>
                  <a:gd name="T107" fmla="*/ 102 h 1350"/>
                  <a:gd name="T108" fmla="*/ 421 w 2011"/>
                  <a:gd name="T109" fmla="*/ 113 h 1350"/>
                  <a:gd name="T110" fmla="*/ 897 w 2011"/>
                  <a:gd name="T111" fmla="*/ 78 h 1350"/>
                  <a:gd name="T112" fmla="*/ 1453 w 2011"/>
                  <a:gd name="T113" fmla="*/ 46 h 1350"/>
                  <a:gd name="T114" fmla="*/ 1599 w 2011"/>
                  <a:gd name="T115" fmla="*/ 34 h 1350"/>
                  <a:gd name="T116" fmla="*/ 1805 w 2011"/>
                  <a:gd name="T117" fmla="*/ 37 h 1350"/>
                  <a:gd name="T118" fmla="*/ 1959 w 2011"/>
                  <a:gd name="T119" fmla="*/ 28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11" h="1350">
                    <a:moveTo>
                      <a:pt x="1985" y="5"/>
                    </a:moveTo>
                    <a:lnTo>
                      <a:pt x="1985" y="5"/>
                    </a:lnTo>
                    <a:lnTo>
                      <a:pt x="1959" y="11"/>
                    </a:lnTo>
                    <a:lnTo>
                      <a:pt x="1932" y="15"/>
                    </a:lnTo>
                    <a:lnTo>
                      <a:pt x="1902" y="19"/>
                    </a:lnTo>
                    <a:lnTo>
                      <a:pt x="1871" y="21"/>
                    </a:lnTo>
                    <a:lnTo>
                      <a:pt x="1839" y="21"/>
                    </a:lnTo>
                    <a:lnTo>
                      <a:pt x="1807" y="21"/>
                    </a:lnTo>
                    <a:lnTo>
                      <a:pt x="1739" y="19"/>
                    </a:lnTo>
                    <a:lnTo>
                      <a:pt x="1739" y="19"/>
                    </a:lnTo>
                    <a:lnTo>
                      <a:pt x="1691" y="18"/>
                    </a:lnTo>
                    <a:lnTo>
                      <a:pt x="1645" y="17"/>
                    </a:lnTo>
                    <a:lnTo>
                      <a:pt x="1598" y="18"/>
                    </a:lnTo>
                    <a:lnTo>
                      <a:pt x="1576" y="19"/>
                    </a:lnTo>
                    <a:lnTo>
                      <a:pt x="1555" y="21"/>
                    </a:lnTo>
                    <a:lnTo>
                      <a:pt x="1555" y="21"/>
                    </a:lnTo>
                    <a:lnTo>
                      <a:pt x="1503" y="26"/>
                    </a:lnTo>
                    <a:lnTo>
                      <a:pt x="1451" y="31"/>
                    </a:lnTo>
                    <a:lnTo>
                      <a:pt x="1348" y="39"/>
                    </a:lnTo>
                    <a:lnTo>
                      <a:pt x="1244" y="44"/>
                    </a:lnTo>
                    <a:lnTo>
                      <a:pt x="1142" y="48"/>
                    </a:lnTo>
                    <a:lnTo>
                      <a:pt x="896" y="61"/>
                    </a:lnTo>
                    <a:lnTo>
                      <a:pt x="725" y="75"/>
                    </a:lnTo>
                    <a:lnTo>
                      <a:pt x="725" y="75"/>
                    </a:lnTo>
                    <a:lnTo>
                      <a:pt x="636" y="83"/>
                    </a:lnTo>
                    <a:lnTo>
                      <a:pt x="550" y="91"/>
                    </a:lnTo>
                    <a:lnTo>
                      <a:pt x="462" y="94"/>
                    </a:lnTo>
                    <a:lnTo>
                      <a:pt x="419" y="96"/>
                    </a:lnTo>
                    <a:lnTo>
                      <a:pt x="376" y="97"/>
                    </a:lnTo>
                    <a:lnTo>
                      <a:pt x="332" y="96"/>
                    </a:lnTo>
                    <a:lnTo>
                      <a:pt x="290" y="93"/>
                    </a:lnTo>
                    <a:lnTo>
                      <a:pt x="248" y="91"/>
                    </a:lnTo>
                    <a:lnTo>
                      <a:pt x="206" y="85"/>
                    </a:lnTo>
                    <a:lnTo>
                      <a:pt x="165" y="79"/>
                    </a:lnTo>
                    <a:lnTo>
                      <a:pt x="125" y="71"/>
                    </a:lnTo>
                    <a:lnTo>
                      <a:pt x="86" y="61"/>
                    </a:lnTo>
                    <a:lnTo>
                      <a:pt x="46" y="49"/>
                    </a:lnTo>
                    <a:lnTo>
                      <a:pt x="46" y="49"/>
                    </a:lnTo>
                    <a:lnTo>
                      <a:pt x="43" y="48"/>
                    </a:lnTo>
                    <a:lnTo>
                      <a:pt x="40" y="49"/>
                    </a:lnTo>
                    <a:lnTo>
                      <a:pt x="38" y="50"/>
                    </a:lnTo>
                    <a:lnTo>
                      <a:pt x="37" y="53"/>
                    </a:lnTo>
                    <a:lnTo>
                      <a:pt x="37" y="53"/>
                    </a:lnTo>
                    <a:lnTo>
                      <a:pt x="31" y="63"/>
                    </a:lnTo>
                    <a:lnTo>
                      <a:pt x="29" y="75"/>
                    </a:lnTo>
                    <a:lnTo>
                      <a:pt x="24" y="96"/>
                    </a:lnTo>
                    <a:lnTo>
                      <a:pt x="21" y="119"/>
                    </a:lnTo>
                    <a:lnTo>
                      <a:pt x="20" y="141"/>
                    </a:lnTo>
                    <a:lnTo>
                      <a:pt x="20" y="141"/>
                    </a:lnTo>
                    <a:lnTo>
                      <a:pt x="21" y="166"/>
                    </a:lnTo>
                    <a:lnTo>
                      <a:pt x="22" y="189"/>
                    </a:lnTo>
                    <a:lnTo>
                      <a:pt x="24" y="227"/>
                    </a:lnTo>
                    <a:lnTo>
                      <a:pt x="24" y="227"/>
                    </a:lnTo>
                    <a:lnTo>
                      <a:pt x="25" y="229"/>
                    </a:lnTo>
                    <a:lnTo>
                      <a:pt x="25" y="229"/>
                    </a:lnTo>
                    <a:lnTo>
                      <a:pt x="29" y="285"/>
                    </a:lnTo>
                    <a:lnTo>
                      <a:pt x="30" y="341"/>
                    </a:lnTo>
                    <a:lnTo>
                      <a:pt x="30" y="341"/>
                    </a:lnTo>
                    <a:lnTo>
                      <a:pt x="29" y="404"/>
                    </a:lnTo>
                    <a:lnTo>
                      <a:pt x="25" y="468"/>
                    </a:lnTo>
                    <a:lnTo>
                      <a:pt x="21" y="530"/>
                    </a:lnTo>
                    <a:lnTo>
                      <a:pt x="15" y="593"/>
                    </a:lnTo>
                    <a:lnTo>
                      <a:pt x="15" y="593"/>
                    </a:lnTo>
                    <a:lnTo>
                      <a:pt x="9" y="655"/>
                    </a:lnTo>
                    <a:lnTo>
                      <a:pt x="5" y="719"/>
                    </a:lnTo>
                    <a:lnTo>
                      <a:pt x="2" y="782"/>
                    </a:lnTo>
                    <a:lnTo>
                      <a:pt x="0" y="846"/>
                    </a:lnTo>
                    <a:lnTo>
                      <a:pt x="0" y="846"/>
                    </a:lnTo>
                    <a:lnTo>
                      <a:pt x="0" y="876"/>
                    </a:lnTo>
                    <a:lnTo>
                      <a:pt x="0" y="876"/>
                    </a:lnTo>
                    <a:lnTo>
                      <a:pt x="3" y="930"/>
                    </a:lnTo>
                    <a:lnTo>
                      <a:pt x="7" y="985"/>
                    </a:lnTo>
                    <a:lnTo>
                      <a:pt x="13" y="1040"/>
                    </a:lnTo>
                    <a:lnTo>
                      <a:pt x="18" y="1095"/>
                    </a:lnTo>
                    <a:lnTo>
                      <a:pt x="18" y="1095"/>
                    </a:lnTo>
                    <a:lnTo>
                      <a:pt x="25" y="1154"/>
                    </a:lnTo>
                    <a:lnTo>
                      <a:pt x="31" y="1213"/>
                    </a:lnTo>
                    <a:lnTo>
                      <a:pt x="35" y="1270"/>
                    </a:lnTo>
                    <a:lnTo>
                      <a:pt x="37" y="1325"/>
                    </a:lnTo>
                    <a:lnTo>
                      <a:pt x="37" y="1325"/>
                    </a:lnTo>
                    <a:lnTo>
                      <a:pt x="37" y="1342"/>
                    </a:lnTo>
                    <a:lnTo>
                      <a:pt x="37" y="1342"/>
                    </a:lnTo>
                    <a:lnTo>
                      <a:pt x="37" y="1342"/>
                    </a:lnTo>
                    <a:lnTo>
                      <a:pt x="38" y="1346"/>
                    </a:lnTo>
                    <a:lnTo>
                      <a:pt x="40" y="1349"/>
                    </a:lnTo>
                    <a:lnTo>
                      <a:pt x="40" y="1349"/>
                    </a:lnTo>
                    <a:lnTo>
                      <a:pt x="46" y="1350"/>
                    </a:lnTo>
                    <a:lnTo>
                      <a:pt x="49" y="1349"/>
                    </a:lnTo>
                    <a:lnTo>
                      <a:pt x="49" y="1349"/>
                    </a:lnTo>
                    <a:lnTo>
                      <a:pt x="64" y="1340"/>
                    </a:lnTo>
                    <a:lnTo>
                      <a:pt x="81" y="1331"/>
                    </a:lnTo>
                    <a:lnTo>
                      <a:pt x="99" y="1324"/>
                    </a:lnTo>
                    <a:lnTo>
                      <a:pt x="119" y="1318"/>
                    </a:lnTo>
                    <a:lnTo>
                      <a:pt x="141" y="1312"/>
                    </a:lnTo>
                    <a:lnTo>
                      <a:pt x="165" y="1307"/>
                    </a:lnTo>
                    <a:lnTo>
                      <a:pt x="189" y="1303"/>
                    </a:lnTo>
                    <a:lnTo>
                      <a:pt x="215" y="1301"/>
                    </a:lnTo>
                    <a:lnTo>
                      <a:pt x="268" y="1296"/>
                    </a:lnTo>
                    <a:lnTo>
                      <a:pt x="322" y="1292"/>
                    </a:lnTo>
                    <a:lnTo>
                      <a:pt x="375" y="1290"/>
                    </a:lnTo>
                    <a:lnTo>
                      <a:pt x="425" y="1289"/>
                    </a:lnTo>
                    <a:lnTo>
                      <a:pt x="528" y="1285"/>
                    </a:lnTo>
                    <a:lnTo>
                      <a:pt x="528" y="1285"/>
                    </a:lnTo>
                    <a:lnTo>
                      <a:pt x="611" y="1281"/>
                    </a:lnTo>
                    <a:lnTo>
                      <a:pt x="693" y="1279"/>
                    </a:lnTo>
                    <a:lnTo>
                      <a:pt x="776" y="1277"/>
                    </a:lnTo>
                    <a:lnTo>
                      <a:pt x="859" y="1276"/>
                    </a:lnTo>
                    <a:lnTo>
                      <a:pt x="1024" y="1274"/>
                    </a:lnTo>
                    <a:lnTo>
                      <a:pt x="1256" y="1267"/>
                    </a:lnTo>
                    <a:lnTo>
                      <a:pt x="1256" y="1267"/>
                    </a:lnTo>
                    <a:lnTo>
                      <a:pt x="1444" y="1261"/>
                    </a:lnTo>
                    <a:lnTo>
                      <a:pt x="1537" y="1258"/>
                    </a:lnTo>
                    <a:lnTo>
                      <a:pt x="1632" y="1258"/>
                    </a:lnTo>
                    <a:lnTo>
                      <a:pt x="1725" y="1258"/>
                    </a:lnTo>
                    <a:lnTo>
                      <a:pt x="1818" y="1261"/>
                    </a:lnTo>
                    <a:lnTo>
                      <a:pt x="1910" y="1264"/>
                    </a:lnTo>
                    <a:lnTo>
                      <a:pt x="2002" y="1272"/>
                    </a:lnTo>
                    <a:lnTo>
                      <a:pt x="2002" y="1272"/>
                    </a:lnTo>
                    <a:lnTo>
                      <a:pt x="2005" y="1272"/>
                    </a:lnTo>
                    <a:lnTo>
                      <a:pt x="2009" y="1270"/>
                    </a:lnTo>
                    <a:lnTo>
                      <a:pt x="2009" y="1270"/>
                    </a:lnTo>
                    <a:lnTo>
                      <a:pt x="2010" y="1267"/>
                    </a:lnTo>
                    <a:lnTo>
                      <a:pt x="2010" y="1264"/>
                    </a:lnTo>
                    <a:lnTo>
                      <a:pt x="2001" y="1118"/>
                    </a:lnTo>
                    <a:lnTo>
                      <a:pt x="2001" y="1118"/>
                    </a:lnTo>
                    <a:lnTo>
                      <a:pt x="1993" y="1014"/>
                    </a:lnTo>
                    <a:lnTo>
                      <a:pt x="1987" y="912"/>
                    </a:lnTo>
                    <a:lnTo>
                      <a:pt x="1981" y="808"/>
                    </a:lnTo>
                    <a:lnTo>
                      <a:pt x="1981" y="758"/>
                    </a:lnTo>
                    <a:lnTo>
                      <a:pt x="1980" y="705"/>
                    </a:lnTo>
                    <a:lnTo>
                      <a:pt x="1980" y="705"/>
                    </a:lnTo>
                    <a:lnTo>
                      <a:pt x="1981" y="615"/>
                    </a:lnTo>
                    <a:lnTo>
                      <a:pt x="1985" y="523"/>
                    </a:lnTo>
                    <a:lnTo>
                      <a:pt x="1985" y="523"/>
                    </a:lnTo>
                    <a:lnTo>
                      <a:pt x="1989" y="438"/>
                    </a:lnTo>
                    <a:lnTo>
                      <a:pt x="1991" y="394"/>
                    </a:lnTo>
                    <a:lnTo>
                      <a:pt x="1991" y="351"/>
                    </a:lnTo>
                    <a:lnTo>
                      <a:pt x="1991" y="351"/>
                    </a:lnTo>
                    <a:lnTo>
                      <a:pt x="1991" y="307"/>
                    </a:lnTo>
                    <a:lnTo>
                      <a:pt x="1991" y="307"/>
                    </a:lnTo>
                    <a:lnTo>
                      <a:pt x="1991" y="299"/>
                    </a:lnTo>
                    <a:lnTo>
                      <a:pt x="1991" y="299"/>
                    </a:lnTo>
                    <a:lnTo>
                      <a:pt x="1991" y="276"/>
                    </a:lnTo>
                    <a:lnTo>
                      <a:pt x="1993" y="250"/>
                    </a:lnTo>
                    <a:lnTo>
                      <a:pt x="2001" y="195"/>
                    </a:lnTo>
                    <a:lnTo>
                      <a:pt x="2001" y="195"/>
                    </a:lnTo>
                    <a:lnTo>
                      <a:pt x="2007" y="138"/>
                    </a:lnTo>
                    <a:lnTo>
                      <a:pt x="2010" y="110"/>
                    </a:lnTo>
                    <a:lnTo>
                      <a:pt x="2011" y="84"/>
                    </a:lnTo>
                    <a:lnTo>
                      <a:pt x="2011" y="84"/>
                    </a:lnTo>
                    <a:lnTo>
                      <a:pt x="2010" y="65"/>
                    </a:lnTo>
                    <a:lnTo>
                      <a:pt x="2009" y="48"/>
                    </a:lnTo>
                    <a:lnTo>
                      <a:pt x="2005" y="31"/>
                    </a:lnTo>
                    <a:lnTo>
                      <a:pt x="2001" y="15"/>
                    </a:lnTo>
                    <a:lnTo>
                      <a:pt x="2001" y="15"/>
                    </a:lnTo>
                    <a:lnTo>
                      <a:pt x="2002" y="11"/>
                    </a:lnTo>
                    <a:lnTo>
                      <a:pt x="2003" y="8"/>
                    </a:lnTo>
                    <a:lnTo>
                      <a:pt x="2003" y="8"/>
                    </a:lnTo>
                    <a:lnTo>
                      <a:pt x="2002" y="5"/>
                    </a:lnTo>
                    <a:lnTo>
                      <a:pt x="2001" y="2"/>
                    </a:lnTo>
                    <a:lnTo>
                      <a:pt x="2001" y="2"/>
                    </a:lnTo>
                    <a:lnTo>
                      <a:pt x="1997" y="0"/>
                    </a:lnTo>
                    <a:lnTo>
                      <a:pt x="1993" y="1"/>
                    </a:lnTo>
                    <a:lnTo>
                      <a:pt x="1989" y="2"/>
                    </a:lnTo>
                    <a:lnTo>
                      <a:pt x="1985" y="5"/>
                    </a:lnTo>
                    <a:close/>
                    <a:moveTo>
                      <a:pt x="1985" y="22"/>
                    </a:moveTo>
                    <a:lnTo>
                      <a:pt x="1985" y="22"/>
                    </a:lnTo>
                    <a:lnTo>
                      <a:pt x="1989" y="36"/>
                    </a:lnTo>
                    <a:lnTo>
                      <a:pt x="1992" y="52"/>
                    </a:lnTo>
                    <a:lnTo>
                      <a:pt x="1994" y="67"/>
                    </a:lnTo>
                    <a:lnTo>
                      <a:pt x="1994" y="84"/>
                    </a:lnTo>
                    <a:lnTo>
                      <a:pt x="1994" y="84"/>
                    </a:lnTo>
                    <a:lnTo>
                      <a:pt x="1994" y="110"/>
                    </a:lnTo>
                    <a:lnTo>
                      <a:pt x="1992" y="137"/>
                    </a:lnTo>
                    <a:lnTo>
                      <a:pt x="1984" y="193"/>
                    </a:lnTo>
                    <a:lnTo>
                      <a:pt x="1984" y="193"/>
                    </a:lnTo>
                    <a:lnTo>
                      <a:pt x="1978" y="247"/>
                    </a:lnTo>
                    <a:lnTo>
                      <a:pt x="1975" y="275"/>
                    </a:lnTo>
                    <a:lnTo>
                      <a:pt x="1974" y="300"/>
                    </a:lnTo>
                    <a:lnTo>
                      <a:pt x="1974" y="300"/>
                    </a:lnTo>
                    <a:lnTo>
                      <a:pt x="1974" y="307"/>
                    </a:lnTo>
                    <a:lnTo>
                      <a:pt x="1974" y="307"/>
                    </a:lnTo>
                    <a:lnTo>
                      <a:pt x="1975" y="351"/>
                    </a:lnTo>
                    <a:lnTo>
                      <a:pt x="1975" y="351"/>
                    </a:lnTo>
                    <a:lnTo>
                      <a:pt x="1974" y="394"/>
                    </a:lnTo>
                    <a:lnTo>
                      <a:pt x="1972" y="437"/>
                    </a:lnTo>
                    <a:lnTo>
                      <a:pt x="1970" y="522"/>
                    </a:lnTo>
                    <a:lnTo>
                      <a:pt x="1966" y="615"/>
                    </a:lnTo>
                    <a:lnTo>
                      <a:pt x="1966" y="615"/>
                    </a:lnTo>
                    <a:lnTo>
                      <a:pt x="1965" y="703"/>
                    </a:lnTo>
                    <a:lnTo>
                      <a:pt x="1965" y="703"/>
                    </a:lnTo>
                    <a:lnTo>
                      <a:pt x="1965" y="757"/>
                    </a:lnTo>
                    <a:lnTo>
                      <a:pt x="1966" y="810"/>
                    </a:lnTo>
                    <a:lnTo>
                      <a:pt x="1971" y="915"/>
                    </a:lnTo>
                    <a:lnTo>
                      <a:pt x="1976" y="1017"/>
                    </a:lnTo>
                    <a:lnTo>
                      <a:pt x="1984" y="1119"/>
                    </a:lnTo>
                    <a:lnTo>
                      <a:pt x="1984" y="1119"/>
                    </a:lnTo>
                    <a:lnTo>
                      <a:pt x="1993" y="1255"/>
                    </a:lnTo>
                    <a:lnTo>
                      <a:pt x="1993" y="1255"/>
                    </a:lnTo>
                    <a:lnTo>
                      <a:pt x="1904" y="1249"/>
                    </a:lnTo>
                    <a:lnTo>
                      <a:pt x="1812" y="1244"/>
                    </a:lnTo>
                    <a:lnTo>
                      <a:pt x="1720" y="1242"/>
                    </a:lnTo>
                    <a:lnTo>
                      <a:pt x="1626" y="1241"/>
                    </a:lnTo>
                    <a:lnTo>
                      <a:pt x="1533" y="1242"/>
                    </a:lnTo>
                    <a:lnTo>
                      <a:pt x="1440" y="1245"/>
                    </a:lnTo>
                    <a:lnTo>
                      <a:pt x="1256" y="1250"/>
                    </a:lnTo>
                    <a:lnTo>
                      <a:pt x="1024" y="1258"/>
                    </a:lnTo>
                    <a:lnTo>
                      <a:pt x="858" y="1261"/>
                    </a:lnTo>
                    <a:lnTo>
                      <a:pt x="858" y="1261"/>
                    </a:lnTo>
                    <a:lnTo>
                      <a:pt x="776" y="1261"/>
                    </a:lnTo>
                    <a:lnTo>
                      <a:pt x="693" y="1262"/>
                    </a:lnTo>
                    <a:lnTo>
                      <a:pt x="609" y="1264"/>
                    </a:lnTo>
                    <a:lnTo>
                      <a:pt x="526" y="1270"/>
                    </a:lnTo>
                    <a:lnTo>
                      <a:pt x="425" y="1274"/>
                    </a:lnTo>
                    <a:lnTo>
                      <a:pt x="425" y="1274"/>
                    </a:lnTo>
                    <a:lnTo>
                      <a:pt x="323" y="1276"/>
                    </a:lnTo>
                    <a:lnTo>
                      <a:pt x="270" y="1279"/>
                    </a:lnTo>
                    <a:lnTo>
                      <a:pt x="219" y="1284"/>
                    </a:lnTo>
                    <a:lnTo>
                      <a:pt x="171" y="1290"/>
                    </a:lnTo>
                    <a:lnTo>
                      <a:pt x="148" y="1294"/>
                    </a:lnTo>
                    <a:lnTo>
                      <a:pt x="126" y="1299"/>
                    </a:lnTo>
                    <a:lnTo>
                      <a:pt x="105" y="1305"/>
                    </a:lnTo>
                    <a:lnTo>
                      <a:pt x="86" y="1312"/>
                    </a:lnTo>
                    <a:lnTo>
                      <a:pt x="69" y="1319"/>
                    </a:lnTo>
                    <a:lnTo>
                      <a:pt x="52" y="1328"/>
                    </a:lnTo>
                    <a:lnTo>
                      <a:pt x="52" y="1328"/>
                    </a:lnTo>
                    <a:lnTo>
                      <a:pt x="52" y="1325"/>
                    </a:lnTo>
                    <a:lnTo>
                      <a:pt x="52" y="1325"/>
                    </a:lnTo>
                    <a:lnTo>
                      <a:pt x="51" y="1268"/>
                    </a:lnTo>
                    <a:lnTo>
                      <a:pt x="47" y="1210"/>
                    </a:lnTo>
                    <a:lnTo>
                      <a:pt x="42" y="1152"/>
                    </a:lnTo>
                    <a:lnTo>
                      <a:pt x="35" y="1092"/>
                    </a:lnTo>
                    <a:lnTo>
                      <a:pt x="35" y="1092"/>
                    </a:lnTo>
                    <a:lnTo>
                      <a:pt x="29" y="1038"/>
                    </a:lnTo>
                    <a:lnTo>
                      <a:pt x="24" y="983"/>
                    </a:lnTo>
                    <a:lnTo>
                      <a:pt x="20" y="929"/>
                    </a:lnTo>
                    <a:lnTo>
                      <a:pt x="17" y="876"/>
                    </a:lnTo>
                    <a:lnTo>
                      <a:pt x="17" y="876"/>
                    </a:lnTo>
                    <a:lnTo>
                      <a:pt x="16" y="846"/>
                    </a:lnTo>
                    <a:lnTo>
                      <a:pt x="16" y="846"/>
                    </a:lnTo>
                    <a:lnTo>
                      <a:pt x="17" y="784"/>
                    </a:lnTo>
                    <a:lnTo>
                      <a:pt x="21" y="720"/>
                    </a:lnTo>
                    <a:lnTo>
                      <a:pt x="26" y="657"/>
                    </a:lnTo>
                    <a:lnTo>
                      <a:pt x="31" y="595"/>
                    </a:lnTo>
                    <a:lnTo>
                      <a:pt x="31" y="595"/>
                    </a:lnTo>
                    <a:lnTo>
                      <a:pt x="37" y="531"/>
                    </a:lnTo>
                    <a:lnTo>
                      <a:pt x="42" y="468"/>
                    </a:lnTo>
                    <a:lnTo>
                      <a:pt x="46" y="404"/>
                    </a:lnTo>
                    <a:lnTo>
                      <a:pt x="47" y="341"/>
                    </a:lnTo>
                    <a:lnTo>
                      <a:pt x="47" y="341"/>
                    </a:lnTo>
                    <a:lnTo>
                      <a:pt x="46" y="310"/>
                    </a:lnTo>
                    <a:lnTo>
                      <a:pt x="44" y="277"/>
                    </a:lnTo>
                    <a:lnTo>
                      <a:pt x="43" y="246"/>
                    </a:lnTo>
                    <a:lnTo>
                      <a:pt x="39" y="215"/>
                    </a:lnTo>
                    <a:lnTo>
                      <a:pt x="39" y="214"/>
                    </a:lnTo>
                    <a:lnTo>
                      <a:pt x="39" y="214"/>
                    </a:lnTo>
                    <a:lnTo>
                      <a:pt x="38" y="188"/>
                    </a:lnTo>
                    <a:lnTo>
                      <a:pt x="38" y="188"/>
                    </a:lnTo>
                    <a:lnTo>
                      <a:pt x="37" y="164"/>
                    </a:lnTo>
                    <a:lnTo>
                      <a:pt x="37" y="141"/>
                    </a:lnTo>
                    <a:lnTo>
                      <a:pt x="37" y="141"/>
                    </a:lnTo>
                    <a:lnTo>
                      <a:pt x="37" y="122"/>
                    </a:lnTo>
                    <a:lnTo>
                      <a:pt x="39" y="103"/>
                    </a:lnTo>
                    <a:lnTo>
                      <a:pt x="43" y="84"/>
                    </a:lnTo>
                    <a:lnTo>
                      <a:pt x="49" y="66"/>
                    </a:lnTo>
                    <a:lnTo>
                      <a:pt x="49" y="66"/>
                    </a:lnTo>
                    <a:lnTo>
                      <a:pt x="88" y="78"/>
                    </a:lnTo>
                    <a:lnTo>
                      <a:pt x="129" y="88"/>
                    </a:lnTo>
                    <a:lnTo>
                      <a:pt x="169" y="96"/>
                    </a:lnTo>
                    <a:lnTo>
                      <a:pt x="210" y="102"/>
                    </a:lnTo>
                    <a:lnTo>
                      <a:pt x="252" y="106"/>
                    </a:lnTo>
                    <a:lnTo>
                      <a:pt x="293" y="110"/>
                    </a:lnTo>
                    <a:lnTo>
                      <a:pt x="336" y="111"/>
                    </a:lnTo>
                    <a:lnTo>
                      <a:pt x="379" y="113"/>
                    </a:lnTo>
                    <a:lnTo>
                      <a:pt x="421" y="113"/>
                    </a:lnTo>
                    <a:lnTo>
                      <a:pt x="465" y="111"/>
                    </a:lnTo>
                    <a:lnTo>
                      <a:pt x="552" y="106"/>
                    </a:lnTo>
                    <a:lnTo>
                      <a:pt x="639" y="100"/>
                    </a:lnTo>
                    <a:lnTo>
                      <a:pt x="726" y="92"/>
                    </a:lnTo>
                    <a:lnTo>
                      <a:pt x="897" y="78"/>
                    </a:lnTo>
                    <a:lnTo>
                      <a:pt x="1143" y="65"/>
                    </a:lnTo>
                    <a:lnTo>
                      <a:pt x="1143" y="65"/>
                    </a:lnTo>
                    <a:lnTo>
                      <a:pt x="1245" y="59"/>
                    </a:lnTo>
                    <a:lnTo>
                      <a:pt x="1349" y="54"/>
                    </a:lnTo>
                    <a:lnTo>
                      <a:pt x="1453" y="46"/>
                    </a:lnTo>
                    <a:lnTo>
                      <a:pt x="1505" y="43"/>
                    </a:lnTo>
                    <a:lnTo>
                      <a:pt x="1556" y="37"/>
                    </a:lnTo>
                    <a:lnTo>
                      <a:pt x="1556" y="37"/>
                    </a:lnTo>
                    <a:lnTo>
                      <a:pt x="1577" y="35"/>
                    </a:lnTo>
                    <a:lnTo>
                      <a:pt x="1599" y="34"/>
                    </a:lnTo>
                    <a:lnTo>
                      <a:pt x="1645" y="34"/>
                    </a:lnTo>
                    <a:lnTo>
                      <a:pt x="1691" y="34"/>
                    </a:lnTo>
                    <a:lnTo>
                      <a:pt x="1739" y="35"/>
                    </a:lnTo>
                    <a:lnTo>
                      <a:pt x="1739" y="35"/>
                    </a:lnTo>
                    <a:lnTo>
                      <a:pt x="1805" y="37"/>
                    </a:lnTo>
                    <a:lnTo>
                      <a:pt x="1838" y="37"/>
                    </a:lnTo>
                    <a:lnTo>
                      <a:pt x="1870" y="36"/>
                    </a:lnTo>
                    <a:lnTo>
                      <a:pt x="1901" y="35"/>
                    </a:lnTo>
                    <a:lnTo>
                      <a:pt x="1931" y="32"/>
                    </a:lnTo>
                    <a:lnTo>
                      <a:pt x="1959" y="28"/>
                    </a:lnTo>
                    <a:lnTo>
                      <a:pt x="1985" y="22"/>
                    </a:lnTo>
                    <a:close/>
                    <a:moveTo>
                      <a:pt x="52" y="1342"/>
                    </a:moveTo>
                    <a:lnTo>
                      <a:pt x="52" y="1342"/>
                    </a:lnTo>
                    <a:lnTo>
                      <a:pt x="52" y="1342"/>
                    </a:lnTo>
                    <a:close/>
                  </a:path>
                </a:pathLst>
              </a:custGeom>
              <a:solidFill>
                <a:srgbClr val="755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1" name="Picture 243" descr="C:\Users\Thinkpad\Desktop\新建文件夹 (2)\2_0000_图层-8.png">
              <a:extLst>
                <a:ext uri="{FF2B5EF4-FFF2-40B4-BE49-F238E27FC236}">
                  <a16:creationId xmlns:a16="http://schemas.microsoft.com/office/drawing/2014/main" xmlns="" id="{338E2415-189B-4AF7-8B2B-FA6E888C867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65763" y="1804647"/>
              <a:ext cx="906394" cy="9358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5" descr="C:\Users\Thinkpad\Desktop\新建文件夹 (2)\2_0002_图层-6.png">
              <a:extLst>
                <a:ext uri="{FF2B5EF4-FFF2-40B4-BE49-F238E27FC236}">
                  <a16:creationId xmlns:a16="http://schemas.microsoft.com/office/drawing/2014/main" xmlns="" id="{B154187C-B800-45B5-9B99-6CDBED8400AF}"/>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76587" y="1638642"/>
              <a:ext cx="835654" cy="557844"/>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图片 15">
            <a:extLst>
              <a:ext uri="{FF2B5EF4-FFF2-40B4-BE49-F238E27FC236}">
                <a16:creationId xmlns:a16="http://schemas.microsoft.com/office/drawing/2014/main" xmlns="" id="{5E9F1F0E-F543-4EAC-ADCA-0847135B80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89984" y="2093954"/>
            <a:ext cx="1025462" cy="1832259"/>
          </a:xfrm>
          <a:prstGeom prst="rect">
            <a:avLst/>
          </a:prstGeom>
        </p:spPr>
      </p:pic>
      <p:pic>
        <p:nvPicPr>
          <p:cNvPr id="16" name="图片 16">
            <a:extLst>
              <a:ext uri="{FF2B5EF4-FFF2-40B4-BE49-F238E27FC236}">
                <a16:creationId xmlns:a16="http://schemas.microsoft.com/office/drawing/2014/main" xmlns="" id="{08320FF5-4973-4DF8-8ECE-86ED89057A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11842" y="39957"/>
            <a:ext cx="886576" cy="1306387"/>
          </a:xfrm>
          <a:prstGeom prst="rect">
            <a:avLst/>
          </a:prstGeom>
        </p:spPr>
      </p:pic>
      <p:sp>
        <p:nvSpPr>
          <p:cNvPr id="17" name="Text Box 7">
            <a:extLst>
              <a:ext uri="{FF2B5EF4-FFF2-40B4-BE49-F238E27FC236}">
                <a16:creationId xmlns:a16="http://schemas.microsoft.com/office/drawing/2014/main" xmlns="" id="{267FF0C3-71FA-4297-B417-35D8879EFE85}"/>
              </a:ext>
            </a:extLst>
          </p:cNvPr>
          <p:cNvSpPr txBox="1">
            <a:spLocks noChangeArrowheads="1"/>
          </p:cNvSpPr>
          <p:nvPr/>
        </p:nvSpPr>
        <p:spPr bwMode="auto">
          <a:xfrm>
            <a:off x="211020" y="686672"/>
            <a:ext cx="233781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200" dirty="0">
                <a:solidFill>
                  <a:srgbClr val="FF0000"/>
                </a:solidFill>
                <a:latin typeface=".VnClarendon" panose="020B7200000000000000" pitchFamily="34" charset="0"/>
              </a:rPr>
              <a:t>SGK </a:t>
            </a:r>
          </a:p>
        </p:txBody>
      </p:sp>
      <p:sp>
        <p:nvSpPr>
          <p:cNvPr id="19" name="Text Box 12">
            <a:extLst>
              <a:ext uri="{FF2B5EF4-FFF2-40B4-BE49-F238E27FC236}">
                <a16:creationId xmlns:a16="http://schemas.microsoft.com/office/drawing/2014/main" xmlns="" id="{C6ABED02-32E0-4CE3-B74C-401047782E3B}"/>
              </a:ext>
            </a:extLst>
          </p:cNvPr>
          <p:cNvSpPr txBox="1">
            <a:spLocks noChangeArrowheads="1"/>
          </p:cNvSpPr>
          <p:nvPr/>
        </p:nvSpPr>
        <p:spPr bwMode="auto">
          <a:xfrm>
            <a:off x="3146879" y="308740"/>
            <a:ext cx="6604000" cy="748988"/>
          </a:xfrm>
          <a:prstGeom prst="rect">
            <a:avLst/>
          </a:prstGeom>
          <a:noFill/>
          <a:ln w="9525">
            <a:noFill/>
            <a:miter lim="800000"/>
            <a:headEnd/>
            <a:tailEnd/>
          </a:ln>
          <a:effectLst/>
        </p:spPr>
        <p:txBody>
          <a:bodyPr wrap="square">
            <a:spAutoFit/>
          </a:bodyPr>
          <a:lstStyle/>
          <a:p>
            <a:pPr algn="ctr">
              <a:defRPr/>
            </a:pPr>
            <a:r>
              <a:rPr lang="en-US" sz="4267" b="1" dirty="0" err="1">
                <a:solidFill>
                  <a:srgbClr val="FF0000"/>
                </a:solidFill>
                <a:effectLst>
                  <a:outerShdw blurRad="38100" dist="38100" dir="2700000" algn="tl">
                    <a:srgbClr val="C0C0C0"/>
                  </a:outerShdw>
                </a:effectLst>
                <a:latin typeface="Times New Roman" pitchFamily="18" charset="0"/>
                <a:cs typeface="Arial" charset="0"/>
              </a:rPr>
              <a:t>Nếu</a:t>
            </a:r>
            <a:r>
              <a:rPr lang="en-US" sz="4267" b="1" dirty="0">
                <a:solidFill>
                  <a:srgbClr val="FF0000"/>
                </a:solidFill>
                <a:effectLst>
                  <a:outerShdw blurRad="38100" dist="38100" dir="2700000" algn="tl">
                    <a:srgbClr val="C0C0C0"/>
                  </a:outerShdw>
                </a:effectLst>
                <a:latin typeface="Times New Roman" pitchFamily="18" charset="0"/>
                <a:cs typeface="Arial" charset="0"/>
              </a:rPr>
              <a:t> </a:t>
            </a:r>
            <a:r>
              <a:rPr lang="en-US" sz="4267" b="1" dirty="0" err="1">
                <a:solidFill>
                  <a:srgbClr val="FF0000"/>
                </a:solidFill>
                <a:effectLst>
                  <a:outerShdw blurRad="38100" dist="38100" dir="2700000" algn="tl">
                    <a:srgbClr val="C0C0C0"/>
                  </a:outerShdw>
                </a:effectLst>
                <a:latin typeface="Times New Roman" pitchFamily="18" charset="0"/>
                <a:cs typeface="Arial" charset="0"/>
              </a:rPr>
              <a:t>chúng</a:t>
            </a:r>
            <a:r>
              <a:rPr lang="en-US" sz="4267" b="1" dirty="0">
                <a:solidFill>
                  <a:srgbClr val="FF0000"/>
                </a:solidFill>
                <a:effectLst>
                  <a:outerShdw blurRad="38100" dist="38100" dir="2700000" algn="tl">
                    <a:srgbClr val="C0C0C0"/>
                  </a:outerShdw>
                </a:effectLst>
                <a:latin typeface="Times New Roman" pitchFamily="18" charset="0"/>
                <a:cs typeface="Arial" charset="0"/>
              </a:rPr>
              <a:t> </a:t>
            </a:r>
            <a:r>
              <a:rPr lang="en-US" sz="4267" b="1" dirty="0" err="1">
                <a:solidFill>
                  <a:srgbClr val="FF0000"/>
                </a:solidFill>
                <a:effectLst>
                  <a:outerShdw blurRad="38100" dist="38100" dir="2700000" algn="tl">
                    <a:srgbClr val="C0C0C0"/>
                  </a:outerShdw>
                </a:effectLst>
                <a:latin typeface="Times New Roman" pitchFamily="18" charset="0"/>
                <a:cs typeface="Arial" charset="0"/>
              </a:rPr>
              <a:t>mình</a:t>
            </a:r>
            <a:r>
              <a:rPr lang="en-US" sz="4267" b="1" dirty="0">
                <a:solidFill>
                  <a:srgbClr val="FF0000"/>
                </a:solidFill>
                <a:effectLst>
                  <a:outerShdw blurRad="38100" dist="38100" dir="2700000" algn="tl">
                    <a:srgbClr val="C0C0C0"/>
                  </a:outerShdw>
                </a:effectLst>
                <a:latin typeface="Times New Roman" pitchFamily="18" charset="0"/>
                <a:cs typeface="Arial" charset="0"/>
              </a:rPr>
              <a:t> </a:t>
            </a:r>
            <a:r>
              <a:rPr lang="en-US" sz="4267" b="1" dirty="0" err="1">
                <a:solidFill>
                  <a:srgbClr val="FF0000"/>
                </a:solidFill>
                <a:effectLst>
                  <a:outerShdw blurRad="38100" dist="38100" dir="2700000" algn="tl">
                    <a:srgbClr val="C0C0C0"/>
                  </a:outerShdw>
                </a:effectLst>
                <a:latin typeface="Times New Roman" pitchFamily="18" charset="0"/>
                <a:cs typeface="Arial" charset="0"/>
              </a:rPr>
              <a:t>có</a:t>
            </a:r>
            <a:r>
              <a:rPr lang="en-US" sz="4267" b="1" dirty="0">
                <a:solidFill>
                  <a:srgbClr val="FF0000"/>
                </a:solidFill>
                <a:effectLst>
                  <a:outerShdw blurRad="38100" dist="38100" dir="2700000" algn="tl">
                    <a:srgbClr val="C0C0C0"/>
                  </a:outerShdw>
                </a:effectLst>
                <a:latin typeface="Times New Roman" pitchFamily="18" charset="0"/>
                <a:cs typeface="Arial" charset="0"/>
              </a:rPr>
              <a:t> </a:t>
            </a:r>
            <a:r>
              <a:rPr lang="en-US" sz="4267" b="1" dirty="0" err="1">
                <a:solidFill>
                  <a:srgbClr val="FF0000"/>
                </a:solidFill>
                <a:effectLst>
                  <a:outerShdw blurRad="38100" dist="38100" dir="2700000" algn="tl">
                    <a:srgbClr val="C0C0C0"/>
                  </a:outerShdw>
                </a:effectLst>
                <a:latin typeface="Times New Roman" pitchFamily="18" charset="0"/>
                <a:cs typeface="Arial" charset="0"/>
              </a:rPr>
              <a:t>phép</a:t>
            </a:r>
            <a:r>
              <a:rPr lang="en-US" sz="4267" b="1" dirty="0">
                <a:solidFill>
                  <a:srgbClr val="FF0000"/>
                </a:solidFill>
                <a:effectLst>
                  <a:outerShdw blurRad="38100" dist="38100" dir="2700000" algn="tl">
                    <a:srgbClr val="C0C0C0"/>
                  </a:outerShdw>
                </a:effectLst>
                <a:latin typeface="Times New Roman" pitchFamily="18" charset="0"/>
                <a:cs typeface="Arial" charset="0"/>
              </a:rPr>
              <a:t> </a:t>
            </a:r>
            <a:r>
              <a:rPr lang="en-US" sz="4267" b="1" dirty="0" err="1">
                <a:solidFill>
                  <a:srgbClr val="FF0000"/>
                </a:solidFill>
                <a:effectLst>
                  <a:outerShdw blurRad="38100" dist="38100" dir="2700000" algn="tl">
                    <a:srgbClr val="C0C0C0"/>
                  </a:outerShdw>
                </a:effectLst>
                <a:latin typeface="Times New Roman" pitchFamily="18" charset="0"/>
                <a:cs typeface="Arial" charset="0"/>
              </a:rPr>
              <a:t>lạ</a:t>
            </a:r>
            <a:r>
              <a:rPr lang="en-US" sz="4267" b="1" dirty="0">
                <a:solidFill>
                  <a:srgbClr val="FF0000"/>
                </a:solidFill>
                <a:effectLst>
                  <a:outerShdw blurRad="38100" dist="38100" dir="2700000" algn="tl">
                    <a:srgbClr val="C0C0C0"/>
                  </a:outerShdw>
                </a:effectLst>
                <a:latin typeface="Times New Roman" pitchFamily="18" charset="0"/>
                <a:cs typeface="Arial" charset="0"/>
              </a:rPr>
              <a:t> </a:t>
            </a:r>
          </a:p>
        </p:txBody>
      </p:sp>
    </p:spTree>
    <p:extLst>
      <p:ext uri="{BB962C8B-B14F-4D97-AF65-F5344CB8AC3E}">
        <p14:creationId xmlns:p14="http://schemas.microsoft.com/office/powerpoint/2010/main" val="1627868148"/>
      </p:ext>
    </p:extLst>
  </p:cSld>
  <p:clrMapOvr>
    <a:masterClrMapping/>
  </p:clrMapOvr>
  <p:transition>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42" presetClass="path" presetSubtype="0" decel="46667" fill="hold" nodeType="withEffect">
                                  <p:stCondLst>
                                    <p:cond delay="0"/>
                                  </p:stCondLst>
                                  <p:childTnLst>
                                    <p:animMotion origin="layout" path="M 0.11276 0.02453 L -1.875E-6 2.22222E-6 " pathEditMode="relative" rAng="0" ptsTypes="AA">
                                      <p:cBhvr>
                                        <p:cTn id="9" dur="500" fill="hold"/>
                                        <p:tgtEl>
                                          <p:spTgt spid="16"/>
                                        </p:tgtEl>
                                        <p:attrNameLst>
                                          <p:attrName>ppt_x</p:attrName>
                                          <p:attrName>ppt_y</p:attrName>
                                        </p:attrNameLst>
                                      </p:cBhvr>
                                      <p:rCtr x="-5638" y="-1227"/>
                                    </p:animMotion>
                                  </p:childTnLst>
                                </p:cTn>
                              </p:par>
                              <p:par>
                                <p:cTn id="10" presetID="10"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42" presetClass="path" presetSubtype="0" decel="46667" fill="hold" nodeType="withEffect">
                                  <p:stCondLst>
                                    <p:cond delay="0"/>
                                  </p:stCondLst>
                                  <p:childTnLst>
                                    <p:animMotion origin="layout" path="M -0.14063 -0.00741 L 1.25E-6 3.7037E-7 " pathEditMode="relative" rAng="0" ptsTypes="AA">
                                      <p:cBhvr>
                                        <p:cTn id="14" dur="500" fill="hold"/>
                                        <p:tgtEl>
                                          <p:spTgt spid="15"/>
                                        </p:tgtEl>
                                        <p:attrNameLst>
                                          <p:attrName>ppt_x</p:attrName>
                                          <p:attrName>ppt_y</p:attrName>
                                        </p:attrNameLst>
                                      </p:cBhvr>
                                      <p:rCtr x="7031" y="370"/>
                                    </p:animMotion>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25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9" dur="25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0" dur="250" accel="50000" fill="hold">
                                          <p:stCondLst>
                                            <p:cond delay="250"/>
                                          </p:stCondLst>
                                        </p:cTn>
                                        <p:tgtEl>
                                          <p:spTgt spid="6"/>
                                        </p:tgtEl>
                                        <p:attrNameLst>
                                          <p:attrName>ppt_w</p:attrName>
                                        </p:attrNameLst>
                                      </p:cBhvr>
                                      <p:tavLst>
                                        <p:tav tm="0">
                                          <p:val>
                                            <p:strVal val="#ppt_w*.05"/>
                                          </p:val>
                                        </p:tav>
                                        <p:tav tm="100000">
                                          <p:val>
                                            <p:strVal val="#ppt_w"/>
                                          </p:val>
                                        </p:tav>
                                      </p:tavLst>
                                    </p:anim>
                                    <p:anim calcmode="lin" valueType="num">
                                      <p:cBhvr>
                                        <p:cTn id="31" dur="500" fill="hold"/>
                                        <p:tgtEl>
                                          <p:spTgt spid="6"/>
                                        </p:tgtEl>
                                        <p:attrNameLst>
                                          <p:attrName>ppt_h</p:attrName>
                                        </p:attrNameLst>
                                      </p:cBhvr>
                                      <p:tavLst>
                                        <p:tav tm="0">
                                          <p:val>
                                            <p:strVal val="#ppt_h"/>
                                          </p:val>
                                        </p:tav>
                                        <p:tav tm="100000">
                                          <p:val>
                                            <p:strVal val="#ppt_h"/>
                                          </p:val>
                                        </p:tav>
                                      </p:tavLst>
                                    </p:anim>
                                    <p:anim calcmode="lin" valueType="num">
                                      <p:cBhvr>
                                        <p:cTn id="32" dur="25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3" dur="25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4" dur="250" accel="50000" fill="hold">
                                          <p:stCondLst>
                                            <p:cond delay="250"/>
                                          </p:stCondLst>
                                        </p:cTn>
                                        <p:tgtEl>
                                          <p:spTgt spid="6"/>
                                        </p:tgtEl>
                                        <p:attrNameLst>
                                          <p:attrName>ppt_y</p:attrName>
                                        </p:attrNameLst>
                                      </p:cBhvr>
                                      <p:tavLst>
                                        <p:tav tm="0">
                                          <p:val>
                                            <p:strVal val="#ppt_y+.1"/>
                                          </p:val>
                                        </p:tav>
                                        <p:tav tm="100000">
                                          <p:val>
                                            <p:strVal val="#ppt_y"/>
                                          </p:val>
                                        </p:tav>
                                      </p:tavLst>
                                    </p:anim>
                                    <p:animEffect transition="in" filter="fade">
                                      <p:cBhvr>
                                        <p:cTn id="35" dur="500" decel="50000">
                                          <p:stCondLst>
                                            <p:cond delay="0"/>
                                          </p:stCondLst>
                                        </p:cTn>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7" presetClass="entr" presetSubtype="1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31" presetClass="exit" presetSubtype="0" fill="hold" grpId="1" nodeType="clickEffect">
                                  <p:stCondLst>
                                    <p:cond delay="0"/>
                                  </p:stCondLst>
                                  <p:childTnLst>
                                    <p:anim calcmode="lin" valueType="num">
                                      <p:cBhvr>
                                        <p:cTn id="45" dur="250"/>
                                        <p:tgtEl>
                                          <p:spTgt spid="7"/>
                                        </p:tgtEl>
                                        <p:attrNameLst>
                                          <p:attrName>ppt_w</p:attrName>
                                        </p:attrNameLst>
                                      </p:cBhvr>
                                      <p:tavLst>
                                        <p:tav tm="0">
                                          <p:val>
                                            <p:strVal val="ppt_w"/>
                                          </p:val>
                                        </p:tav>
                                        <p:tav tm="100000">
                                          <p:val>
                                            <p:fltVal val="0"/>
                                          </p:val>
                                        </p:tav>
                                      </p:tavLst>
                                    </p:anim>
                                    <p:anim calcmode="lin" valueType="num">
                                      <p:cBhvr>
                                        <p:cTn id="46" dur="250"/>
                                        <p:tgtEl>
                                          <p:spTgt spid="7"/>
                                        </p:tgtEl>
                                        <p:attrNameLst>
                                          <p:attrName>ppt_h</p:attrName>
                                        </p:attrNameLst>
                                      </p:cBhvr>
                                      <p:tavLst>
                                        <p:tav tm="0">
                                          <p:val>
                                            <p:strVal val="ppt_h"/>
                                          </p:val>
                                        </p:tav>
                                        <p:tav tm="100000">
                                          <p:val>
                                            <p:fltVal val="0"/>
                                          </p:val>
                                        </p:tav>
                                      </p:tavLst>
                                    </p:anim>
                                    <p:anim calcmode="lin" valueType="num">
                                      <p:cBhvr>
                                        <p:cTn id="47" dur="250"/>
                                        <p:tgtEl>
                                          <p:spTgt spid="7"/>
                                        </p:tgtEl>
                                        <p:attrNameLst>
                                          <p:attrName>style.rotation</p:attrName>
                                        </p:attrNameLst>
                                      </p:cBhvr>
                                      <p:tavLst>
                                        <p:tav tm="0">
                                          <p:val>
                                            <p:fltVal val="0"/>
                                          </p:val>
                                        </p:tav>
                                        <p:tav tm="100000">
                                          <p:val>
                                            <p:fltVal val="90"/>
                                          </p:val>
                                        </p:tav>
                                      </p:tavLst>
                                    </p:anim>
                                    <p:animEffect transition="out" filter="fade">
                                      <p:cBhvr>
                                        <p:cTn id="48" dur="250"/>
                                        <p:tgtEl>
                                          <p:spTgt spid="7"/>
                                        </p:tgtEl>
                                      </p:cBhvr>
                                    </p:animEffect>
                                    <p:set>
                                      <p:cBhvr>
                                        <p:cTn id="49" dur="1" fill="hold">
                                          <p:stCondLst>
                                            <p:cond delay="249"/>
                                          </p:stCondLst>
                                        </p:cTn>
                                        <p:tgtEl>
                                          <p:spTgt spid="7"/>
                                        </p:tgtEl>
                                        <p:attrNameLst>
                                          <p:attrName>style.visibility</p:attrName>
                                        </p:attrNameLst>
                                      </p:cBhvr>
                                      <p:to>
                                        <p:strVal val="hidden"/>
                                      </p:to>
                                    </p:set>
                                  </p:childTnLst>
                                </p:cTn>
                              </p:par>
                              <p:par>
                                <p:cTn id="50" presetID="50" presetClass="entr" presetSubtype="0" decel="100000"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250" fill="hold"/>
                                        <p:tgtEl>
                                          <p:spTgt spid="8"/>
                                        </p:tgtEl>
                                        <p:attrNameLst>
                                          <p:attrName>ppt_w</p:attrName>
                                        </p:attrNameLst>
                                      </p:cBhvr>
                                      <p:tavLst>
                                        <p:tav tm="0">
                                          <p:val>
                                            <p:strVal val="#ppt_w+.3"/>
                                          </p:val>
                                        </p:tav>
                                        <p:tav tm="100000">
                                          <p:val>
                                            <p:strVal val="#ppt_w"/>
                                          </p:val>
                                        </p:tav>
                                      </p:tavLst>
                                    </p:anim>
                                    <p:anim calcmode="lin" valueType="num">
                                      <p:cBhvr>
                                        <p:cTn id="53" dur="250" fill="hold"/>
                                        <p:tgtEl>
                                          <p:spTgt spid="8"/>
                                        </p:tgtEl>
                                        <p:attrNameLst>
                                          <p:attrName>ppt_h</p:attrName>
                                        </p:attrNameLst>
                                      </p:cBhvr>
                                      <p:tavLst>
                                        <p:tav tm="0">
                                          <p:val>
                                            <p:strVal val="#ppt_h"/>
                                          </p:val>
                                        </p:tav>
                                        <p:tav tm="100000">
                                          <p:val>
                                            <p:strVal val="#ppt_h"/>
                                          </p:val>
                                        </p:tav>
                                      </p:tavLst>
                                    </p:anim>
                                    <p:animEffect transition="in" filter="fade">
                                      <p:cBhvr>
                                        <p:cTn id="54"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41803" y="3967136"/>
            <a:ext cx="1782116" cy="2713158"/>
          </a:xfrm>
          <a:prstGeom prst="rect">
            <a:avLst/>
          </a:prstGeom>
        </p:spPr>
      </p:pic>
      <p:grpSp>
        <p:nvGrpSpPr>
          <p:cNvPr id="3" name="组合 2"/>
          <p:cNvGrpSpPr/>
          <p:nvPr/>
        </p:nvGrpSpPr>
        <p:grpSpPr>
          <a:xfrm>
            <a:off x="1199155" y="588684"/>
            <a:ext cx="9314608" cy="6915073"/>
            <a:chOff x="-558688" y="2963"/>
            <a:chExt cx="9107943" cy="6855037"/>
          </a:xfrm>
        </p:grpSpPr>
        <p:pic>
          <p:nvPicPr>
            <p:cNvPr id="4" name="图片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2963"/>
              <a:ext cx="9107943" cy="6855037"/>
            </a:xfrm>
            <a:prstGeom prst="rect">
              <a:avLst/>
            </a:prstGeom>
            <a:ln>
              <a:noFill/>
            </a:ln>
            <a:effectLst>
              <a:softEdge rad="112500"/>
            </a:effectLst>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nvGrpSpPr>
          <p:cNvPr id="10" name="组合 9"/>
          <p:cNvGrpSpPr/>
          <p:nvPr/>
        </p:nvGrpSpPr>
        <p:grpSpPr>
          <a:xfrm>
            <a:off x="2074221" y="2701575"/>
            <a:ext cx="2825897" cy="930644"/>
            <a:chOff x="2854641" y="2753781"/>
            <a:chExt cx="1791266" cy="517848"/>
          </a:xfrm>
        </p:grpSpPr>
        <p:sp>
          <p:nvSpPr>
            <p:cNvPr id="9" name="圆角矩形 8"/>
            <p:cNvSpPr/>
            <p:nvPr/>
          </p:nvSpPr>
          <p:spPr>
            <a:xfrm>
              <a:off x="2955600" y="2782511"/>
              <a:ext cx="1690307" cy="396240"/>
            </a:xfrm>
            <a:prstGeom prst="roundRect">
              <a:avLst>
                <a:gd name="adj" fmla="val 50000"/>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altLang="zh-CN" sz="2800" b="1" dirty="0">
                  <a:solidFill>
                    <a:schemeClr val="tx1"/>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 </a:t>
              </a: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nảy mầm</a:t>
              </a:r>
              <a:endParaRPr lang="zh-CN" altLang="en-US" sz="2800" b="1" dirty="0">
                <a:solidFill>
                  <a:schemeClr val="tx1"/>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4641" y="2753781"/>
              <a:ext cx="344079" cy="517848"/>
            </a:xfrm>
            <a:prstGeom prst="rect">
              <a:avLst/>
            </a:prstGeom>
          </p:spPr>
        </p:pic>
      </p:grpSp>
      <p:pic>
        <p:nvPicPr>
          <p:cNvPr id="32" name="图片 4">
            <a:extLst>
              <a:ext uri="{FF2B5EF4-FFF2-40B4-BE49-F238E27FC236}">
                <a16:creationId xmlns:a16="http://schemas.microsoft.com/office/drawing/2014/main" xmlns="" id="{49978208-12A9-4E9E-92E7-74A92F2135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2705" y="530237"/>
            <a:ext cx="1135820" cy="1641290"/>
          </a:xfrm>
          <a:prstGeom prst="rect">
            <a:avLst/>
          </a:prstGeom>
        </p:spPr>
      </p:pic>
      <p:pic>
        <p:nvPicPr>
          <p:cNvPr id="33" name="图片 1">
            <a:extLst>
              <a:ext uri="{FF2B5EF4-FFF2-40B4-BE49-F238E27FC236}">
                <a16:creationId xmlns:a16="http://schemas.microsoft.com/office/drawing/2014/main" xmlns="" id="{913BEA6F-A205-42E9-874A-6EF9096CAA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11157" y="177706"/>
            <a:ext cx="1426305" cy="1818233"/>
          </a:xfrm>
          <a:prstGeom prst="rect">
            <a:avLst/>
          </a:prstGeom>
        </p:spPr>
      </p:pic>
      <p:pic>
        <p:nvPicPr>
          <p:cNvPr id="35" name="图片 5">
            <a:extLst>
              <a:ext uri="{FF2B5EF4-FFF2-40B4-BE49-F238E27FC236}">
                <a16:creationId xmlns:a16="http://schemas.microsoft.com/office/drawing/2014/main" xmlns="" id="{59DC80F1-D77C-49C4-B40D-E5C265627D3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32159" y="582847"/>
            <a:ext cx="676609" cy="600292"/>
          </a:xfrm>
          <a:prstGeom prst="rect">
            <a:avLst/>
          </a:prstGeom>
        </p:spPr>
      </p:pic>
      <p:pic>
        <p:nvPicPr>
          <p:cNvPr id="36" name="图片 6">
            <a:extLst>
              <a:ext uri="{FF2B5EF4-FFF2-40B4-BE49-F238E27FC236}">
                <a16:creationId xmlns:a16="http://schemas.microsoft.com/office/drawing/2014/main" xmlns="" id="{3C2410BC-1D99-4769-98EF-04692C9EAE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70464" y="885767"/>
            <a:ext cx="758896" cy="673666"/>
          </a:xfrm>
          <a:prstGeom prst="rect">
            <a:avLst/>
          </a:prstGeom>
        </p:spPr>
      </p:pic>
      <p:sp>
        <p:nvSpPr>
          <p:cNvPr id="37" name="Text Box 7">
            <a:extLst>
              <a:ext uri="{FF2B5EF4-FFF2-40B4-BE49-F238E27FC236}">
                <a16:creationId xmlns:a16="http://schemas.microsoft.com/office/drawing/2014/main" xmlns="" id="{351BFC36-6D04-4BAD-ABB3-BE5F9E910DC8}"/>
              </a:ext>
            </a:extLst>
          </p:cNvPr>
          <p:cNvSpPr txBox="1">
            <a:spLocks noChangeArrowheads="1"/>
          </p:cNvSpPr>
          <p:nvPr/>
        </p:nvSpPr>
        <p:spPr bwMode="auto">
          <a:xfrm>
            <a:off x="3242036" y="1925973"/>
            <a:ext cx="47758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Hướng</a:t>
            </a:r>
            <a:r>
              <a:rPr kumimoji="0" lang="en-US" altLang="en-US" sz="3200" b="1"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altLang="en-US" sz="3200" b="1" i="0" u="none" strike="noStrike" kern="1200" cap="none" spc="0" normalizeH="0" noProof="0" dirty="0" err="1">
                <a:ln>
                  <a:noFill/>
                </a:ln>
                <a:effectLst/>
                <a:uLnTx/>
                <a:uFillTx/>
                <a:latin typeface="Times New Roman" panose="02020603050405020304" pitchFamily="18" charset="0"/>
                <a:ea typeface="微软雅黑"/>
                <a:cs typeface="Times New Roman" panose="02020603050405020304" pitchFamily="18" charset="0"/>
              </a:rPr>
              <a:t>dẫn</a:t>
            </a:r>
            <a:r>
              <a:rPr kumimoji="0" lang="en-US" altLang="en-US" sz="3200" b="1"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altLang="en-US" sz="3200" b="1" i="0" u="none" strike="noStrike" kern="1200" cap="none" spc="0" normalizeH="0" noProof="0" dirty="0" err="1">
                <a:ln>
                  <a:noFill/>
                </a:ln>
                <a:effectLst/>
                <a:uLnTx/>
                <a:uFillTx/>
                <a:latin typeface="Times New Roman" panose="02020603050405020304" pitchFamily="18" charset="0"/>
                <a:ea typeface="微软雅黑"/>
                <a:cs typeface="Times New Roman" panose="02020603050405020304" pitchFamily="18" charset="0"/>
              </a:rPr>
              <a:t>viết</a:t>
            </a:r>
            <a:r>
              <a:rPr kumimoji="0" lang="en-US" altLang="en-US" sz="3200" b="1"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altLang="en-US" sz="3200" b="1" i="0" u="none" strike="noStrike" kern="1200" cap="none" spc="0" normalizeH="0" noProof="0" dirty="0" err="1">
                <a:ln>
                  <a:noFill/>
                </a:ln>
                <a:effectLst/>
                <a:uLnTx/>
                <a:uFillTx/>
                <a:latin typeface="Times New Roman" panose="02020603050405020304" pitchFamily="18" charset="0"/>
                <a:ea typeface="微软雅黑"/>
                <a:cs typeface="Times New Roman" panose="02020603050405020304" pitchFamily="18" charset="0"/>
              </a:rPr>
              <a:t>từ</a:t>
            </a:r>
            <a:r>
              <a:rPr kumimoji="0" lang="en-US" altLang="en-US" sz="3200" b="1"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altLang="en-US" sz="3200" b="1" i="0" u="none" strike="noStrike" kern="1200" cap="none" spc="0" normalizeH="0" noProof="0" dirty="0" err="1">
                <a:ln>
                  <a:noFill/>
                </a:ln>
                <a:effectLst/>
                <a:uLnTx/>
                <a:uFillTx/>
                <a:latin typeface="Times New Roman" panose="02020603050405020304" pitchFamily="18" charset="0"/>
                <a:ea typeface="微软雅黑"/>
                <a:cs typeface="Times New Roman" panose="02020603050405020304" pitchFamily="18" charset="0"/>
              </a:rPr>
              <a:t>khó</a:t>
            </a:r>
            <a:endParaRPr kumimoji="0" lang="en-US" altLang="en-US" sz="3200" b="1"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endParaRPr>
          </a:p>
        </p:txBody>
      </p:sp>
      <p:grpSp>
        <p:nvGrpSpPr>
          <p:cNvPr id="38" name="组合 9">
            <a:extLst>
              <a:ext uri="{FF2B5EF4-FFF2-40B4-BE49-F238E27FC236}">
                <a16:creationId xmlns:a16="http://schemas.microsoft.com/office/drawing/2014/main" xmlns="" id="{D8D234C0-7E8F-4190-A1E1-A40E7E301D01}"/>
              </a:ext>
            </a:extLst>
          </p:cNvPr>
          <p:cNvGrpSpPr/>
          <p:nvPr/>
        </p:nvGrpSpPr>
        <p:grpSpPr>
          <a:xfrm>
            <a:off x="2996902" y="4942180"/>
            <a:ext cx="2319338" cy="881428"/>
            <a:chOff x="2929840" y="2700733"/>
            <a:chExt cx="1924099" cy="490462"/>
          </a:xfrm>
        </p:grpSpPr>
        <p:sp>
          <p:nvSpPr>
            <p:cNvPr id="39" name="圆角矩形 8">
              <a:extLst>
                <a:ext uri="{FF2B5EF4-FFF2-40B4-BE49-F238E27FC236}">
                  <a16:creationId xmlns:a16="http://schemas.microsoft.com/office/drawing/2014/main" xmlns="" id="{9789BBE4-A813-4E17-8DBA-DE133DC37ACA}"/>
                </a:ext>
              </a:extLst>
            </p:cNvPr>
            <p:cNvSpPr/>
            <p:nvPr/>
          </p:nvSpPr>
          <p:spPr>
            <a:xfrm>
              <a:off x="3163632" y="2782511"/>
              <a:ext cx="1690307" cy="396240"/>
            </a:xfrm>
            <a:prstGeom prst="roundRect">
              <a:avLst>
                <a:gd name="adj" fmla="val 50000"/>
              </a:avLst>
            </a:prstGeom>
            <a:solidFill>
              <a:schemeClr val="accent5">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altLang="zh-CN"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t</a:t>
              </a: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riệu</a:t>
              </a:r>
              <a:endParaRPr lang="zh-CN" altLang="en-US"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40" name="图片 7">
              <a:extLst>
                <a:ext uri="{FF2B5EF4-FFF2-40B4-BE49-F238E27FC236}">
                  <a16:creationId xmlns:a16="http://schemas.microsoft.com/office/drawing/2014/main" xmlns="" id="{A1A984B0-7E10-487D-887E-41BC25EB72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9840" y="2700733"/>
              <a:ext cx="406721" cy="490462"/>
            </a:xfrm>
            <a:prstGeom prst="rect">
              <a:avLst/>
            </a:prstGeom>
          </p:spPr>
        </p:pic>
      </p:grpSp>
      <p:grpSp>
        <p:nvGrpSpPr>
          <p:cNvPr id="41" name="组合 9">
            <a:extLst>
              <a:ext uri="{FF2B5EF4-FFF2-40B4-BE49-F238E27FC236}">
                <a16:creationId xmlns:a16="http://schemas.microsoft.com/office/drawing/2014/main" xmlns="" id="{86D8F61D-17E4-43F9-846F-EBE28D7BCBCE}"/>
              </a:ext>
            </a:extLst>
          </p:cNvPr>
          <p:cNvGrpSpPr/>
          <p:nvPr/>
        </p:nvGrpSpPr>
        <p:grpSpPr>
          <a:xfrm>
            <a:off x="2368902" y="3899632"/>
            <a:ext cx="2866875" cy="930644"/>
            <a:chOff x="2823609" y="2753780"/>
            <a:chExt cx="1914785" cy="517848"/>
          </a:xfrm>
        </p:grpSpPr>
        <p:sp>
          <p:nvSpPr>
            <p:cNvPr id="42" name="圆角矩形 8">
              <a:extLst>
                <a:ext uri="{FF2B5EF4-FFF2-40B4-BE49-F238E27FC236}">
                  <a16:creationId xmlns:a16="http://schemas.microsoft.com/office/drawing/2014/main" xmlns="" id="{CED21A07-6FA4-4E90-9AB5-0D74F2F4BA67}"/>
                </a:ext>
              </a:extLst>
            </p:cNvPr>
            <p:cNvSpPr/>
            <p:nvPr/>
          </p:nvSpPr>
          <p:spPr>
            <a:xfrm>
              <a:off x="3048087" y="2782511"/>
              <a:ext cx="1690307" cy="396240"/>
            </a:xfrm>
            <a:prstGeom prst="roundRect">
              <a:avLst>
                <a:gd name="adj" fmla="val 50000"/>
              </a:avLst>
            </a:prstGeom>
            <a:solidFill>
              <a:srgbClr val="FF9409">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lặn xuống</a:t>
              </a:r>
              <a:endParaRPr lang="zh-CN" altLang="en-US" sz="2800" b="1" dirty="0">
                <a:solidFill>
                  <a:schemeClr val="tx1"/>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43" name="图片 7">
              <a:extLst>
                <a:ext uri="{FF2B5EF4-FFF2-40B4-BE49-F238E27FC236}">
                  <a16:creationId xmlns:a16="http://schemas.microsoft.com/office/drawing/2014/main" xmlns="" id="{20EEA6F3-B4ED-4CDC-ADA5-3598217DF0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3609" y="2753780"/>
              <a:ext cx="326245" cy="517848"/>
            </a:xfrm>
            <a:prstGeom prst="rect">
              <a:avLst/>
            </a:prstGeom>
          </p:spPr>
        </p:pic>
      </p:grpSp>
      <p:grpSp>
        <p:nvGrpSpPr>
          <p:cNvPr id="44" name="组合 9">
            <a:extLst>
              <a:ext uri="{FF2B5EF4-FFF2-40B4-BE49-F238E27FC236}">
                <a16:creationId xmlns:a16="http://schemas.microsoft.com/office/drawing/2014/main" xmlns="" id="{29E3A492-B079-4ADF-B677-C14DC399B3EF}"/>
              </a:ext>
            </a:extLst>
          </p:cNvPr>
          <p:cNvGrpSpPr/>
          <p:nvPr/>
        </p:nvGrpSpPr>
        <p:grpSpPr>
          <a:xfrm>
            <a:off x="7115811" y="2701575"/>
            <a:ext cx="2391740" cy="901234"/>
            <a:chOff x="2994904" y="2708200"/>
            <a:chExt cx="1859035" cy="501483"/>
          </a:xfrm>
        </p:grpSpPr>
        <p:sp>
          <p:nvSpPr>
            <p:cNvPr id="45" name="圆角矩形 8">
              <a:extLst>
                <a:ext uri="{FF2B5EF4-FFF2-40B4-BE49-F238E27FC236}">
                  <a16:creationId xmlns:a16="http://schemas.microsoft.com/office/drawing/2014/main" xmlns="" id="{6726B539-4CD5-4A16-9984-FA9DCD0DB116}"/>
                </a:ext>
              </a:extLst>
            </p:cNvPr>
            <p:cNvSpPr/>
            <p:nvPr/>
          </p:nvSpPr>
          <p:spPr>
            <a:xfrm>
              <a:off x="3163632" y="2782511"/>
              <a:ext cx="1690307" cy="396240"/>
            </a:xfrm>
            <a:prstGeom prst="roundRect">
              <a:avLst>
                <a:gd name="adj" fmla="val 50000"/>
              </a:avLst>
            </a:prstGeom>
            <a:solidFill>
              <a:srgbClr val="FFFF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altLang="zh-CN"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c</a:t>
              </a: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hớp mắt</a:t>
              </a:r>
              <a:endParaRPr lang="zh-CN" altLang="en-US"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46" name="图片 7">
              <a:extLst>
                <a:ext uri="{FF2B5EF4-FFF2-40B4-BE49-F238E27FC236}">
                  <a16:creationId xmlns:a16="http://schemas.microsoft.com/office/drawing/2014/main" xmlns="" id="{E14B1E43-5348-445E-AF3E-C8ED765D9B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4904" y="2708200"/>
              <a:ext cx="333638" cy="501483"/>
            </a:xfrm>
            <a:prstGeom prst="rect">
              <a:avLst/>
            </a:prstGeom>
          </p:spPr>
        </p:pic>
      </p:grpSp>
      <p:grpSp>
        <p:nvGrpSpPr>
          <p:cNvPr id="47" name="组合 9">
            <a:extLst>
              <a:ext uri="{FF2B5EF4-FFF2-40B4-BE49-F238E27FC236}">
                <a16:creationId xmlns:a16="http://schemas.microsoft.com/office/drawing/2014/main" xmlns="" id="{F8760C81-68D7-47AB-973F-BDDDD0DA30B2}"/>
              </a:ext>
            </a:extLst>
          </p:cNvPr>
          <p:cNvGrpSpPr/>
          <p:nvPr/>
        </p:nvGrpSpPr>
        <p:grpSpPr>
          <a:xfrm>
            <a:off x="6845206" y="3807606"/>
            <a:ext cx="2912452" cy="901232"/>
            <a:chOff x="2931268" y="2715942"/>
            <a:chExt cx="1922671" cy="501482"/>
          </a:xfrm>
        </p:grpSpPr>
        <p:sp>
          <p:nvSpPr>
            <p:cNvPr id="48" name="圆角矩形 8">
              <a:extLst>
                <a:ext uri="{FF2B5EF4-FFF2-40B4-BE49-F238E27FC236}">
                  <a16:creationId xmlns:a16="http://schemas.microsoft.com/office/drawing/2014/main" xmlns="" id="{72A578DC-8479-408D-8F47-B42832F6A451}"/>
                </a:ext>
              </a:extLst>
            </p:cNvPr>
            <p:cNvSpPr/>
            <p:nvPr/>
          </p:nvSpPr>
          <p:spPr>
            <a:xfrm>
              <a:off x="3163632" y="2782511"/>
              <a:ext cx="1690307" cy="396240"/>
            </a:xfrm>
            <a:prstGeom prst="roundRect">
              <a:avLst>
                <a:gd name="adj" fmla="val 50000"/>
              </a:avLst>
            </a:prstGeom>
            <a:solidFill>
              <a:srgbClr val="92D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altLang="zh-CN"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l</a:t>
              </a: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ái máy bay</a:t>
              </a:r>
              <a:endParaRPr lang="zh-CN" altLang="en-US"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49" name="图片 7">
              <a:extLst>
                <a:ext uri="{FF2B5EF4-FFF2-40B4-BE49-F238E27FC236}">
                  <a16:creationId xmlns:a16="http://schemas.microsoft.com/office/drawing/2014/main" xmlns="" id="{B0CCF73F-4D57-4673-A293-18EF642319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1268" y="2715942"/>
              <a:ext cx="379670" cy="501482"/>
            </a:xfrm>
            <a:prstGeom prst="rect">
              <a:avLst/>
            </a:prstGeom>
          </p:spPr>
        </p:pic>
      </p:grpSp>
      <p:grpSp>
        <p:nvGrpSpPr>
          <p:cNvPr id="28" name="组合 9">
            <a:extLst>
              <a:ext uri="{FF2B5EF4-FFF2-40B4-BE49-F238E27FC236}">
                <a16:creationId xmlns:a16="http://schemas.microsoft.com/office/drawing/2014/main" xmlns="" id="{D8D234C0-7E8F-4190-A1E1-A40E7E301D01}"/>
              </a:ext>
            </a:extLst>
          </p:cNvPr>
          <p:cNvGrpSpPr/>
          <p:nvPr/>
        </p:nvGrpSpPr>
        <p:grpSpPr>
          <a:xfrm>
            <a:off x="6432983" y="4879879"/>
            <a:ext cx="2319338" cy="881428"/>
            <a:chOff x="2929840" y="2700733"/>
            <a:chExt cx="1924099" cy="490462"/>
          </a:xfrm>
        </p:grpSpPr>
        <p:sp>
          <p:nvSpPr>
            <p:cNvPr id="29" name="圆角矩形 8">
              <a:extLst>
                <a:ext uri="{FF2B5EF4-FFF2-40B4-BE49-F238E27FC236}">
                  <a16:creationId xmlns:a16="http://schemas.microsoft.com/office/drawing/2014/main" xmlns="" id="{9789BBE4-A813-4E17-8DBA-DE133DC37ACA}"/>
                </a:ext>
              </a:extLst>
            </p:cNvPr>
            <p:cNvSpPr/>
            <p:nvPr/>
          </p:nvSpPr>
          <p:spPr>
            <a:xfrm>
              <a:off x="3163632" y="2782511"/>
              <a:ext cx="1690307" cy="396240"/>
            </a:xfrm>
            <a:prstGeom prst="roundRect">
              <a:avLst>
                <a:gd name="adj" fmla="val 50000"/>
              </a:avLst>
            </a:prstGeom>
            <a:solidFill>
              <a:schemeClr val="accent5">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altLang="zh-CN"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t</a:t>
              </a: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rái bom</a:t>
              </a:r>
              <a:endParaRPr lang="zh-CN" altLang="en-US"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34" name="图片 7">
              <a:extLst>
                <a:ext uri="{FF2B5EF4-FFF2-40B4-BE49-F238E27FC236}">
                  <a16:creationId xmlns:a16="http://schemas.microsoft.com/office/drawing/2014/main" xmlns="" id="{A1A984B0-7E10-487D-887E-41BC25EB72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9840" y="2700733"/>
              <a:ext cx="406721" cy="490462"/>
            </a:xfrm>
            <a:prstGeom prst="rect">
              <a:avLst/>
            </a:prstGeom>
          </p:spPr>
        </p:pic>
      </p:grpSp>
      <p:grpSp>
        <p:nvGrpSpPr>
          <p:cNvPr id="50" name="组合 9">
            <a:extLst>
              <a:ext uri="{FF2B5EF4-FFF2-40B4-BE49-F238E27FC236}">
                <a16:creationId xmlns:a16="http://schemas.microsoft.com/office/drawing/2014/main" xmlns="" id="{D8D234C0-7E8F-4190-A1E1-A40E7E301D01}"/>
              </a:ext>
            </a:extLst>
          </p:cNvPr>
          <p:cNvGrpSpPr/>
          <p:nvPr/>
        </p:nvGrpSpPr>
        <p:grpSpPr>
          <a:xfrm>
            <a:off x="5543830" y="5763018"/>
            <a:ext cx="2572928" cy="881428"/>
            <a:chOff x="2929840" y="2700733"/>
            <a:chExt cx="1924099" cy="490462"/>
          </a:xfrm>
        </p:grpSpPr>
        <p:sp>
          <p:nvSpPr>
            <p:cNvPr id="51" name="圆角矩形 8">
              <a:extLst>
                <a:ext uri="{FF2B5EF4-FFF2-40B4-BE49-F238E27FC236}">
                  <a16:creationId xmlns:a16="http://schemas.microsoft.com/office/drawing/2014/main" xmlns="" id="{9789BBE4-A813-4E17-8DBA-DE133DC37ACA}"/>
                </a:ext>
              </a:extLst>
            </p:cNvPr>
            <p:cNvSpPr/>
            <p:nvPr/>
          </p:nvSpPr>
          <p:spPr>
            <a:xfrm>
              <a:off x="3163632" y="2782511"/>
              <a:ext cx="1690307" cy="396240"/>
            </a:xfrm>
            <a:prstGeom prst="roundRect">
              <a:avLst>
                <a:gd name="adj" fmla="val 50000"/>
              </a:avLst>
            </a:prstGeom>
            <a:solidFill>
              <a:schemeClr val="accent5">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altLang="zh-CN"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T</a:t>
              </a:r>
              <a:r>
                <a:rPr lang="vi-VN" altLang="zh-CN" sz="2800" b="1" dirty="0" smtClean="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rPr>
                <a:t>rong ruột</a:t>
              </a:r>
              <a:endParaRPr lang="zh-CN" altLang="en-US" sz="2800" b="1" dirty="0">
                <a:solidFill>
                  <a:srgbClr val="FF0000"/>
                </a:solidFill>
                <a:effectLst>
                  <a:outerShdw blurRad="38100" dist="38100" dir="2700000" algn="tl">
                    <a:srgbClr val="000000">
                      <a:alpha val="43137"/>
                    </a:srgbClr>
                  </a:outerShdw>
                </a:effectLst>
                <a:latin typeface="HP001 4 hàng" panose="020B0603050302020204" pitchFamily="34" charset="0"/>
                <a:ea typeface="inpin heiti" panose="00000500000000000000" pitchFamily="2" charset="-122"/>
                <a:sym typeface="inpin heiti" panose="00000500000000000000" pitchFamily="2" charset="-122"/>
              </a:endParaRPr>
            </a:p>
          </p:txBody>
        </p:sp>
        <p:pic>
          <p:nvPicPr>
            <p:cNvPr id="52" name="图片 7">
              <a:extLst>
                <a:ext uri="{FF2B5EF4-FFF2-40B4-BE49-F238E27FC236}">
                  <a16:creationId xmlns:a16="http://schemas.microsoft.com/office/drawing/2014/main" xmlns="" id="{A1A984B0-7E10-487D-887E-41BC25EB72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9840" y="2700733"/>
              <a:ext cx="406721" cy="490462"/>
            </a:xfrm>
            <a:prstGeom prst="rect">
              <a:avLst/>
            </a:prstGeom>
          </p:spPr>
        </p:pic>
      </p:grpSp>
      <p:sp>
        <p:nvSpPr>
          <p:cNvPr id="54" name="Text Box 4"/>
          <p:cNvSpPr txBox="1">
            <a:spLocks noChangeArrowheads="1"/>
          </p:cNvSpPr>
          <p:nvPr/>
        </p:nvSpPr>
        <p:spPr bwMode="auto">
          <a:xfrm>
            <a:off x="1589259" y="-23214"/>
            <a:ext cx="853440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vi-VN" altLang="en-US" b="1" dirty="0">
                <a:latin typeface="Times New Roman" panose="02020603050405020304" pitchFamily="18" charset="0"/>
                <a:cs typeface="Times New Roman" panose="02020603050405020304" pitchFamily="18" charset="0"/>
              </a:rPr>
              <a:t>Thứ </a:t>
            </a:r>
            <a:r>
              <a:rPr lang="en-US" altLang="en-US" b="1" dirty="0" err="1" smtClean="0">
                <a:latin typeface="Times New Roman" panose="02020603050405020304" pitchFamily="18" charset="0"/>
                <a:cs typeface="Times New Roman" panose="02020603050405020304" pitchFamily="18" charset="0"/>
              </a:rPr>
              <a:t>sáu</a:t>
            </a:r>
            <a:r>
              <a:rPr lang="vi-VN" altLang="en-US" b="1" dirty="0" smtClean="0">
                <a:latin typeface="Times New Roman" panose="02020603050405020304" pitchFamily="18" charset="0"/>
                <a:cs typeface="Times New Roman" panose="02020603050405020304" pitchFamily="18" charset="0"/>
              </a:rPr>
              <a:t> </a:t>
            </a:r>
            <a:r>
              <a:rPr lang="vi-VN" altLang="en-US" b="1" dirty="0">
                <a:latin typeface="Times New Roman" panose="02020603050405020304" pitchFamily="18" charset="0"/>
                <a:cs typeface="Times New Roman" panose="02020603050405020304" pitchFamily="18" charset="0"/>
              </a:rPr>
              <a:t>ngày </a:t>
            </a:r>
            <a:r>
              <a:rPr lang="en-US" altLang="en-US" b="1" dirty="0" smtClean="0">
                <a:latin typeface="Times New Roman" panose="02020603050405020304" pitchFamily="18" charset="0"/>
                <a:cs typeface="Times New Roman" panose="02020603050405020304" pitchFamily="18" charset="0"/>
              </a:rPr>
              <a:t>26</a:t>
            </a:r>
            <a:r>
              <a:rPr lang="vi-VN" altLang="en-US" b="1" dirty="0" smtClean="0">
                <a:latin typeface="Times New Roman" panose="02020603050405020304" pitchFamily="18" charset="0"/>
                <a:cs typeface="Times New Roman" panose="02020603050405020304" pitchFamily="18" charset="0"/>
              </a:rPr>
              <a:t> </a:t>
            </a:r>
            <a:r>
              <a:rPr lang="vi-VN" altLang="en-US" b="1" dirty="0">
                <a:latin typeface="Times New Roman" panose="02020603050405020304" pitchFamily="18" charset="0"/>
                <a:cs typeface="Times New Roman" panose="02020603050405020304" pitchFamily="18" charset="0"/>
              </a:rPr>
              <a:t>tháng 11  năm 2021</a:t>
            </a:r>
            <a:endParaRPr lang="en-US" altLang="en-US" b="1" dirty="0">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b="1" dirty="0" err="1" smtClean="0">
                <a:latin typeface="Times New Roman" panose="02020603050405020304" pitchFamily="18" charset="0"/>
                <a:cs typeface="Times New Roman" panose="02020603050405020304" pitchFamily="18" charset="0"/>
              </a:rPr>
              <a:t>Chính</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tả</a:t>
            </a:r>
            <a:endParaRPr lang="en-US" altLang="en-US" b="1" dirty="0" smtClean="0">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b="1" dirty="0" err="1" smtClean="0">
                <a:solidFill>
                  <a:srgbClr val="FF0000"/>
                </a:solidFill>
                <a:latin typeface="Times New Roman" panose="02020603050405020304" pitchFamily="18" charset="0"/>
                <a:cs typeface="Times New Roman" panose="02020603050405020304" pitchFamily="18" charset="0"/>
              </a:rPr>
              <a:t>Nếu</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chúng</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mình</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có</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phép</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lạ</a:t>
            </a:r>
            <a:r>
              <a:rPr lang="en-US" altLang="en-US" b="1" dirty="0" smtClean="0">
                <a:solidFill>
                  <a:srgbClr val="FF0000"/>
                </a:solidFill>
                <a:latin typeface="Times New Roman" panose="02020603050405020304" pitchFamily="18" charset="0"/>
                <a:cs typeface="Times New Roman" panose="02020603050405020304" pitchFamily="18" charset="0"/>
              </a:rPr>
              <a:t> </a:t>
            </a:r>
          </a:p>
          <a:p>
            <a:pPr algn="ctr" eaLnBrk="1" hangingPunct="1">
              <a:spcBef>
                <a:spcPct val="0"/>
              </a:spcBef>
              <a:buFontTx/>
              <a:buNone/>
            </a:pPr>
            <a:r>
              <a:rPr lang="en-US" altLang="en-US" b="1" dirty="0" smtClean="0">
                <a:solidFill>
                  <a:srgbClr val="FF0000"/>
                </a:solidFill>
                <a:latin typeface="Times New Roman" panose="02020603050405020304" pitchFamily="18" charset="0"/>
                <a:cs typeface="Times New Roman" panose="02020603050405020304" pitchFamily="18" charset="0"/>
              </a:rPr>
              <a:t> </a:t>
            </a:r>
            <a:endParaRPr lang="en-US" altLang="en-US" b="1" dirty="0">
              <a:solidFill>
                <a:srgbClr val="FF0000"/>
              </a:solidFill>
              <a:latin typeface="Times New Roman" panose="02020603050405020304" pitchFamily="18" charset="0"/>
              <a:cs typeface="Times New Roman" panose="02020603050405020304" pitchFamily="18" charset="0"/>
            </a:endParaRPr>
          </a:p>
          <a:p>
            <a:pPr algn="ctr" eaLnBrk="1" hangingPunct="1">
              <a:spcBef>
                <a:spcPct val="50000"/>
              </a:spcBef>
              <a:buFontTx/>
              <a:buNone/>
            </a:pPr>
            <a:endParaRPr lang="en-US" alt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407274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500" fill="hold"/>
                                        <p:tgtEl>
                                          <p:spTgt spid="32"/>
                                        </p:tgtEl>
                                        <p:attrNameLst>
                                          <p:attrName>ppt_w</p:attrName>
                                        </p:attrNameLst>
                                      </p:cBhvr>
                                      <p:tavLst>
                                        <p:tav tm="0">
                                          <p:val>
                                            <p:fltVal val="0"/>
                                          </p:val>
                                        </p:tav>
                                        <p:tav tm="100000">
                                          <p:val>
                                            <p:strVal val="#ppt_w"/>
                                          </p:val>
                                        </p:tav>
                                      </p:tavLst>
                                    </p:anim>
                                    <p:anim calcmode="lin" valueType="num">
                                      <p:cBhvr>
                                        <p:cTn id="12" dur="500" fill="hold"/>
                                        <p:tgtEl>
                                          <p:spTgt spid="32"/>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p:cTn id="23" dur="500" fill="hold"/>
                                        <p:tgtEl>
                                          <p:spTgt spid="36"/>
                                        </p:tgtEl>
                                        <p:attrNameLst>
                                          <p:attrName>ppt_w</p:attrName>
                                        </p:attrNameLst>
                                      </p:cBhvr>
                                      <p:tavLst>
                                        <p:tav tm="0">
                                          <p:val>
                                            <p:fltVal val="0"/>
                                          </p:val>
                                        </p:tav>
                                        <p:tav tm="100000">
                                          <p:val>
                                            <p:strVal val="#ppt_w"/>
                                          </p:val>
                                        </p:tav>
                                      </p:tavLst>
                                    </p:anim>
                                    <p:anim calcmode="lin" valueType="num">
                                      <p:cBhvr>
                                        <p:cTn id="24" dur="500" fill="hold"/>
                                        <p:tgtEl>
                                          <p:spTgt spid="36"/>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37"/>
                                        </p:tgtEl>
                                        <p:attrNameLst>
                                          <p:attrName>style.visibility</p:attrName>
                                        </p:attrNameLst>
                                      </p:cBhvr>
                                      <p:to>
                                        <p:strVal val="visible"/>
                                      </p:to>
                                    </p:set>
                                    <p:anim calcmode="lin" valueType="num">
                                      <p:cBhvr>
                                        <p:cTn id="36" dur="500" fill="hold"/>
                                        <p:tgtEl>
                                          <p:spTgt spid="37"/>
                                        </p:tgtEl>
                                        <p:attrNameLst>
                                          <p:attrName>ppt_w</p:attrName>
                                        </p:attrNameLst>
                                      </p:cBhvr>
                                      <p:tavLst>
                                        <p:tav tm="0">
                                          <p:val>
                                            <p:fltVal val="0"/>
                                          </p:val>
                                        </p:tav>
                                        <p:tav tm="100000">
                                          <p:val>
                                            <p:strVal val="#ppt_w"/>
                                          </p:val>
                                        </p:tav>
                                      </p:tavLst>
                                    </p:anim>
                                    <p:anim calcmode="lin" valueType="num">
                                      <p:cBhvr>
                                        <p:cTn id="37" dur="500" fill="hold"/>
                                        <p:tgtEl>
                                          <p:spTgt spid="37"/>
                                        </p:tgtEl>
                                        <p:attrNameLst>
                                          <p:attrName>ppt_h</p:attrName>
                                        </p:attrNameLst>
                                      </p:cBhvr>
                                      <p:tavLst>
                                        <p:tav tm="0">
                                          <p:val>
                                            <p:fltVal val="0"/>
                                          </p:val>
                                        </p:tav>
                                        <p:tav tm="100000">
                                          <p:val>
                                            <p:strVal val="#ppt_h"/>
                                          </p:val>
                                        </p:tav>
                                      </p:tavLst>
                                    </p:anim>
                                    <p:anim calcmode="lin" valueType="num">
                                      <p:cBhvr>
                                        <p:cTn id="38" dur="500" fill="hold"/>
                                        <p:tgtEl>
                                          <p:spTgt spid="37"/>
                                        </p:tgtEl>
                                        <p:attrNameLst>
                                          <p:attrName>style.rotation</p:attrName>
                                        </p:attrNameLst>
                                      </p:cBhvr>
                                      <p:tavLst>
                                        <p:tav tm="0">
                                          <p:val>
                                            <p:fltVal val="90"/>
                                          </p:val>
                                        </p:tav>
                                        <p:tav tm="100000">
                                          <p:val>
                                            <p:fltVal val="0"/>
                                          </p:val>
                                        </p:tav>
                                      </p:tavLst>
                                    </p:anim>
                                    <p:animEffect transition="in" filter="fade">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left)">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wipe(right)">
                                      <p:cBhvr>
                                        <p:cTn id="54" dur="500"/>
                                        <p:tgtEl>
                                          <p:spTgt spid="4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up)">
                                      <p:cBhvr>
                                        <p:cTn id="59" dur="500"/>
                                        <p:tgtEl>
                                          <p:spTgt spid="4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wipe(down)">
                                      <p:cBhvr>
                                        <p:cTn id="64" dur="500"/>
                                        <p:tgtEl>
                                          <p:spTgt spid="3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down)">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50"/>
                                        </p:tgtEl>
                                        <p:attrNameLst>
                                          <p:attrName>style.visibility</p:attrName>
                                        </p:attrNameLst>
                                      </p:cBhvr>
                                      <p:to>
                                        <p:strVal val="visible"/>
                                      </p:to>
                                    </p:set>
                                    <p:animEffect transition="in" filter="wipe(down)">
                                      <p:cBhvr>
                                        <p:cTn id="7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4466056"/>
            <a:ext cx="12192000" cy="2391944"/>
          </a:xfrm>
          <a:prstGeom prst="rect">
            <a:avLst/>
          </a:prstGeom>
        </p:spPr>
      </p:pic>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3499" y="5349595"/>
            <a:ext cx="1759222" cy="1487545"/>
          </a:xfrm>
          <a:prstGeom prst="rect">
            <a:avLst/>
          </a:prstGeom>
        </p:spPr>
      </p:pic>
      <p:pic>
        <p:nvPicPr>
          <p:cNvPr id="36" name="图片 6">
            <a:extLst>
              <a:ext uri="{FF2B5EF4-FFF2-40B4-BE49-F238E27FC236}">
                <a16:creationId xmlns:a16="http://schemas.microsoft.com/office/drawing/2014/main" xmlns="" id="{1D6F5FE9-DAD0-4BB2-8091-FAEA62D8709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18" t="4028" r="2021" b="1038"/>
          <a:stretch/>
        </p:blipFill>
        <p:spPr>
          <a:xfrm>
            <a:off x="5157456" y="908776"/>
            <a:ext cx="7327900" cy="5778501"/>
          </a:xfrm>
          <a:prstGeom prst="rect">
            <a:avLst/>
          </a:prstGeom>
        </p:spPr>
      </p:pic>
      <p:grpSp>
        <p:nvGrpSpPr>
          <p:cNvPr id="26" name="组合 8">
            <a:extLst>
              <a:ext uri="{FF2B5EF4-FFF2-40B4-BE49-F238E27FC236}">
                <a16:creationId xmlns:a16="http://schemas.microsoft.com/office/drawing/2014/main" xmlns="" id="{5A4BC593-7522-4C4F-8C94-1CF72EA197FD}"/>
              </a:ext>
            </a:extLst>
          </p:cNvPr>
          <p:cNvGrpSpPr/>
          <p:nvPr/>
        </p:nvGrpSpPr>
        <p:grpSpPr>
          <a:xfrm rot="19751015" flipH="1">
            <a:off x="10111323" y="636998"/>
            <a:ext cx="2050341" cy="2125366"/>
            <a:chOff x="8678463" y="2285008"/>
            <a:chExt cx="1420418" cy="1410265"/>
          </a:xfrm>
        </p:grpSpPr>
        <p:pic>
          <p:nvPicPr>
            <p:cNvPr id="27" name="图片 3">
              <a:extLst>
                <a:ext uri="{FF2B5EF4-FFF2-40B4-BE49-F238E27FC236}">
                  <a16:creationId xmlns:a16="http://schemas.microsoft.com/office/drawing/2014/main" xmlns="" id="{E51F4EF7-0003-4B74-B300-A9420B081B7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3854" t="42222" r="43541" b="42037"/>
            <a:stretch/>
          </p:blipFill>
          <p:spPr>
            <a:xfrm>
              <a:off x="9151366" y="2285008"/>
              <a:ext cx="947515" cy="665609"/>
            </a:xfrm>
            <a:prstGeom prst="rect">
              <a:avLst/>
            </a:prstGeom>
          </p:spPr>
        </p:pic>
        <p:pic>
          <p:nvPicPr>
            <p:cNvPr id="28" name="图片 4">
              <a:extLst>
                <a:ext uri="{FF2B5EF4-FFF2-40B4-BE49-F238E27FC236}">
                  <a16:creationId xmlns:a16="http://schemas.microsoft.com/office/drawing/2014/main" xmlns="" id="{FA0E3E18-A8C3-4259-A1DE-E535C66F25FB}"/>
                </a:ext>
              </a:extLst>
            </p:cNvPr>
            <p:cNvPicPr>
              <a:picLocks noChangeAspect="1"/>
            </p:cNvPicPr>
            <p:nvPr/>
          </p:nvPicPr>
          <p:blipFill rotWithShape="1">
            <a:blip r:embed="rId8">
              <a:extLst>
                <a:ext uri="{28A0092B-C50C-407E-A947-70E740481C1C}">
                  <a14:useLocalDpi xmlns:a14="http://schemas.microsoft.com/office/drawing/2010/main" val="0"/>
                </a:ext>
              </a:extLst>
            </a:blip>
            <a:srcRect l="57187" t="42222" r="28126" b="39074"/>
            <a:stretch/>
          </p:blipFill>
          <p:spPr>
            <a:xfrm rot="20681583">
              <a:off x="8678463" y="2733248"/>
              <a:ext cx="1343026" cy="962025"/>
            </a:xfrm>
            <a:prstGeom prst="rect">
              <a:avLst/>
            </a:prstGeom>
          </p:spPr>
        </p:pic>
      </p:grpSp>
      <p:pic>
        <p:nvPicPr>
          <p:cNvPr id="29" name="图片 1">
            <a:extLst>
              <a:ext uri="{FF2B5EF4-FFF2-40B4-BE49-F238E27FC236}">
                <a16:creationId xmlns:a16="http://schemas.microsoft.com/office/drawing/2014/main" xmlns="" id="{089F14E8-3225-4E4C-9909-507C9F71E36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458" t="38518" r="56146" b="16851"/>
          <a:stretch/>
        </p:blipFill>
        <p:spPr>
          <a:xfrm>
            <a:off x="510631" y="337998"/>
            <a:ext cx="1974623" cy="1530174"/>
          </a:xfrm>
          <a:prstGeom prst="rect">
            <a:avLst/>
          </a:prstGeom>
        </p:spPr>
      </p:pic>
      <p:sp>
        <p:nvSpPr>
          <p:cNvPr id="40" name="文本框 5">
            <a:extLst>
              <a:ext uri="{FF2B5EF4-FFF2-40B4-BE49-F238E27FC236}">
                <a16:creationId xmlns:a16="http://schemas.microsoft.com/office/drawing/2014/main" xmlns="" id="{0BAB5016-D84A-4DD1-8DC1-41A8B377F95D}"/>
              </a:ext>
            </a:extLst>
          </p:cNvPr>
          <p:cNvSpPr txBox="1"/>
          <p:nvPr/>
        </p:nvSpPr>
        <p:spPr>
          <a:xfrm>
            <a:off x="7068848" y="2154231"/>
            <a:ext cx="5963456" cy="4042453"/>
          </a:xfrm>
          <a:prstGeom prst="rect">
            <a:avLst/>
          </a:prstGeom>
          <a:noFill/>
        </p:spPr>
        <p:txBody>
          <a:bodyPr wrap="square" rtlCol="0">
            <a:spAutoFit/>
          </a:bodyPr>
          <a:lstStyle/>
          <a:p>
            <a:pPr marL="285750" indent="-285750">
              <a:lnSpc>
                <a:spcPct val="120000"/>
              </a:lnSpc>
              <a:buFont typeface="Wingdings" panose="05000000000000000000" pitchFamily="2" charset="2"/>
              <a:buChar char="ü"/>
            </a:pP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Lưng</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thẳng</a:t>
            </a:r>
            <a:endPar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marL="285750" indent="-285750">
              <a:lnSpc>
                <a:spcPct val="120000"/>
              </a:lnSpc>
              <a:buFont typeface="Wingdings" panose="05000000000000000000" pitchFamily="2" charset="2"/>
              <a:buChar char="ü"/>
            </a:pP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Không</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tì</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ngực</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xuống</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bàn</a:t>
            </a:r>
            <a:endPar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marL="285750" indent="-285750">
              <a:lnSpc>
                <a:spcPct val="120000"/>
              </a:lnSpc>
              <a:buFont typeface="Wingdings" panose="05000000000000000000" pitchFamily="2" charset="2"/>
              <a:buChar char="ü"/>
            </a:pP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Đầu</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hơi</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cúi</a:t>
            </a:r>
            <a:endPar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marL="285750" indent="-285750">
              <a:lnSpc>
                <a:spcPct val="120000"/>
              </a:lnSpc>
              <a:buFont typeface="Wingdings" panose="05000000000000000000" pitchFamily="2" charset="2"/>
              <a:buChar char="ü"/>
            </a:pP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Mắt</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cách</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vở</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khoảng</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25 - 30cm</a:t>
            </a:r>
          </a:p>
          <a:p>
            <a:pPr marL="285750" indent="-285750">
              <a:lnSpc>
                <a:spcPct val="120000"/>
              </a:lnSpc>
              <a:buFont typeface="Wingdings" panose="05000000000000000000" pitchFamily="2" charset="2"/>
              <a:buChar char="ü"/>
            </a:pP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Hai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chân</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để</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song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song</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thoải</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mái</a:t>
            </a:r>
            <a:endPar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marL="285750" indent="-285750">
              <a:lnSpc>
                <a:spcPct val="120000"/>
              </a:lnSpc>
              <a:buFont typeface="Wingdings" panose="05000000000000000000" pitchFamily="2" charset="2"/>
              <a:buChar char="ü"/>
            </a:pP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Không</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gian</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yên</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tĩnh</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p>
          <a:p>
            <a:pPr>
              <a:lnSpc>
                <a:spcPct val="120000"/>
              </a:lnSpc>
            </a:pP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có</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đủ</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ánh</a:t>
            </a:r>
            <a:r>
              <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400" dirty="0" err="1">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sáng</a:t>
            </a:r>
            <a:endPar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marL="285750" indent="-285750">
              <a:lnSpc>
                <a:spcPct val="120000"/>
              </a:lnSpc>
              <a:buFont typeface="Wingdings" panose="05000000000000000000" pitchFamily="2" charset="2"/>
              <a:buChar char="ü"/>
            </a:pPr>
            <a:endParaRPr lang="en-US" altLang="zh-CN"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marL="285750" indent="-285750">
              <a:lnSpc>
                <a:spcPct val="120000"/>
              </a:lnSpc>
              <a:buFont typeface="Wingdings" panose="05000000000000000000" pitchFamily="2" charset="2"/>
              <a:buChar char="ü"/>
            </a:pPr>
            <a:endParaRPr lang="zh-CN" altLang="en-US" sz="2400" dirty="0">
              <a:solidFill>
                <a:schemeClr val="tx1">
                  <a:lumMod val="75000"/>
                  <a:lumOff val="25000"/>
                </a:schemeClr>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1" name="文本框 6">
            <a:extLst>
              <a:ext uri="{FF2B5EF4-FFF2-40B4-BE49-F238E27FC236}">
                <a16:creationId xmlns:a16="http://schemas.microsoft.com/office/drawing/2014/main" xmlns="" id="{BB7116FB-98D7-4C17-B646-EF92A2D08173}"/>
              </a:ext>
            </a:extLst>
          </p:cNvPr>
          <p:cNvSpPr txBox="1"/>
          <p:nvPr/>
        </p:nvSpPr>
        <p:spPr>
          <a:xfrm>
            <a:off x="6828117" y="1620074"/>
            <a:ext cx="4267515" cy="1126713"/>
          </a:xfrm>
          <a:prstGeom prst="rect">
            <a:avLst/>
          </a:prstGeom>
          <a:noFill/>
        </p:spPr>
        <p:txBody>
          <a:bodyPr wrap="square" rtlCol="0">
            <a:spAutoFit/>
          </a:bodyPr>
          <a:lstStyle/>
          <a:p>
            <a:pPr algn="ctr">
              <a:lnSpc>
                <a:spcPct val="120000"/>
              </a:lnSpc>
            </a:pPr>
            <a:r>
              <a:rPr lang="en-US" altLang="zh-CN" sz="2800" b="1"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Tư</a:t>
            </a:r>
            <a:r>
              <a:rPr lang="en-US" altLang="zh-CN" sz="2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thế</a:t>
            </a:r>
            <a:r>
              <a:rPr lang="en-US" altLang="zh-CN" sz="2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ngồi</a:t>
            </a:r>
            <a:r>
              <a:rPr lang="en-US" altLang="zh-CN" sz="2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dirty="0" err="1">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viết</a:t>
            </a:r>
            <a:endParaRPr lang="zh-CN" altLang="en-US" sz="2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20" name="组合 23">
            <a:extLst>
              <a:ext uri="{FF2B5EF4-FFF2-40B4-BE49-F238E27FC236}">
                <a16:creationId xmlns:a16="http://schemas.microsoft.com/office/drawing/2014/main" xmlns="" id="{7ECF9EA0-EDAA-4F6B-9A4E-CB40A22D3BC8}"/>
              </a:ext>
            </a:extLst>
          </p:cNvPr>
          <p:cNvGrpSpPr/>
          <p:nvPr/>
        </p:nvGrpSpPr>
        <p:grpSpPr>
          <a:xfrm>
            <a:off x="-394183" y="1918919"/>
            <a:ext cx="5963456" cy="4768358"/>
            <a:chOff x="4381194" y="1409624"/>
            <a:chExt cx="4012120" cy="3773283"/>
          </a:xfrm>
        </p:grpSpPr>
        <p:pic>
          <p:nvPicPr>
            <p:cNvPr id="21" name="图片 6">
              <a:extLst>
                <a:ext uri="{FF2B5EF4-FFF2-40B4-BE49-F238E27FC236}">
                  <a16:creationId xmlns:a16="http://schemas.microsoft.com/office/drawing/2014/main" xmlns="" id="{8793CC59-F18E-481D-BF2E-C91DA0BD66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1194" y="1409624"/>
              <a:ext cx="4012120" cy="3773283"/>
            </a:xfrm>
            <a:prstGeom prst="rect">
              <a:avLst/>
            </a:prstGeom>
          </p:spPr>
        </p:pic>
        <p:grpSp>
          <p:nvGrpSpPr>
            <p:cNvPr id="22" name="组合 17">
              <a:extLst>
                <a:ext uri="{FF2B5EF4-FFF2-40B4-BE49-F238E27FC236}">
                  <a16:creationId xmlns:a16="http://schemas.microsoft.com/office/drawing/2014/main" xmlns="" id="{40C9789D-CC12-4882-9AC6-ADBB57CC174E}"/>
                </a:ext>
              </a:extLst>
            </p:cNvPr>
            <p:cNvGrpSpPr/>
            <p:nvPr/>
          </p:nvGrpSpPr>
          <p:grpSpPr>
            <a:xfrm>
              <a:off x="5043762" y="2238948"/>
              <a:ext cx="2894291" cy="1934552"/>
              <a:chOff x="5612948" y="1274435"/>
              <a:chExt cx="2894291" cy="1934552"/>
            </a:xfrm>
          </p:grpSpPr>
          <p:sp>
            <p:nvSpPr>
              <p:cNvPr id="23" name="文本框 18">
                <a:extLst>
                  <a:ext uri="{FF2B5EF4-FFF2-40B4-BE49-F238E27FC236}">
                    <a16:creationId xmlns:a16="http://schemas.microsoft.com/office/drawing/2014/main" xmlns="" id="{159FE243-2554-4F7C-AC4F-9EBE4A16A41B}"/>
                  </a:ext>
                </a:extLst>
              </p:cNvPr>
              <p:cNvSpPr txBox="1"/>
              <p:nvPr/>
            </p:nvSpPr>
            <p:spPr>
              <a:xfrm>
                <a:off x="5612948" y="1763677"/>
                <a:ext cx="2894291" cy="1445310"/>
              </a:xfrm>
              <a:prstGeom prst="rect">
                <a:avLst/>
              </a:prstGeom>
              <a:noFill/>
            </p:spPr>
            <p:txBody>
              <a:bodyPr wrap="square" rtlCol="0">
                <a:spAutoFit/>
              </a:bodyPr>
              <a:lstStyle/>
              <a:p>
                <a:pPr marR="0" lvl="0" defTabSz="457200" rtl="0" eaLnBrk="1" fontAlgn="auto" latinLnBrk="0" hangingPunct="1">
                  <a:lnSpc>
                    <a:spcPct val="120000"/>
                  </a:lnSpc>
                  <a:spcBef>
                    <a:spcPts val="0"/>
                  </a:spcBef>
                  <a:spcAft>
                    <a:spcPts val="0"/>
                  </a:spcAft>
                  <a:buClrTx/>
                  <a:buSzTx/>
                  <a:tabLst/>
                  <a:defRPr/>
                </a:pP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Tên</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bài</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lùi</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vào</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khoảng</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vi-VN" altLang="zh-CN" sz="2400" b="0" i="0" u="none" strike="noStrike" kern="1200" cap="none" spc="0" normalizeH="0" baseline="0" noProof="0" dirty="0" smtClean="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3</a:t>
                </a:r>
                <a:r>
                  <a:rPr kumimoji="0" lang="en-US" altLang="zh-CN" sz="2400" b="0" i="0" u="none" strike="noStrike" kern="1200" cap="none" spc="0" normalizeH="0" baseline="0" noProof="0" dirty="0" smtClean="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ô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ly</a:t>
                </a:r>
                <a:endPar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marR="0" lvl="0" defTabSz="457200" rtl="0" eaLnBrk="1" fontAlgn="auto" latinLnBrk="0" hangingPunct="1">
                  <a:lnSpc>
                    <a:spcPct val="120000"/>
                  </a:lnSpc>
                  <a:spcBef>
                    <a:spcPts val="0"/>
                  </a:spcBef>
                  <a:spcAft>
                    <a:spcPts val="0"/>
                  </a:spcAft>
                  <a:buClrTx/>
                  <a:buSzTx/>
                  <a:tabLst/>
                  <a:defRPr/>
                </a:pP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Viết</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hoa</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chữ</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cái</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đầu</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dòng</a:t>
                </a:r>
                <a:endPar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marR="0" lvl="0" defTabSz="457200" rtl="0" eaLnBrk="1" fontAlgn="auto" latinLnBrk="0" hangingPunct="1">
                  <a:lnSpc>
                    <a:spcPct val="120000"/>
                  </a:lnSpc>
                  <a:spcBef>
                    <a:spcPts val="0"/>
                  </a:spcBef>
                  <a:spcAft>
                    <a:spcPts val="0"/>
                  </a:spcAft>
                  <a:buClrTx/>
                  <a:buSzTx/>
                  <a:tabLst/>
                  <a:defRPr/>
                </a:pP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Mỗi</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khổ</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thơ</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cách</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nhau</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p>
              <a:p>
                <a:pPr marR="0" lvl="0" defTabSz="457200" rtl="0" eaLnBrk="1" fontAlgn="auto" latinLnBrk="0" hangingPunct="1">
                  <a:lnSpc>
                    <a:spcPct val="120000"/>
                  </a:lnSpc>
                  <a:spcBef>
                    <a:spcPts val="0"/>
                  </a:spcBef>
                  <a:spcAft>
                    <a:spcPts val="0"/>
                  </a:spcAft>
                  <a:buClrTx/>
                  <a:buSzTx/>
                  <a:tabLst/>
                  <a:defRPr/>
                </a:pP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1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dòng</a:t>
                </a:r>
                <a:r>
                  <a:rPr kumimoji="0" lang="en-US" altLang="zh-CN"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kumimoji="0" lang="en-US" altLang="zh-CN" sz="2400" b="0" i="0" u="none" strike="noStrike" kern="1200" cap="none" spc="0" normalizeH="0" baseline="0" noProof="0" dirty="0" err="1">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kẻ</a:t>
                </a:r>
                <a:endParaRPr kumimoji="0" lang="zh-CN" altLang="en-US" sz="2400" b="0" i="0" u="none" strike="noStrike" kern="1200" cap="none" spc="0" normalizeH="0" baseline="0" noProof="0" dirty="0">
                  <a:ln>
                    <a:noFill/>
                  </a:ln>
                  <a:solidFill>
                    <a:srgbClr val="000000">
                      <a:lumMod val="75000"/>
                      <a:lumOff val="25000"/>
                    </a:srgbClr>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4" name="文本框 19">
                <a:extLst>
                  <a:ext uri="{FF2B5EF4-FFF2-40B4-BE49-F238E27FC236}">
                    <a16:creationId xmlns:a16="http://schemas.microsoft.com/office/drawing/2014/main" xmlns="" id="{2474BDDF-4054-4687-8DDC-12F6B38E8F6D}"/>
                  </a:ext>
                </a:extLst>
              </p:cNvPr>
              <p:cNvSpPr txBox="1"/>
              <p:nvPr/>
            </p:nvSpPr>
            <p:spPr>
              <a:xfrm>
                <a:off x="5821378" y="1274435"/>
                <a:ext cx="2377438" cy="458886"/>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Cách viết thơ</a:t>
                </a:r>
                <a:endParaRPr kumimoji="0" lang="zh-CN"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sp>
        <p:nvSpPr>
          <p:cNvPr id="18" name="Text Box 4"/>
          <p:cNvSpPr txBox="1">
            <a:spLocks noChangeArrowheads="1"/>
          </p:cNvSpPr>
          <p:nvPr/>
        </p:nvSpPr>
        <p:spPr bwMode="auto">
          <a:xfrm>
            <a:off x="1589259" y="-23214"/>
            <a:ext cx="853440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vi-VN" altLang="en-US" b="1" dirty="0">
                <a:latin typeface="Times New Roman" panose="02020603050405020304" pitchFamily="18" charset="0"/>
                <a:cs typeface="Times New Roman" panose="02020603050405020304" pitchFamily="18" charset="0"/>
              </a:rPr>
              <a:t>Thứ </a:t>
            </a:r>
            <a:r>
              <a:rPr lang="en-US" altLang="en-US" b="1" dirty="0" err="1" smtClean="0">
                <a:latin typeface="Times New Roman" panose="02020603050405020304" pitchFamily="18" charset="0"/>
                <a:cs typeface="Times New Roman" panose="02020603050405020304" pitchFamily="18" charset="0"/>
              </a:rPr>
              <a:t>sáu</a:t>
            </a:r>
            <a:r>
              <a:rPr lang="vi-VN" altLang="en-US" b="1" dirty="0" smtClean="0">
                <a:latin typeface="Times New Roman" panose="02020603050405020304" pitchFamily="18" charset="0"/>
                <a:cs typeface="Times New Roman" panose="02020603050405020304" pitchFamily="18" charset="0"/>
              </a:rPr>
              <a:t> </a:t>
            </a:r>
            <a:r>
              <a:rPr lang="vi-VN" altLang="en-US" b="1" dirty="0">
                <a:latin typeface="Times New Roman" panose="02020603050405020304" pitchFamily="18" charset="0"/>
                <a:cs typeface="Times New Roman" panose="02020603050405020304" pitchFamily="18" charset="0"/>
              </a:rPr>
              <a:t>ngày </a:t>
            </a:r>
            <a:r>
              <a:rPr lang="en-US" altLang="en-US" b="1" dirty="0" smtClean="0">
                <a:latin typeface="Times New Roman" panose="02020603050405020304" pitchFamily="18" charset="0"/>
                <a:cs typeface="Times New Roman" panose="02020603050405020304" pitchFamily="18" charset="0"/>
              </a:rPr>
              <a:t>26</a:t>
            </a:r>
            <a:r>
              <a:rPr lang="vi-VN" altLang="en-US" b="1" dirty="0" smtClean="0">
                <a:latin typeface="Times New Roman" panose="02020603050405020304" pitchFamily="18" charset="0"/>
                <a:cs typeface="Times New Roman" panose="02020603050405020304" pitchFamily="18" charset="0"/>
              </a:rPr>
              <a:t> </a:t>
            </a:r>
            <a:r>
              <a:rPr lang="vi-VN" altLang="en-US" b="1" dirty="0">
                <a:latin typeface="Times New Roman" panose="02020603050405020304" pitchFamily="18" charset="0"/>
                <a:cs typeface="Times New Roman" panose="02020603050405020304" pitchFamily="18" charset="0"/>
              </a:rPr>
              <a:t>tháng 11  năm 2021</a:t>
            </a:r>
            <a:endParaRPr lang="en-US" altLang="en-US" b="1" dirty="0">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b="1" dirty="0" err="1" smtClean="0">
                <a:latin typeface="Times New Roman" panose="02020603050405020304" pitchFamily="18" charset="0"/>
                <a:cs typeface="Times New Roman" panose="02020603050405020304" pitchFamily="18" charset="0"/>
              </a:rPr>
              <a:t>Chính</a:t>
            </a:r>
            <a:r>
              <a:rPr lang="en-US" altLang="en-US" b="1" dirty="0" smtClean="0">
                <a:latin typeface="Times New Roman" panose="02020603050405020304" pitchFamily="18" charset="0"/>
                <a:cs typeface="Times New Roman" panose="02020603050405020304" pitchFamily="18" charset="0"/>
              </a:rPr>
              <a:t> </a:t>
            </a:r>
            <a:r>
              <a:rPr lang="en-US" altLang="en-US" b="1" dirty="0" err="1" smtClean="0">
                <a:latin typeface="Times New Roman" panose="02020603050405020304" pitchFamily="18" charset="0"/>
                <a:cs typeface="Times New Roman" panose="02020603050405020304" pitchFamily="18" charset="0"/>
              </a:rPr>
              <a:t>tả</a:t>
            </a:r>
            <a:endParaRPr lang="en-US" altLang="en-US" b="1" dirty="0" smtClean="0">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b="1" dirty="0" err="1" smtClean="0">
                <a:solidFill>
                  <a:srgbClr val="FF0000"/>
                </a:solidFill>
                <a:latin typeface="Times New Roman" panose="02020603050405020304" pitchFamily="18" charset="0"/>
                <a:cs typeface="Times New Roman" panose="02020603050405020304" pitchFamily="18" charset="0"/>
              </a:rPr>
              <a:t>Nếu</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chúng</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mình</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có</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phép</a:t>
            </a:r>
            <a:r>
              <a:rPr lang="en-US" altLang="en-US" b="1" dirty="0" smtClean="0">
                <a:solidFill>
                  <a:srgbClr val="FF0000"/>
                </a:solidFill>
                <a:latin typeface="Times New Roman" panose="02020603050405020304" pitchFamily="18" charset="0"/>
                <a:cs typeface="Times New Roman" panose="02020603050405020304" pitchFamily="18" charset="0"/>
              </a:rPr>
              <a:t> </a:t>
            </a:r>
            <a:r>
              <a:rPr lang="en-US" altLang="en-US" b="1" dirty="0" err="1" smtClean="0">
                <a:solidFill>
                  <a:srgbClr val="FF0000"/>
                </a:solidFill>
                <a:latin typeface="Times New Roman" panose="02020603050405020304" pitchFamily="18" charset="0"/>
                <a:cs typeface="Times New Roman" panose="02020603050405020304" pitchFamily="18" charset="0"/>
              </a:rPr>
              <a:t>lạ</a:t>
            </a:r>
            <a:r>
              <a:rPr lang="en-US" altLang="en-US" b="1" dirty="0" smtClean="0">
                <a:solidFill>
                  <a:srgbClr val="FF0000"/>
                </a:solidFill>
                <a:latin typeface="Times New Roman" panose="02020603050405020304" pitchFamily="18" charset="0"/>
                <a:cs typeface="Times New Roman" panose="02020603050405020304" pitchFamily="18" charset="0"/>
              </a:rPr>
              <a:t> </a:t>
            </a:r>
          </a:p>
          <a:p>
            <a:pPr algn="ctr" eaLnBrk="1" hangingPunct="1">
              <a:spcBef>
                <a:spcPct val="0"/>
              </a:spcBef>
              <a:buFontTx/>
              <a:buNone/>
            </a:pPr>
            <a:r>
              <a:rPr lang="en-US" altLang="en-US" b="1" dirty="0" smtClean="0">
                <a:solidFill>
                  <a:srgbClr val="FF0000"/>
                </a:solidFill>
                <a:latin typeface="Times New Roman" panose="02020603050405020304" pitchFamily="18" charset="0"/>
                <a:cs typeface="Times New Roman" panose="02020603050405020304" pitchFamily="18" charset="0"/>
              </a:rPr>
              <a:t> </a:t>
            </a:r>
            <a:endParaRPr lang="en-US" altLang="en-US" b="1" dirty="0">
              <a:solidFill>
                <a:srgbClr val="FF0000"/>
              </a:solidFill>
              <a:latin typeface="Times New Roman" panose="02020603050405020304" pitchFamily="18" charset="0"/>
              <a:cs typeface="Times New Roman" panose="02020603050405020304" pitchFamily="18" charset="0"/>
            </a:endParaRPr>
          </a:p>
          <a:p>
            <a:pPr algn="ctr" eaLnBrk="1" hangingPunct="1">
              <a:spcBef>
                <a:spcPct val="50000"/>
              </a:spcBef>
              <a:buFontTx/>
              <a:buNone/>
            </a:pPr>
            <a:endParaRPr lang="en-US" alt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468477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45"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anim calcmode="lin" valueType="num">
                                      <p:cBhvr>
                                        <p:cTn id="12" dur="500" fill="hold"/>
                                        <p:tgtEl>
                                          <p:spTgt spid="26"/>
                                        </p:tgtEl>
                                        <p:attrNameLst>
                                          <p:attrName>ppt_w</p:attrName>
                                        </p:attrNameLst>
                                      </p:cBhvr>
                                      <p:tavLst>
                                        <p:tav tm="0" fmla="#ppt_w*sin(2.5*pi*$)">
                                          <p:val>
                                            <p:fltVal val="0"/>
                                          </p:val>
                                        </p:tav>
                                        <p:tav tm="100000">
                                          <p:val>
                                            <p:fltVal val="1"/>
                                          </p:val>
                                        </p:tav>
                                      </p:tavLst>
                                    </p:anim>
                                    <p:anim calcmode="lin" valueType="num">
                                      <p:cBhvr>
                                        <p:cTn id="13" dur="500" fill="hold"/>
                                        <p:tgtEl>
                                          <p:spTgt spid="26"/>
                                        </p:tgtEl>
                                        <p:attrNameLst>
                                          <p:attrName>ppt_h</p:attrName>
                                        </p:attrNameLst>
                                      </p:cBhvr>
                                      <p:tavLst>
                                        <p:tav tm="0">
                                          <p:val>
                                            <p:strVal val="#ppt_h"/>
                                          </p:val>
                                        </p:tav>
                                        <p:tav tm="100000">
                                          <p:val>
                                            <p:strVal val="#ppt_h"/>
                                          </p:val>
                                        </p:tav>
                                      </p:tavLst>
                                    </p:anim>
                                  </p:childTnLst>
                                </p:cTn>
                              </p:par>
                              <p:par>
                                <p:cTn id="14" presetID="45"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anim calcmode="lin" valueType="num">
                                      <p:cBhvr>
                                        <p:cTn id="17" dur="500" fill="hold"/>
                                        <p:tgtEl>
                                          <p:spTgt spid="29"/>
                                        </p:tgtEl>
                                        <p:attrNameLst>
                                          <p:attrName>ppt_w</p:attrName>
                                        </p:attrNameLst>
                                      </p:cBhvr>
                                      <p:tavLst>
                                        <p:tav tm="0" fmla="#ppt_w*sin(2.5*pi*$)">
                                          <p:val>
                                            <p:fltVal val="0"/>
                                          </p:val>
                                        </p:tav>
                                        <p:tav tm="100000">
                                          <p:val>
                                            <p:fltVal val="1"/>
                                          </p:val>
                                        </p:tav>
                                      </p:tavLst>
                                    </p:anim>
                                    <p:anim calcmode="lin" valueType="num">
                                      <p:cBhvr>
                                        <p:cTn id="18" dur="5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 calcmode="lin" valueType="num">
                                      <p:cBhvr>
                                        <p:cTn id="25" dur="500" fill="hold"/>
                                        <p:tgtEl>
                                          <p:spTgt spid="20"/>
                                        </p:tgtEl>
                                        <p:attrNameLst>
                                          <p:attrName>style.rotation</p:attrName>
                                        </p:attrNameLst>
                                      </p:cBhvr>
                                      <p:tavLst>
                                        <p:tav tm="0">
                                          <p:val>
                                            <p:fltVal val="90"/>
                                          </p:val>
                                        </p:tav>
                                        <p:tav tm="100000">
                                          <p:val>
                                            <p:fltVal val="0"/>
                                          </p:val>
                                        </p:tav>
                                      </p:tavLst>
                                    </p:anim>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down)">
                                      <p:cBhvr>
                                        <p:cTn id="31" dur="500"/>
                                        <p:tgtEl>
                                          <p:spTgt spid="3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down)">
                                      <p:cBhvr>
                                        <p:cTn id="34" dur="500"/>
                                        <p:tgtEl>
                                          <p:spTgt spid="4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wipe(down)">
                                      <p:cBhvr>
                                        <p:cTn id="3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F374C547-034B-4FF9-8BE2-550CEDA829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5365" y="149469"/>
            <a:ext cx="9588500" cy="6001494"/>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483" y="4263409"/>
            <a:ext cx="1637301" cy="2365943"/>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3728" y="4350982"/>
            <a:ext cx="1793875" cy="2471851"/>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150963"/>
            <a:ext cx="6286500" cy="707037"/>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2953" y="6055171"/>
            <a:ext cx="1339672" cy="527811"/>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3924" y="5894454"/>
            <a:ext cx="957210" cy="849244"/>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46375" y="5894455"/>
            <a:ext cx="956687" cy="849244"/>
          </a:xfrm>
          <a:prstGeom prst="rect">
            <a:avLst/>
          </a:prstGeom>
        </p:spPr>
      </p:pic>
      <p:sp>
        <p:nvSpPr>
          <p:cNvPr id="16" name="TextBox 15">
            <a:extLst>
              <a:ext uri="{FF2B5EF4-FFF2-40B4-BE49-F238E27FC236}">
                <a16:creationId xmlns:a16="http://schemas.microsoft.com/office/drawing/2014/main" xmlns="" id="{47694F2F-6B61-4E22-9ED6-2B0F757E7750}"/>
              </a:ext>
            </a:extLst>
          </p:cNvPr>
          <p:cNvSpPr txBox="1"/>
          <p:nvPr/>
        </p:nvSpPr>
        <p:spPr>
          <a:xfrm>
            <a:off x="2117604" y="1043425"/>
            <a:ext cx="7125580" cy="523220"/>
          </a:xfrm>
          <a:prstGeom prst="rect">
            <a:avLst/>
          </a:prstGeom>
          <a:noFill/>
        </p:spPr>
        <p:txBody>
          <a:bodyPr wrap="square" rtlCol="0">
            <a:spAutoFit/>
          </a:bodyPr>
          <a:lstStyle/>
          <a:p>
            <a:r>
              <a:rPr lang="en-US" sz="2800" b="1" dirty="0" err="1" smtClean="0">
                <a:solidFill>
                  <a:schemeClr val="bg1"/>
                </a:solidFill>
                <a:effectLst>
                  <a:outerShdw blurRad="38100" dist="38100" dir="2700000" algn="tl">
                    <a:srgbClr val="000000">
                      <a:alpha val="43137"/>
                    </a:srgbClr>
                  </a:outerShdw>
                </a:effectLst>
                <a:latin typeface="HP001 4 hàng" panose="020B0603050302020204" pitchFamily="34" charset="0"/>
              </a:rPr>
              <a:t>Thứ</a:t>
            </a:r>
            <a:r>
              <a:rPr lang="en-US" sz="2800" b="1" dirty="0">
                <a:solidFill>
                  <a:schemeClr val="bg1"/>
                </a:solidFill>
                <a:effectLst>
                  <a:outerShdw blurRad="38100" dist="38100" dir="2700000" algn="tl">
                    <a:srgbClr val="000000">
                      <a:alpha val="43137"/>
                    </a:srgbClr>
                  </a:outerShdw>
                </a:effectLst>
                <a:latin typeface="HP001 4 hàng" panose="020B0603050302020204" pitchFamily="34" charset="0"/>
              </a:rPr>
              <a:t> </a:t>
            </a:r>
            <a:r>
              <a:rPr lang="en-US" sz="2800" b="1" dirty="0" err="1" smtClean="0">
                <a:solidFill>
                  <a:schemeClr val="bg1"/>
                </a:solidFill>
                <a:effectLst>
                  <a:outerShdw blurRad="38100" dist="38100" dir="2700000" algn="tl">
                    <a:srgbClr val="000000">
                      <a:alpha val="43137"/>
                    </a:srgbClr>
                  </a:outerShdw>
                </a:effectLst>
                <a:latin typeface="HP001 4 hàng" panose="020B0603050302020204" pitchFamily="34" charset="0"/>
              </a:rPr>
              <a:t>sáu</a:t>
            </a:r>
            <a:r>
              <a:rPr lang="en-US" sz="2800" b="1" dirty="0" smtClean="0">
                <a:solidFill>
                  <a:schemeClr val="bg1"/>
                </a:solidFill>
                <a:effectLst>
                  <a:outerShdw blurRad="38100" dist="38100" dir="2700000" algn="tl">
                    <a:srgbClr val="000000">
                      <a:alpha val="43137"/>
                    </a:srgbClr>
                  </a:outerShdw>
                </a:effectLst>
                <a:latin typeface="HP001 4 hàng" panose="020B0603050302020204" pitchFamily="34" charset="0"/>
              </a:rPr>
              <a:t> </a:t>
            </a:r>
            <a:r>
              <a:rPr lang="en-US" sz="2800" b="1" dirty="0" err="1">
                <a:solidFill>
                  <a:schemeClr val="bg1"/>
                </a:solidFill>
                <a:effectLst>
                  <a:outerShdw blurRad="38100" dist="38100" dir="2700000" algn="tl">
                    <a:srgbClr val="000000">
                      <a:alpha val="43137"/>
                    </a:srgbClr>
                  </a:outerShdw>
                </a:effectLst>
                <a:latin typeface="HP001 4 hàng" panose="020B0603050302020204" pitchFamily="34" charset="0"/>
              </a:rPr>
              <a:t>ngày</a:t>
            </a:r>
            <a:r>
              <a:rPr lang="en-US" sz="2800" b="1" dirty="0">
                <a:solidFill>
                  <a:schemeClr val="bg1"/>
                </a:solidFill>
                <a:effectLst>
                  <a:outerShdw blurRad="38100" dist="38100" dir="2700000" algn="tl">
                    <a:srgbClr val="000000">
                      <a:alpha val="43137"/>
                    </a:srgbClr>
                  </a:outerShdw>
                </a:effectLst>
                <a:latin typeface="HP001 4 hàng" panose="020B0603050302020204" pitchFamily="34" charset="0"/>
              </a:rPr>
              <a:t> </a:t>
            </a:r>
            <a:r>
              <a:rPr lang="en-US" sz="2800" b="1" dirty="0" smtClean="0">
                <a:solidFill>
                  <a:schemeClr val="bg1"/>
                </a:solidFill>
                <a:effectLst>
                  <a:outerShdw blurRad="38100" dist="38100" dir="2700000" algn="tl">
                    <a:srgbClr val="000000">
                      <a:alpha val="43137"/>
                    </a:srgbClr>
                  </a:outerShdw>
                </a:effectLst>
                <a:latin typeface="HP001 4 hàng" panose="020B0603050302020204" pitchFamily="34" charset="0"/>
              </a:rPr>
              <a:t>26 </a:t>
            </a:r>
            <a:r>
              <a:rPr lang="en-US" sz="2800" b="1" dirty="0" err="1">
                <a:solidFill>
                  <a:schemeClr val="bg1"/>
                </a:solidFill>
                <a:effectLst>
                  <a:outerShdw blurRad="38100" dist="38100" dir="2700000" algn="tl">
                    <a:srgbClr val="000000">
                      <a:alpha val="43137"/>
                    </a:srgbClr>
                  </a:outerShdw>
                </a:effectLst>
                <a:latin typeface="HP001 4 hàng" panose="020B0603050302020204" pitchFamily="34" charset="0"/>
              </a:rPr>
              <a:t>tháng</a:t>
            </a:r>
            <a:r>
              <a:rPr lang="en-US" sz="2800" b="1" dirty="0">
                <a:solidFill>
                  <a:schemeClr val="bg1"/>
                </a:solidFill>
                <a:effectLst>
                  <a:outerShdw blurRad="38100" dist="38100" dir="2700000" algn="tl">
                    <a:srgbClr val="000000">
                      <a:alpha val="43137"/>
                    </a:srgbClr>
                  </a:outerShdw>
                </a:effectLst>
                <a:latin typeface="HP001 4 hàng" panose="020B0603050302020204" pitchFamily="34" charset="0"/>
              </a:rPr>
              <a:t> </a:t>
            </a:r>
            <a:r>
              <a:rPr lang="vi-VN" sz="2800" b="1" dirty="0" smtClean="0">
                <a:solidFill>
                  <a:schemeClr val="bg1"/>
                </a:solidFill>
                <a:effectLst>
                  <a:outerShdw blurRad="38100" dist="38100" dir="2700000" algn="tl">
                    <a:srgbClr val="000000">
                      <a:alpha val="43137"/>
                    </a:srgbClr>
                  </a:outerShdw>
                </a:effectLst>
                <a:latin typeface="HP001 4 hàng" panose="020B0603050302020204" pitchFamily="34" charset="0"/>
              </a:rPr>
              <a:t>11</a:t>
            </a:r>
            <a:r>
              <a:rPr lang="en-US" sz="2800" b="1" dirty="0" smtClean="0">
                <a:solidFill>
                  <a:schemeClr val="bg1"/>
                </a:solidFill>
                <a:effectLst>
                  <a:outerShdw blurRad="38100" dist="38100" dir="2700000" algn="tl">
                    <a:srgbClr val="000000">
                      <a:alpha val="43137"/>
                    </a:srgbClr>
                  </a:outerShdw>
                </a:effectLst>
                <a:latin typeface="HP001 4 hàng" panose="020B0603050302020204" pitchFamily="34" charset="0"/>
              </a:rPr>
              <a:t> </a:t>
            </a:r>
            <a:r>
              <a:rPr lang="en-US" sz="2800" b="1" dirty="0" err="1">
                <a:solidFill>
                  <a:schemeClr val="bg1"/>
                </a:solidFill>
                <a:effectLst>
                  <a:outerShdw blurRad="38100" dist="38100" dir="2700000" algn="tl">
                    <a:srgbClr val="000000">
                      <a:alpha val="43137"/>
                    </a:srgbClr>
                  </a:outerShdw>
                </a:effectLst>
                <a:latin typeface="HP001 4 hàng" panose="020B0603050302020204" pitchFamily="34" charset="0"/>
              </a:rPr>
              <a:t>năm</a:t>
            </a:r>
            <a:r>
              <a:rPr lang="en-US" sz="2800" b="1" dirty="0">
                <a:solidFill>
                  <a:schemeClr val="bg1"/>
                </a:solidFill>
                <a:effectLst>
                  <a:outerShdw blurRad="38100" dist="38100" dir="2700000" algn="tl">
                    <a:srgbClr val="000000">
                      <a:alpha val="43137"/>
                    </a:srgbClr>
                  </a:outerShdw>
                </a:effectLst>
                <a:latin typeface="HP001 4 hàng" panose="020B0603050302020204" pitchFamily="34" charset="0"/>
              </a:rPr>
              <a:t> 2021</a:t>
            </a:r>
          </a:p>
        </p:txBody>
      </p:sp>
      <p:sp>
        <p:nvSpPr>
          <p:cNvPr id="17" name="TextBox 16">
            <a:extLst>
              <a:ext uri="{FF2B5EF4-FFF2-40B4-BE49-F238E27FC236}">
                <a16:creationId xmlns:a16="http://schemas.microsoft.com/office/drawing/2014/main" xmlns="" id="{09050472-1068-4125-8AC7-93914DD88EA9}"/>
              </a:ext>
            </a:extLst>
          </p:cNvPr>
          <p:cNvSpPr txBox="1"/>
          <p:nvPr/>
        </p:nvSpPr>
        <p:spPr>
          <a:xfrm>
            <a:off x="3703061" y="1566645"/>
            <a:ext cx="1793875" cy="523220"/>
          </a:xfrm>
          <a:prstGeom prst="rect">
            <a:avLst/>
          </a:prstGeom>
          <a:noFill/>
        </p:spPr>
        <p:txBody>
          <a:bodyPr wrap="square" rtlCol="0">
            <a:spAutoFit/>
          </a:bodyPr>
          <a:lstStyle/>
          <a:p>
            <a:r>
              <a:rPr lang="en-US" sz="2800" b="1" dirty="0" err="1">
                <a:solidFill>
                  <a:schemeClr val="bg1"/>
                </a:solidFill>
                <a:effectLst>
                  <a:outerShdw blurRad="38100" dist="38100" dir="2700000" algn="tl">
                    <a:srgbClr val="000000">
                      <a:alpha val="43137"/>
                    </a:srgbClr>
                  </a:outerShdw>
                </a:effectLst>
                <a:latin typeface="HP001 4 hàng" panose="020B0603050302020204" pitchFamily="34" charset="0"/>
              </a:rPr>
              <a:t>Chính</a:t>
            </a:r>
            <a:r>
              <a:rPr lang="en-US" sz="2800" b="1" dirty="0">
                <a:solidFill>
                  <a:schemeClr val="bg1"/>
                </a:solidFill>
                <a:effectLst>
                  <a:outerShdw blurRad="38100" dist="38100" dir="2700000" algn="tl">
                    <a:srgbClr val="000000">
                      <a:alpha val="43137"/>
                    </a:srgbClr>
                  </a:outerShdw>
                </a:effectLst>
                <a:latin typeface="HP001 4 hàng" panose="020B0603050302020204" pitchFamily="34" charset="0"/>
              </a:rPr>
              <a:t> </a:t>
            </a:r>
            <a:r>
              <a:rPr lang="en-US" sz="2800" b="1" dirty="0" err="1">
                <a:solidFill>
                  <a:schemeClr val="bg1"/>
                </a:solidFill>
                <a:effectLst>
                  <a:outerShdw blurRad="38100" dist="38100" dir="2700000" algn="tl">
                    <a:srgbClr val="000000">
                      <a:alpha val="43137"/>
                    </a:srgbClr>
                  </a:outerShdw>
                </a:effectLst>
                <a:latin typeface="HP001 4 hàng" panose="020B0603050302020204" pitchFamily="34" charset="0"/>
              </a:rPr>
              <a:t>tả</a:t>
            </a:r>
            <a:r>
              <a:rPr lang="en-US" sz="2800" b="1" dirty="0">
                <a:solidFill>
                  <a:schemeClr val="bg1"/>
                </a:solidFill>
                <a:effectLst>
                  <a:outerShdw blurRad="38100" dist="38100" dir="2700000" algn="tl">
                    <a:srgbClr val="000000">
                      <a:alpha val="43137"/>
                    </a:srgbClr>
                  </a:outerShdw>
                </a:effectLst>
                <a:latin typeface="HP001 4 hàng" panose="020B0603050302020204" pitchFamily="34" charset="0"/>
              </a:rPr>
              <a:t>  </a:t>
            </a:r>
          </a:p>
        </p:txBody>
      </p:sp>
      <p:sp>
        <p:nvSpPr>
          <p:cNvPr id="18" name="TextBox 17">
            <a:extLst>
              <a:ext uri="{FF2B5EF4-FFF2-40B4-BE49-F238E27FC236}">
                <a16:creationId xmlns:a16="http://schemas.microsoft.com/office/drawing/2014/main" xmlns="" id="{44281A3D-03AF-4DC0-9E9C-0694C4899E22}"/>
              </a:ext>
            </a:extLst>
          </p:cNvPr>
          <p:cNvSpPr txBox="1"/>
          <p:nvPr/>
        </p:nvSpPr>
        <p:spPr>
          <a:xfrm>
            <a:off x="2631133" y="2228476"/>
            <a:ext cx="5407287" cy="523220"/>
          </a:xfrm>
          <a:prstGeom prst="rect">
            <a:avLst/>
          </a:prstGeom>
          <a:noFill/>
        </p:spPr>
        <p:txBody>
          <a:bodyPr wrap="square" rtlCol="0">
            <a:spAutoFit/>
          </a:bodyPr>
          <a:lstStyle/>
          <a:p>
            <a:r>
              <a:rPr lang="vi-VN" sz="2800" b="1" dirty="0" smtClean="0">
                <a:solidFill>
                  <a:srgbClr val="FFFF00"/>
                </a:solidFill>
                <a:effectLst>
                  <a:outerShdw blurRad="38100" dist="38100" dir="2700000" algn="tl">
                    <a:srgbClr val="000000">
                      <a:alpha val="43137"/>
                    </a:srgbClr>
                  </a:outerShdw>
                </a:effectLst>
                <a:latin typeface="HP001 4 hàng" panose="020B0603050302020204" pitchFamily="34" charset="0"/>
              </a:rPr>
              <a:t>Nếu chúng mình có phép lạ</a:t>
            </a:r>
            <a:endParaRPr lang="en-US" sz="2800" b="1" dirty="0">
              <a:solidFill>
                <a:srgbClr val="FFFF00"/>
              </a:solidFill>
              <a:effectLst>
                <a:outerShdw blurRad="38100" dist="38100" dir="2700000" algn="tl">
                  <a:srgbClr val="000000">
                    <a:alpha val="43137"/>
                  </a:srgbClr>
                </a:outerShdw>
              </a:effectLst>
              <a:latin typeface="HP001 4 hàng" panose="020B0603050302020204" pitchFamily="34" charset="0"/>
            </a:endParaRPr>
          </a:p>
        </p:txBody>
      </p:sp>
      <p:sp>
        <p:nvSpPr>
          <p:cNvPr id="19" name="TextBox 18">
            <a:extLst>
              <a:ext uri="{FF2B5EF4-FFF2-40B4-BE49-F238E27FC236}">
                <a16:creationId xmlns:a16="http://schemas.microsoft.com/office/drawing/2014/main" xmlns="" id="{63E6F11E-1B2C-4647-BF60-6E379E8994F6}"/>
              </a:ext>
            </a:extLst>
          </p:cNvPr>
          <p:cNvSpPr txBox="1"/>
          <p:nvPr/>
        </p:nvSpPr>
        <p:spPr>
          <a:xfrm>
            <a:off x="2117604" y="2781603"/>
            <a:ext cx="7125580" cy="523220"/>
          </a:xfrm>
          <a:prstGeom prst="rect">
            <a:avLst/>
          </a:prstGeom>
          <a:noFill/>
        </p:spPr>
        <p:txBody>
          <a:bodyPr wrap="square" rtlCol="0">
            <a:spAutoFit/>
          </a:bodyPr>
          <a:lstStyle/>
          <a:p>
            <a:r>
              <a:rPr lang="vi-VN" sz="2800" b="1" dirty="0" smtClean="0">
                <a:solidFill>
                  <a:schemeClr val="bg1"/>
                </a:solidFill>
                <a:effectLst>
                  <a:outerShdw blurRad="38100" dist="38100" dir="2700000" algn="tl">
                    <a:srgbClr val="000000">
                      <a:alpha val="43137"/>
                    </a:srgbClr>
                  </a:outerShdw>
                </a:effectLst>
                <a:latin typeface="HP001 4 hàng" panose="020B0603050302020204" pitchFamily="34" charset="0"/>
              </a:rPr>
              <a:t>Nếu</a:t>
            </a:r>
            <a:r>
              <a:rPr lang="en-US" sz="2800" b="1" dirty="0" smtClean="0">
                <a:solidFill>
                  <a:schemeClr val="bg1"/>
                </a:solidFill>
                <a:effectLst>
                  <a:outerShdw blurRad="38100" dist="38100" dir="2700000" algn="tl">
                    <a:srgbClr val="000000">
                      <a:alpha val="43137"/>
                    </a:srgbClr>
                  </a:outerShdw>
                </a:effectLst>
                <a:latin typeface="HP001 4 hàng" panose="020B0603050302020204" pitchFamily="34" charset="0"/>
              </a:rPr>
              <a:t> </a:t>
            </a:r>
            <a:r>
              <a:rPr lang="en-US" sz="2800" b="1" dirty="0">
                <a:solidFill>
                  <a:schemeClr val="bg1"/>
                </a:solidFill>
                <a:effectLst>
                  <a:outerShdw blurRad="38100" dist="38100" dir="2700000" algn="tl">
                    <a:srgbClr val="000000">
                      <a:alpha val="43137"/>
                    </a:srgbClr>
                  </a:outerShdw>
                </a:effectLst>
                <a:latin typeface="HP001 4 hàng" panose="020B0603050302020204" pitchFamily="34" charset="0"/>
              </a:rPr>
              <a:t>…</a:t>
            </a:r>
          </a:p>
        </p:txBody>
      </p:sp>
      <p:sp>
        <p:nvSpPr>
          <p:cNvPr id="13" name="TextBox 12">
            <a:extLst>
              <a:ext uri="{FF2B5EF4-FFF2-40B4-BE49-F238E27FC236}">
                <a16:creationId xmlns:a16="http://schemas.microsoft.com/office/drawing/2014/main" xmlns="" id="{B4D3EE64-8910-4847-8C5A-94B1076C4C2A}"/>
              </a:ext>
            </a:extLst>
          </p:cNvPr>
          <p:cNvSpPr txBox="1"/>
          <p:nvPr/>
        </p:nvSpPr>
        <p:spPr>
          <a:xfrm>
            <a:off x="2117604" y="3398658"/>
            <a:ext cx="7125580" cy="523220"/>
          </a:xfrm>
          <a:prstGeom prst="rect">
            <a:avLst/>
          </a:prstGeom>
          <a:noFill/>
        </p:spPr>
        <p:txBody>
          <a:bodyPr wrap="square" rtlCol="0">
            <a:spAutoFit/>
          </a:bodyPr>
          <a:lstStyle/>
          <a:p>
            <a:r>
              <a:rPr lang="vi-VN" sz="2800" b="1" dirty="0" smtClean="0">
                <a:solidFill>
                  <a:schemeClr val="bg1"/>
                </a:solidFill>
                <a:effectLst>
                  <a:outerShdw blurRad="38100" dist="38100" dir="2700000" algn="tl">
                    <a:srgbClr val="000000">
                      <a:alpha val="43137"/>
                    </a:srgbClr>
                  </a:outerShdw>
                </a:effectLst>
                <a:latin typeface="HP001 4 hàng" panose="020B0603050302020204" pitchFamily="34" charset="0"/>
              </a:rPr>
              <a:t>Bắt</a:t>
            </a:r>
            <a:r>
              <a:rPr lang="en-US" sz="2800" b="1" dirty="0" smtClean="0">
                <a:solidFill>
                  <a:schemeClr val="bg1"/>
                </a:solidFill>
                <a:effectLst>
                  <a:outerShdw blurRad="38100" dist="38100" dir="2700000" algn="tl">
                    <a:srgbClr val="000000">
                      <a:alpha val="43137"/>
                    </a:srgbClr>
                  </a:outerShdw>
                </a:effectLst>
                <a:latin typeface="HP001 4 hàng" panose="020B0603050302020204" pitchFamily="34" charset="0"/>
              </a:rPr>
              <a:t> </a:t>
            </a:r>
            <a:r>
              <a:rPr lang="en-US" sz="2800" b="1" dirty="0">
                <a:solidFill>
                  <a:schemeClr val="bg1"/>
                </a:solidFill>
                <a:effectLst>
                  <a:outerShdw blurRad="38100" dist="38100" dir="2700000" algn="tl">
                    <a:srgbClr val="000000">
                      <a:alpha val="43137"/>
                    </a:srgbClr>
                  </a:outerShdw>
                </a:effectLst>
                <a:latin typeface="HP001 4 hàng" panose="020B0603050302020204" pitchFamily="34" charset="0"/>
              </a:rPr>
              <a:t>….</a:t>
            </a:r>
          </a:p>
        </p:txBody>
      </p:sp>
    </p:spTree>
    <p:extLst>
      <p:ext uri="{BB962C8B-B14F-4D97-AF65-F5344CB8AC3E}">
        <p14:creationId xmlns:p14="http://schemas.microsoft.com/office/powerpoint/2010/main" val="43108793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anim calcmode="lin" valueType="num">
                                      <p:cBhvr>
                                        <p:cTn id="29" dur="500" fill="hold"/>
                                        <p:tgtEl>
                                          <p:spTgt spid="2"/>
                                        </p:tgtEl>
                                        <p:attrNameLst>
                                          <p:attrName>ppt_x</p:attrName>
                                        </p:attrNameLst>
                                      </p:cBhvr>
                                      <p:tavLst>
                                        <p:tav tm="0">
                                          <p:val>
                                            <p:strVal val="#ppt_x"/>
                                          </p:val>
                                        </p:tav>
                                        <p:tav tm="100000">
                                          <p:val>
                                            <p:strVal val="#ppt_x"/>
                                          </p:val>
                                        </p:tav>
                                      </p:tavLst>
                                    </p:anim>
                                    <p:anim calcmode="lin" valueType="num">
                                      <p:cBhvr>
                                        <p:cTn id="30" dur="450" decel="100000" fill="hold"/>
                                        <p:tgtEl>
                                          <p:spTgt spid="2"/>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anim calcmode="lin" valueType="num">
                                      <p:cBhvr>
                                        <p:cTn id="35" dur="500" fill="hold"/>
                                        <p:tgtEl>
                                          <p:spTgt spid="5"/>
                                        </p:tgtEl>
                                        <p:attrNameLst>
                                          <p:attrName>ppt_x</p:attrName>
                                        </p:attrNameLst>
                                      </p:cBhvr>
                                      <p:tavLst>
                                        <p:tav tm="0">
                                          <p:val>
                                            <p:strVal val="#ppt_x"/>
                                          </p:val>
                                        </p:tav>
                                        <p:tav tm="100000">
                                          <p:val>
                                            <p:strVal val="#ppt_x"/>
                                          </p:val>
                                        </p:tav>
                                      </p:tavLst>
                                    </p:anim>
                                    <p:anim calcmode="lin" valueType="num">
                                      <p:cBhvr>
                                        <p:cTn id="36" dur="450" decel="100000" fill="hold"/>
                                        <p:tgtEl>
                                          <p:spTgt spid="5"/>
                                        </p:tgtEl>
                                        <p:attrNameLst>
                                          <p:attrName>ppt_y</p:attrName>
                                        </p:attrNameLst>
                                      </p:cBhvr>
                                      <p:tavLst>
                                        <p:tav tm="0">
                                          <p:val>
                                            <p:strVal val="#ppt_y+1"/>
                                          </p:val>
                                        </p:tav>
                                        <p:tav tm="100000">
                                          <p:val>
                                            <p:strVal val="#ppt_y-.03"/>
                                          </p:val>
                                        </p:tav>
                                      </p:tavLst>
                                    </p:anim>
                                    <p:anim calcmode="lin" valueType="num">
                                      <p:cBhvr>
                                        <p:cTn id="37"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arn(inVertical)">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58">
            <a:extLst>
              <a:ext uri="{FF2B5EF4-FFF2-40B4-BE49-F238E27FC236}">
                <a16:creationId xmlns:a16="http://schemas.microsoft.com/office/drawing/2014/main" xmlns="" id="{66832869-160D-412A-B411-961519BA3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0332" y="5537775"/>
            <a:ext cx="3324135" cy="1407361"/>
          </a:xfrm>
          <a:prstGeom prst="rect">
            <a:avLst/>
          </a:prstGeom>
        </p:spPr>
      </p:pic>
      <p:pic>
        <p:nvPicPr>
          <p:cNvPr id="22" name="图片 2">
            <a:extLst>
              <a:ext uri="{FF2B5EF4-FFF2-40B4-BE49-F238E27FC236}">
                <a16:creationId xmlns:a16="http://schemas.microsoft.com/office/drawing/2014/main" xmlns="" id="{27D68C86-3A34-48E0-9EFE-BCA4EF7AE3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75" y="1269329"/>
            <a:ext cx="4275722" cy="803193"/>
          </a:xfrm>
          <a:prstGeom prst="rect">
            <a:avLst/>
          </a:prstGeom>
        </p:spPr>
      </p:pic>
      <p:sp>
        <p:nvSpPr>
          <p:cNvPr id="11" name="Text Box 5"/>
          <p:cNvSpPr txBox="1">
            <a:spLocks noChangeArrowheads="1"/>
          </p:cNvSpPr>
          <p:nvPr/>
        </p:nvSpPr>
        <p:spPr bwMode="auto">
          <a:xfrm>
            <a:off x="76012" y="2060169"/>
            <a:ext cx="8026400" cy="4750018"/>
          </a:xfrm>
          <a:prstGeom prst="rect">
            <a:avLst/>
          </a:prstGeom>
          <a:noFill/>
          <a:ln w="9525">
            <a:noFill/>
            <a:miter lim="800000"/>
            <a:headEnd/>
            <a:tailEnd/>
          </a:ln>
        </p:spPr>
        <p:txBody>
          <a:bodyPr wrap="square">
            <a:spAutoFit/>
          </a:bodyPr>
          <a:lstStyle/>
          <a:p>
            <a:pPr marL="609585" indent="-609585">
              <a:spcBef>
                <a:spcPts val="800"/>
              </a:spcBef>
              <a:defRPr/>
            </a:pPr>
            <a:r>
              <a:rPr lang="en-US" sz="3200" b="1" dirty="0" err="1">
                <a:solidFill>
                  <a:srgbClr val="0070C0"/>
                </a:solidFill>
                <a:latin typeface="Times New Roman" pitchFamily="18" charset="0"/>
                <a:cs typeface="Times New Roman" pitchFamily="18" charset="0"/>
              </a:rPr>
              <a:t>Trái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nhót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như</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ngọn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đèn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tín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hiệu</a:t>
            </a:r>
            <a:endParaRPr lang="en-US" sz="3200" b="1" dirty="0">
              <a:solidFill>
                <a:srgbClr val="0070C0"/>
              </a:solidFill>
              <a:latin typeface="Times New Roman" pitchFamily="18" charset="0"/>
              <a:cs typeface="Times New Roman" pitchFamily="18" charset="0"/>
            </a:endParaRPr>
          </a:p>
          <a:p>
            <a:pPr marL="609585" indent="-609585">
              <a:spcBef>
                <a:spcPts val="800"/>
              </a:spcBef>
              <a:defRPr/>
            </a:pPr>
            <a:r>
              <a:rPr lang="en-US" sz="3200" b="1" dirty="0" err="1">
                <a:solidFill>
                  <a:srgbClr val="0070C0"/>
                </a:solidFill>
                <a:latin typeface="Times New Roman" pitchFamily="18" charset="0"/>
                <a:cs typeface="Times New Roman" pitchFamily="18" charset="0"/>
              </a:rPr>
              <a:t>Trỏ</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lối</a:t>
            </a:r>
            <a:r>
              <a:rPr lang="en-US" sz="3200" b="1" dirty="0">
                <a:solidFill>
                  <a:srgbClr val="0070C0"/>
                </a:solidFill>
                <a:latin typeface="Times New Roman" pitchFamily="18" charset="0"/>
                <a:cs typeface="Times New Roman" pitchFamily="18" charset="0"/>
              </a:rPr>
              <a:t> ...ang </a:t>
            </a:r>
            <a:r>
              <a:rPr lang="en-US" sz="3200" b="1" dirty="0" err="1">
                <a:solidFill>
                  <a:srgbClr val="0070C0"/>
                </a:solidFill>
                <a:latin typeface="Times New Roman" pitchFamily="18" charset="0"/>
                <a:cs typeface="Times New Roman" pitchFamily="18" charset="0"/>
              </a:rPr>
              <a:t>mùa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hè</a:t>
            </a:r>
            <a:endParaRPr lang="en-US" sz="3200" b="1" dirty="0">
              <a:solidFill>
                <a:srgbClr val="0070C0"/>
              </a:solidFill>
              <a:latin typeface="Times New Roman" pitchFamily="18" charset="0"/>
              <a:cs typeface="Times New Roman" pitchFamily="18" charset="0"/>
            </a:endParaRPr>
          </a:p>
          <a:p>
            <a:pPr marL="609585" indent="-609585">
              <a:spcBef>
                <a:spcPts val="800"/>
              </a:spcBef>
              <a:defRPr/>
            </a:pPr>
            <a:r>
              <a:rPr lang="en-US" sz="3200" b="1" dirty="0" err="1">
                <a:solidFill>
                  <a:srgbClr val="0070C0"/>
                </a:solidFill>
                <a:latin typeface="Times New Roman" pitchFamily="18" charset="0"/>
                <a:cs typeface="Times New Roman" pitchFamily="18" charset="0"/>
              </a:rPr>
              <a:t>Quả</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cà</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chua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như</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cái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đèn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lồng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nhỏ</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íu</a:t>
            </a:r>
            <a:endParaRPr lang="en-US" sz="3200" b="1" dirty="0">
              <a:solidFill>
                <a:srgbClr val="0070C0"/>
              </a:solidFill>
              <a:latin typeface="Times New Roman" pitchFamily="18" charset="0"/>
              <a:cs typeface="Times New Roman" pitchFamily="18" charset="0"/>
            </a:endParaRPr>
          </a:p>
          <a:p>
            <a:pPr marL="609585" indent="-609585">
              <a:spcBef>
                <a:spcPts val="800"/>
              </a:spcBef>
              <a:defRPr/>
            </a:pPr>
            <a:r>
              <a:rPr lang="en-US" sz="3200" b="1" dirty="0" err="1">
                <a:solidFill>
                  <a:srgbClr val="0070C0"/>
                </a:solidFill>
                <a:latin typeface="Times New Roman" pitchFamily="18" charset="0"/>
                <a:cs typeface="Times New Roman" pitchFamily="18" charset="0"/>
              </a:rPr>
              <a:t>Thắp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mùa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đông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ấm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những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đêm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thâu</a:t>
            </a:r>
            <a:endParaRPr lang="en-US" sz="3200" b="1" dirty="0">
              <a:solidFill>
                <a:srgbClr val="0070C0"/>
              </a:solidFill>
              <a:latin typeface="Times New Roman" pitchFamily="18" charset="0"/>
              <a:cs typeface="Times New Roman" pitchFamily="18" charset="0"/>
            </a:endParaRPr>
          </a:p>
          <a:p>
            <a:pPr marL="609585" indent="-609585">
              <a:spcBef>
                <a:spcPts val="800"/>
              </a:spcBef>
              <a:defRPr/>
            </a:pPr>
            <a:r>
              <a:rPr lang="en-US" sz="3200" b="1" dirty="0" err="1">
                <a:solidFill>
                  <a:srgbClr val="0070C0"/>
                </a:solidFill>
                <a:latin typeface="Times New Roman" pitchFamily="18" charset="0"/>
                <a:cs typeface="Times New Roman" pitchFamily="18" charset="0"/>
              </a:rPr>
              <a:t>Quả</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ớt</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như</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ngọn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lửa</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đèn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dầu</a:t>
            </a:r>
            <a:endParaRPr lang="en-US" sz="3200" b="1" dirty="0">
              <a:solidFill>
                <a:srgbClr val="0070C0"/>
              </a:solidFill>
              <a:latin typeface="Times New Roman" pitchFamily="18" charset="0"/>
              <a:cs typeface="Times New Roman" pitchFamily="18" charset="0"/>
            </a:endParaRPr>
          </a:p>
          <a:p>
            <a:pPr marL="609585" indent="-609585">
              <a:spcBef>
                <a:spcPts val="800"/>
              </a:spcBef>
              <a:defRPr/>
            </a:pPr>
            <a:r>
              <a:rPr lang="en-US" sz="3200" b="1" dirty="0" err="1">
                <a:solidFill>
                  <a:srgbClr val="0070C0"/>
                </a:solidFill>
                <a:latin typeface="Times New Roman" pitchFamily="18" charset="0"/>
                <a:cs typeface="Times New Roman" pitchFamily="18" charset="0"/>
              </a:rPr>
              <a:t>Chạm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đầu</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lưỡi</a:t>
            </a:r>
            <a:r>
              <a:rPr lang="en-US" sz="3200" b="1" dirty="0">
                <a:solidFill>
                  <a:srgbClr val="0070C0"/>
                </a:solidFill>
                <a:latin typeface="Times New Roman" pitchFamily="18" charset="0"/>
                <a:cs typeface="Times New Roman" pitchFamily="18" charset="0"/>
              </a:rPr>
              <a:t> – </a:t>
            </a:r>
            <a:r>
              <a:rPr lang="en-US" sz="3200" b="1" dirty="0" err="1">
                <a:solidFill>
                  <a:srgbClr val="0070C0"/>
                </a:solidFill>
                <a:latin typeface="Times New Roman" pitchFamily="18" charset="0"/>
                <a:cs typeface="Times New Roman" pitchFamily="18" charset="0"/>
              </a:rPr>
              <a:t>chạm</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vào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ức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nóng</a:t>
            </a:r>
            <a:r>
              <a:rPr lang="en-US" sz="3200" b="1" dirty="0">
                <a:solidFill>
                  <a:srgbClr val="0070C0"/>
                </a:solidFill>
                <a:latin typeface="Times New Roman" pitchFamily="18" charset="0"/>
                <a:cs typeface="Times New Roman" pitchFamily="18" charset="0"/>
              </a:rPr>
              <a:t>.</a:t>
            </a:r>
          </a:p>
          <a:p>
            <a:pPr marL="609585" indent="-609585">
              <a:spcBef>
                <a:spcPts val="800"/>
              </a:spcBef>
              <a:defRPr/>
            </a:pPr>
            <a:r>
              <a:rPr lang="en-US" sz="3200" b="1" dirty="0" err="1">
                <a:solidFill>
                  <a:srgbClr val="0070C0"/>
                </a:solidFill>
                <a:latin typeface="Times New Roman" pitchFamily="18" charset="0"/>
                <a:cs typeface="Times New Roman" pitchFamily="18" charset="0"/>
              </a:rPr>
              <a:t>Mạch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đất</a:t>
            </a:r>
            <a:r>
              <a:rPr lang="en-US" sz="3200" b="1" dirty="0">
                <a:solidFill>
                  <a:srgbClr val="0070C0"/>
                </a:solidFill>
                <a:latin typeface="Times New Roman" pitchFamily="18" charset="0"/>
                <a:cs typeface="Times New Roman" pitchFamily="18" charset="0"/>
              </a:rPr>
              <a:t> ta </a:t>
            </a:r>
            <a:r>
              <a:rPr lang="en-US" sz="3200" b="1" dirty="0" err="1">
                <a:solidFill>
                  <a:srgbClr val="0070C0"/>
                </a:solidFill>
                <a:latin typeface="Times New Roman" pitchFamily="18" charset="0"/>
                <a:cs typeface="Times New Roman" pitchFamily="18" charset="0"/>
              </a:rPr>
              <a:t>dồi</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dào</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ức</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ống</a:t>
            </a:r>
            <a:endParaRPr lang="en-US" sz="3200" b="1" dirty="0">
              <a:solidFill>
                <a:srgbClr val="0070C0"/>
              </a:solidFill>
              <a:latin typeface="Times New Roman" pitchFamily="18" charset="0"/>
              <a:cs typeface="Times New Roman" pitchFamily="18" charset="0"/>
            </a:endParaRPr>
          </a:p>
          <a:p>
            <a:pPr marL="609585" indent="-609585">
              <a:spcBef>
                <a:spcPts val="800"/>
              </a:spcBef>
              <a:defRPr/>
            </a:pPr>
            <a:r>
              <a:rPr lang="en-US" sz="3200" b="1" dirty="0" err="1">
                <a:solidFill>
                  <a:srgbClr val="0070C0"/>
                </a:solidFill>
                <a:latin typeface="Times New Roman" pitchFamily="18" charset="0"/>
                <a:cs typeface="Times New Roman" pitchFamily="18" charset="0"/>
              </a:rPr>
              <a:t>Nên</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nhành</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cây</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cũng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thắp</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áng</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quê</a:t>
            </a:r>
            <a:r>
              <a:rPr lang="en-US" sz="3200" b="1" dirty="0">
                <a:solidFill>
                  <a:srgbClr val="0070C0"/>
                </a:solidFill>
                <a:latin typeface="Times New Roman" pitchFamily="18" charset="0"/>
                <a:cs typeface="Times New Roman" pitchFamily="18" charset="0"/>
              </a:rPr>
              <a:t> </a:t>
            </a:r>
            <a:r>
              <a:rPr lang="en-US" sz="3200" b="1" dirty="0" err="1">
                <a:solidFill>
                  <a:srgbClr val="0070C0"/>
                </a:solidFill>
                <a:latin typeface="Times New Roman" pitchFamily="18" charset="0"/>
                <a:cs typeface="Times New Roman" pitchFamily="18" charset="0"/>
              </a:rPr>
              <a:t>hương</a:t>
            </a:r>
            <a:r>
              <a:rPr lang="en-US" sz="3200" b="1" dirty="0">
                <a:solidFill>
                  <a:srgbClr val="0070C0"/>
                </a:solidFill>
                <a:latin typeface="Times New Roman" pitchFamily="18" charset="0"/>
                <a:cs typeface="Times New Roman" pitchFamily="18" charset="0"/>
              </a:rPr>
              <a:t>.</a:t>
            </a:r>
          </a:p>
        </p:txBody>
      </p:sp>
      <p:sp>
        <p:nvSpPr>
          <p:cNvPr id="12" name="Rectangle 11"/>
          <p:cNvSpPr>
            <a:spLocks noChangeArrowheads="1"/>
          </p:cNvSpPr>
          <p:nvPr/>
        </p:nvSpPr>
        <p:spPr bwMode="auto">
          <a:xfrm>
            <a:off x="6119430" y="3224615"/>
            <a:ext cx="40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sz="3200" b="1" dirty="0">
                <a:solidFill>
                  <a:srgbClr val="FF0000"/>
                </a:solidFill>
                <a:latin typeface="Times New Roman" pitchFamily="18" charset="0"/>
                <a:cs typeface="Times New Roman" pitchFamily="18" charset="0"/>
              </a:rPr>
              <a:t>x</a:t>
            </a:r>
          </a:p>
        </p:txBody>
      </p:sp>
      <p:sp>
        <p:nvSpPr>
          <p:cNvPr id="13" name="Rectangle 12"/>
          <p:cNvSpPr>
            <a:spLocks noChangeArrowheads="1"/>
          </p:cNvSpPr>
          <p:nvPr/>
        </p:nvSpPr>
        <p:spPr bwMode="auto">
          <a:xfrm>
            <a:off x="1415313" y="2639840"/>
            <a:ext cx="40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sz="3200" b="1" dirty="0">
                <a:solidFill>
                  <a:srgbClr val="FF0000"/>
                </a:solidFill>
                <a:latin typeface="Times New Roman" pitchFamily="18" charset="0"/>
                <a:cs typeface="Times New Roman" pitchFamily="18" charset="0"/>
              </a:rPr>
              <a:t>s</a:t>
            </a:r>
          </a:p>
        </p:txBody>
      </p:sp>
      <p:sp>
        <p:nvSpPr>
          <p:cNvPr id="14" name="Rectangle 13"/>
          <p:cNvSpPr>
            <a:spLocks noChangeArrowheads="1"/>
          </p:cNvSpPr>
          <p:nvPr/>
        </p:nvSpPr>
        <p:spPr bwMode="auto">
          <a:xfrm>
            <a:off x="4952167" y="4993586"/>
            <a:ext cx="4116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sz="3200" b="1" dirty="0">
                <a:solidFill>
                  <a:srgbClr val="FF0000"/>
                </a:solidFill>
                <a:latin typeface="Times New Roman" pitchFamily="18" charset="0"/>
                <a:cs typeface="Times New Roman" pitchFamily="18" charset="0"/>
              </a:rPr>
              <a:t>s</a:t>
            </a:r>
          </a:p>
        </p:txBody>
      </p:sp>
      <p:sp>
        <p:nvSpPr>
          <p:cNvPr id="15" name="Rectangle 14"/>
          <p:cNvSpPr>
            <a:spLocks noChangeArrowheads="1"/>
          </p:cNvSpPr>
          <p:nvPr/>
        </p:nvSpPr>
        <p:spPr bwMode="auto">
          <a:xfrm>
            <a:off x="3723893" y="5578361"/>
            <a:ext cx="45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sz="3200" b="1" dirty="0">
                <a:solidFill>
                  <a:srgbClr val="FF0000"/>
                </a:solidFill>
                <a:latin typeface="Times New Roman" pitchFamily="18" charset="0"/>
                <a:cs typeface="Times New Roman" pitchFamily="18" charset="0"/>
              </a:rPr>
              <a:t>s</a:t>
            </a:r>
          </a:p>
        </p:txBody>
      </p:sp>
      <p:sp>
        <p:nvSpPr>
          <p:cNvPr id="16" name="Rectangle 15"/>
          <p:cNvSpPr>
            <a:spLocks noChangeArrowheads="1"/>
          </p:cNvSpPr>
          <p:nvPr/>
        </p:nvSpPr>
        <p:spPr bwMode="auto">
          <a:xfrm>
            <a:off x="4549677" y="6194274"/>
            <a:ext cx="45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sz="3200" b="1" dirty="0">
                <a:solidFill>
                  <a:srgbClr val="FF0000"/>
                </a:solidFill>
                <a:latin typeface="Times New Roman" pitchFamily="18" charset="0"/>
                <a:cs typeface="Times New Roman" pitchFamily="18" charset="0"/>
              </a:rPr>
              <a:t>s</a:t>
            </a:r>
          </a:p>
        </p:txBody>
      </p:sp>
      <p:sp>
        <p:nvSpPr>
          <p:cNvPr id="17" name="Rectangle 16"/>
          <p:cNvSpPr>
            <a:spLocks noChangeArrowheads="1"/>
          </p:cNvSpPr>
          <p:nvPr/>
        </p:nvSpPr>
        <p:spPr bwMode="auto">
          <a:xfrm>
            <a:off x="4651277" y="5578361"/>
            <a:ext cx="25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pPr>
            <a:r>
              <a:rPr lang="en-US" sz="3200" b="1" dirty="0">
                <a:solidFill>
                  <a:srgbClr val="FF0000"/>
                </a:solidFill>
                <a:latin typeface="Times New Roman" pitchFamily="18" charset="0"/>
                <a:cs typeface="Times New Roman" pitchFamily="18" charset="0"/>
              </a:rPr>
              <a:t>s</a:t>
            </a:r>
          </a:p>
        </p:txBody>
      </p:sp>
      <p:pic>
        <p:nvPicPr>
          <p:cNvPr id="8207" name="Picture 15" descr="Nhiều lợi ích bất ngờ từ quả nhót - Báo Nghệ 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3200" y="1600200"/>
            <a:ext cx="4165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9042400" y="4953000"/>
            <a:ext cx="1930400" cy="584775"/>
          </a:xfrm>
          <a:prstGeom prst="rect">
            <a:avLst/>
          </a:prstGeom>
        </p:spPr>
        <p:txBody>
          <a:bodyPr wrap="square">
            <a:spAutoFit/>
          </a:bodyPr>
          <a:lstStyle/>
          <a:p>
            <a:pPr algn="ctr">
              <a:spcBef>
                <a:spcPct val="50000"/>
              </a:spcBef>
              <a:defRPr/>
            </a:pPr>
            <a:r>
              <a:rPr lang="en-US" sz="3200" b="1" dirty="0" err="1">
                <a:solidFill>
                  <a:schemeClr val="accent2">
                    <a:lumMod val="75000"/>
                  </a:schemeClr>
                </a:solidFill>
                <a:latin typeface="Times New Roman" pitchFamily="18" charset="0"/>
                <a:cs typeface="Times New Roman" pitchFamily="18" charset="0"/>
              </a:rPr>
              <a:t>Trái</a:t>
            </a:r>
            <a:r>
              <a:rPr lang="en-US" sz="3200" b="1" dirty="0">
                <a:solidFill>
                  <a:schemeClr val="accent2">
                    <a:lumMod val="75000"/>
                  </a:schemeClr>
                </a:solidFill>
                <a:latin typeface="Times New Roman" pitchFamily="18" charset="0"/>
                <a:cs typeface="Times New Roman" pitchFamily="18" charset="0"/>
              </a:rPr>
              <a:t> </a:t>
            </a:r>
            <a:r>
              <a:rPr lang="en-US" sz="3200" b="1" dirty="0" err="1">
                <a:solidFill>
                  <a:schemeClr val="accent2">
                    <a:lumMod val="75000"/>
                  </a:schemeClr>
                </a:solidFill>
                <a:latin typeface="Times New Roman" pitchFamily="18" charset="0"/>
                <a:cs typeface="Times New Roman" pitchFamily="18" charset="0"/>
              </a:rPr>
              <a:t>nhót</a:t>
            </a:r>
            <a:endParaRPr lang="en-US" sz="3200" b="1" dirty="0">
              <a:solidFill>
                <a:schemeClr val="accent2">
                  <a:lumMod val="75000"/>
                </a:schemeClr>
              </a:solidFill>
              <a:latin typeface="Times New Roman" pitchFamily="18" charset="0"/>
              <a:cs typeface="Times New Roman" pitchFamily="18" charset="0"/>
            </a:endParaRPr>
          </a:p>
        </p:txBody>
      </p:sp>
      <p:sp>
        <p:nvSpPr>
          <p:cNvPr id="21" name="Rectangle 20">
            <a:extLst>
              <a:ext uri="{FF2B5EF4-FFF2-40B4-BE49-F238E27FC236}">
                <a16:creationId xmlns:a16="http://schemas.microsoft.com/office/drawing/2014/main" xmlns="" id="{D78F12AB-3AAC-4788-841C-FD8146FC887A}"/>
              </a:ext>
            </a:extLst>
          </p:cNvPr>
          <p:cNvSpPr/>
          <p:nvPr/>
        </p:nvSpPr>
        <p:spPr>
          <a:xfrm>
            <a:off x="193815" y="530665"/>
            <a:ext cx="2484013" cy="738664"/>
          </a:xfrm>
          <a:prstGeom prst="rect">
            <a:avLst/>
          </a:prstGeom>
          <a:noFill/>
        </p:spPr>
        <p:txBody>
          <a:bodyPr wrap="none" lIns="121920" tIns="60960" rIns="121920" bIns="60960">
            <a:spAutoFit/>
          </a:bodyPr>
          <a:lstStyle/>
          <a:p>
            <a:pPr algn="ctr"/>
            <a:r>
              <a:rPr lang="en-US" sz="4000" b="1" dirty="0" err="1">
                <a:ln w="12700">
                  <a:solidFill>
                    <a:schemeClr val="tx2">
                      <a:lumMod val="75000"/>
                    </a:schemeClr>
                  </a:solidFill>
                  <a:prstDash val="solid"/>
                </a:ln>
                <a:solidFill>
                  <a:srgbClr val="C0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Luyện</a:t>
            </a:r>
            <a:r>
              <a:rPr lang="en-US" sz="4000" b="1" dirty="0">
                <a:ln w="12700">
                  <a:solidFill>
                    <a:schemeClr val="tx2">
                      <a:lumMod val="75000"/>
                    </a:schemeClr>
                  </a:solidFill>
                  <a:prstDash val="solid"/>
                </a:ln>
                <a:solidFill>
                  <a:srgbClr val="C0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4000" b="1" dirty="0" err="1">
                <a:ln w="12700">
                  <a:solidFill>
                    <a:schemeClr val="tx2">
                      <a:lumMod val="75000"/>
                    </a:schemeClr>
                  </a:solidFill>
                  <a:prstDash val="solid"/>
                </a:ln>
                <a:solidFill>
                  <a:srgbClr val="C0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tập</a:t>
            </a:r>
            <a:endParaRPr lang="en-US" sz="4000" b="1" dirty="0">
              <a:ln w="12700">
                <a:solidFill>
                  <a:schemeClr val="tx2">
                    <a:lumMod val="75000"/>
                  </a:schemeClr>
                </a:solidFill>
                <a:prstDash val="solid"/>
              </a:ln>
              <a:solidFill>
                <a:srgbClr val="C0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pic>
        <p:nvPicPr>
          <p:cNvPr id="24" name="图片 9">
            <a:extLst>
              <a:ext uri="{FF2B5EF4-FFF2-40B4-BE49-F238E27FC236}">
                <a16:creationId xmlns:a16="http://schemas.microsoft.com/office/drawing/2014/main" xmlns="" id="{700BBA68-90D2-4366-AA1E-F7C2B72B8A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439969" y="5060576"/>
            <a:ext cx="1677879" cy="1718473"/>
          </a:xfrm>
          <a:prstGeom prst="rect">
            <a:avLst/>
          </a:prstGeom>
        </p:spPr>
      </p:pic>
      <p:sp>
        <p:nvSpPr>
          <p:cNvPr id="2" name="Rectangle 1"/>
          <p:cNvSpPr/>
          <p:nvPr/>
        </p:nvSpPr>
        <p:spPr>
          <a:xfrm>
            <a:off x="419678" y="1464694"/>
            <a:ext cx="3992766" cy="400110"/>
          </a:xfrm>
          <a:prstGeom prst="rect">
            <a:avLst/>
          </a:prstGeom>
        </p:spPr>
        <p:txBody>
          <a:bodyPr wrap="square">
            <a:spAutoFit/>
          </a:bodyPr>
          <a:lstStyle/>
          <a:p>
            <a:pPr defTabSz="914400" fontAlgn="base">
              <a:spcBef>
                <a:spcPct val="50000"/>
              </a:spcBef>
              <a:spcAft>
                <a:spcPct val="0"/>
              </a:spcAft>
              <a:defRPr/>
            </a:pPr>
            <a:r>
              <a:rPr lang="vi-VN" altLang="en-US" sz="2000" b="1" dirty="0" smtClean="0">
                <a:solidFill>
                  <a:srgbClr val="E53238">
                    <a:lumMod val="75000"/>
                  </a:srgbClr>
                </a:solidFill>
                <a:latin typeface="Times New Roman" panose="02020603050405020304" pitchFamily="18" charset="0"/>
              </a:rPr>
              <a:t>2</a:t>
            </a:r>
            <a:r>
              <a:rPr lang="en-US" altLang="en-US" sz="2000" b="1" dirty="0" smtClean="0">
                <a:solidFill>
                  <a:srgbClr val="E53238">
                    <a:lumMod val="75000"/>
                  </a:srgbClr>
                </a:solidFill>
                <a:latin typeface="Times New Roman" panose="02020603050405020304" pitchFamily="18" charset="0"/>
              </a:rPr>
              <a:t>/</a:t>
            </a:r>
            <a:r>
              <a:rPr lang="vi-VN" altLang="en-US" sz="2000" b="1" dirty="0" smtClean="0">
                <a:solidFill>
                  <a:srgbClr val="E53238">
                    <a:lumMod val="75000"/>
                  </a:srgbClr>
                </a:solidFill>
                <a:latin typeface="Times New Roman" panose="02020603050405020304" pitchFamily="18" charset="0"/>
              </a:rPr>
              <a:t>a)</a:t>
            </a:r>
            <a:r>
              <a:rPr lang="en-US" altLang="en-US" sz="2000" b="1" dirty="0" smtClean="0">
                <a:solidFill>
                  <a:srgbClr val="E53238">
                    <a:lumMod val="75000"/>
                  </a:srgbClr>
                </a:solidFill>
                <a:latin typeface="Times New Roman" panose="02020603050405020304" pitchFamily="18" charset="0"/>
              </a:rPr>
              <a:t> </a:t>
            </a:r>
            <a:r>
              <a:rPr lang="en-US" sz="2000" b="1" dirty="0" err="1">
                <a:solidFill>
                  <a:srgbClr val="0000FF"/>
                </a:solidFill>
                <a:latin typeface="Times New Roman" pitchFamily="18" charset="0"/>
                <a:cs typeface="Times New Roman" pitchFamily="18" charset="0"/>
              </a:rPr>
              <a:t>Điền</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vào</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chỗ</a:t>
            </a:r>
            <a:r>
              <a:rPr lang="en-US" sz="2000" b="1" dirty="0">
                <a:solidFill>
                  <a:srgbClr val="0000FF"/>
                </a:solidFill>
                <a:latin typeface="Times New Roman" pitchFamily="18" charset="0"/>
                <a:cs typeface="Times New Roman" pitchFamily="18" charset="0"/>
              </a:rPr>
              <a:t> </a:t>
            </a:r>
            <a:r>
              <a:rPr lang="en-US" sz="2000" b="1" dirty="0" err="1">
                <a:solidFill>
                  <a:srgbClr val="0000FF"/>
                </a:solidFill>
                <a:latin typeface="Times New Roman" pitchFamily="18" charset="0"/>
                <a:cs typeface="Times New Roman" pitchFamily="18" charset="0"/>
              </a:rPr>
              <a:t>trống</a:t>
            </a:r>
            <a:r>
              <a:rPr lang="en-US" sz="2000" b="1" dirty="0">
                <a:solidFill>
                  <a:srgbClr val="0000FF"/>
                </a:solidFill>
                <a:latin typeface="Times New Roman" pitchFamily="18" charset="0"/>
                <a:cs typeface="Times New Roman" pitchFamily="18" charset="0"/>
              </a:rPr>
              <a:t> </a:t>
            </a:r>
            <a:r>
              <a:rPr lang="en-US" sz="2000" b="1" i="1" dirty="0">
                <a:solidFill>
                  <a:srgbClr val="C00000"/>
                </a:solidFill>
                <a:latin typeface="Times New Roman" pitchFamily="18" charset="0"/>
                <a:cs typeface="Times New Roman" pitchFamily="18" charset="0"/>
              </a:rPr>
              <a:t>s</a:t>
            </a:r>
            <a:r>
              <a:rPr lang="en-US" sz="2000" b="1" dirty="0">
                <a:solidFill>
                  <a:srgbClr val="0000FF"/>
                </a:solidFill>
                <a:latin typeface="Times New Roman" pitchFamily="18" charset="0"/>
                <a:cs typeface="Times New Roman" pitchFamily="18" charset="0"/>
              </a:rPr>
              <a:t> hay </a:t>
            </a:r>
            <a:r>
              <a:rPr lang="en-US" sz="2000" b="1" i="1" dirty="0">
                <a:solidFill>
                  <a:srgbClr val="C00000"/>
                </a:solidFill>
                <a:latin typeface="Times New Roman" pitchFamily="18" charset="0"/>
                <a:cs typeface="Times New Roman" pitchFamily="18" charset="0"/>
              </a:rPr>
              <a:t>x</a:t>
            </a:r>
            <a:r>
              <a:rPr lang="en-US" sz="2000" b="1" dirty="0" smtClean="0">
                <a:solidFill>
                  <a:srgbClr val="0000FF"/>
                </a:solidFill>
                <a:latin typeface="Times New Roman" pitchFamily="18" charset="0"/>
                <a:cs typeface="Times New Roman" pitchFamily="18" charset="0"/>
              </a:rPr>
              <a:t>?</a:t>
            </a:r>
            <a:endParaRPr lang="vi-VN" sz="20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884741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anim calcmode="lin" valueType="num">
                                      <p:cBhvr>
                                        <p:cTn id="11" dur="500" fill="hold"/>
                                        <p:tgtEl>
                                          <p:spTgt spid="23"/>
                                        </p:tgtEl>
                                        <p:attrNameLst>
                                          <p:attrName>ppt_x</p:attrName>
                                        </p:attrNameLst>
                                      </p:cBhvr>
                                      <p:tavLst>
                                        <p:tav tm="0">
                                          <p:val>
                                            <p:strVal val="#ppt_x"/>
                                          </p:val>
                                        </p:tav>
                                        <p:tav tm="100000">
                                          <p:val>
                                            <p:strVal val="#ppt_x"/>
                                          </p:val>
                                        </p:tav>
                                      </p:tavLst>
                                    </p:anim>
                                    <p:anim calcmode="lin" valueType="num">
                                      <p:cBhvr>
                                        <p:cTn id="12" dur="500" fill="hold"/>
                                        <p:tgtEl>
                                          <p:spTgt spid="23"/>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8207"/>
                                        </p:tgtEl>
                                        <p:attrNameLst>
                                          <p:attrName>style.visibility</p:attrName>
                                        </p:attrNameLst>
                                      </p:cBhvr>
                                      <p:to>
                                        <p:strVal val="visible"/>
                                      </p:to>
                                    </p:set>
                                    <p:animEffect transition="in" filter="wipe(down)">
                                      <p:cBhvr>
                                        <p:cTn id="53" dur="500"/>
                                        <p:tgtEl>
                                          <p:spTgt spid="8207"/>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down)">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12" grpId="0"/>
      <p:bldP spid="13" grpId="0"/>
      <p:bldP spid="14" grpId="0"/>
      <p:bldP spid="15" grpId="0"/>
      <p:bldP spid="16" grpId="0"/>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xmlns="" id="{27D68C86-3A34-48E0-9EFE-BCA4EF7AE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0100" y="202905"/>
            <a:ext cx="7700782" cy="803193"/>
          </a:xfrm>
          <a:prstGeom prst="rect">
            <a:avLst/>
          </a:prstGeom>
        </p:spPr>
      </p:pic>
      <p:sp>
        <p:nvSpPr>
          <p:cNvPr id="5" name="Rectangle 4"/>
          <p:cNvSpPr/>
          <p:nvPr/>
        </p:nvSpPr>
        <p:spPr>
          <a:xfrm>
            <a:off x="2881874" y="404446"/>
            <a:ext cx="6795526" cy="400110"/>
          </a:xfrm>
          <a:prstGeom prst="rect">
            <a:avLst/>
          </a:prstGeom>
        </p:spPr>
        <p:txBody>
          <a:bodyPr wrap="square">
            <a:spAutoFit/>
          </a:bodyPr>
          <a:lstStyle/>
          <a:p>
            <a:pPr>
              <a:defRPr/>
            </a:pPr>
            <a:r>
              <a:rPr lang="vi-VN" altLang="en-US" sz="2000" b="1" dirty="0">
                <a:solidFill>
                  <a:srgbClr val="E53238">
                    <a:lumMod val="75000"/>
                  </a:srgbClr>
                </a:solidFill>
                <a:latin typeface="Times New Roman" panose="02020603050405020304" pitchFamily="18" charset="0"/>
                <a:cs typeface="Times New Roman" panose="02020603050405020304" pitchFamily="18" charset="0"/>
              </a:rPr>
              <a:t>2</a:t>
            </a:r>
            <a:r>
              <a:rPr lang="en-US" altLang="en-US" sz="2000" b="1" dirty="0" smtClean="0">
                <a:solidFill>
                  <a:srgbClr val="FF0000"/>
                </a:solidFill>
                <a:latin typeface="Times New Roman" panose="02020603050405020304" pitchFamily="18" charset="0"/>
                <a:cs typeface="Times New Roman" panose="02020603050405020304" pitchFamily="18" charset="0"/>
              </a:rPr>
              <a:t>/</a:t>
            </a:r>
            <a:r>
              <a:rPr lang="en-US" sz="2000" b="1" dirty="0" smtClean="0">
                <a:solidFill>
                  <a:srgbClr val="FF0000"/>
                </a:solidFill>
                <a:latin typeface="Times New Roman" panose="02020603050405020304" pitchFamily="18" charset="0"/>
                <a:cs typeface="Times New Roman" panose="02020603050405020304" pitchFamily="18" charset="0"/>
              </a:rPr>
              <a:t>b</a:t>
            </a:r>
            <a:r>
              <a:rPr lang="vi-VN" sz="2000" b="1" dirty="0" smtClean="0">
                <a:solidFill>
                  <a:srgbClr val="0070C0"/>
                </a:solidFill>
                <a:latin typeface="Times New Roman" panose="02020603050405020304" pitchFamily="18" charset="0"/>
                <a:cs typeface="Times New Roman" panose="02020603050405020304" pitchFamily="18" charset="0"/>
              </a:rPr>
              <a:t>)</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a:t>
            </a:r>
            <a:r>
              <a:rPr lang="en-US" sz="2000" b="1" dirty="0" err="1">
                <a:solidFill>
                  <a:srgbClr val="0070C0"/>
                </a:solidFill>
                <a:latin typeface="Times New Roman" panose="02020603050405020304" pitchFamily="18" charset="0"/>
                <a:cs typeface="Times New Roman" panose="02020603050405020304" pitchFamily="18" charset="0"/>
              </a:rPr>
              <a:t>ặt</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trên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những</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chữ</a:t>
            </a:r>
            <a:r>
              <a:rPr lang="en-US" sz="2000" b="1" dirty="0">
                <a:solidFill>
                  <a:srgbClr val="0070C0"/>
                </a:solidFill>
                <a:latin typeface="Times New Roman" panose="02020603050405020304" pitchFamily="18" charset="0"/>
                <a:cs typeface="Times New Roman" panose="02020603050405020304" pitchFamily="18" charset="0"/>
              </a:rPr>
              <a:t> in </a:t>
            </a:r>
            <a:r>
              <a:rPr lang="en-US" sz="2000" b="1" dirty="0" err="1">
                <a:solidFill>
                  <a:srgbClr val="0070C0"/>
                </a:solidFill>
                <a:latin typeface="Times New Roman" panose="02020603050405020304" pitchFamily="18" charset="0"/>
                <a:cs typeface="Times New Roman" panose="02020603050405020304" pitchFamily="18" charset="0"/>
              </a:rPr>
              <a:t>đậm</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dấu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hỏi</a:t>
            </a:r>
            <a:r>
              <a:rPr lang="en-US" sz="2000" b="1" dirty="0">
                <a:solidFill>
                  <a:srgbClr val="0070C0"/>
                </a:solidFill>
                <a:latin typeface="Times New Roman" panose="02020603050405020304" pitchFamily="18" charset="0"/>
                <a:cs typeface="Times New Roman" panose="02020603050405020304" pitchFamily="18" charset="0"/>
              </a:rPr>
              <a:t> hay </a:t>
            </a:r>
            <a:r>
              <a:rPr lang="en-US" sz="2000" b="1" dirty="0" err="1">
                <a:solidFill>
                  <a:srgbClr val="FF0000"/>
                </a:solidFill>
                <a:latin typeface="Times New Roman" panose="02020603050405020304" pitchFamily="18" charset="0"/>
                <a:cs typeface="Times New Roman" panose="02020603050405020304" pitchFamily="18" charset="0"/>
              </a:rPr>
              <a:t>dấu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ngã</a:t>
            </a:r>
            <a:r>
              <a:rPr lang="en-US" sz="2000" b="1" dirty="0">
                <a:solidFill>
                  <a:srgbClr val="0070C0"/>
                </a:solidFill>
                <a:latin typeface="Times New Roman" panose="02020603050405020304" pitchFamily="18" charset="0"/>
                <a:cs typeface="Times New Roman" panose="02020603050405020304" pitchFamily="18" charset="0"/>
              </a:rPr>
              <a:t>?</a:t>
            </a:r>
          </a:p>
        </p:txBody>
      </p:sp>
      <p:sp>
        <p:nvSpPr>
          <p:cNvPr id="2" name="Rectangle 1"/>
          <p:cNvSpPr/>
          <p:nvPr/>
        </p:nvSpPr>
        <p:spPr>
          <a:xfrm>
            <a:off x="0" y="889844"/>
            <a:ext cx="11836400" cy="5909310"/>
          </a:xfrm>
          <a:prstGeom prst="rect">
            <a:avLst/>
          </a:prstGeom>
        </p:spPr>
        <p:txBody>
          <a:bodyPr wrap="square">
            <a:spAutoFit/>
          </a:bodyPr>
          <a:lstStyle/>
          <a:p>
            <a:pPr algn="ctr">
              <a:lnSpc>
                <a:spcPct val="150000"/>
              </a:lnSpc>
              <a:buClr>
                <a:schemeClr val="folHlink"/>
              </a:buClr>
              <a:buSzPct val="60000"/>
              <a:defRPr/>
            </a:pPr>
            <a:r>
              <a:rPr lang="vi-VN" sz="2800" b="1" kern="0" dirty="0">
                <a:solidFill>
                  <a:srgbClr val="0070C0"/>
                </a:solidFill>
                <a:latin typeface="Times New Roman" panose="02020603050405020304" pitchFamily="18" charset="0"/>
                <a:cs typeface="Times New Roman" panose="02020603050405020304" pitchFamily="18" charset="0"/>
              </a:rPr>
              <a:t>Ông </a:t>
            </a:r>
            <a:r>
              <a:rPr lang="vi-VN" sz="2800" b="1" kern="0" dirty="0" smtClean="0">
                <a:solidFill>
                  <a:srgbClr val="0070C0"/>
                </a:solidFill>
                <a:latin typeface="Times New Roman" panose="02020603050405020304" pitchFamily="18" charset="0"/>
                <a:cs typeface="Times New Roman" panose="02020603050405020304" pitchFamily="18" charset="0"/>
              </a:rPr>
              <a:t>Trạng </a:t>
            </a:r>
            <a:r>
              <a:rPr lang="vi-VN" sz="2800" b="1" kern="0" dirty="0">
                <a:solidFill>
                  <a:srgbClr val="0070C0"/>
                </a:solidFill>
                <a:latin typeface="Times New Roman" panose="02020603050405020304" pitchFamily="18" charset="0"/>
                <a:cs typeface="Times New Roman" panose="02020603050405020304" pitchFamily="18" charset="0"/>
              </a:rPr>
              <a:t>Nồi</a:t>
            </a:r>
          </a:p>
          <a:p>
            <a:pPr algn="just">
              <a:lnSpc>
                <a:spcPct val="150000"/>
              </a:lnSpc>
              <a:buClr>
                <a:schemeClr val="folHlink"/>
              </a:buClr>
              <a:buSzPct val="60000"/>
              <a:defRPr/>
            </a:pPr>
            <a:r>
              <a:rPr lang="en-US" sz="2800" b="1" kern="0" dirty="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Ngày xưa có một học trò nghèo </a:t>
            </a:r>
            <a:r>
              <a:rPr lang="vi-VN" sz="2800" b="1" kern="0" dirty="0">
                <a:solidFill>
                  <a:srgbClr val="C00000"/>
                </a:solidFill>
                <a:latin typeface="Times New Roman" panose="02020603050405020304" pitchFamily="18" charset="0"/>
                <a:cs typeface="Times New Roman" panose="02020603050405020304" pitchFamily="18" charset="0"/>
              </a:rPr>
              <a:t>nôi</a:t>
            </a:r>
            <a:r>
              <a:rPr lang="vi-VN" sz="2800" b="1" kern="0" dirty="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tiếng khắp vùng là người hiếu học. Khi ông</a:t>
            </a:r>
            <a:r>
              <a:rPr lang="vi-VN" sz="2800" b="1" kern="0" dirty="0">
                <a:latin typeface="Times New Roman" panose="02020603050405020304" pitchFamily="18" charset="0"/>
                <a:cs typeface="Times New Roman" panose="02020603050405020304" pitchFamily="18" charset="0"/>
              </a:rPr>
              <a:t> </a:t>
            </a:r>
            <a:r>
              <a:rPr lang="vi-VN" sz="2800" b="1" kern="0" dirty="0">
                <a:solidFill>
                  <a:srgbClr val="C00000"/>
                </a:solidFill>
                <a:latin typeface="Times New Roman" panose="02020603050405020304" pitchFamily="18" charset="0"/>
                <a:cs typeface="Times New Roman" panose="02020603050405020304" pitchFamily="18" charset="0"/>
              </a:rPr>
              <a:t>đô</a:t>
            </a:r>
            <a:r>
              <a:rPr lang="vi-VN" sz="2800" b="1" kern="0" dirty="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trạng, nhà vua muốn ban </a:t>
            </a:r>
            <a:r>
              <a:rPr lang="vi-VN" sz="2800" b="1" kern="0" dirty="0">
                <a:solidFill>
                  <a:srgbClr val="C00000"/>
                </a:solidFill>
                <a:latin typeface="Times New Roman" panose="02020603050405020304" pitchFamily="18" charset="0"/>
                <a:cs typeface="Times New Roman" panose="02020603050405020304" pitchFamily="18" charset="0"/>
              </a:rPr>
              <a:t>thương</a:t>
            </a:r>
            <a:r>
              <a:rPr lang="vi-VN" sz="2800" b="1" kern="0" dirty="0">
                <a:solidFill>
                  <a:srgbClr val="0070C0"/>
                </a:solidFill>
                <a:latin typeface="Times New Roman" panose="02020603050405020304" pitchFamily="18" charset="0"/>
                <a:cs typeface="Times New Roman" panose="02020603050405020304" pitchFamily="18" charset="0"/>
              </a:rPr>
              <a:t>, cho phép ông tự chọn quà tặng. Ai nấy rất</a:t>
            </a:r>
            <a:r>
              <a:rPr lang="vi-VN" sz="2800" b="1" kern="0" dirty="0">
                <a:latin typeface="Times New Roman" panose="02020603050405020304" pitchFamily="18" charset="0"/>
                <a:cs typeface="Times New Roman" panose="02020603050405020304" pitchFamily="18" charset="0"/>
              </a:rPr>
              <a:t> </a:t>
            </a:r>
            <a:r>
              <a:rPr lang="vi-VN" sz="2800" b="1" kern="0" dirty="0">
                <a:solidFill>
                  <a:srgbClr val="C00000"/>
                </a:solidFill>
                <a:latin typeface="Times New Roman" panose="02020603050405020304" pitchFamily="18" charset="0"/>
                <a:cs typeface="Times New Roman" panose="02020603050405020304" pitchFamily="18" charset="0"/>
              </a:rPr>
              <a:t>đôi</a:t>
            </a:r>
            <a:r>
              <a:rPr lang="vi-VN" sz="2800" b="1" kern="0" dirty="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ng</a:t>
            </a:r>
            <a:r>
              <a:rPr lang="en-US" sz="2800" b="1" kern="0" dirty="0">
                <a:solidFill>
                  <a:srgbClr val="0070C0"/>
                </a:solidFill>
                <a:latin typeface="Times New Roman" panose="02020603050405020304" pitchFamily="18" charset="0"/>
                <a:cs typeface="Times New Roman" panose="02020603050405020304" pitchFamily="18" charset="0"/>
              </a:rPr>
              <a:t>ạ</a:t>
            </a:r>
            <a:r>
              <a:rPr lang="vi-VN" sz="2800" b="1" kern="0" dirty="0">
                <a:solidFill>
                  <a:srgbClr val="0070C0"/>
                </a:solidFill>
                <a:latin typeface="Times New Roman" panose="02020603050405020304" pitchFamily="18" charset="0"/>
                <a:cs typeface="Times New Roman" panose="02020603050405020304" pitchFamily="18" charset="0"/>
              </a:rPr>
              <a:t>c nhiên khi thấy ông </a:t>
            </a:r>
            <a:r>
              <a:rPr lang="vi-VN" sz="2800" b="1" kern="0" dirty="0">
                <a:solidFill>
                  <a:srgbClr val="C00000"/>
                </a:solidFill>
                <a:latin typeface="Times New Roman" panose="02020603050405020304" pitchFamily="18" charset="0"/>
                <a:cs typeface="Times New Roman" panose="02020603050405020304" pitchFamily="18" charset="0"/>
              </a:rPr>
              <a:t>chi </a:t>
            </a:r>
            <a:r>
              <a:rPr lang="vi-VN" sz="2800" b="1" kern="0" dirty="0">
                <a:solidFill>
                  <a:srgbClr val="0070C0"/>
                </a:solidFill>
                <a:latin typeface="Times New Roman" panose="02020603050405020304" pitchFamily="18" charset="0"/>
                <a:cs typeface="Times New Roman" panose="02020603050405020304" pitchFamily="18" charset="0"/>
              </a:rPr>
              <a:t>xin một chiếc nồi </a:t>
            </a:r>
            <a:r>
              <a:rPr lang="vi-VN" sz="2800" b="1" kern="0" dirty="0">
                <a:solidFill>
                  <a:srgbClr val="C00000"/>
                </a:solidFill>
                <a:latin typeface="Times New Roman" panose="02020603050405020304" pitchFamily="18" charset="0"/>
                <a:cs typeface="Times New Roman" panose="02020603050405020304" pitchFamily="18" charset="0"/>
              </a:rPr>
              <a:t>nho</a:t>
            </a:r>
            <a:r>
              <a:rPr lang="vi-VN" sz="2800" b="1" kern="0" dirty="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đúc bằng vàng. Thì ra, ông muốn mang chiếc nồi vàng ấy về tạ ơn người hàng xóm. </a:t>
            </a:r>
            <a:r>
              <a:rPr lang="vi-VN" sz="2800" b="1" kern="0" dirty="0">
                <a:solidFill>
                  <a:srgbClr val="C00000"/>
                </a:solidFill>
                <a:latin typeface="Times New Roman" panose="02020603050405020304" pitchFamily="18" charset="0"/>
                <a:cs typeface="Times New Roman" panose="02020603050405020304" pitchFamily="18" charset="0"/>
              </a:rPr>
              <a:t>Thuơ</a:t>
            </a:r>
            <a:r>
              <a:rPr lang="vi-VN" sz="2800" b="1" kern="0" dirty="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hàn vi, vì </a:t>
            </a:r>
            <a:r>
              <a:rPr lang="vi-VN" sz="2800" b="1" kern="0" dirty="0">
                <a:solidFill>
                  <a:srgbClr val="C00000"/>
                </a:solidFill>
                <a:latin typeface="Times New Roman" panose="02020603050405020304" pitchFamily="18" charset="0"/>
                <a:cs typeface="Times New Roman" panose="02020603050405020304" pitchFamily="18" charset="0"/>
              </a:rPr>
              <a:t>phai </a:t>
            </a:r>
            <a:r>
              <a:rPr lang="vi-VN" sz="2800" b="1" kern="0" dirty="0">
                <a:solidFill>
                  <a:srgbClr val="0070C0"/>
                </a:solidFill>
                <a:latin typeface="Times New Roman" panose="02020603050405020304" pitchFamily="18" charset="0"/>
                <a:cs typeface="Times New Roman" panose="02020603050405020304" pitchFamily="18" charset="0"/>
              </a:rPr>
              <a:t>ôn thi, không có thời gian kiếm gạo, ông thường</a:t>
            </a:r>
            <a:r>
              <a:rPr lang="vi-VN" sz="2800" b="1" kern="0" dirty="0">
                <a:latin typeface="Times New Roman" panose="02020603050405020304" pitchFamily="18" charset="0"/>
                <a:cs typeface="Times New Roman" panose="02020603050405020304" pitchFamily="18" charset="0"/>
              </a:rPr>
              <a:t> </a:t>
            </a:r>
            <a:r>
              <a:rPr lang="vi-VN" sz="2800" b="1" kern="0" dirty="0">
                <a:solidFill>
                  <a:srgbClr val="C00000"/>
                </a:solidFill>
                <a:latin typeface="Times New Roman" panose="02020603050405020304" pitchFamily="18" charset="0"/>
                <a:cs typeface="Times New Roman" panose="02020603050405020304" pitchFamily="18" charset="0"/>
              </a:rPr>
              <a:t>hoi</a:t>
            </a:r>
            <a:r>
              <a:rPr lang="vi-VN" sz="2800" b="1" kern="0" dirty="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mượn nồi </a:t>
            </a:r>
            <a:r>
              <a:rPr lang="vi-VN" sz="2800" b="1" kern="0" dirty="0">
                <a:solidFill>
                  <a:srgbClr val="C00000"/>
                </a:solidFill>
                <a:latin typeface="Times New Roman" panose="02020603050405020304" pitchFamily="18" charset="0"/>
                <a:cs typeface="Times New Roman" panose="02020603050405020304" pitchFamily="18" charset="0"/>
              </a:rPr>
              <a:t>cua</a:t>
            </a:r>
            <a:r>
              <a:rPr lang="vi-VN" sz="2800" b="1" kern="0" dirty="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hàng xóm lúc họ vừa dùng </a:t>
            </a:r>
            <a:r>
              <a:rPr lang="vi-VN" sz="2800" b="1" kern="0" dirty="0">
                <a:solidFill>
                  <a:srgbClr val="C00000"/>
                </a:solidFill>
                <a:latin typeface="Times New Roman" panose="02020603050405020304" pitchFamily="18" charset="0"/>
                <a:cs typeface="Times New Roman" panose="02020603050405020304" pitchFamily="18" charset="0"/>
              </a:rPr>
              <a:t>bưa</a:t>
            </a:r>
            <a:r>
              <a:rPr lang="vi-VN" sz="2800" b="1" kern="0" dirty="0">
                <a:solidFill>
                  <a:srgbClr val="0070C0"/>
                </a:solidFill>
                <a:latin typeface="Times New Roman" panose="02020603050405020304" pitchFamily="18" charset="0"/>
                <a:cs typeface="Times New Roman" panose="02020603050405020304" pitchFamily="18" charset="0"/>
              </a:rPr>
              <a:t> xong </a:t>
            </a:r>
            <a:r>
              <a:rPr lang="vi-VN" sz="2800" b="1" kern="0" dirty="0">
                <a:solidFill>
                  <a:srgbClr val="C00000"/>
                </a:solidFill>
                <a:latin typeface="Times New Roman" panose="02020603050405020304" pitchFamily="18" charset="0"/>
                <a:cs typeface="Times New Roman" panose="02020603050405020304" pitchFamily="18" charset="0"/>
              </a:rPr>
              <a:t>đê</a:t>
            </a:r>
            <a:r>
              <a:rPr lang="vi-VN" sz="2800" b="1" kern="0" dirty="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ăn vét cơm cháy suốt mấy tháng trời. Nhờ thế ông có thời gian học hành và </a:t>
            </a:r>
            <a:r>
              <a:rPr lang="vi-VN" sz="2800" b="1" kern="0" dirty="0">
                <a:solidFill>
                  <a:srgbClr val="C00000"/>
                </a:solidFill>
                <a:latin typeface="Times New Roman" panose="02020603050405020304" pitchFamily="18" charset="0"/>
                <a:cs typeface="Times New Roman" panose="02020603050405020304" pitchFamily="18" charset="0"/>
              </a:rPr>
              <a:t>đô</a:t>
            </a:r>
            <a:r>
              <a:rPr lang="vi-VN" sz="2800" b="1" kern="0" dirty="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đạt.</a:t>
            </a:r>
            <a:endParaRPr lang="en-US" sz="2800" b="1" kern="0" dirty="0">
              <a:solidFill>
                <a:srgbClr val="0070C0"/>
              </a:solidFill>
              <a:latin typeface="Times New Roman" panose="02020603050405020304" pitchFamily="18" charset="0"/>
              <a:cs typeface="Times New Roman" panose="02020603050405020304" pitchFamily="18" charset="0"/>
            </a:endParaRPr>
          </a:p>
          <a:p>
            <a:pPr algn="ctr">
              <a:lnSpc>
                <a:spcPct val="150000"/>
              </a:lnSpc>
              <a:buClr>
                <a:schemeClr val="folHlink"/>
              </a:buClr>
              <a:buSzPct val="60000"/>
              <a:defRPr/>
            </a:pPr>
            <a:r>
              <a:rPr lang="en-US" sz="2800" b="1" kern="0" dirty="0" err="1">
                <a:solidFill>
                  <a:srgbClr val="FF0000"/>
                </a:solidFill>
                <a:latin typeface="Times New Roman" panose="02020603050405020304" pitchFamily="18" charset="0"/>
                <a:cs typeface="Times New Roman" panose="02020603050405020304" pitchFamily="18" charset="0"/>
              </a:rPr>
              <a:t>Hàn</a:t>
            </a:r>
            <a:r>
              <a:rPr lang="en-US" sz="2800" b="1" kern="0" dirty="0">
                <a:solidFill>
                  <a:srgbClr val="FF0000"/>
                </a:solidFill>
                <a:latin typeface="Times New Roman" panose="02020603050405020304" pitchFamily="18" charset="0"/>
                <a:cs typeface="Times New Roman" panose="02020603050405020304" pitchFamily="18" charset="0"/>
              </a:rPr>
              <a:t> vi: </a:t>
            </a:r>
            <a:r>
              <a:rPr lang="en-US" sz="2800" b="1" kern="0" dirty="0" err="1">
                <a:solidFill>
                  <a:srgbClr val="0070C0"/>
                </a:solidFill>
                <a:latin typeface="Times New Roman" panose="02020603050405020304" pitchFamily="18" charset="0"/>
                <a:cs typeface="Times New Roman" panose="02020603050405020304" pitchFamily="18" charset="0"/>
              </a:rPr>
              <a:t>nghèo</a:t>
            </a:r>
            <a:r>
              <a:rPr lang="en-US" sz="2800" b="1" kern="0" dirty="0">
                <a:solidFill>
                  <a:srgbClr val="0070C0"/>
                </a:solidFill>
                <a:latin typeface="Times New Roman" panose="02020603050405020304" pitchFamily="18" charset="0"/>
                <a:cs typeface="Times New Roman" panose="02020603050405020304" pitchFamily="18" charset="0"/>
              </a:rPr>
              <a:t> </a:t>
            </a:r>
            <a:r>
              <a:rPr lang="en-US" sz="2800" b="1" kern="0" dirty="0" err="1">
                <a:solidFill>
                  <a:srgbClr val="0070C0"/>
                </a:solidFill>
                <a:latin typeface="Times New Roman" panose="02020603050405020304" pitchFamily="18" charset="0"/>
                <a:cs typeface="Times New Roman" panose="02020603050405020304" pitchFamily="18" charset="0"/>
              </a:rPr>
              <a:t>và</a:t>
            </a:r>
            <a:r>
              <a:rPr lang="en-US" sz="2800" b="1" kern="0" dirty="0">
                <a:solidFill>
                  <a:srgbClr val="0070C0"/>
                </a:solidFill>
                <a:latin typeface="Times New Roman" panose="02020603050405020304" pitchFamily="18" charset="0"/>
                <a:cs typeface="Times New Roman" panose="02020603050405020304" pitchFamily="18" charset="0"/>
              </a:rPr>
              <a:t> </a:t>
            </a:r>
            <a:r>
              <a:rPr lang="en-US" sz="2800" b="1" kern="0" dirty="0" err="1">
                <a:solidFill>
                  <a:srgbClr val="0070C0"/>
                </a:solidFill>
                <a:latin typeface="Times New Roman" panose="02020603050405020304" pitchFamily="18" charset="0"/>
                <a:cs typeface="Times New Roman" panose="02020603050405020304" pitchFamily="18" charset="0"/>
              </a:rPr>
              <a:t>không</a:t>
            </a:r>
            <a:r>
              <a:rPr lang="en-US" sz="2800" b="1" kern="0" dirty="0">
                <a:solidFill>
                  <a:srgbClr val="0070C0"/>
                </a:solidFill>
                <a:latin typeface="Times New Roman" panose="02020603050405020304" pitchFamily="18" charset="0"/>
                <a:cs typeface="Times New Roman" panose="02020603050405020304" pitchFamily="18" charset="0"/>
              </a:rPr>
              <a:t> </a:t>
            </a:r>
            <a:r>
              <a:rPr lang="en-US" sz="2800" b="1" kern="0" dirty="0" err="1">
                <a:solidFill>
                  <a:srgbClr val="0070C0"/>
                </a:solidFill>
                <a:latin typeface="Times New Roman" panose="02020603050405020304" pitchFamily="18" charset="0"/>
                <a:cs typeface="Times New Roman" panose="02020603050405020304" pitchFamily="18" charset="0"/>
              </a:rPr>
              <a:t>có</a:t>
            </a:r>
            <a:r>
              <a:rPr lang="en-US" sz="2800" b="1" kern="0" dirty="0">
                <a:solidFill>
                  <a:srgbClr val="0070C0"/>
                </a:solidFill>
                <a:latin typeface="Times New Roman" panose="02020603050405020304" pitchFamily="18" charset="0"/>
                <a:cs typeface="Times New Roman" panose="02020603050405020304" pitchFamily="18" charset="0"/>
              </a:rPr>
              <a:t> </a:t>
            </a:r>
            <a:r>
              <a:rPr lang="en-US" sz="2800" b="1" kern="0" dirty="0" err="1">
                <a:solidFill>
                  <a:srgbClr val="0070C0"/>
                </a:solidFill>
                <a:latin typeface="Times New Roman" panose="02020603050405020304" pitchFamily="18" charset="0"/>
                <a:cs typeface="Times New Roman" panose="02020603050405020304" pitchFamily="18" charset="0"/>
              </a:rPr>
              <a:t>địa</a:t>
            </a:r>
            <a:r>
              <a:rPr lang="en-US" sz="2800" b="1" kern="0" dirty="0">
                <a:solidFill>
                  <a:srgbClr val="0070C0"/>
                </a:solidFill>
                <a:latin typeface="Times New Roman" panose="02020603050405020304" pitchFamily="18" charset="0"/>
                <a:cs typeface="Times New Roman" panose="02020603050405020304" pitchFamily="18" charset="0"/>
              </a:rPr>
              <a:t> </a:t>
            </a:r>
            <a:r>
              <a:rPr lang="en-US" sz="2800" b="1" kern="0" dirty="0" err="1">
                <a:solidFill>
                  <a:srgbClr val="0070C0"/>
                </a:solidFill>
                <a:latin typeface="Times New Roman" panose="02020603050405020304" pitchFamily="18" charset="0"/>
                <a:cs typeface="Times New Roman" panose="02020603050405020304" pitchFamily="18" charset="0"/>
              </a:rPr>
              <a:t>vị</a:t>
            </a:r>
            <a:r>
              <a:rPr lang="en-US" sz="2800" b="1" kern="0" dirty="0">
                <a:solidFill>
                  <a:srgbClr val="0070C0"/>
                </a:solidFill>
                <a:latin typeface="Times New Roman" panose="02020603050405020304" pitchFamily="18" charset="0"/>
                <a:cs typeface="Times New Roman" panose="02020603050405020304" pitchFamily="18" charset="0"/>
              </a:rPr>
              <a:t> </a:t>
            </a:r>
            <a:r>
              <a:rPr lang="en-US" sz="2800" b="1" kern="0" dirty="0" err="1">
                <a:solidFill>
                  <a:srgbClr val="0070C0"/>
                </a:solidFill>
                <a:latin typeface="Times New Roman" panose="02020603050405020304" pitchFamily="18" charset="0"/>
                <a:cs typeface="Times New Roman" panose="02020603050405020304" pitchFamily="18" charset="0"/>
              </a:rPr>
              <a:t>gì</a:t>
            </a:r>
            <a:endParaRPr lang="en-US" sz="2800" b="1" kern="0" dirty="0">
              <a:solidFill>
                <a:srgbClr val="0070C0"/>
              </a:solidFill>
              <a:latin typeface="Times New Roman" panose="02020603050405020304" pitchFamily="18" charset="0"/>
              <a:cs typeface="Times New Roman" panose="02020603050405020304" pitchFamily="18" charset="0"/>
            </a:endParaRPr>
          </a:p>
        </p:txBody>
      </p:sp>
      <p:pic>
        <p:nvPicPr>
          <p:cNvPr id="8" name="图片 9">
            <a:extLst>
              <a:ext uri="{FF2B5EF4-FFF2-40B4-BE49-F238E27FC236}">
                <a16:creationId xmlns:a16="http://schemas.microsoft.com/office/drawing/2014/main" xmlns="" id="{700BBA68-90D2-4366-AA1E-F7C2B72B8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158521" y="5327276"/>
            <a:ext cx="1677879" cy="1718473"/>
          </a:xfrm>
          <a:prstGeom prst="rect">
            <a:avLst/>
          </a:prstGeom>
        </p:spPr>
      </p:pic>
    </p:spTree>
    <p:extLst>
      <p:ext uri="{BB962C8B-B14F-4D97-AF65-F5344CB8AC3E}">
        <p14:creationId xmlns:p14="http://schemas.microsoft.com/office/powerpoint/2010/main" val="62541283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xmlns="" id="{27D68C86-3A34-48E0-9EFE-BCA4EF7AE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0100" y="202905"/>
            <a:ext cx="7700782" cy="803193"/>
          </a:xfrm>
          <a:prstGeom prst="rect">
            <a:avLst/>
          </a:prstGeom>
        </p:spPr>
      </p:pic>
      <p:sp>
        <p:nvSpPr>
          <p:cNvPr id="5" name="Rectangle 4"/>
          <p:cNvSpPr/>
          <p:nvPr/>
        </p:nvSpPr>
        <p:spPr>
          <a:xfrm>
            <a:off x="2881874" y="404446"/>
            <a:ext cx="6795526" cy="400110"/>
          </a:xfrm>
          <a:prstGeom prst="rect">
            <a:avLst/>
          </a:prstGeom>
        </p:spPr>
        <p:txBody>
          <a:bodyPr wrap="square">
            <a:spAutoFit/>
          </a:bodyPr>
          <a:lstStyle/>
          <a:p>
            <a:pPr>
              <a:defRPr/>
            </a:pPr>
            <a:r>
              <a:rPr lang="vi-VN" altLang="en-US" sz="2000" b="1" dirty="0">
                <a:solidFill>
                  <a:srgbClr val="E53238">
                    <a:lumMod val="75000"/>
                  </a:srgbClr>
                </a:solidFill>
                <a:latin typeface="Times New Roman" panose="02020603050405020304" pitchFamily="18" charset="0"/>
                <a:cs typeface="Times New Roman" panose="02020603050405020304" pitchFamily="18" charset="0"/>
              </a:rPr>
              <a:t>2</a:t>
            </a:r>
            <a:r>
              <a:rPr lang="en-US" altLang="en-US" sz="2000" b="1" dirty="0" smtClean="0">
                <a:solidFill>
                  <a:srgbClr val="FF0000"/>
                </a:solidFill>
                <a:latin typeface="Times New Roman" panose="02020603050405020304" pitchFamily="18" charset="0"/>
                <a:cs typeface="Times New Roman" panose="02020603050405020304" pitchFamily="18" charset="0"/>
              </a:rPr>
              <a:t>/</a:t>
            </a:r>
            <a:r>
              <a:rPr lang="en-US" sz="2000" b="1" dirty="0" smtClean="0">
                <a:solidFill>
                  <a:srgbClr val="FF0000"/>
                </a:solidFill>
                <a:latin typeface="Times New Roman" panose="02020603050405020304" pitchFamily="18" charset="0"/>
                <a:cs typeface="Times New Roman" panose="02020603050405020304" pitchFamily="18" charset="0"/>
              </a:rPr>
              <a:t>b</a:t>
            </a:r>
            <a:r>
              <a:rPr lang="vi-VN" sz="2000" b="1" dirty="0" smtClean="0">
                <a:solidFill>
                  <a:srgbClr val="0070C0"/>
                </a:solidFill>
                <a:latin typeface="Times New Roman" panose="02020603050405020304" pitchFamily="18" charset="0"/>
                <a:cs typeface="Times New Roman" panose="02020603050405020304" pitchFamily="18" charset="0"/>
              </a:rPr>
              <a:t>)</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a:t>
            </a:r>
            <a:r>
              <a:rPr lang="en-US" sz="2000" b="1" dirty="0" err="1">
                <a:solidFill>
                  <a:srgbClr val="0070C0"/>
                </a:solidFill>
                <a:latin typeface="Times New Roman" panose="02020603050405020304" pitchFamily="18" charset="0"/>
                <a:cs typeface="Times New Roman" panose="02020603050405020304" pitchFamily="18" charset="0"/>
              </a:rPr>
              <a:t>ặt</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trên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những</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chữ</a:t>
            </a:r>
            <a:r>
              <a:rPr lang="en-US" sz="2000" b="1" dirty="0">
                <a:solidFill>
                  <a:srgbClr val="0070C0"/>
                </a:solidFill>
                <a:latin typeface="Times New Roman" panose="02020603050405020304" pitchFamily="18" charset="0"/>
                <a:cs typeface="Times New Roman" panose="02020603050405020304" pitchFamily="18" charset="0"/>
              </a:rPr>
              <a:t> in </a:t>
            </a:r>
            <a:r>
              <a:rPr lang="en-US" sz="2000" b="1" dirty="0" err="1">
                <a:solidFill>
                  <a:srgbClr val="0070C0"/>
                </a:solidFill>
                <a:latin typeface="Times New Roman" panose="02020603050405020304" pitchFamily="18" charset="0"/>
                <a:cs typeface="Times New Roman" panose="02020603050405020304" pitchFamily="18" charset="0"/>
              </a:rPr>
              <a:t>đậm</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dấu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hỏi</a:t>
            </a:r>
            <a:r>
              <a:rPr lang="en-US" sz="2000" b="1" dirty="0">
                <a:solidFill>
                  <a:srgbClr val="0070C0"/>
                </a:solidFill>
                <a:latin typeface="Times New Roman" panose="02020603050405020304" pitchFamily="18" charset="0"/>
                <a:cs typeface="Times New Roman" panose="02020603050405020304" pitchFamily="18" charset="0"/>
              </a:rPr>
              <a:t> hay </a:t>
            </a:r>
            <a:r>
              <a:rPr lang="en-US" sz="2000" b="1" dirty="0" err="1">
                <a:solidFill>
                  <a:srgbClr val="FF0000"/>
                </a:solidFill>
                <a:latin typeface="Times New Roman" panose="02020603050405020304" pitchFamily="18" charset="0"/>
                <a:cs typeface="Times New Roman" panose="02020603050405020304" pitchFamily="18" charset="0"/>
              </a:rPr>
              <a:t>dấu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ngã</a:t>
            </a:r>
            <a:r>
              <a:rPr lang="en-US" sz="2000" b="1" dirty="0">
                <a:solidFill>
                  <a:srgbClr val="0070C0"/>
                </a:solidFill>
                <a:latin typeface="Times New Roman" panose="02020603050405020304" pitchFamily="18" charset="0"/>
                <a:cs typeface="Times New Roman" panose="02020603050405020304" pitchFamily="18" charset="0"/>
              </a:rPr>
              <a:t>?</a:t>
            </a:r>
          </a:p>
        </p:txBody>
      </p:sp>
      <p:sp>
        <p:nvSpPr>
          <p:cNvPr id="2" name="Rectangle 1"/>
          <p:cNvSpPr/>
          <p:nvPr/>
        </p:nvSpPr>
        <p:spPr>
          <a:xfrm>
            <a:off x="0" y="889844"/>
            <a:ext cx="11836400" cy="5909310"/>
          </a:xfrm>
          <a:prstGeom prst="rect">
            <a:avLst/>
          </a:prstGeom>
        </p:spPr>
        <p:txBody>
          <a:bodyPr wrap="square">
            <a:spAutoFit/>
          </a:bodyPr>
          <a:lstStyle/>
          <a:p>
            <a:pPr algn="ctr">
              <a:lnSpc>
                <a:spcPct val="150000"/>
              </a:lnSpc>
              <a:buClr>
                <a:schemeClr val="folHlink"/>
              </a:buClr>
              <a:buSzPct val="60000"/>
              <a:defRPr/>
            </a:pPr>
            <a:r>
              <a:rPr lang="vi-VN" sz="2800" b="1" kern="0" dirty="0">
                <a:solidFill>
                  <a:srgbClr val="0070C0"/>
                </a:solidFill>
                <a:latin typeface="Times New Roman" panose="02020603050405020304" pitchFamily="18" charset="0"/>
                <a:cs typeface="Times New Roman" panose="02020603050405020304" pitchFamily="18" charset="0"/>
              </a:rPr>
              <a:t>Ông </a:t>
            </a:r>
            <a:r>
              <a:rPr lang="vi-VN" sz="2800" b="1" kern="0" dirty="0" smtClean="0">
                <a:solidFill>
                  <a:srgbClr val="0070C0"/>
                </a:solidFill>
                <a:latin typeface="Times New Roman" panose="02020603050405020304" pitchFamily="18" charset="0"/>
                <a:cs typeface="Times New Roman" panose="02020603050405020304" pitchFamily="18" charset="0"/>
              </a:rPr>
              <a:t>Trạng </a:t>
            </a:r>
            <a:r>
              <a:rPr lang="vi-VN" sz="2800" b="1" kern="0" dirty="0">
                <a:solidFill>
                  <a:srgbClr val="0070C0"/>
                </a:solidFill>
                <a:latin typeface="Times New Roman" panose="02020603050405020304" pitchFamily="18" charset="0"/>
                <a:cs typeface="Times New Roman" panose="02020603050405020304" pitchFamily="18" charset="0"/>
              </a:rPr>
              <a:t>Nồi</a:t>
            </a:r>
          </a:p>
          <a:p>
            <a:pPr algn="just">
              <a:lnSpc>
                <a:spcPct val="150000"/>
              </a:lnSpc>
              <a:buClr>
                <a:schemeClr val="folHlink"/>
              </a:buClr>
              <a:buSzPct val="60000"/>
              <a:defRPr/>
            </a:pPr>
            <a:r>
              <a:rPr lang="en-US" sz="2800" b="1" kern="0" dirty="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Ngày xưa có một học trò nghèo </a:t>
            </a:r>
            <a:r>
              <a:rPr lang="vi-VN" sz="2800" b="1" kern="0" dirty="0" smtClean="0">
                <a:solidFill>
                  <a:srgbClr val="C00000"/>
                </a:solidFill>
                <a:latin typeface="Times New Roman" panose="02020603050405020304" pitchFamily="18" charset="0"/>
                <a:cs typeface="Times New Roman" panose="02020603050405020304" pitchFamily="18" charset="0"/>
              </a:rPr>
              <a:t>nổi</a:t>
            </a:r>
            <a:r>
              <a:rPr lang="vi-VN" sz="2800" b="1" kern="0" dirty="0" smtClean="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tiếng khắp vùng là người hiếu học. Khi ông</a:t>
            </a:r>
            <a:r>
              <a:rPr lang="vi-VN" sz="2800" b="1" kern="0" dirty="0">
                <a:latin typeface="Times New Roman" panose="02020603050405020304" pitchFamily="18" charset="0"/>
                <a:cs typeface="Times New Roman" panose="02020603050405020304" pitchFamily="18" charset="0"/>
              </a:rPr>
              <a:t> </a:t>
            </a:r>
            <a:r>
              <a:rPr lang="vi-VN" sz="2800" b="1" kern="0" dirty="0" smtClean="0">
                <a:solidFill>
                  <a:srgbClr val="C00000"/>
                </a:solidFill>
                <a:latin typeface="Times New Roman" panose="02020603050405020304" pitchFamily="18" charset="0"/>
                <a:cs typeface="Times New Roman" panose="02020603050405020304" pitchFamily="18" charset="0"/>
              </a:rPr>
              <a:t>đỗ</a:t>
            </a:r>
            <a:r>
              <a:rPr lang="vi-VN" sz="2800" b="1" kern="0" dirty="0" smtClean="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trạng, nhà vua muốn ban </a:t>
            </a:r>
            <a:r>
              <a:rPr lang="vi-VN" sz="2800" b="1" kern="0" dirty="0" smtClean="0">
                <a:solidFill>
                  <a:srgbClr val="C00000"/>
                </a:solidFill>
                <a:latin typeface="Times New Roman" panose="02020603050405020304" pitchFamily="18" charset="0"/>
                <a:cs typeface="Times New Roman" panose="02020603050405020304" pitchFamily="18" charset="0"/>
              </a:rPr>
              <a:t>thưởng</a:t>
            </a:r>
            <a:r>
              <a:rPr lang="vi-VN" sz="2800" b="1" kern="0" dirty="0">
                <a:solidFill>
                  <a:srgbClr val="0070C0"/>
                </a:solidFill>
                <a:latin typeface="Times New Roman" panose="02020603050405020304" pitchFamily="18" charset="0"/>
                <a:cs typeface="Times New Roman" panose="02020603050405020304" pitchFamily="18" charset="0"/>
              </a:rPr>
              <a:t>, cho phép ông tự chọn quà tặng. Ai nấy rất</a:t>
            </a:r>
            <a:r>
              <a:rPr lang="vi-VN" sz="2800" b="1" kern="0" dirty="0">
                <a:latin typeface="Times New Roman" panose="02020603050405020304" pitchFamily="18" charset="0"/>
                <a:cs typeface="Times New Roman" panose="02020603050405020304" pitchFamily="18" charset="0"/>
              </a:rPr>
              <a:t> </a:t>
            </a:r>
            <a:r>
              <a:rPr lang="vi-VN" sz="2800" b="1" kern="0" dirty="0" smtClean="0">
                <a:solidFill>
                  <a:srgbClr val="C00000"/>
                </a:solidFill>
                <a:latin typeface="Times New Roman" panose="02020603050405020304" pitchFamily="18" charset="0"/>
                <a:cs typeface="Times New Roman" panose="02020603050405020304" pitchFamily="18" charset="0"/>
              </a:rPr>
              <a:t>đỗi</a:t>
            </a:r>
            <a:r>
              <a:rPr lang="vi-VN" sz="2800" b="1" kern="0" dirty="0" smtClean="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ng</a:t>
            </a:r>
            <a:r>
              <a:rPr lang="en-US" sz="2800" b="1" kern="0" dirty="0">
                <a:solidFill>
                  <a:srgbClr val="0070C0"/>
                </a:solidFill>
                <a:latin typeface="Times New Roman" panose="02020603050405020304" pitchFamily="18" charset="0"/>
                <a:cs typeface="Times New Roman" panose="02020603050405020304" pitchFamily="18" charset="0"/>
              </a:rPr>
              <a:t>ạ</a:t>
            </a:r>
            <a:r>
              <a:rPr lang="vi-VN" sz="2800" b="1" kern="0" dirty="0">
                <a:solidFill>
                  <a:srgbClr val="0070C0"/>
                </a:solidFill>
                <a:latin typeface="Times New Roman" panose="02020603050405020304" pitchFamily="18" charset="0"/>
                <a:cs typeface="Times New Roman" panose="02020603050405020304" pitchFamily="18" charset="0"/>
              </a:rPr>
              <a:t>c nhiên khi thấy ông </a:t>
            </a:r>
            <a:r>
              <a:rPr lang="vi-VN" sz="2800" b="1" kern="0" dirty="0" smtClean="0">
                <a:solidFill>
                  <a:srgbClr val="C00000"/>
                </a:solidFill>
                <a:latin typeface="Times New Roman" panose="02020603050405020304" pitchFamily="18" charset="0"/>
                <a:cs typeface="Times New Roman" panose="02020603050405020304" pitchFamily="18" charset="0"/>
              </a:rPr>
              <a:t>chỉ </a:t>
            </a:r>
            <a:r>
              <a:rPr lang="vi-VN" sz="2800" b="1" kern="0" dirty="0">
                <a:solidFill>
                  <a:srgbClr val="0070C0"/>
                </a:solidFill>
                <a:latin typeface="Times New Roman" panose="02020603050405020304" pitchFamily="18" charset="0"/>
                <a:cs typeface="Times New Roman" panose="02020603050405020304" pitchFamily="18" charset="0"/>
              </a:rPr>
              <a:t>xin một chiếc nồi </a:t>
            </a:r>
            <a:r>
              <a:rPr lang="vi-VN" sz="2800" b="1" kern="0" dirty="0" smtClean="0">
                <a:solidFill>
                  <a:srgbClr val="C00000"/>
                </a:solidFill>
                <a:latin typeface="Times New Roman" panose="02020603050405020304" pitchFamily="18" charset="0"/>
                <a:cs typeface="Times New Roman" panose="02020603050405020304" pitchFamily="18" charset="0"/>
              </a:rPr>
              <a:t>nhỏ</a:t>
            </a:r>
            <a:r>
              <a:rPr lang="vi-VN" sz="2800" b="1" kern="0" dirty="0" smtClean="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đúc bằng vàng. Thì ra, ông muốn mang chiếc nồi vàng ấy về tạ ơn người hàng xóm. </a:t>
            </a:r>
            <a:r>
              <a:rPr lang="vi-VN" sz="2800" b="1" kern="0" dirty="0" smtClean="0">
                <a:solidFill>
                  <a:srgbClr val="C00000"/>
                </a:solidFill>
                <a:latin typeface="Times New Roman" panose="02020603050405020304" pitchFamily="18" charset="0"/>
                <a:cs typeface="Times New Roman" panose="02020603050405020304" pitchFamily="18" charset="0"/>
              </a:rPr>
              <a:t>Thưở</a:t>
            </a:r>
            <a:r>
              <a:rPr lang="vi-VN" sz="2800" b="1" kern="0" dirty="0" smtClean="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hàn vi, vì </a:t>
            </a:r>
            <a:r>
              <a:rPr lang="vi-VN" sz="2800" b="1" kern="0" dirty="0" smtClean="0">
                <a:solidFill>
                  <a:srgbClr val="C00000"/>
                </a:solidFill>
                <a:latin typeface="Times New Roman" panose="02020603050405020304" pitchFamily="18" charset="0"/>
                <a:cs typeface="Times New Roman" panose="02020603050405020304" pitchFamily="18" charset="0"/>
              </a:rPr>
              <a:t>phải </a:t>
            </a:r>
            <a:r>
              <a:rPr lang="vi-VN" sz="2800" b="1" kern="0" dirty="0">
                <a:solidFill>
                  <a:srgbClr val="0070C0"/>
                </a:solidFill>
                <a:latin typeface="Times New Roman" panose="02020603050405020304" pitchFamily="18" charset="0"/>
                <a:cs typeface="Times New Roman" panose="02020603050405020304" pitchFamily="18" charset="0"/>
              </a:rPr>
              <a:t>ôn thi, không có thời gian kiếm gạo, ông thường</a:t>
            </a:r>
            <a:r>
              <a:rPr lang="vi-VN" sz="2800" b="1" kern="0" dirty="0">
                <a:latin typeface="Times New Roman" panose="02020603050405020304" pitchFamily="18" charset="0"/>
                <a:cs typeface="Times New Roman" panose="02020603050405020304" pitchFamily="18" charset="0"/>
              </a:rPr>
              <a:t> </a:t>
            </a:r>
            <a:r>
              <a:rPr lang="vi-VN" sz="2800" b="1" kern="0" dirty="0" smtClean="0">
                <a:solidFill>
                  <a:srgbClr val="C00000"/>
                </a:solidFill>
                <a:latin typeface="Times New Roman" panose="02020603050405020304" pitchFamily="18" charset="0"/>
                <a:cs typeface="Times New Roman" panose="02020603050405020304" pitchFamily="18" charset="0"/>
              </a:rPr>
              <a:t>hỏi</a:t>
            </a:r>
            <a:r>
              <a:rPr lang="vi-VN" sz="2800" b="1" kern="0" dirty="0" smtClean="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mượn nồi </a:t>
            </a:r>
            <a:r>
              <a:rPr lang="vi-VN" sz="2800" b="1" kern="0" dirty="0" smtClean="0">
                <a:solidFill>
                  <a:srgbClr val="C00000"/>
                </a:solidFill>
                <a:latin typeface="Times New Roman" panose="02020603050405020304" pitchFamily="18" charset="0"/>
                <a:cs typeface="Times New Roman" panose="02020603050405020304" pitchFamily="18" charset="0"/>
              </a:rPr>
              <a:t>của</a:t>
            </a:r>
            <a:r>
              <a:rPr lang="vi-VN" sz="2800" b="1" kern="0" dirty="0" smtClean="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hàng xóm lúc họ vừa dùng </a:t>
            </a:r>
            <a:r>
              <a:rPr lang="vi-VN" sz="2800" b="1" kern="0" dirty="0" smtClean="0">
                <a:solidFill>
                  <a:srgbClr val="C00000"/>
                </a:solidFill>
                <a:latin typeface="Times New Roman" panose="02020603050405020304" pitchFamily="18" charset="0"/>
                <a:cs typeface="Times New Roman" panose="02020603050405020304" pitchFamily="18" charset="0"/>
              </a:rPr>
              <a:t>bữa</a:t>
            </a:r>
            <a:r>
              <a:rPr lang="vi-VN" sz="2800" b="1" kern="0" dirty="0" smtClean="0">
                <a:solidFill>
                  <a:srgbClr val="0070C0"/>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xong </a:t>
            </a:r>
            <a:r>
              <a:rPr lang="vi-VN" sz="2800" b="1" kern="0" dirty="0" smtClean="0">
                <a:solidFill>
                  <a:srgbClr val="C00000"/>
                </a:solidFill>
                <a:latin typeface="Times New Roman" panose="02020603050405020304" pitchFamily="18" charset="0"/>
                <a:cs typeface="Times New Roman" panose="02020603050405020304" pitchFamily="18" charset="0"/>
              </a:rPr>
              <a:t>để</a:t>
            </a:r>
            <a:r>
              <a:rPr lang="vi-VN" sz="2800" b="1" kern="0" dirty="0" smtClean="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ăn vét cơm cháy suốt mấy tháng trời. Nhờ thế ông có thời gian học hành và </a:t>
            </a:r>
            <a:r>
              <a:rPr lang="vi-VN" sz="2800" b="1" kern="0" dirty="0" smtClean="0">
                <a:solidFill>
                  <a:srgbClr val="C00000"/>
                </a:solidFill>
                <a:latin typeface="Times New Roman" panose="02020603050405020304" pitchFamily="18" charset="0"/>
                <a:cs typeface="Times New Roman" panose="02020603050405020304" pitchFamily="18" charset="0"/>
              </a:rPr>
              <a:t>đỗ</a:t>
            </a:r>
            <a:r>
              <a:rPr lang="vi-VN" sz="2800" b="1" kern="0" dirty="0" smtClean="0">
                <a:solidFill>
                  <a:srgbClr val="0000FF"/>
                </a:solidFill>
                <a:latin typeface="Times New Roman" panose="02020603050405020304" pitchFamily="18" charset="0"/>
                <a:cs typeface="Times New Roman" panose="02020603050405020304" pitchFamily="18" charset="0"/>
              </a:rPr>
              <a:t> </a:t>
            </a:r>
            <a:r>
              <a:rPr lang="vi-VN" sz="2800" b="1" kern="0" dirty="0">
                <a:solidFill>
                  <a:srgbClr val="0070C0"/>
                </a:solidFill>
                <a:latin typeface="Times New Roman" panose="02020603050405020304" pitchFamily="18" charset="0"/>
                <a:cs typeface="Times New Roman" panose="02020603050405020304" pitchFamily="18" charset="0"/>
              </a:rPr>
              <a:t>đạt.</a:t>
            </a:r>
            <a:endParaRPr lang="en-US" sz="2800" b="1" kern="0" dirty="0">
              <a:solidFill>
                <a:srgbClr val="0070C0"/>
              </a:solidFill>
              <a:latin typeface="Times New Roman" panose="02020603050405020304" pitchFamily="18" charset="0"/>
              <a:cs typeface="Times New Roman" panose="02020603050405020304" pitchFamily="18" charset="0"/>
            </a:endParaRPr>
          </a:p>
          <a:p>
            <a:pPr algn="ctr">
              <a:lnSpc>
                <a:spcPct val="150000"/>
              </a:lnSpc>
              <a:buClr>
                <a:schemeClr val="folHlink"/>
              </a:buClr>
              <a:buSzPct val="60000"/>
              <a:defRPr/>
            </a:pPr>
            <a:r>
              <a:rPr lang="en-US" sz="2800" b="1" kern="0" dirty="0" err="1">
                <a:solidFill>
                  <a:srgbClr val="FF0000"/>
                </a:solidFill>
                <a:latin typeface="Times New Roman" panose="02020603050405020304" pitchFamily="18" charset="0"/>
                <a:cs typeface="Times New Roman" panose="02020603050405020304" pitchFamily="18" charset="0"/>
              </a:rPr>
              <a:t>Hàn</a:t>
            </a:r>
            <a:r>
              <a:rPr lang="en-US" sz="2800" b="1" kern="0" dirty="0">
                <a:solidFill>
                  <a:srgbClr val="FF0000"/>
                </a:solidFill>
                <a:latin typeface="Times New Roman" panose="02020603050405020304" pitchFamily="18" charset="0"/>
                <a:cs typeface="Times New Roman" panose="02020603050405020304" pitchFamily="18" charset="0"/>
              </a:rPr>
              <a:t> vi: </a:t>
            </a:r>
            <a:r>
              <a:rPr lang="en-US" sz="2800" b="1" kern="0" dirty="0" err="1">
                <a:solidFill>
                  <a:srgbClr val="0070C0"/>
                </a:solidFill>
                <a:latin typeface="Times New Roman" panose="02020603050405020304" pitchFamily="18" charset="0"/>
                <a:cs typeface="Times New Roman" panose="02020603050405020304" pitchFamily="18" charset="0"/>
              </a:rPr>
              <a:t>nghèo</a:t>
            </a:r>
            <a:r>
              <a:rPr lang="en-US" sz="2800" b="1" kern="0" dirty="0">
                <a:solidFill>
                  <a:srgbClr val="0070C0"/>
                </a:solidFill>
                <a:latin typeface="Times New Roman" panose="02020603050405020304" pitchFamily="18" charset="0"/>
                <a:cs typeface="Times New Roman" panose="02020603050405020304" pitchFamily="18" charset="0"/>
              </a:rPr>
              <a:t> </a:t>
            </a:r>
            <a:r>
              <a:rPr lang="en-US" sz="2800" b="1" kern="0" dirty="0" err="1">
                <a:solidFill>
                  <a:srgbClr val="0070C0"/>
                </a:solidFill>
                <a:latin typeface="Times New Roman" panose="02020603050405020304" pitchFamily="18" charset="0"/>
                <a:cs typeface="Times New Roman" panose="02020603050405020304" pitchFamily="18" charset="0"/>
              </a:rPr>
              <a:t>và</a:t>
            </a:r>
            <a:r>
              <a:rPr lang="en-US" sz="2800" b="1" kern="0" dirty="0">
                <a:solidFill>
                  <a:srgbClr val="0070C0"/>
                </a:solidFill>
                <a:latin typeface="Times New Roman" panose="02020603050405020304" pitchFamily="18" charset="0"/>
                <a:cs typeface="Times New Roman" panose="02020603050405020304" pitchFamily="18" charset="0"/>
              </a:rPr>
              <a:t> </a:t>
            </a:r>
            <a:r>
              <a:rPr lang="en-US" sz="2800" b="1" kern="0" dirty="0" err="1">
                <a:solidFill>
                  <a:srgbClr val="0070C0"/>
                </a:solidFill>
                <a:latin typeface="Times New Roman" panose="02020603050405020304" pitchFamily="18" charset="0"/>
                <a:cs typeface="Times New Roman" panose="02020603050405020304" pitchFamily="18" charset="0"/>
              </a:rPr>
              <a:t>không</a:t>
            </a:r>
            <a:r>
              <a:rPr lang="en-US" sz="2800" b="1" kern="0" dirty="0">
                <a:solidFill>
                  <a:srgbClr val="0070C0"/>
                </a:solidFill>
                <a:latin typeface="Times New Roman" panose="02020603050405020304" pitchFamily="18" charset="0"/>
                <a:cs typeface="Times New Roman" panose="02020603050405020304" pitchFamily="18" charset="0"/>
              </a:rPr>
              <a:t> </a:t>
            </a:r>
            <a:r>
              <a:rPr lang="en-US" sz="2800" b="1" kern="0" dirty="0" err="1">
                <a:solidFill>
                  <a:srgbClr val="0070C0"/>
                </a:solidFill>
                <a:latin typeface="Times New Roman" panose="02020603050405020304" pitchFamily="18" charset="0"/>
                <a:cs typeface="Times New Roman" panose="02020603050405020304" pitchFamily="18" charset="0"/>
              </a:rPr>
              <a:t>có</a:t>
            </a:r>
            <a:r>
              <a:rPr lang="en-US" sz="2800" b="1" kern="0" dirty="0">
                <a:solidFill>
                  <a:srgbClr val="0070C0"/>
                </a:solidFill>
                <a:latin typeface="Times New Roman" panose="02020603050405020304" pitchFamily="18" charset="0"/>
                <a:cs typeface="Times New Roman" panose="02020603050405020304" pitchFamily="18" charset="0"/>
              </a:rPr>
              <a:t> </a:t>
            </a:r>
            <a:r>
              <a:rPr lang="en-US" sz="2800" b="1" kern="0" dirty="0" err="1">
                <a:solidFill>
                  <a:srgbClr val="0070C0"/>
                </a:solidFill>
                <a:latin typeface="Times New Roman" panose="02020603050405020304" pitchFamily="18" charset="0"/>
                <a:cs typeface="Times New Roman" panose="02020603050405020304" pitchFamily="18" charset="0"/>
              </a:rPr>
              <a:t>địa</a:t>
            </a:r>
            <a:r>
              <a:rPr lang="en-US" sz="2800" b="1" kern="0" dirty="0">
                <a:solidFill>
                  <a:srgbClr val="0070C0"/>
                </a:solidFill>
                <a:latin typeface="Times New Roman" panose="02020603050405020304" pitchFamily="18" charset="0"/>
                <a:cs typeface="Times New Roman" panose="02020603050405020304" pitchFamily="18" charset="0"/>
              </a:rPr>
              <a:t> </a:t>
            </a:r>
            <a:r>
              <a:rPr lang="en-US" sz="2800" b="1" kern="0" dirty="0" err="1">
                <a:solidFill>
                  <a:srgbClr val="0070C0"/>
                </a:solidFill>
                <a:latin typeface="Times New Roman" panose="02020603050405020304" pitchFamily="18" charset="0"/>
                <a:cs typeface="Times New Roman" panose="02020603050405020304" pitchFamily="18" charset="0"/>
              </a:rPr>
              <a:t>vị</a:t>
            </a:r>
            <a:r>
              <a:rPr lang="en-US" sz="2800" b="1" kern="0" dirty="0">
                <a:solidFill>
                  <a:srgbClr val="0070C0"/>
                </a:solidFill>
                <a:latin typeface="Times New Roman" panose="02020603050405020304" pitchFamily="18" charset="0"/>
                <a:cs typeface="Times New Roman" panose="02020603050405020304" pitchFamily="18" charset="0"/>
              </a:rPr>
              <a:t> </a:t>
            </a:r>
            <a:r>
              <a:rPr lang="en-US" sz="2800" b="1" kern="0" dirty="0" err="1">
                <a:solidFill>
                  <a:srgbClr val="0070C0"/>
                </a:solidFill>
                <a:latin typeface="Times New Roman" panose="02020603050405020304" pitchFamily="18" charset="0"/>
                <a:cs typeface="Times New Roman" panose="02020603050405020304" pitchFamily="18" charset="0"/>
              </a:rPr>
              <a:t>gì</a:t>
            </a:r>
            <a:endParaRPr lang="en-US" sz="2800" b="1" kern="0" dirty="0">
              <a:solidFill>
                <a:srgbClr val="0070C0"/>
              </a:solidFill>
              <a:latin typeface="Times New Roman" panose="02020603050405020304" pitchFamily="18" charset="0"/>
              <a:cs typeface="Times New Roman" panose="02020603050405020304" pitchFamily="18" charset="0"/>
            </a:endParaRPr>
          </a:p>
        </p:txBody>
      </p:sp>
      <p:pic>
        <p:nvPicPr>
          <p:cNvPr id="8" name="图片 9">
            <a:extLst>
              <a:ext uri="{FF2B5EF4-FFF2-40B4-BE49-F238E27FC236}">
                <a16:creationId xmlns:a16="http://schemas.microsoft.com/office/drawing/2014/main" xmlns="" id="{700BBA68-90D2-4366-AA1E-F7C2B72B8A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158521" y="5327276"/>
            <a:ext cx="1677879" cy="1718473"/>
          </a:xfrm>
          <a:prstGeom prst="rect">
            <a:avLst/>
          </a:prstGeom>
        </p:spPr>
      </p:pic>
    </p:spTree>
    <p:extLst>
      <p:ext uri="{BB962C8B-B14F-4D97-AF65-F5344CB8AC3E}">
        <p14:creationId xmlns:p14="http://schemas.microsoft.com/office/powerpoint/2010/main" val="60822130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1DAD3F8B-BA50-4280-A083-8665CED655DE"/>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G:\第十三批\555788"/>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TIMING" val="|8.6"/>
</p:tagLst>
</file>

<file path=ppt/tags/tag3.xml><?xml version="1.0" encoding="utf-8"?>
<p:tagLst xmlns:a="http://schemas.openxmlformats.org/drawingml/2006/main" xmlns:r="http://schemas.openxmlformats.org/officeDocument/2006/relationships" xmlns:p="http://schemas.openxmlformats.org/presentationml/2006/main">
  <p:tag name="TIMING" val="|8.6"/>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1425</TotalTime>
  <Words>1126</Words>
  <Application>Microsoft Office PowerPoint</Application>
  <PresentationFormat>Custom</PresentationFormat>
  <Paragraphs>159</Paragraphs>
  <Slides>22</Slides>
  <Notes>6</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ADMIN</cp:lastModifiedBy>
  <cp:revision>182</cp:revision>
  <dcterms:created xsi:type="dcterms:W3CDTF">2017-08-18T03:02:00Z</dcterms:created>
  <dcterms:modified xsi:type="dcterms:W3CDTF">2021-11-22T04:18:37Z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