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01" r:id="rId4"/>
    <p:sldId id="332" r:id="rId5"/>
    <p:sldId id="268" r:id="rId6"/>
    <p:sldId id="267" r:id="rId7"/>
    <p:sldId id="311" r:id="rId8"/>
    <p:sldId id="327" r:id="rId9"/>
    <p:sldId id="260" r:id="rId10"/>
    <p:sldId id="330" r:id="rId11"/>
    <p:sldId id="295" r:id="rId12"/>
    <p:sldId id="304" r:id="rId13"/>
    <p:sldId id="315" r:id="rId14"/>
    <p:sldId id="314" r:id="rId15"/>
    <p:sldId id="331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5309" autoAdjust="0"/>
  </p:normalViewPr>
  <p:slideViewPr>
    <p:cSldViewPr snapToGrid="0">
      <p:cViewPr varScale="1">
        <p:scale>
          <a:sx n="71" d="100"/>
          <a:sy n="71" d="100"/>
        </p:scale>
        <p:origin x="102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23/12/2021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12/23/2021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7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9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6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7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23/12/2021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23/12/2021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23/12/2021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4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23/12/2021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23/12/2021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23/12/2021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12/23/2021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23/12/2021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23/12/2021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23/12/2021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12/23/2021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11" Type="http://schemas.openxmlformats.org/officeDocument/2006/relationships/image" Target="../media/image6.png"/><Relationship Id="rId5" Type="http://schemas.openxmlformats.org/officeDocument/2006/relationships/image" Target="../media/image15.gif"/><Relationship Id="rId1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image" Target="../media/image14.gif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FA8594-B2F4-4A48-B388-03682243C4F5}"/>
              </a:ext>
            </a:extLst>
          </p:cNvPr>
          <p:cNvSpPr/>
          <p:nvPr/>
        </p:nvSpPr>
        <p:spPr>
          <a:xfrm>
            <a:off x="4044001" y="99263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TOÁN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BA6D91E-3CDA-462A-92DD-4817C796A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1204" y="1739653"/>
            <a:ext cx="77615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  <a:p>
            <a:pPr algn="ctr">
              <a:defRPr/>
            </a:pPr>
            <a:r>
              <a:rPr lang="en-US" altLang="zh-CN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chung</a:t>
            </a:r>
            <a:r>
              <a:rPr lang="en-US" altLang="zh-CN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(</a:t>
            </a:r>
            <a:r>
              <a:rPr lang="en-US" altLang="zh-CN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trang</a:t>
            </a:r>
            <a:r>
              <a:rPr lang="en-US" altLang="zh-CN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89)</a:t>
            </a:r>
            <a:endParaRPr lang="en-US" altLang="zh-CN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  <a:p>
            <a:pPr algn="ctr">
              <a:defRPr/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252" y="1026696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9217" y="1026696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46" y="1025604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225" y="514387"/>
            <a:ext cx="6493566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81879" y="1664318"/>
            <a:ext cx="116619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39,72 +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46,18     b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95,64 -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27,35      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31.05 x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      d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77,5 : 2,5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52114" y="2691138"/>
            <a:ext cx="39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9" y="2386779"/>
            <a:ext cx="10674503" cy="3397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7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1092" y="785423"/>
            <a:ext cx="944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565" y="2349205"/>
            <a:ext cx="8736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8m5dm   = ........m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25d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........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8998" y="2332871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4055" y="345720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8,25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3071" y="28210"/>
            <a:ext cx="98793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3200" baseline="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" y="2044147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06129" y="1397816"/>
            <a:ext cx="182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8824" y="2227387"/>
            <a:ext cx="6602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(hay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AD)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25 + 15 = 40 (cm)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8823" y="3577553"/>
            <a:ext cx="66025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(hay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DC)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2400 : 40 = 60 (cm)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8823" y="4927719"/>
            <a:ext cx="66025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MDC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25 x 60 : 2= 750 (cm</a:t>
            </a:r>
            <a:r>
              <a:rPr lang="en-US" sz="28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6129" y="5925156"/>
            <a:ext cx="3007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750 (cm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0884" y="714805"/>
            <a:ext cx="7162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3,9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4,1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5685" y="2585149"/>
            <a:ext cx="5593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X= 3,91; 3,92; …;4,01….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9D4F6-2D99-48FB-B834-97908EAE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" y="-350245"/>
            <a:ext cx="11206162" cy="6662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60ACE2-CADB-4CF3-B4D9-088A2C290E1A}"/>
              </a:ext>
            </a:extLst>
          </p:cNvPr>
          <p:cNvSpPr/>
          <p:nvPr/>
        </p:nvSpPr>
        <p:spPr>
          <a:xfrm>
            <a:off x="4192766" y="2049972"/>
            <a:ext cx="6807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CHÚC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EM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8318379-8BF2-492F-BA42-B2A5170E8738}"/>
              </a:ext>
            </a:extLst>
          </p:cNvPr>
          <p:cNvSpPr/>
          <p:nvPr/>
        </p:nvSpPr>
        <p:spPr>
          <a:xfrm>
            <a:off x="1093114" y="874643"/>
            <a:ext cx="10807338" cy="509262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377D04-5ED0-43AD-BAF5-33FD856D7BD0}"/>
              </a:ext>
            </a:extLst>
          </p:cNvPr>
          <p:cNvSpPr/>
          <p:nvPr/>
        </p:nvSpPr>
        <p:spPr>
          <a:xfrm>
            <a:off x="1393938" y="1339562"/>
            <a:ext cx="10045320" cy="3982368"/>
          </a:xfrm>
          <a:prstGeom prst="roundRect">
            <a:avLst>
              <a:gd name="adj" fmla="val 530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图片 27">
            <a:extLst>
              <a:ext uri="{FF2B5EF4-FFF2-40B4-BE49-F238E27FC236}">
                <a16:creationId xmlns:a16="http://schemas.microsoft.com/office/drawing/2014/main" id="{05F451A0-B057-4168-9FF5-8FAEC38619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1375" r="31983" b="20321"/>
          <a:stretch/>
        </p:blipFill>
        <p:spPr>
          <a:xfrm>
            <a:off x="2107406" y="1383022"/>
            <a:ext cx="9163978" cy="4403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87C79-CD62-4013-90D6-9707C70541E3}"/>
              </a:ext>
            </a:extLst>
          </p:cNvPr>
          <p:cNvSpPr/>
          <p:nvPr/>
        </p:nvSpPr>
        <p:spPr>
          <a:xfrm>
            <a:off x="5053791" y="1590898"/>
            <a:ext cx="2781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MỤC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TIÊU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2DE4E-59E6-4D19-B244-9DAC99812C51}"/>
              </a:ext>
            </a:extLst>
          </p:cNvPr>
          <p:cNvSpPr/>
          <p:nvPr/>
        </p:nvSpPr>
        <p:spPr>
          <a:xfrm>
            <a:off x="2107406" y="3007580"/>
            <a:ext cx="919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vận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dụng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2212F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38847-7AE0-412B-9A8F-8BE989804FBF}"/>
              </a:ext>
            </a:extLst>
          </p:cNvPr>
          <p:cNvSpPr/>
          <p:nvPr/>
        </p:nvSpPr>
        <p:spPr>
          <a:xfrm>
            <a:off x="2684030" y="4442813"/>
            <a:ext cx="83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b="1" dirty="0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bày</a:t>
            </a:r>
            <a:r>
              <a:rPr lang="en-US" altLang="zh-CN" sz="3600" b="1" dirty="0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cầu</a:t>
            </a:r>
            <a:endParaRPr lang="zh-CN" altLang="en-US" sz="3600" b="1" dirty="0">
              <a:solidFill>
                <a:srgbClr val="CA06C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252" y="1026696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9217" y="1026696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46" y="1025604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5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>
            <a:hlinkClick r:id="rId16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1811" y="722325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3776" y="723417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405" y="722325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562" y="2379950"/>
            <a:ext cx="84423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,….).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20" grpId="0" animBg="1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508069" y="577669"/>
            <a:ext cx="6871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72,364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329" y="2902659"/>
            <a:ext cx="10045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     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             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 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1000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142473" y="3302364"/>
            <a:ext cx="475938" cy="2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67662" y="3317242"/>
            <a:ext cx="5608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1079" y="3317242"/>
            <a:ext cx="7197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09073" y="2966019"/>
            <a:ext cx="533400" cy="484909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2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120346" y="374139"/>
            <a:ext cx="795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079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con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con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1219079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1887713" y="3284278"/>
            <a:ext cx="854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A.5%       B.20%         C.80%            D.100%</a:t>
            </a:r>
          </a:p>
        </p:txBody>
      </p:sp>
      <p:sp>
        <p:nvSpPr>
          <p:cNvPr id="12" name="Oval 11"/>
          <p:cNvSpPr/>
          <p:nvPr/>
        </p:nvSpPr>
        <p:spPr>
          <a:xfrm>
            <a:off x="5999922" y="3332000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564483" y="718809"/>
            <a:ext cx="7951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en-US" sz="3600" b="1" dirty="0">
                <a:solidFill>
                  <a:srgbClr val="C00000"/>
                </a:solidFill>
              </a:rPr>
              <a:t> 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2800g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bao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nhiêu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ki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lô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-gam ?</a:t>
            </a:r>
          </a:p>
          <a:p>
            <a:pPr marL="0" marR="0" lvl="0" indent="0" algn="ctr" defTabSz="1219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1887713" y="3284278"/>
            <a:ext cx="962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A.280 kg           B.28 kg         C.2,8 kg           D.0,28 kg</a:t>
            </a:r>
          </a:p>
        </p:txBody>
      </p:sp>
      <p:sp>
        <p:nvSpPr>
          <p:cNvPr id="12" name="Oval 11"/>
          <p:cNvSpPr/>
          <p:nvPr/>
        </p:nvSpPr>
        <p:spPr>
          <a:xfrm>
            <a:off x="6874566" y="3364988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9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6.3|4.7|1|20.1|6.2|3.7|1.8|1.4|1.4|1.7|1.8|6.1|5.4"/>
</p:tagLst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Widescreen</PresentationFormat>
  <Paragraphs>62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Segoe UI</vt:lpstr>
      <vt:lpstr>黑体</vt:lpstr>
      <vt:lpstr>Times New Roman</vt:lpstr>
      <vt:lpstr>Verdana</vt:lpstr>
      <vt:lpstr>Trở lại Trường học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2021-12-23T09:45:47Z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