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10.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11.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Override6.xml" ContentType="application/vnd.openxmlformats-officedocument.themeOverride+xml"/>
  <Override PartName="/ppt/theme/themeOverride7.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 id="2147483730" r:id="rId11"/>
    <p:sldMasterId id="2147483742" r:id="rId12"/>
  </p:sldMasterIdLst>
  <p:notesMasterIdLst>
    <p:notesMasterId r:id="rId38"/>
  </p:notesMasterIdLst>
  <p:sldIdLst>
    <p:sldId id="488" r:id="rId13"/>
    <p:sldId id="511" r:id="rId14"/>
    <p:sldId id="527" r:id="rId15"/>
    <p:sldId id="528" r:id="rId16"/>
    <p:sldId id="529" r:id="rId17"/>
    <p:sldId id="510" r:id="rId18"/>
    <p:sldId id="508" r:id="rId19"/>
    <p:sldId id="470" r:id="rId20"/>
    <p:sldId id="475" r:id="rId21"/>
    <p:sldId id="499" r:id="rId22"/>
    <p:sldId id="498" r:id="rId23"/>
    <p:sldId id="473" r:id="rId24"/>
    <p:sldId id="504" r:id="rId25"/>
    <p:sldId id="505" r:id="rId26"/>
    <p:sldId id="500" r:id="rId27"/>
    <p:sldId id="501" r:id="rId28"/>
    <p:sldId id="502" r:id="rId29"/>
    <p:sldId id="507" r:id="rId30"/>
    <p:sldId id="506" r:id="rId31"/>
    <p:sldId id="503" r:id="rId32"/>
    <p:sldId id="516" r:id="rId33"/>
    <p:sldId id="519" r:id="rId34"/>
    <p:sldId id="530" r:id="rId35"/>
    <p:sldId id="520" r:id="rId36"/>
    <p:sldId id="521" r:id="rId37"/>
  </p:sldIdLst>
  <p:sldSz cx="12190413" cy="6859588"/>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5236"/>
    <a:srgbClr val="128882"/>
    <a:srgbClr val="6D9C20"/>
    <a:srgbClr val="ED8550"/>
    <a:srgbClr val="ED7C68"/>
    <a:srgbClr val="7AB925"/>
    <a:srgbClr val="57A11A"/>
    <a:srgbClr val="3FB6BA"/>
    <a:srgbClr val="70AC2E"/>
    <a:srgbClr val="DF70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67" autoAdjust="0"/>
    <p:restoredTop sz="97778" autoAdjust="0"/>
  </p:normalViewPr>
  <p:slideViewPr>
    <p:cSldViewPr snapToGrid="0" showGuides="1">
      <p:cViewPr varScale="1">
        <p:scale>
          <a:sx n="111" d="100"/>
          <a:sy n="111" d="100"/>
        </p:scale>
        <p:origin x="192" y="10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tags" Target="tags/tag1.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tableStyles" Target="tableStyle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97FBFD-6B81-4C3C-A427-AABD021DDEDF}"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7548B20A-1AF3-4BC3-B7EF-834EEA7C4F04}">
      <dgm:prSet/>
      <dgm:spPr/>
      <dgm:t>
        <a:bodyPr/>
        <a:lstStyle/>
        <a:p>
          <a:pPr rtl="0"/>
          <a:r>
            <a:rPr lang="en-US" dirty="0" err="1" smtClean="0">
              <a:solidFill>
                <a:srgbClr val="7030A0"/>
              </a:solidFill>
            </a:rPr>
            <a:t>Kể</a:t>
          </a:r>
          <a:r>
            <a:rPr lang="en-US" dirty="0" smtClean="0">
              <a:solidFill>
                <a:srgbClr val="7030A0"/>
              </a:solidFill>
            </a:rPr>
            <a:t> </a:t>
          </a:r>
          <a:r>
            <a:rPr lang="en-US" dirty="0" err="1" smtClean="0">
              <a:solidFill>
                <a:srgbClr val="7030A0"/>
              </a:solidFill>
            </a:rPr>
            <a:t>được</a:t>
          </a:r>
          <a:r>
            <a:rPr lang="en-US" dirty="0" smtClean="0">
              <a:solidFill>
                <a:srgbClr val="7030A0"/>
              </a:solidFill>
            </a:rPr>
            <a:t> </a:t>
          </a:r>
          <a:r>
            <a:rPr lang="en-US" dirty="0" err="1" smtClean="0">
              <a:solidFill>
                <a:srgbClr val="7030A0"/>
              </a:solidFill>
            </a:rPr>
            <a:t>những</a:t>
          </a:r>
          <a:r>
            <a:rPr lang="en-US" dirty="0" smtClean="0">
              <a:solidFill>
                <a:srgbClr val="7030A0"/>
              </a:solidFill>
            </a:rPr>
            <a:t> </a:t>
          </a:r>
          <a:r>
            <a:rPr lang="en-US" dirty="0" err="1" smtClean="0">
              <a:solidFill>
                <a:srgbClr val="7030A0"/>
              </a:solidFill>
            </a:rPr>
            <a:t>điều</a:t>
          </a:r>
          <a:r>
            <a:rPr lang="en-US" dirty="0" smtClean="0">
              <a:solidFill>
                <a:srgbClr val="7030A0"/>
              </a:solidFill>
            </a:rPr>
            <a:t> </a:t>
          </a:r>
          <a:r>
            <a:rPr lang="en-US" dirty="0" err="1" smtClean="0">
              <a:solidFill>
                <a:srgbClr val="7030A0"/>
              </a:solidFill>
            </a:rPr>
            <a:t>em</a:t>
          </a:r>
          <a:r>
            <a:rPr lang="en-US" dirty="0" smtClean="0">
              <a:solidFill>
                <a:srgbClr val="7030A0"/>
              </a:solidFill>
            </a:rPr>
            <a:t> </a:t>
          </a:r>
          <a:r>
            <a:rPr lang="en-US" dirty="0" err="1" smtClean="0">
              <a:solidFill>
                <a:srgbClr val="7030A0"/>
              </a:solidFill>
            </a:rPr>
            <a:t>biết</a:t>
          </a:r>
          <a:r>
            <a:rPr lang="en-US" dirty="0" smtClean="0">
              <a:solidFill>
                <a:srgbClr val="7030A0"/>
              </a:solidFill>
            </a:rPr>
            <a:t> </a:t>
          </a:r>
          <a:r>
            <a:rPr lang="en-US" dirty="0" err="1" smtClean="0">
              <a:solidFill>
                <a:srgbClr val="7030A0"/>
              </a:solidFill>
            </a:rPr>
            <a:t>về</a:t>
          </a:r>
          <a:r>
            <a:rPr lang="en-US" dirty="0" smtClean="0">
              <a:solidFill>
                <a:srgbClr val="7030A0"/>
              </a:solidFill>
            </a:rPr>
            <a:t> </a:t>
          </a:r>
          <a:r>
            <a:rPr lang="en-US" dirty="0" err="1" smtClean="0">
              <a:solidFill>
                <a:srgbClr val="7030A0"/>
              </a:solidFill>
            </a:rPr>
            <a:t>thành</a:t>
          </a:r>
          <a:r>
            <a:rPr lang="en-US" dirty="0" smtClean="0">
              <a:solidFill>
                <a:srgbClr val="7030A0"/>
              </a:solidFill>
            </a:rPr>
            <a:t> </a:t>
          </a:r>
          <a:r>
            <a:rPr lang="en-US" dirty="0" err="1" smtClean="0">
              <a:solidFill>
                <a:srgbClr val="7030A0"/>
              </a:solidFill>
            </a:rPr>
            <a:t>thị</a:t>
          </a:r>
          <a:r>
            <a:rPr lang="en-US" dirty="0" smtClean="0">
              <a:solidFill>
                <a:srgbClr val="7030A0"/>
              </a:solidFill>
            </a:rPr>
            <a:t> </a:t>
          </a:r>
          <a:r>
            <a:rPr lang="en-US" dirty="0" err="1" smtClean="0">
              <a:solidFill>
                <a:srgbClr val="7030A0"/>
              </a:solidFill>
            </a:rPr>
            <a:t>hoặc</a:t>
          </a:r>
          <a:r>
            <a:rPr lang="en-US" dirty="0" smtClean="0">
              <a:solidFill>
                <a:srgbClr val="7030A0"/>
              </a:solidFill>
            </a:rPr>
            <a:t> </a:t>
          </a:r>
          <a:r>
            <a:rPr lang="en-US" dirty="0" err="1" smtClean="0">
              <a:solidFill>
                <a:srgbClr val="7030A0"/>
              </a:solidFill>
            </a:rPr>
            <a:t>nông</a:t>
          </a:r>
          <a:r>
            <a:rPr lang="en-US" dirty="0" smtClean="0">
              <a:solidFill>
                <a:srgbClr val="7030A0"/>
              </a:solidFill>
            </a:rPr>
            <a:t> </a:t>
          </a:r>
          <a:r>
            <a:rPr lang="en-US" dirty="0" err="1" smtClean="0">
              <a:solidFill>
                <a:srgbClr val="7030A0"/>
              </a:solidFill>
            </a:rPr>
            <a:t>thôn</a:t>
          </a:r>
          <a:r>
            <a:rPr lang="en-US" dirty="0" smtClean="0">
              <a:solidFill>
                <a:srgbClr val="7030A0"/>
              </a:solidFill>
            </a:rPr>
            <a:t>.</a:t>
          </a:r>
          <a:endParaRPr lang="en-US" dirty="0">
            <a:solidFill>
              <a:srgbClr val="7030A0"/>
            </a:solidFill>
          </a:endParaRPr>
        </a:p>
      </dgm:t>
    </dgm:pt>
    <dgm:pt modelId="{EF73F2E4-BDD9-473D-AF29-E93F6FC35AD9}" type="parTrans" cxnId="{C4074543-F143-4137-9E3D-EAFFEC99EF6B}">
      <dgm:prSet/>
      <dgm:spPr/>
      <dgm:t>
        <a:bodyPr/>
        <a:lstStyle/>
        <a:p>
          <a:endParaRPr lang="en-US"/>
        </a:p>
      </dgm:t>
    </dgm:pt>
    <dgm:pt modelId="{7BC22FDA-8803-4F32-A991-7208C11C7894}" type="sibTrans" cxnId="{C4074543-F143-4137-9E3D-EAFFEC99EF6B}">
      <dgm:prSet/>
      <dgm:spPr/>
      <dgm:t>
        <a:bodyPr/>
        <a:lstStyle/>
        <a:p>
          <a:endParaRPr lang="en-US"/>
        </a:p>
      </dgm:t>
    </dgm:pt>
    <dgm:pt modelId="{62F17E5E-82DD-4903-9AC1-2B33CA71806B}">
      <dgm:prSet/>
      <dgm:spPr/>
      <dgm:t>
        <a:bodyPr/>
        <a:lstStyle/>
        <a:p>
          <a:pPr rtl="0"/>
          <a:r>
            <a:rPr lang="en-US" dirty="0" err="1" smtClean="0">
              <a:solidFill>
                <a:srgbClr val="7030A0"/>
              </a:solidFill>
            </a:rPr>
            <a:t>Bài</a:t>
          </a:r>
          <a:r>
            <a:rPr lang="en-US" dirty="0" smtClean="0">
              <a:solidFill>
                <a:srgbClr val="7030A0"/>
              </a:solidFill>
            </a:rPr>
            <a:t> </a:t>
          </a:r>
          <a:r>
            <a:rPr lang="en-US" dirty="0" err="1" smtClean="0">
              <a:solidFill>
                <a:srgbClr val="7030A0"/>
              </a:solidFill>
            </a:rPr>
            <a:t>nói</a:t>
          </a:r>
          <a:r>
            <a:rPr lang="en-US" dirty="0" smtClean="0">
              <a:solidFill>
                <a:srgbClr val="7030A0"/>
              </a:solidFill>
            </a:rPr>
            <a:t> </a:t>
          </a:r>
          <a:r>
            <a:rPr lang="en-US" dirty="0" err="1" smtClean="0">
              <a:solidFill>
                <a:srgbClr val="7030A0"/>
              </a:solidFill>
            </a:rPr>
            <a:t>đủ</a:t>
          </a:r>
          <a:r>
            <a:rPr lang="en-US" dirty="0" smtClean="0">
              <a:solidFill>
                <a:srgbClr val="7030A0"/>
              </a:solidFill>
            </a:rPr>
            <a:t> ý, </a:t>
          </a:r>
          <a:r>
            <a:rPr lang="en-US" dirty="0" err="1" smtClean="0">
              <a:solidFill>
                <a:srgbClr val="7030A0"/>
              </a:solidFill>
            </a:rPr>
            <a:t>dùng</a:t>
          </a:r>
          <a:r>
            <a:rPr lang="en-US" dirty="0" smtClean="0">
              <a:solidFill>
                <a:srgbClr val="7030A0"/>
              </a:solidFill>
            </a:rPr>
            <a:t> </a:t>
          </a:r>
          <a:r>
            <a:rPr lang="en-US" dirty="0" err="1" smtClean="0">
              <a:solidFill>
                <a:srgbClr val="7030A0"/>
              </a:solidFill>
            </a:rPr>
            <a:t>từ</a:t>
          </a:r>
          <a:r>
            <a:rPr lang="en-US" dirty="0" smtClean="0">
              <a:solidFill>
                <a:srgbClr val="7030A0"/>
              </a:solidFill>
            </a:rPr>
            <a:t>, </a:t>
          </a:r>
          <a:r>
            <a:rPr lang="en-US" dirty="0" err="1" smtClean="0">
              <a:solidFill>
                <a:srgbClr val="7030A0"/>
              </a:solidFill>
            </a:rPr>
            <a:t>đặt</a:t>
          </a:r>
          <a:r>
            <a:rPr lang="en-US" dirty="0" smtClean="0">
              <a:solidFill>
                <a:srgbClr val="7030A0"/>
              </a:solidFill>
            </a:rPr>
            <a:t> </a:t>
          </a:r>
          <a:r>
            <a:rPr lang="en-US" dirty="0" err="1" smtClean="0">
              <a:solidFill>
                <a:srgbClr val="7030A0"/>
              </a:solidFill>
            </a:rPr>
            <a:t>câu</a:t>
          </a:r>
          <a:r>
            <a:rPr lang="en-US" dirty="0" smtClean="0">
              <a:solidFill>
                <a:srgbClr val="7030A0"/>
              </a:solidFill>
            </a:rPr>
            <a:t> </a:t>
          </a:r>
          <a:r>
            <a:rPr lang="en-US" dirty="0" err="1" smtClean="0">
              <a:solidFill>
                <a:srgbClr val="7030A0"/>
              </a:solidFill>
            </a:rPr>
            <a:t>đúng</a:t>
          </a:r>
          <a:r>
            <a:rPr lang="en-US" dirty="0" smtClean="0">
              <a:solidFill>
                <a:srgbClr val="7030A0"/>
              </a:solidFill>
            </a:rPr>
            <a:t>, </a:t>
          </a:r>
          <a:r>
            <a:rPr lang="en-US" dirty="0" err="1" smtClean="0">
              <a:solidFill>
                <a:srgbClr val="7030A0"/>
              </a:solidFill>
            </a:rPr>
            <a:t>lời</a:t>
          </a:r>
          <a:r>
            <a:rPr lang="en-US" dirty="0" smtClean="0">
              <a:solidFill>
                <a:srgbClr val="7030A0"/>
              </a:solidFill>
            </a:rPr>
            <a:t> </a:t>
          </a:r>
          <a:r>
            <a:rPr lang="en-US" dirty="0" err="1" smtClean="0">
              <a:solidFill>
                <a:srgbClr val="7030A0"/>
              </a:solidFill>
            </a:rPr>
            <a:t>kể</a:t>
          </a:r>
          <a:r>
            <a:rPr lang="en-US" dirty="0" smtClean="0">
              <a:solidFill>
                <a:srgbClr val="7030A0"/>
              </a:solidFill>
            </a:rPr>
            <a:t> </a:t>
          </a:r>
          <a:r>
            <a:rPr lang="en-US" dirty="0" err="1" smtClean="0">
              <a:solidFill>
                <a:srgbClr val="7030A0"/>
              </a:solidFill>
            </a:rPr>
            <a:t>tự</a:t>
          </a:r>
          <a:r>
            <a:rPr lang="en-US" dirty="0" smtClean="0">
              <a:solidFill>
                <a:srgbClr val="7030A0"/>
              </a:solidFill>
            </a:rPr>
            <a:t> </a:t>
          </a:r>
          <a:r>
            <a:rPr lang="en-US" dirty="0" err="1" smtClean="0">
              <a:solidFill>
                <a:srgbClr val="7030A0"/>
              </a:solidFill>
            </a:rPr>
            <a:t>nhiên</a:t>
          </a:r>
          <a:r>
            <a:rPr lang="en-US" dirty="0" smtClean="0">
              <a:solidFill>
                <a:srgbClr val="7030A0"/>
              </a:solidFill>
            </a:rPr>
            <a:t>.</a:t>
          </a:r>
          <a:endParaRPr lang="en-US" dirty="0">
            <a:solidFill>
              <a:srgbClr val="7030A0"/>
            </a:solidFill>
          </a:endParaRPr>
        </a:p>
      </dgm:t>
    </dgm:pt>
    <dgm:pt modelId="{B6F52121-A3A3-48F2-B2D0-5A956666DCEF}" type="parTrans" cxnId="{904AC28E-F1A5-4278-87F3-DC7450AF384E}">
      <dgm:prSet/>
      <dgm:spPr/>
      <dgm:t>
        <a:bodyPr/>
        <a:lstStyle/>
        <a:p>
          <a:endParaRPr lang="en-US"/>
        </a:p>
      </dgm:t>
    </dgm:pt>
    <dgm:pt modelId="{A116656C-E606-4DBF-BE6E-745FC8C73FF4}" type="sibTrans" cxnId="{904AC28E-F1A5-4278-87F3-DC7450AF384E}">
      <dgm:prSet/>
      <dgm:spPr/>
      <dgm:t>
        <a:bodyPr/>
        <a:lstStyle/>
        <a:p>
          <a:endParaRPr lang="en-US"/>
        </a:p>
      </dgm:t>
    </dgm:pt>
    <dgm:pt modelId="{86AD6E08-D042-429C-ABDF-7DB6E0810CF2}" type="pres">
      <dgm:prSet presAssocID="{AC97FBFD-6B81-4C3C-A427-AABD021DDEDF}" presName="CompostProcess" presStyleCnt="0">
        <dgm:presLayoutVars>
          <dgm:dir/>
          <dgm:resizeHandles val="exact"/>
        </dgm:presLayoutVars>
      </dgm:prSet>
      <dgm:spPr/>
      <dgm:t>
        <a:bodyPr/>
        <a:lstStyle/>
        <a:p>
          <a:endParaRPr lang="en-US"/>
        </a:p>
      </dgm:t>
    </dgm:pt>
    <dgm:pt modelId="{8500C43E-0E37-4D32-BE9D-3997F3336436}" type="pres">
      <dgm:prSet presAssocID="{AC97FBFD-6B81-4C3C-A427-AABD021DDEDF}" presName="arrow" presStyleLbl="bgShp" presStyleIdx="0" presStyleCnt="1"/>
      <dgm:spPr/>
    </dgm:pt>
    <dgm:pt modelId="{472EF370-4FB6-4DE3-8404-2E7C7231D403}" type="pres">
      <dgm:prSet presAssocID="{AC97FBFD-6B81-4C3C-A427-AABD021DDEDF}" presName="linearProcess" presStyleCnt="0"/>
      <dgm:spPr/>
    </dgm:pt>
    <dgm:pt modelId="{23D13B60-461F-4477-ACC7-729866F9E01D}" type="pres">
      <dgm:prSet presAssocID="{7548B20A-1AF3-4BC3-B7EF-834EEA7C4F04}" presName="textNode" presStyleLbl="node1" presStyleIdx="0" presStyleCnt="2">
        <dgm:presLayoutVars>
          <dgm:bulletEnabled val="1"/>
        </dgm:presLayoutVars>
      </dgm:prSet>
      <dgm:spPr/>
      <dgm:t>
        <a:bodyPr/>
        <a:lstStyle/>
        <a:p>
          <a:endParaRPr lang="en-US"/>
        </a:p>
      </dgm:t>
    </dgm:pt>
    <dgm:pt modelId="{3EE916BA-A6E0-42FC-87DC-050567EDBE18}" type="pres">
      <dgm:prSet presAssocID="{7BC22FDA-8803-4F32-A991-7208C11C7894}" presName="sibTrans" presStyleCnt="0"/>
      <dgm:spPr/>
    </dgm:pt>
    <dgm:pt modelId="{588D38D3-B6D1-4531-8918-46B3BEC9A045}" type="pres">
      <dgm:prSet presAssocID="{62F17E5E-82DD-4903-9AC1-2B33CA71806B}" presName="textNode" presStyleLbl="node1" presStyleIdx="1" presStyleCnt="2">
        <dgm:presLayoutVars>
          <dgm:bulletEnabled val="1"/>
        </dgm:presLayoutVars>
      </dgm:prSet>
      <dgm:spPr/>
      <dgm:t>
        <a:bodyPr/>
        <a:lstStyle/>
        <a:p>
          <a:endParaRPr lang="en-US"/>
        </a:p>
      </dgm:t>
    </dgm:pt>
  </dgm:ptLst>
  <dgm:cxnLst>
    <dgm:cxn modelId="{C4074543-F143-4137-9E3D-EAFFEC99EF6B}" srcId="{AC97FBFD-6B81-4C3C-A427-AABD021DDEDF}" destId="{7548B20A-1AF3-4BC3-B7EF-834EEA7C4F04}" srcOrd="0" destOrd="0" parTransId="{EF73F2E4-BDD9-473D-AF29-E93F6FC35AD9}" sibTransId="{7BC22FDA-8803-4F32-A991-7208C11C7894}"/>
    <dgm:cxn modelId="{F3595DAE-B958-43DB-8414-D8EA24FF50A5}" type="presOf" srcId="{AC97FBFD-6B81-4C3C-A427-AABD021DDEDF}" destId="{86AD6E08-D042-429C-ABDF-7DB6E0810CF2}" srcOrd="0" destOrd="0" presId="urn:microsoft.com/office/officeart/2005/8/layout/hProcess9"/>
    <dgm:cxn modelId="{904AC28E-F1A5-4278-87F3-DC7450AF384E}" srcId="{AC97FBFD-6B81-4C3C-A427-AABD021DDEDF}" destId="{62F17E5E-82DD-4903-9AC1-2B33CA71806B}" srcOrd="1" destOrd="0" parTransId="{B6F52121-A3A3-48F2-B2D0-5A956666DCEF}" sibTransId="{A116656C-E606-4DBF-BE6E-745FC8C73FF4}"/>
    <dgm:cxn modelId="{215A6E43-32A0-48A5-A395-4E923A5CAE28}" type="presOf" srcId="{7548B20A-1AF3-4BC3-B7EF-834EEA7C4F04}" destId="{23D13B60-461F-4477-ACC7-729866F9E01D}" srcOrd="0" destOrd="0" presId="urn:microsoft.com/office/officeart/2005/8/layout/hProcess9"/>
    <dgm:cxn modelId="{41D91948-F6FF-401E-823E-BD3838A475C7}" type="presOf" srcId="{62F17E5E-82DD-4903-9AC1-2B33CA71806B}" destId="{588D38D3-B6D1-4531-8918-46B3BEC9A045}" srcOrd="0" destOrd="0" presId="urn:microsoft.com/office/officeart/2005/8/layout/hProcess9"/>
    <dgm:cxn modelId="{9CCCF8A1-CF9F-41E3-82A9-A635D4B251F6}" type="presParOf" srcId="{86AD6E08-D042-429C-ABDF-7DB6E0810CF2}" destId="{8500C43E-0E37-4D32-BE9D-3997F3336436}" srcOrd="0" destOrd="0" presId="urn:microsoft.com/office/officeart/2005/8/layout/hProcess9"/>
    <dgm:cxn modelId="{FB70E6BD-12B3-4E25-83D9-19FA78A4A13B}" type="presParOf" srcId="{86AD6E08-D042-429C-ABDF-7DB6E0810CF2}" destId="{472EF370-4FB6-4DE3-8404-2E7C7231D403}" srcOrd="1" destOrd="0" presId="urn:microsoft.com/office/officeart/2005/8/layout/hProcess9"/>
    <dgm:cxn modelId="{B1CA9F98-9BA8-4BD7-9AC4-2CCE54CA5AF2}" type="presParOf" srcId="{472EF370-4FB6-4DE3-8404-2E7C7231D403}" destId="{23D13B60-461F-4477-ACC7-729866F9E01D}" srcOrd="0" destOrd="0" presId="urn:microsoft.com/office/officeart/2005/8/layout/hProcess9"/>
    <dgm:cxn modelId="{1C9590D3-F445-4021-8F2E-56BD6F898C83}" type="presParOf" srcId="{472EF370-4FB6-4DE3-8404-2E7C7231D403}" destId="{3EE916BA-A6E0-42FC-87DC-050567EDBE18}" srcOrd="1" destOrd="0" presId="urn:microsoft.com/office/officeart/2005/8/layout/hProcess9"/>
    <dgm:cxn modelId="{ED98244A-2CDE-4545-A29B-3CC8C0AF5957}" type="presParOf" srcId="{472EF370-4FB6-4DE3-8404-2E7C7231D403}" destId="{588D38D3-B6D1-4531-8918-46B3BEC9A045}" srcOrd="2"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2E502C2-FC3C-41E5-92D7-C367F519F5F9}"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C20B828F-0B94-44F0-85F4-D36E65881FA1}">
      <dgm:prSet/>
      <dgm:spPr/>
      <dgm:t>
        <a:bodyPr/>
        <a:lstStyle/>
        <a:p>
          <a:pPr rtl="0"/>
          <a:r>
            <a:rPr lang="en-US" b="1" smtClean="0"/>
            <a:t>THẢO LUẬN NHÓM </a:t>
          </a:r>
          <a:endParaRPr lang="en-US"/>
        </a:p>
      </dgm:t>
    </dgm:pt>
    <dgm:pt modelId="{B728CF34-5D32-4068-8CB2-B57E83038F0B}" type="parTrans" cxnId="{770590D0-68B3-4233-B80B-FDAA42632C06}">
      <dgm:prSet/>
      <dgm:spPr/>
      <dgm:t>
        <a:bodyPr/>
        <a:lstStyle/>
        <a:p>
          <a:endParaRPr lang="en-US"/>
        </a:p>
      </dgm:t>
    </dgm:pt>
    <dgm:pt modelId="{77362B84-D82F-4BDF-825C-48C0548F248F}" type="sibTrans" cxnId="{770590D0-68B3-4233-B80B-FDAA42632C06}">
      <dgm:prSet/>
      <dgm:spPr/>
      <dgm:t>
        <a:bodyPr/>
        <a:lstStyle/>
        <a:p>
          <a:endParaRPr lang="en-US"/>
        </a:p>
      </dgm:t>
    </dgm:pt>
    <dgm:pt modelId="{DEEB8EF4-B009-4B61-A9D6-0AAFD653DAC8}" type="pres">
      <dgm:prSet presAssocID="{62E502C2-FC3C-41E5-92D7-C367F519F5F9}" presName="linear" presStyleCnt="0">
        <dgm:presLayoutVars>
          <dgm:animLvl val="lvl"/>
          <dgm:resizeHandles val="exact"/>
        </dgm:presLayoutVars>
      </dgm:prSet>
      <dgm:spPr/>
      <dgm:t>
        <a:bodyPr/>
        <a:lstStyle/>
        <a:p>
          <a:endParaRPr lang="en-US"/>
        </a:p>
      </dgm:t>
    </dgm:pt>
    <dgm:pt modelId="{932B4BDB-4FB1-48C0-990E-A3A36AE42DF1}" type="pres">
      <dgm:prSet presAssocID="{C20B828F-0B94-44F0-85F4-D36E65881FA1}" presName="parentText" presStyleLbl="node1" presStyleIdx="0" presStyleCnt="1">
        <dgm:presLayoutVars>
          <dgm:chMax val="0"/>
          <dgm:bulletEnabled val="1"/>
        </dgm:presLayoutVars>
      </dgm:prSet>
      <dgm:spPr/>
      <dgm:t>
        <a:bodyPr/>
        <a:lstStyle/>
        <a:p>
          <a:endParaRPr lang="en-US"/>
        </a:p>
      </dgm:t>
    </dgm:pt>
  </dgm:ptLst>
  <dgm:cxnLst>
    <dgm:cxn modelId="{960269F0-9698-4947-883C-180962F5C08D}" type="presOf" srcId="{C20B828F-0B94-44F0-85F4-D36E65881FA1}" destId="{932B4BDB-4FB1-48C0-990E-A3A36AE42DF1}" srcOrd="0" destOrd="0" presId="urn:microsoft.com/office/officeart/2005/8/layout/vList2"/>
    <dgm:cxn modelId="{7DFE81FD-D092-42AC-9A21-3F7F75993392}" type="presOf" srcId="{62E502C2-FC3C-41E5-92D7-C367F519F5F9}" destId="{DEEB8EF4-B009-4B61-A9D6-0AAFD653DAC8}" srcOrd="0" destOrd="0" presId="urn:microsoft.com/office/officeart/2005/8/layout/vList2"/>
    <dgm:cxn modelId="{770590D0-68B3-4233-B80B-FDAA42632C06}" srcId="{62E502C2-FC3C-41E5-92D7-C367F519F5F9}" destId="{C20B828F-0B94-44F0-85F4-D36E65881FA1}" srcOrd="0" destOrd="0" parTransId="{B728CF34-5D32-4068-8CB2-B57E83038F0B}" sibTransId="{77362B84-D82F-4BDF-825C-48C0548F248F}"/>
    <dgm:cxn modelId="{95E9C2DB-D330-47CE-B3D5-BBBDFFA1EF76}" type="presParOf" srcId="{DEEB8EF4-B009-4B61-A9D6-0AAFD653DAC8}" destId="{932B4BDB-4FB1-48C0-990E-A3A36AE42DF1}"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C6ACF68-0D78-40E6-8B3D-A46E03DE93D0}" type="doc">
      <dgm:prSet loTypeId="urn:microsoft.com/office/officeart/2005/8/layout/list1" loCatId="list" qsTypeId="urn:microsoft.com/office/officeart/2005/8/quickstyle/3d3" qsCatId="3D" csTypeId="urn:microsoft.com/office/officeart/2005/8/colors/accent1_2" csCatId="accent1" phldr="1"/>
      <dgm:spPr/>
      <dgm:t>
        <a:bodyPr/>
        <a:lstStyle/>
        <a:p>
          <a:endParaRPr lang="en-US"/>
        </a:p>
      </dgm:t>
    </dgm:pt>
    <dgm:pt modelId="{C628CA19-A137-4F7F-B8A6-D8515010A452}">
      <dgm:prSet custT="1"/>
      <dgm:spPr/>
      <dgm:t>
        <a:bodyPr/>
        <a:lstStyle/>
        <a:p>
          <a:pPr algn="ctr" rtl="0"/>
          <a:r>
            <a:rPr lang="en-US" sz="4000" dirty="0" err="1" smtClean="0"/>
            <a:t>Tiêu</a:t>
          </a:r>
          <a:r>
            <a:rPr lang="en-US" sz="4000" dirty="0" smtClean="0"/>
            <a:t> </a:t>
          </a:r>
          <a:r>
            <a:rPr lang="en-US" sz="4000" dirty="0" err="1" smtClean="0"/>
            <a:t>chí</a:t>
          </a:r>
          <a:r>
            <a:rPr lang="en-US" sz="4000" dirty="0" smtClean="0"/>
            <a:t> </a:t>
          </a:r>
          <a:r>
            <a:rPr lang="en-US" sz="4000" dirty="0" err="1" smtClean="0"/>
            <a:t>đánh</a:t>
          </a:r>
          <a:r>
            <a:rPr lang="en-US" sz="4000" dirty="0" smtClean="0"/>
            <a:t> </a:t>
          </a:r>
          <a:r>
            <a:rPr lang="en-US" sz="4000" dirty="0" err="1" smtClean="0"/>
            <a:t>giá</a:t>
          </a:r>
          <a:endParaRPr lang="en-US" sz="4000" dirty="0"/>
        </a:p>
      </dgm:t>
    </dgm:pt>
    <dgm:pt modelId="{0DD5CE61-CBF7-4975-82B9-4136D2AAE0AA}" type="parTrans" cxnId="{95911825-D5A5-4E34-AE42-C920811B9FDF}">
      <dgm:prSet/>
      <dgm:spPr/>
      <dgm:t>
        <a:bodyPr/>
        <a:lstStyle/>
        <a:p>
          <a:pPr algn="ctr"/>
          <a:endParaRPr lang="en-US"/>
        </a:p>
      </dgm:t>
    </dgm:pt>
    <dgm:pt modelId="{25B07C62-8122-4AD4-B063-F5E9551B2872}" type="sibTrans" cxnId="{95911825-D5A5-4E34-AE42-C920811B9FDF}">
      <dgm:prSet/>
      <dgm:spPr/>
      <dgm:t>
        <a:bodyPr/>
        <a:lstStyle/>
        <a:p>
          <a:pPr algn="ctr"/>
          <a:endParaRPr lang="en-US"/>
        </a:p>
      </dgm:t>
    </dgm:pt>
    <dgm:pt modelId="{EDF072A1-5FAD-448D-8877-6BA1F841125A}" type="pres">
      <dgm:prSet presAssocID="{0C6ACF68-0D78-40E6-8B3D-A46E03DE93D0}" presName="linear" presStyleCnt="0">
        <dgm:presLayoutVars>
          <dgm:dir/>
          <dgm:animLvl val="lvl"/>
          <dgm:resizeHandles val="exact"/>
        </dgm:presLayoutVars>
      </dgm:prSet>
      <dgm:spPr/>
      <dgm:t>
        <a:bodyPr/>
        <a:lstStyle/>
        <a:p>
          <a:endParaRPr lang="en-US"/>
        </a:p>
      </dgm:t>
    </dgm:pt>
    <dgm:pt modelId="{716AF750-6ACE-42B7-B4B4-2A05B536D269}" type="pres">
      <dgm:prSet presAssocID="{C628CA19-A137-4F7F-B8A6-D8515010A452}" presName="parentLin" presStyleCnt="0"/>
      <dgm:spPr/>
    </dgm:pt>
    <dgm:pt modelId="{8945A566-B85E-43FE-B962-6EB778309476}" type="pres">
      <dgm:prSet presAssocID="{C628CA19-A137-4F7F-B8A6-D8515010A452}" presName="parentLeftMargin" presStyleLbl="node1" presStyleIdx="0" presStyleCnt="1"/>
      <dgm:spPr/>
      <dgm:t>
        <a:bodyPr/>
        <a:lstStyle/>
        <a:p>
          <a:endParaRPr lang="en-US"/>
        </a:p>
      </dgm:t>
    </dgm:pt>
    <dgm:pt modelId="{EDD65294-AEFA-4EBE-BE8D-D2F63D19C81C}" type="pres">
      <dgm:prSet presAssocID="{C628CA19-A137-4F7F-B8A6-D8515010A452}" presName="parentText" presStyleLbl="node1" presStyleIdx="0" presStyleCnt="1" custScaleX="131746">
        <dgm:presLayoutVars>
          <dgm:chMax val="0"/>
          <dgm:bulletEnabled val="1"/>
        </dgm:presLayoutVars>
      </dgm:prSet>
      <dgm:spPr/>
      <dgm:t>
        <a:bodyPr/>
        <a:lstStyle/>
        <a:p>
          <a:endParaRPr lang="en-US"/>
        </a:p>
      </dgm:t>
    </dgm:pt>
    <dgm:pt modelId="{98E83FDC-3263-40F4-A9D6-1D22D2FFF8F4}" type="pres">
      <dgm:prSet presAssocID="{C628CA19-A137-4F7F-B8A6-D8515010A452}" presName="negativeSpace" presStyleCnt="0"/>
      <dgm:spPr/>
    </dgm:pt>
    <dgm:pt modelId="{7915C96E-5E26-4CEC-BAFF-2C32B2B3E948}" type="pres">
      <dgm:prSet presAssocID="{C628CA19-A137-4F7F-B8A6-D8515010A452}" presName="childText" presStyleLbl="conFgAcc1" presStyleIdx="0" presStyleCnt="1">
        <dgm:presLayoutVars>
          <dgm:bulletEnabled val="1"/>
        </dgm:presLayoutVars>
      </dgm:prSet>
      <dgm:spPr/>
    </dgm:pt>
  </dgm:ptLst>
  <dgm:cxnLst>
    <dgm:cxn modelId="{A7E7DCEA-88DD-40CF-97E9-B6BA27933F61}" type="presOf" srcId="{C628CA19-A137-4F7F-B8A6-D8515010A452}" destId="{EDD65294-AEFA-4EBE-BE8D-D2F63D19C81C}" srcOrd="1" destOrd="0" presId="urn:microsoft.com/office/officeart/2005/8/layout/list1"/>
    <dgm:cxn modelId="{EE123B81-8305-4F2A-868F-B21FE2904EFB}" type="presOf" srcId="{C628CA19-A137-4F7F-B8A6-D8515010A452}" destId="{8945A566-B85E-43FE-B962-6EB778309476}" srcOrd="0" destOrd="0" presId="urn:microsoft.com/office/officeart/2005/8/layout/list1"/>
    <dgm:cxn modelId="{95911825-D5A5-4E34-AE42-C920811B9FDF}" srcId="{0C6ACF68-0D78-40E6-8B3D-A46E03DE93D0}" destId="{C628CA19-A137-4F7F-B8A6-D8515010A452}" srcOrd="0" destOrd="0" parTransId="{0DD5CE61-CBF7-4975-82B9-4136D2AAE0AA}" sibTransId="{25B07C62-8122-4AD4-B063-F5E9551B2872}"/>
    <dgm:cxn modelId="{42530434-161B-4D6F-B095-6D83A00274C5}" type="presOf" srcId="{0C6ACF68-0D78-40E6-8B3D-A46E03DE93D0}" destId="{EDF072A1-5FAD-448D-8877-6BA1F841125A}" srcOrd="0" destOrd="0" presId="urn:microsoft.com/office/officeart/2005/8/layout/list1"/>
    <dgm:cxn modelId="{D5298052-3123-4137-9F66-95DFD7D391D5}" type="presParOf" srcId="{EDF072A1-5FAD-448D-8877-6BA1F841125A}" destId="{716AF750-6ACE-42B7-B4B4-2A05B536D269}" srcOrd="0" destOrd="0" presId="urn:microsoft.com/office/officeart/2005/8/layout/list1"/>
    <dgm:cxn modelId="{A4F1C3A4-D201-4C9D-AB4E-03EF259D3B3D}" type="presParOf" srcId="{716AF750-6ACE-42B7-B4B4-2A05B536D269}" destId="{8945A566-B85E-43FE-B962-6EB778309476}" srcOrd="0" destOrd="0" presId="urn:microsoft.com/office/officeart/2005/8/layout/list1"/>
    <dgm:cxn modelId="{64520B4C-B551-4FFA-8191-4565A05491FB}" type="presParOf" srcId="{716AF750-6ACE-42B7-B4B4-2A05B536D269}" destId="{EDD65294-AEFA-4EBE-BE8D-D2F63D19C81C}" srcOrd="1" destOrd="0" presId="urn:microsoft.com/office/officeart/2005/8/layout/list1"/>
    <dgm:cxn modelId="{0724BD3C-AB1E-4ECD-98D8-CCAB5D37F189}" type="presParOf" srcId="{EDF072A1-5FAD-448D-8877-6BA1F841125A}" destId="{98E83FDC-3263-40F4-A9D6-1D22D2FFF8F4}" srcOrd="1" destOrd="0" presId="urn:microsoft.com/office/officeart/2005/8/layout/list1"/>
    <dgm:cxn modelId="{DDCD7E9C-24DE-4E91-9007-665EEEFB6C8E}" type="presParOf" srcId="{EDF072A1-5FAD-448D-8877-6BA1F841125A}" destId="{7915C96E-5E26-4CEC-BAFF-2C32B2B3E948}"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C97FBFD-6B81-4C3C-A427-AABD021DDEDF}"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7548B20A-1AF3-4BC3-B7EF-834EEA7C4F04}">
      <dgm:prSet/>
      <dgm:spPr/>
      <dgm:t>
        <a:bodyPr/>
        <a:lstStyle/>
        <a:p>
          <a:pPr rtl="0"/>
          <a:r>
            <a:rPr lang="en-US" dirty="0" err="1" smtClean="0">
              <a:solidFill>
                <a:srgbClr val="7030A0"/>
              </a:solidFill>
            </a:rPr>
            <a:t>Kể</a:t>
          </a:r>
          <a:r>
            <a:rPr lang="en-US" dirty="0" smtClean="0">
              <a:solidFill>
                <a:srgbClr val="7030A0"/>
              </a:solidFill>
            </a:rPr>
            <a:t> </a:t>
          </a:r>
          <a:r>
            <a:rPr lang="en-US" dirty="0" err="1" smtClean="0">
              <a:solidFill>
                <a:srgbClr val="7030A0"/>
              </a:solidFill>
            </a:rPr>
            <a:t>được</a:t>
          </a:r>
          <a:r>
            <a:rPr lang="en-US" dirty="0" smtClean="0">
              <a:solidFill>
                <a:srgbClr val="7030A0"/>
              </a:solidFill>
            </a:rPr>
            <a:t> </a:t>
          </a:r>
          <a:r>
            <a:rPr lang="en-US" dirty="0" err="1" smtClean="0">
              <a:solidFill>
                <a:srgbClr val="7030A0"/>
              </a:solidFill>
            </a:rPr>
            <a:t>những</a:t>
          </a:r>
          <a:r>
            <a:rPr lang="en-US" dirty="0" smtClean="0">
              <a:solidFill>
                <a:srgbClr val="7030A0"/>
              </a:solidFill>
            </a:rPr>
            <a:t> </a:t>
          </a:r>
          <a:r>
            <a:rPr lang="en-US" dirty="0" err="1" smtClean="0">
              <a:solidFill>
                <a:srgbClr val="7030A0"/>
              </a:solidFill>
            </a:rPr>
            <a:t>điều</a:t>
          </a:r>
          <a:r>
            <a:rPr lang="en-US" dirty="0" smtClean="0">
              <a:solidFill>
                <a:srgbClr val="7030A0"/>
              </a:solidFill>
            </a:rPr>
            <a:t> </a:t>
          </a:r>
          <a:r>
            <a:rPr lang="en-US" dirty="0" err="1" smtClean="0">
              <a:solidFill>
                <a:srgbClr val="7030A0"/>
              </a:solidFill>
            </a:rPr>
            <a:t>em</a:t>
          </a:r>
          <a:r>
            <a:rPr lang="en-US" dirty="0" smtClean="0">
              <a:solidFill>
                <a:srgbClr val="7030A0"/>
              </a:solidFill>
            </a:rPr>
            <a:t> </a:t>
          </a:r>
          <a:r>
            <a:rPr lang="en-US" dirty="0" err="1" smtClean="0">
              <a:solidFill>
                <a:srgbClr val="7030A0"/>
              </a:solidFill>
            </a:rPr>
            <a:t>biết</a:t>
          </a:r>
          <a:r>
            <a:rPr lang="en-US" dirty="0" smtClean="0">
              <a:solidFill>
                <a:srgbClr val="7030A0"/>
              </a:solidFill>
            </a:rPr>
            <a:t> </a:t>
          </a:r>
          <a:r>
            <a:rPr lang="en-US" dirty="0" err="1" smtClean="0">
              <a:solidFill>
                <a:srgbClr val="7030A0"/>
              </a:solidFill>
            </a:rPr>
            <a:t>về</a:t>
          </a:r>
          <a:r>
            <a:rPr lang="en-US" dirty="0" smtClean="0">
              <a:solidFill>
                <a:srgbClr val="7030A0"/>
              </a:solidFill>
            </a:rPr>
            <a:t> </a:t>
          </a:r>
          <a:r>
            <a:rPr lang="en-US" dirty="0" err="1" smtClean="0">
              <a:solidFill>
                <a:srgbClr val="7030A0"/>
              </a:solidFill>
            </a:rPr>
            <a:t>thành</a:t>
          </a:r>
          <a:r>
            <a:rPr lang="en-US" dirty="0" smtClean="0">
              <a:solidFill>
                <a:srgbClr val="7030A0"/>
              </a:solidFill>
            </a:rPr>
            <a:t> </a:t>
          </a:r>
          <a:r>
            <a:rPr lang="en-US" dirty="0" err="1" smtClean="0">
              <a:solidFill>
                <a:srgbClr val="7030A0"/>
              </a:solidFill>
            </a:rPr>
            <a:t>thị</a:t>
          </a:r>
          <a:r>
            <a:rPr lang="en-US" dirty="0" smtClean="0">
              <a:solidFill>
                <a:srgbClr val="7030A0"/>
              </a:solidFill>
            </a:rPr>
            <a:t> </a:t>
          </a:r>
          <a:r>
            <a:rPr lang="en-US" dirty="0" err="1" smtClean="0">
              <a:solidFill>
                <a:srgbClr val="7030A0"/>
              </a:solidFill>
            </a:rPr>
            <a:t>hoặc</a:t>
          </a:r>
          <a:r>
            <a:rPr lang="en-US" dirty="0" smtClean="0">
              <a:solidFill>
                <a:srgbClr val="7030A0"/>
              </a:solidFill>
            </a:rPr>
            <a:t> </a:t>
          </a:r>
          <a:r>
            <a:rPr lang="en-US" dirty="0" err="1" smtClean="0">
              <a:solidFill>
                <a:srgbClr val="7030A0"/>
              </a:solidFill>
            </a:rPr>
            <a:t>nông</a:t>
          </a:r>
          <a:r>
            <a:rPr lang="en-US" dirty="0" smtClean="0">
              <a:solidFill>
                <a:srgbClr val="7030A0"/>
              </a:solidFill>
            </a:rPr>
            <a:t> </a:t>
          </a:r>
          <a:r>
            <a:rPr lang="en-US" dirty="0" err="1" smtClean="0">
              <a:solidFill>
                <a:srgbClr val="7030A0"/>
              </a:solidFill>
            </a:rPr>
            <a:t>thôn</a:t>
          </a:r>
          <a:r>
            <a:rPr lang="en-US" dirty="0" smtClean="0">
              <a:solidFill>
                <a:srgbClr val="7030A0"/>
              </a:solidFill>
            </a:rPr>
            <a:t>.</a:t>
          </a:r>
          <a:endParaRPr lang="en-US" dirty="0">
            <a:solidFill>
              <a:srgbClr val="7030A0"/>
            </a:solidFill>
          </a:endParaRPr>
        </a:p>
      </dgm:t>
    </dgm:pt>
    <dgm:pt modelId="{EF73F2E4-BDD9-473D-AF29-E93F6FC35AD9}" type="parTrans" cxnId="{C4074543-F143-4137-9E3D-EAFFEC99EF6B}">
      <dgm:prSet/>
      <dgm:spPr/>
      <dgm:t>
        <a:bodyPr/>
        <a:lstStyle/>
        <a:p>
          <a:endParaRPr lang="en-US"/>
        </a:p>
      </dgm:t>
    </dgm:pt>
    <dgm:pt modelId="{7BC22FDA-8803-4F32-A991-7208C11C7894}" type="sibTrans" cxnId="{C4074543-F143-4137-9E3D-EAFFEC99EF6B}">
      <dgm:prSet/>
      <dgm:spPr/>
      <dgm:t>
        <a:bodyPr/>
        <a:lstStyle/>
        <a:p>
          <a:endParaRPr lang="en-US"/>
        </a:p>
      </dgm:t>
    </dgm:pt>
    <dgm:pt modelId="{62F17E5E-82DD-4903-9AC1-2B33CA71806B}">
      <dgm:prSet/>
      <dgm:spPr/>
      <dgm:t>
        <a:bodyPr/>
        <a:lstStyle/>
        <a:p>
          <a:pPr rtl="0"/>
          <a:r>
            <a:rPr lang="en-US" dirty="0" err="1" smtClean="0">
              <a:solidFill>
                <a:srgbClr val="7030A0"/>
              </a:solidFill>
            </a:rPr>
            <a:t>Bài</a:t>
          </a:r>
          <a:r>
            <a:rPr lang="en-US" dirty="0" smtClean="0">
              <a:solidFill>
                <a:srgbClr val="7030A0"/>
              </a:solidFill>
            </a:rPr>
            <a:t> </a:t>
          </a:r>
          <a:r>
            <a:rPr lang="en-US" dirty="0" err="1" smtClean="0">
              <a:solidFill>
                <a:srgbClr val="7030A0"/>
              </a:solidFill>
            </a:rPr>
            <a:t>nói</a:t>
          </a:r>
          <a:r>
            <a:rPr lang="en-US" dirty="0" smtClean="0">
              <a:solidFill>
                <a:srgbClr val="7030A0"/>
              </a:solidFill>
            </a:rPr>
            <a:t> </a:t>
          </a:r>
          <a:r>
            <a:rPr lang="en-US" dirty="0" err="1" smtClean="0">
              <a:solidFill>
                <a:srgbClr val="7030A0"/>
              </a:solidFill>
            </a:rPr>
            <a:t>đủ</a:t>
          </a:r>
          <a:r>
            <a:rPr lang="en-US" dirty="0" smtClean="0">
              <a:solidFill>
                <a:srgbClr val="7030A0"/>
              </a:solidFill>
            </a:rPr>
            <a:t> ý, </a:t>
          </a:r>
          <a:r>
            <a:rPr lang="en-US" dirty="0" err="1" smtClean="0">
              <a:solidFill>
                <a:srgbClr val="7030A0"/>
              </a:solidFill>
            </a:rPr>
            <a:t>dùng</a:t>
          </a:r>
          <a:r>
            <a:rPr lang="en-US" dirty="0" smtClean="0">
              <a:solidFill>
                <a:srgbClr val="7030A0"/>
              </a:solidFill>
            </a:rPr>
            <a:t> </a:t>
          </a:r>
          <a:r>
            <a:rPr lang="en-US" dirty="0" err="1" smtClean="0">
              <a:solidFill>
                <a:srgbClr val="7030A0"/>
              </a:solidFill>
            </a:rPr>
            <a:t>từ</a:t>
          </a:r>
          <a:r>
            <a:rPr lang="en-US" dirty="0" smtClean="0">
              <a:solidFill>
                <a:srgbClr val="7030A0"/>
              </a:solidFill>
            </a:rPr>
            <a:t>, </a:t>
          </a:r>
          <a:r>
            <a:rPr lang="en-US" dirty="0" err="1" smtClean="0">
              <a:solidFill>
                <a:srgbClr val="7030A0"/>
              </a:solidFill>
            </a:rPr>
            <a:t>đặt</a:t>
          </a:r>
          <a:r>
            <a:rPr lang="en-US" dirty="0" smtClean="0">
              <a:solidFill>
                <a:srgbClr val="7030A0"/>
              </a:solidFill>
            </a:rPr>
            <a:t> </a:t>
          </a:r>
          <a:r>
            <a:rPr lang="en-US" dirty="0" err="1" smtClean="0">
              <a:solidFill>
                <a:srgbClr val="7030A0"/>
              </a:solidFill>
            </a:rPr>
            <a:t>câu</a:t>
          </a:r>
          <a:r>
            <a:rPr lang="en-US" dirty="0" smtClean="0">
              <a:solidFill>
                <a:srgbClr val="7030A0"/>
              </a:solidFill>
            </a:rPr>
            <a:t> </a:t>
          </a:r>
          <a:r>
            <a:rPr lang="en-US" dirty="0" err="1" smtClean="0">
              <a:solidFill>
                <a:srgbClr val="7030A0"/>
              </a:solidFill>
            </a:rPr>
            <a:t>đúng</a:t>
          </a:r>
          <a:r>
            <a:rPr lang="en-US" dirty="0" smtClean="0">
              <a:solidFill>
                <a:srgbClr val="7030A0"/>
              </a:solidFill>
            </a:rPr>
            <a:t>, </a:t>
          </a:r>
          <a:r>
            <a:rPr lang="en-US" dirty="0" err="1" smtClean="0">
              <a:solidFill>
                <a:srgbClr val="7030A0"/>
              </a:solidFill>
            </a:rPr>
            <a:t>lời</a:t>
          </a:r>
          <a:r>
            <a:rPr lang="en-US" dirty="0" smtClean="0">
              <a:solidFill>
                <a:srgbClr val="7030A0"/>
              </a:solidFill>
            </a:rPr>
            <a:t> </a:t>
          </a:r>
          <a:r>
            <a:rPr lang="en-US" dirty="0" err="1" smtClean="0">
              <a:solidFill>
                <a:srgbClr val="7030A0"/>
              </a:solidFill>
            </a:rPr>
            <a:t>kể</a:t>
          </a:r>
          <a:r>
            <a:rPr lang="en-US" dirty="0" smtClean="0">
              <a:solidFill>
                <a:srgbClr val="7030A0"/>
              </a:solidFill>
            </a:rPr>
            <a:t> </a:t>
          </a:r>
          <a:r>
            <a:rPr lang="en-US" dirty="0" err="1" smtClean="0">
              <a:solidFill>
                <a:srgbClr val="7030A0"/>
              </a:solidFill>
            </a:rPr>
            <a:t>tự</a:t>
          </a:r>
          <a:r>
            <a:rPr lang="en-US" dirty="0" smtClean="0">
              <a:solidFill>
                <a:srgbClr val="7030A0"/>
              </a:solidFill>
            </a:rPr>
            <a:t> </a:t>
          </a:r>
          <a:r>
            <a:rPr lang="en-US" dirty="0" err="1" smtClean="0">
              <a:solidFill>
                <a:srgbClr val="7030A0"/>
              </a:solidFill>
            </a:rPr>
            <a:t>nhiên</a:t>
          </a:r>
          <a:r>
            <a:rPr lang="en-US" dirty="0" smtClean="0">
              <a:solidFill>
                <a:srgbClr val="7030A0"/>
              </a:solidFill>
            </a:rPr>
            <a:t>.</a:t>
          </a:r>
          <a:endParaRPr lang="en-US" dirty="0">
            <a:solidFill>
              <a:srgbClr val="7030A0"/>
            </a:solidFill>
          </a:endParaRPr>
        </a:p>
      </dgm:t>
    </dgm:pt>
    <dgm:pt modelId="{B6F52121-A3A3-48F2-B2D0-5A956666DCEF}" type="parTrans" cxnId="{904AC28E-F1A5-4278-87F3-DC7450AF384E}">
      <dgm:prSet/>
      <dgm:spPr/>
      <dgm:t>
        <a:bodyPr/>
        <a:lstStyle/>
        <a:p>
          <a:endParaRPr lang="en-US"/>
        </a:p>
      </dgm:t>
    </dgm:pt>
    <dgm:pt modelId="{A116656C-E606-4DBF-BE6E-745FC8C73FF4}" type="sibTrans" cxnId="{904AC28E-F1A5-4278-87F3-DC7450AF384E}">
      <dgm:prSet/>
      <dgm:spPr/>
      <dgm:t>
        <a:bodyPr/>
        <a:lstStyle/>
        <a:p>
          <a:endParaRPr lang="en-US"/>
        </a:p>
      </dgm:t>
    </dgm:pt>
    <dgm:pt modelId="{86AD6E08-D042-429C-ABDF-7DB6E0810CF2}" type="pres">
      <dgm:prSet presAssocID="{AC97FBFD-6B81-4C3C-A427-AABD021DDEDF}" presName="CompostProcess" presStyleCnt="0">
        <dgm:presLayoutVars>
          <dgm:dir/>
          <dgm:resizeHandles val="exact"/>
        </dgm:presLayoutVars>
      </dgm:prSet>
      <dgm:spPr/>
      <dgm:t>
        <a:bodyPr/>
        <a:lstStyle/>
        <a:p>
          <a:endParaRPr lang="en-US"/>
        </a:p>
      </dgm:t>
    </dgm:pt>
    <dgm:pt modelId="{8500C43E-0E37-4D32-BE9D-3997F3336436}" type="pres">
      <dgm:prSet presAssocID="{AC97FBFD-6B81-4C3C-A427-AABD021DDEDF}" presName="arrow" presStyleLbl="bgShp" presStyleIdx="0" presStyleCnt="1"/>
      <dgm:spPr/>
    </dgm:pt>
    <dgm:pt modelId="{472EF370-4FB6-4DE3-8404-2E7C7231D403}" type="pres">
      <dgm:prSet presAssocID="{AC97FBFD-6B81-4C3C-A427-AABD021DDEDF}" presName="linearProcess" presStyleCnt="0"/>
      <dgm:spPr/>
    </dgm:pt>
    <dgm:pt modelId="{23D13B60-461F-4477-ACC7-729866F9E01D}" type="pres">
      <dgm:prSet presAssocID="{7548B20A-1AF3-4BC3-B7EF-834EEA7C4F04}" presName="textNode" presStyleLbl="node1" presStyleIdx="0" presStyleCnt="2">
        <dgm:presLayoutVars>
          <dgm:bulletEnabled val="1"/>
        </dgm:presLayoutVars>
      </dgm:prSet>
      <dgm:spPr/>
      <dgm:t>
        <a:bodyPr/>
        <a:lstStyle/>
        <a:p>
          <a:endParaRPr lang="en-US"/>
        </a:p>
      </dgm:t>
    </dgm:pt>
    <dgm:pt modelId="{3EE916BA-A6E0-42FC-87DC-050567EDBE18}" type="pres">
      <dgm:prSet presAssocID="{7BC22FDA-8803-4F32-A991-7208C11C7894}" presName="sibTrans" presStyleCnt="0"/>
      <dgm:spPr/>
    </dgm:pt>
    <dgm:pt modelId="{588D38D3-B6D1-4531-8918-46B3BEC9A045}" type="pres">
      <dgm:prSet presAssocID="{62F17E5E-82DD-4903-9AC1-2B33CA71806B}" presName="textNode" presStyleLbl="node1" presStyleIdx="1" presStyleCnt="2">
        <dgm:presLayoutVars>
          <dgm:bulletEnabled val="1"/>
        </dgm:presLayoutVars>
      </dgm:prSet>
      <dgm:spPr/>
      <dgm:t>
        <a:bodyPr/>
        <a:lstStyle/>
        <a:p>
          <a:endParaRPr lang="en-US"/>
        </a:p>
      </dgm:t>
    </dgm:pt>
  </dgm:ptLst>
  <dgm:cxnLst>
    <dgm:cxn modelId="{C4074543-F143-4137-9E3D-EAFFEC99EF6B}" srcId="{AC97FBFD-6B81-4C3C-A427-AABD021DDEDF}" destId="{7548B20A-1AF3-4BC3-B7EF-834EEA7C4F04}" srcOrd="0" destOrd="0" parTransId="{EF73F2E4-BDD9-473D-AF29-E93F6FC35AD9}" sibTransId="{7BC22FDA-8803-4F32-A991-7208C11C7894}"/>
    <dgm:cxn modelId="{F3595DAE-B958-43DB-8414-D8EA24FF50A5}" type="presOf" srcId="{AC97FBFD-6B81-4C3C-A427-AABD021DDEDF}" destId="{86AD6E08-D042-429C-ABDF-7DB6E0810CF2}" srcOrd="0" destOrd="0" presId="urn:microsoft.com/office/officeart/2005/8/layout/hProcess9"/>
    <dgm:cxn modelId="{904AC28E-F1A5-4278-87F3-DC7450AF384E}" srcId="{AC97FBFD-6B81-4C3C-A427-AABD021DDEDF}" destId="{62F17E5E-82DD-4903-9AC1-2B33CA71806B}" srcOrd="1" destOrd="0" parTransId="{B6F52121-A3A3-48F2-B2D0-5A956666DCEF}" sibTransId="{A116656C-E606-4DBF-BE6E-745FC8C73FF4}"/>
    <dgm:cxn modelId="{215A6E43-32A0-48A5-A395-4E923A5CAE28}" type="presOf" srcId="{7548B20A-1AF3-4BC3-B7EF-834EEA7C4F04}" destId="{23D13B60-461F-4477-ACC7-729866F9E01D}" srcOrd="0" destOrd="0" presId="urn:microsoft.com/office/officeart/2005/8/layout/hProcess9"/>
    <dgm:cxn modelId="{41D91948-F6FF-401E-823E-BD3838A475C7}" type="presOf" srcId="{62F17E5E-82DD-4903-9AC1-2B33CA71806B}" destId="{588D38D3-B6D1-4531-8918-46B3BEC9A045}" srcOrd="0" destOrd="0" presId="urn:microsoft.com/office/officeart/2005/8/layout/hProcess9"/>
    <dgm:cxn modelId="{9CCCF8A1-CF9F-41E3-82A9-A635D4B251F6}" type="presParOf" srcId="{86AD6E08-D042-429C-ABDF-7DB6E0810CF2}" destId="{8500C43E-0E37-4D32-BE9D-3997F3336436}" srcOrd="0" destOrd="0" presId="urn:microsoft.com/office/officeart/2005/8/layout/hProcess9"/>
    <dgm:cxn modelId="{FB70E6BD-12B3-4E25-83D9-19FA78A4A13B}" type="presParOf" srcId="{86AD6E08-D042-429C-ABDF-7DB6E0810CF2}" destId="{472EF370-4FB6-4DE3-8404-2E7C7231D403}" srcOrd="1" destOrd="0" presId="urn:microsoft.com/office/officeart/2005/8/layout/hProcess9"/>
    <dgm:cxn modelId="{B1CA9F98-9BA8-4BD7-9AC4-2CCE54CA5AF2}" type="presParOf" srcId="{472EF370-4FB6-4DE3-8404-2E7C7231D403}" destId="{23D13B60-461F-4477-ACC7-729866F9E01D}" srcOrd="0" destOrd="0" presId="urn:microsoft.com/office/officeart/2005/8/layout/hProcess9"/>
    <dgm:cxn modelId="{1C9590D3-F445-4021-8F2E-56BD6F898C83}" type="presParOf" srcId="{472EF370-4FB6-4DE3-8404-2E7C7231D403}" destId="{3EE916BA-A6E0-42FC-87DC-050567EDBE18}" srcOrd="1" destOrd="0" presId="urn:microsoft.com/office/officeart/2005/8/layout/hProcess9"/>
    <dgm:cxn modelId="{ED98244A-2CDE-4545-A29B-3CC8C0AF5957}" type="presParOf" srcId="{472EF370-4FB6-4DE3-8404-2E7C7231D403}" destId="{588D38D3-B6D1-4531-8918-46B3BEC9A045}" srcOrd="2"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00C43E-0E37-4D32-BE9D-3997F3336436}">
      <dsp:nvSpPr>
        <dsp:cNvPr id="0" name=""/>
        <dsp:cNvSpPr/>
      </dsp:nvSpPr>
      <dsp:spPr>
        <a:xfrm>
          <a:off x="786082" y="0"/>
          <a:ext cx="8908931" cy="254479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3D13B60-461F-4477-ACC7-729866F9E01D}">
      <dsp:nvSpPr>
        <dsp:cNvPr id="0" name=""/>
        <dsp:cNvSpPr/>
      </dsp:nvSpPr>
      <dsp:spPr>
        <a:xfrm>
          <a:off x="1051308" y="763437"/>
          <a:ext cx="4061424" cy="101791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en-US" sz="2500" kern="1200" dirty="0" err="1" smtClean="0">
              <a:solidFill>
                <a:srgbClr val="7030A0"/>
              </a:solidFill>
            </a:rPr>
            <a:t>Kể</a:t>
          </a:r>
          <a:r>
            <a:rPr lang="en-US" sz="2500" kern="1200" dirty="0" smtClean="0">
              <a:solidFill>
                <a:srgbClr val="7030A0"/>
              </a:solidFill>
            </a:rPr>
            <a:t> </a:t>
          </a:r>
          <a:r>
            <a:rPr lang="en-US" sz="2500" kern="1200" dirty="0" err="1" smtClean="0">
              <a:solidFill>
                <a:srgbClr val="7030A0"/>
              </a:solidFill>
            </a:rPr>
            <a:t>được</a:t>
          </a:r>
          <a:r>
            <a:rPr lang="en-US" sz="2500" kern="1200" dirty="0" smtClean="0">
              <a:solidFill>
                <a:srgbClr val="7030A0"/>
              </a:solidFill>
            </a:rPr>
            <a:t> </a:t>
          </a:r>
          <a:r>
            <a:rPr lang="en-US" sz="2500" kern="1200" dirty="0" err="1" smtClean="0">
              <a:solidFill>
                <a:srgbClr val="7030A0"/>
              </a:solidFill>
            </a:rPr>
            <a:t>những</a:t>
          </a:r>
          <a:r>
            <a:rPr lang="en-US" sz="2500" kern="1200" dirty="0" smtClean="0">
              <a:solidFill>
                <a:srgbClr val="7030A0"/>
              </a:solidFill>
            </a:rPr>
            <a:t> </a:t>
          </a:r>
          <a:r>
            <a:rPr lang="en-US" sz="2500" kern="1200" dirty="0" err="1" smtClean="0">
              <a:solidFill>
                <a:srgbClr val="7030A0"/>
              </a:solidFill>
            </a:rPr>
            <a:t>điều</a:t>
          </a:r>
          <a:r>
            <a:rPr lang="en-US" sz="2500" kern="1200" dirty="0" smtClean="0">
              <a:solidFill>
                <a:srgbClr val="7030A0"/>
              </a:solidFill>
            </a:rPr>
            <a:t> </a:t>
          </a:r>
          <a:r>
            <a:rPr lang="en-US" sz="2500" kern="1200" dirty="0" err="1" smtClean="0">
              <a:solidFill>
                <a:srgbClr val="7030A0"/>
              </a:solidFill>
            </a:rPr>
            <a:t>em</a:t>
          </a:r>
          <a:r>
            <a:rPr lang="en-US" sz="2500" kern="1200" dirty="0" smtClean="0">
              <a:solidFill>
                <a:srgbClr val="7030A0"/>
              </a:solidFill>
            </a:rPr>
            <a:t> </a:t>
          </a:r>
          <a:r>
            <a:rPr lang="en-US" sz="2500" kern="1200" dirty="0" err="1" smtClean="0">
              <a:solidFill>
                <a:srgbClr val="7030A0"/>
              </a:solidFill>
            </a:rPr>
            <a:t>biết</a:t>
          </a:r>
          <a:r>
            <a:rPr lang="en-US" sz="2500" kern="1200" dirty="0" smtClean="0">
              <a:solidFill>
                <a:srgbClr val="7030A0"/>
              </a:solidFill>
            </a:rPr>
            <a:t> </a:t>
          </a:r>
          <a:r>
            <a:rPr lang="en-US" sz="2500" kern="1200" dirty="0" err="1" smtClean="0">
              <a:solidFill>
                <a:srgbClr val="7030A0"/>
              </a:solidFill>
            </a:rPr>
            <a:t>về</a:t>
          </a:r>
          <a:r>
            <a:rPr lang="en-US" sz="2500" kern="1200" dirty="0" smtClean="0">
              <a:solidFill>
                <a:srgbClr val="7030A0"/>
              </a:solidFill>
            </a:rPr>
            <a:t> </a:t>
          </a:r>
          <a:r>
            <a:rPr lang="en-US" sz="2500" kern="1200" dirty="0" err="1" smtClean="0">
              <a:solidFill>
                <a:srgbClr val="7030A0"/>
              </a:solidFill>
            </a:rPr>
            <a:t>thành</a:t>
          </a:r>
          <a:r>
            <a:rPr lang="en-US" sz="2500" kern="1200" dirty="0" smtClean="0">
              <a:solidFill>
                <a:srgbClr val="7030A0"/>
              </a:solidFill>
            </a:rPr>
            <a:t> </a:t>
          </a:r>
          <a:r>
            <a:rPr lang="en-US" sz="2500" kern="1200" dirty="0" err="1" smtClean="0">
              <a:solidFill>
                <a:srgbClr val="7030A0"/>
              </a:solidFill>
            </a:rPr>
            <a:t>thị</a:t>
          </a:r>
          <a:r>
            <a:rPr lang="en-US" sz="2500" kern="1200" dirty="0" smtClean="0">
              <a:solidFill>
                <a:srgbClr val="7030A0"/>
              </a:solidFill>
            </a:rPr>
            <a:t> </a:t>
          </a:r>
          <a:r>
            <a:rPr lang="en-US" sz="2500" kern="1200" dirty="0" err="1" smtClean="0">
              <a:solidFill>
                <a:srgbClr val="7030A0"/>
              </a:solidFill>
            </a:rPr>
            <a:t>hoặc</a:t>
          </a:r>
          <a:r>
            <a:rPr lang="en-US" sz="2500" kern="1200" dirty="0" smtClean="0">
              <a:solidFill>
                <a:srgbClr val="7030A0"/>
              </a:solidFill>
            </a:rPr>
            <a:t> </a:t>
          </a:r>
          <a:r>
            <a:rPr lang="en-US" sz="2500" kern="1200" dirty="0" err="1" smtClean="0">
              <a:solidFill>
                <a:srgbClr val="7030A0"/>
              </a:solidFill>
            </a:rPr>
            <a:t>nông</a:t>
          </a:r>
          <a:r>
            <a:rPr lang="en-US" sz="2500" kern="1200" dirty="0" smtClean="0">
              <a:solidFill>
                <a:srgbClr val="7030A0"/>
              </a:solidFill>
            </a:rPr>
            <a:t> </a:t>
          </a:r>
          <a:r>
            <a:rPr lang="en-US" sz="2500" kern="1200" dirty="0" err="1" smtClean="0">
              <a:solidFill>
                <a:srgbClr val="7030A0"/>
              </a:solidFill>
            </a:rPr>
            <a:t>thôn</a:t>
          </a:r>
          <a:r>
            <a:rPr lang="en-US" sz="2500" kern="1200" dirty="0" smtClean="0">
              <a:solidFill>
                <a:srgbClr val="7030A0"/>
              </a:solidFill>
            </a:rPr>
            <a:t>.</a:t>
          </a:r>
          <a:endParaRPr lang="en-US" sz="2500" kern="1200" dirty="0">
            <a:solidFill>
              <a:srgbClr val="7030A0"/>
            </a:solidFill>
          </a:endParaRPr>
        </a:p>
      </dsp:txBody>
      <dsp:txXfrm>
        <a:off x="1100999" y="813128"/>
        <a:ext cx="3962042" cy="918535"/>
      </dsp:txXfrm>
    </dsp:sp>
    <dsp:sp modelId="{588D38D3-B6D1-4531-8918-46B3BEC9A045}">
      <dsp:nvSpPr>
        <dsp:cNvPr id="0" name=""/>
        <dsp:cNvSpPr/>
      </dsp:nvSpPr>
      <dsp:spPr>
        <a:xfrm>
          <a:off x="5368363" y="763437"/>
          <a:ext cx="4061424" cy="101791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en-US" sz="2500" kern="1200" dirty="0" err="1" smtClean="0">
              <a:solidFill>
                <a:srgbClr val="7030A0"/>
              </a:solidFill>
            </a:rPr>
            <a:t>Bài</a:t>
          </a:r>
          <a:r>
            <a:rPr lang="en-US" sz="2500" kern="1200" dirty="0" smtClean="0">
              <a:solidFill>
                <a:srgbClr val="7030A0"/>
              </a:solidFill>
            </a:rPr>
            <a:t> </a:t>
          </a:r>
          <a:r>
            <a:rPr lang="en-US" sz="2500" kern="1200" dirty="0" err="1" smtClean="0">
              <a:solidFill>
                <a:srgbClr val="7030A0"/>
              </a:solidFill>
            </a:rPr>
            <a:t>nói</a:t>
          </a:r>
          <a:r>
            <a:rPr lang="en-US" sz="2500" kern="1200" dirty="0" smtClean="0">
              <a:solidFill>
                <a:srgbClr val="7030A0"/>
              </a:solidFill>
            </a:rPr>
            <a:t> </a:t>
          </a:r>
          <a:r>
            <a:rPr lang="en-US" sz="2500" kern="1200" dirty="0" err="1" smtClean="0">
              <a:solidFill>
                <a:srgbClr val="7030A0"/>
              </a:solidFill>
            </a:rPr>
            <a:t>đủ</a:t>
          </a:r>
          <a:r>
            <a:rPr lang="en-US" sz="2500" kern="1200" dirty="0" smtClean="0">
              <a:solidFill>
                <a:srgbClr val="7030A0"/>
              </a:solidFill>
            </a:rPr>
            <a:t> ý, </a:t>
          </a:r>
          <a:r>
            <a:rPr lang="en-US" sz="2500" kern="1200" dirty="0" err="1" smtClean="0">
              <a:solidFill>
                <a:srgbClr val="7030A0"/>
              </a:solidFill>
            </a:rPr>
            <a:t>dùng</a:t>
          </a:r>
          <a:r>
            <a:rPr lang="en-US" sz="2500" kern="1200" dirty="0" smtClean="0">
              <a:solidFill>
                <a:srgbClr val="7030A0"/>
              </a:solidFill>
            </a:rPr>
            <a:t> </a:t>
          </a:r>
          <a:r>
            <a:rPr lang="en-US" sz="2500" kern="1200" dirty="0" err="1" smtClean="0">
              <a:solidFill>
                <a:srgbClr val="7030A0"/>
              </a:solidFill>
            </a:rPr>
            <a:t>từ</a:t>
          </a:r>
          <a:r>
            <a:rPr lang="en-US" sz="2500" kern="1200" dirty="0" smtClean="0">
              <a:solidFill>
                <a:srgbClr val="7030A0"/>
              </a:solidFill>
            </a:rPr>
            <a:t>, </a:t>
          </a:r>
          <a:r>
            <a:rPr lang="en-US" sz="2500" kern="1200" dirty="0" err="1" smtClean="0">
              <a:solidFill>
                <a:srgbClr val="7030A0"/>
              </a:solidFill>
            </a:rPr>
            <a:t>đặt</a:t>
          </a:r>
          <a:r>
            <a:rPr lang="en-US" sz="2500" kern="1200" dirty="0" smtClean="0">
              <a:solidFill>
                <a:srgbClr val="7030A0"/>
              </a:solidFill>
            </a:rPr>
            <a:t> </a:t>
          </a:r>
          <a:r>
            <a:rPr lang="en-US" sz="2500" kern="1200" dirty="0" err="1" smtClean="0">
              <a:solidFill>
                <a:srgbClr val="7030A0"/>
              </a:solidFill>
            </a:rPr>
            <a:t>câu</a:t>
          </a:r>
          <a:r>
            <a:rPr lang="en-US" sz="2500" kern="1200" dirty="0" smtClean="0">
              <a:solidFill>
                <a:srgbClr val="7030A0"/>
              </a:solidFill>
            </a:rPr>
            <a:t> </a:t>
          </a:r>
          <a:r>
            <a:rPr lang="en-US" sz="2500" kern="1200" dirty="0" err="1" smtClean="0">
              <a:solidFill>
                <a:srgbClr val="7030A0"/>
              </a:solidFill>
            </a:rPr>
            <a:t>đúng</a:t>
          </a:r>
          <a:r>
            <a:rPr lang="en-US" sz="2500" kern="1200" dirty="0" smtClean="0">
              <a:solidFill>
                <a:srgbClr val="7030A0"/>
              </a:solidFill>
            </a:rPr>
            <a:t>, </a:t>
          </a:r>
          <a:r>
            <a:rPr lang="en-US" sz="2500" kern="1200" dirty="0" err="1" smtClean="0">
              <a:solidFill>
                <a:srgbClr val="7030A0"/>
              </a:solidFill>
            </a:rPr>
            <a:t>lời</a:t>
          </a:r>
          <a:r>
            <a:rPr lang="en-US" sz="2500" kern="1200" dirty="0" smtClean="0">
              <a:solidFill>
                <a:srgbClr val="7030A0"/>
              </a:solidFill>
            </a:rPr>
            <a:t> </a:t>
          </a:r>
          <a:r>
            <a:rPr lang="en-US" sz="2500" kern="1200" dirty="0" err="1" smtClean="0">
              <a:solidFill>
                <a:srgbClr val="7030A0"/>
              </a:solidFill>
            </a:rPr>
            <a:t>kể</a:t>
          </a:r>
          <a:r>
            <a:rPr lang="en-US" sz="2500" kern="1200" dirty="0" smtClean="0">
              <a:solidFill>
                <a:srgbClr val="7030A0"/>
              </a:solidFill>
            </a:rPr>
            <a:t> </a:t>
          </a:r>
          <a:r>
            <a:rPr lang="en-US" sz="2500" kern="1200" dirty="0" err="1" smtClean="0">
              <a:solidFill>
                <a:srgbClr val="7030A0"/>
              </a:solidFill>
            </a:rPr>
            <a:t>tự</a:t>
          </a:r>
          <a:r>
            <a:rPr lang="en-US" sz="2500" kern="1200" dirty="0" smtClean="0">
              <a:solidFill>
                <a:srgbClr val="7030A0"/>
              </a:solidFill>
            </a:rPr>
            <a:t> </a:t>
          </a:r>
          <a:r>
            <a:rPr lang="en-US" sz="2500" kern="1200" dirty="0" err="1" smtClean="0">
              <a:solidFill>
                <a:srgbClr val="7030A0"/>
              </a:solidFill>
            </a:rPr>
            <a:t>nhiên</a:t>
          </a:r>
          <a:r>
            <a:rPr lang="en-US" sz="2500" kern="1200" dirty="0" smtClean="0">
              <a:solidFill>
                <a:srgbClr val="7030A0"/>
              </a:solidFill>
            </a:rPr>
            <a:t>.</a:t>
          </a:r>
          <a:endParaRPr lang="en-US" sz="2500" kern="1200" dirty="0">
            <a:solidFill>
              <a:srgbClr val="7030A0"/>
            </a:solidFill>
          </a:endParaRPr>
        </a:p>
      </dsp:txBody>
      <dsp:txXfrm>
        <a:off x="5418054" y="813128"/>
        <a:ext cx="3962042" cy="9185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2B4BDB-4FB1-48C0-990E-A3A36AE42DF1}">
      <dsp:nvSpPr>
        <dsp:cNvPr id="0" name=""/>
        <dsp:cNvSpPr/>
      </dsp:nvSpPr>
      <dsp:spPr>
        <a:xfrm>
          <a:off x="0" y="358"/>
          <a:ext cx="4539178" cy="7722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l" defTabSz="1466850" rtl="0">
            <a:lnSpc>
              <a:spcPct val="90000"/>
            </a:lnSpc>
            <a:spcBef>
              <a:spcPct val="0"/>
            </a:spcBef>
            <a:spcAft>
              <a:spcPct val="35000"/>
            </a:spcAft>
          </a:pPr>
          <a:r>
            <a:rPr lang="en-US" sz="3300" b="1" kern="1200" smtClean="0"/>
            <a:t>THẢO LUẬN NHÓM </a:t>
          </a:r>
          <a:endParaRPr lang="en-US" sz="3300" kern="1200"/>
        </a:p>
      </dsp:txBody>
      <dsp:txXfrm>
        <a:off x="37696" y="38054"/>
        <a:ext cx="4463786" cy="6968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15C96E-5E26-4CEC-BAFF-2C32B2B3E948}">
      <dsp:nvSpPr>
        <dsp:cNvPr id="0" name=""/>
        <dsp:cNvSpPr/>
      </dsp:nvSpPr>
      <dsp:spPr>
        <a:xfrm>
          <a:off x="0" y="266032"/>
          <a:ext cx="5183901" cy="4536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EDD65294-AEFA-4EBE-BE8D-D2F63D19C81C}">
      <dsp:nvSpPr>
        <dsp:cNvPr id="0" name=""/>
        <dsp:cNvSpPr/>
      </dsp:nvSpPr>
      <dsp:spPr>
        <a:xfrm>
          <a:off x="258941" y="352"/>
          <a:ext cx="4776038" cy="531360"/>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7157" tIns="0" rIns="137157" bIns="0" numCol="1" spcCol="1270" anchor="ctr" anchorCtr="0">
          <a:noAutofit/>
        </a:bodyPr>
        <a:lstStyle/>
        <a:p>
          <a:pPr lvl="0" algn="ctr" defTabSz="1778000" rtl="0">
            <a:lnSpc>
              <a:spcPct val="90000"/>
            </a:lnSpc>
            <a:spcBef>
              <a:spcPct val="0"/>
            </a:spcBef>
            <a:spcAft>
              <a:spcPct val="35000"/>
            </a:spcAft>
          </a:pPr>
          <a:r>
            <a:rPr lang="en-US" sz="4000" kern="1200" dirty="0" err="1" smtClean="0"/>
            <a:t>Tiêu</a:t>
          </a:r>
          <a:r>
            <a:rPr lang="en-US" sz="4000" kern="1200" dirty="0" smtClean="0"/>
            <a:t> </a:t>
          </a:r>
          <a:r>
            <a:rPr lang="en-US" sz="4000" kern="1200" dirty="0" err="1" smtClean="0"/>
            <a:t>chí</a:t>
          </a:r>
          <a:r>
            <a:rPr lang="en-US" sz="4000" kern="1200" dirty="0" smtClean="0"/>
            <a:t> </a:t>
          </a:r>
          <a:r>
            <a:rPr lang="en-US" sz="4000" kern="1200" dirty="0" err="1" smtClean="0"/>
            <a:t>đánh</a:t>
          </a:r>
          <a:r>
            <a:rPr lang="en-US" sz="4000" kern="1200" dirty="0" smtClean="0"/>
            <a:t> </a:t>
          </a:r>
          <a:r>
            <a:rPr lang="en-US" sz="4000" kern="1200" dirty="0" err="1" smtClean="0"/>
            <a:t>giá</a:t>
          </a:r>
          <a:endParaRPr lang="en-US" sz="4000" kern="1200" dirty="0"/>
        </a:p>
      </dsp:txBody>
      <dsp:txXfrm>
        <a:off x="284880" y="26291"/>
        <a:ext cx="4724160" cy="47948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00C43E-0E37-4D32-BE9D-3997F3336436}">
      <dsp:nvSpPr>
        <dsp:cNvPr id="0" name=""/>
        <dsp:cNvSpPr/>
      </dsp:nvSpPr>
      <dsp:spPr>
        <a:xfrm>
          <a:off x="786082" y="0"/>
          <a:ext cx="8908931" cy="254479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3D13B60-461F-4477-ACC7-729866F9E01D}">
      <dsp:nvSpPr>
        <dsp:cNvPr id="0" name=""/>
        <dsp:cNvSpPr/>
      </dsp:nvSpPr>
      <dsp:spPr>
        <a:xfrm>
          <a:off x="1051308" y="763437"/>
          <a:ext cx="4061424" cy="101791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en-US" sz="2500" kern="1200" dirty="0" err="1" smtClean="0">
              <a:solidFill>
                <a:srgbClr val="7030A0"/>
              </a:solidFill>
            </a:rPr>
            <a:t>Kể</a:t>
          </a:r>
          <a:r>
            <a:rPr lang="en-US" sz="2500" kern="1200" dirty="0" smtClean="0">
              <a:solidFill>
                <a:srgbClr val="7030A0"/>
              </a:solidFill>
            </a:rPr>
            <a:t> </a:t>
          </a:r>
          <a:r>
            <a:rPr lang="en-US" sz="2500" kern="1200" dirty="0" err="1" smtClean="0">
              <a:solidFill>
                <a:srgbClr val="7030A0"/>
              </a:solidFill>
            </a:rPr>
            <a:t>được</a:t>
          </a:r>
          <a:r>
            <a:rPr lang="en-US" sz="2500" kern="1200" dirty="0" smtClean="0">
              <a:solidFill>
                <a:srgbClr val="7030A0"/>
              </a:solidFill>
            </a:rPr>
            <a:t> </a:t>
          </a:r>
          <a:r>
            <a:rPr lang="en-US" sz="2500" kern="1200" dirty="0" err="1" smtClean="0">
              <a:solidFill>
                <a:srgbClr val="7030A0"/>
              </a:solidFill>
            </a:rPr>
            <a:t>những</a:t>
          </a:r>
          <a:r>
            <a:rPr lang="en-US" sz="2500" kern="1200" dirty="0" smtClean="0">
              <a:solidFill>
                <a:srgbClr val="7030A0"/>
              </a:solidFill>
            </a:rPr>
            <a:t> </a:t>
          </a:r>
          <a:r>
            <a:rPr lang="en-US" sz="2500" kern="1200" dirty="0" err="1" smtClean="0">
              <a:solidFill>
                <a:srgbClr val="7030A0"/>
              </a:solidFill>
            </a:rPr>
            <a:t>điều</a:t>
          </a:r>
          <a:r>
            <a:rPr lang="en-US" sz="2500" kern="1200" dirty="0" smtClean="0">
              <a:solidFill>
                <a:srgbClr val="7030A0"/>
              </a:solidFill>
            </a:rPr>
            <a:t> </a:t>
          </a:r>
          <a:r>
            <a:rPr lang="en-US" sz="2500" kern="1200" dirty="0" err="1" smtClean="0">
              <a:solidFill>
                <a:srgbClr val="7030A0"/>
              </a:solidFill>
            </a:rPr>
            <a:t>em</a:t>
          </a:r>
          <a:r>
            <a:rPr lang="en-US" sz="2500" kern="1200" dirty="0" smtClean="0">
              <a:solidFill>
                <a:srgbClr val="7030A0"/>
              </a:solidFill>
            </a:rPr>
            <a:t> </a:t>
          </a:r>
          <a:r>
            <a:rPr lang="en-US" sz="2500" kern="1200" dirty="0" err="1" smtClean="0">
              <a:solidFill>
                <a:srgbClr val="7030A0"/>
              </a:solidFill>
            </a:rPr>
            <a:t>biết</a:t>
          </a:r>
          <a:r>
            <a:rPr lang="en-US" sz="2500" kern="1200" dirty="0" smtClean="0">
              <a:solidFill>
                <a:srgbClr val="7030A0"/>
              </a:solidFill>
            </a:rPr>
            <a:t> </a:t>
          </a:r>
          <a:r>
            <a:rPr lang="en-US" sz="2500" kern="1200" dirty="0" err="1" smtClean="0">
              <a:solidFill>
                <a:srgbClr val="7030A0"/>
              </a:solidFill>
            </a:rPr>
            <a:t>về</a:t>
          </a:r>
          <a:r>
            <a:rPr lang="en-US" sz="2500" kern="1200" dirty="0" smtClean="0">
              <a:solidFill>
                <a:srgbClr val="7030A0"/>
              </a:solidFill>
            </a:rPr>
            <a:t> </a:t>
          </a:r>
          <a:r>
            <a:rPr lang="en-US" sz="2500" kern="1200" dirty="0" err="1" smtClean="0">
              <a:solidFill>
                <a:srgbClr val="7030A0"/>
              </a:solidFill>
            </a:rPr>
            <a:t>thành</a:t>
          </a:r>
          <a:r>
            <a:rPr lang="en-US" sz="2500" kern="1200" dirty="0" smtClean="0">
              <a:solidFill>
                <a:srgbClr val="7030A0"/>
              </a:solidFill>
            </a:rPr>
            <a:t> </a:t>
          </a:r>
          <a:r>
            <a:rPr lang="en-US" sz="2500" kern="1200" dirty="0" err="1" smtClean="0">
              <a:solidFill>
                <a:srgbClr val="7030A0"/>
              </a:solidFill>
            </a:rPr>
            <a:t>thị</a:t>
          </a:r>
          <a:r>
            <a:rPr lang="en-US" sz="2500" kern="1200" dirty="0" smtClean="0">
              <a:solidFill>
                <a:srgbClr val="7030A0"/>
              </a:solidFill>
            </a:rPr>
            <a:t> </a:t>
          </a:r>
          <a:r>
            <a:rPr lang="en-US" sz="2500" kern="1200" dirty="0" err="1" smtClean="0">
              <a:solidFill>
                <a:srgbClr val="7030A0"/>
              </a:solidFill>
            </a:rPr>
            <a:t>hoặc</a:t>
          </a:r>
          <a:r>
            <a:rPr lang="en-US" sz="2500" kern="1200" dirty="0" smtClean="0">
              <a:solidFill>
                <a:srgbClr val="7030A0"/>
              </a:solidFill>
            </a:rPr>
            <a:t> </a:t>
          </a:r>
          <a:r>
            <a:rPr lang="en-US" sz="2500" kern="1200" dirty="0" err="1" smtClean="0">
              <a:solidFill>
                <a:srgbClr val="7030A0"/>
              </a:solidFill>
            </a:rPr>
            <a:t>nông</a:t>
          </a:r>
          <a:r>
            <a:rPr lang="en-US" sz="2500" kern="1200" dirty="0" smtClean="0">
              <a:solidFill>
                <a:srgbClr val="7030A0"/>
              </a:solidFill>
            </a:rPr>
            <a:t> </a:t>
          </a:r>
          <a:r>
            <a:rPr lang="en-US" sz="2500" kern="1200" dirty="0" err="1" smtClean="0">
              <a:solidFill>
                <a:srgbClr val="7030A0"/>
              </a:solidFill>
            </a:rPr>
            <a:t>thôn</a:t>
          </a:r>
          <a:r>
            <a:rPr lang="en-US" sz="2500" kern="1200" dirty="0" smtClean="0">
              <a:solidFill>
                <a:srgbClr val="7030A0"/>
              </a:solidFill>
            </a:rPr>
            <a:t>.</a:t>
          </a:r>
          <a:endParaRPr lang="en-US" sz="2500" kern="1200" dirty="0">
            <a:solidFill>
              <a:srgbClr val="7030A0"/>
            </a:solidFill>
          </a:endParaRPr>
        </a:p>
      </dsp:txBody>
      <dsp:txXfrm>
        <a:off x="1100999" y="813128"/>
        <a:ext cx="3962042" cy="918535"/>
      </dsp:txXfrm>
    </dsp:sp>
    <dsp:sp modelId="{588D38D3-B6D1-4531-8918-46B3BEC9A045}">
      <dsp:nvSpPr>
        <dsp:cNvPr id="0" name=""/>
        <dsp:cNvSpPr/>
      </dsp:nvSpPr>
      <dsp:spPr>
        <a:xfrm>
          <a:off x="5368363" y="763437"/>
          <a:ext cx="4061424" cy="101791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en-US" sz="2500" kern="1200" dirty="0" err="1" smtClean="0">
              <a:solidFill>
                <a:srgbClr val="7030A0"/>
              </a:solidFill>
            </a:rPr>
            <a:t>Bài</a:t>
          </a:r>
          <a:r>
            <a:rPr lang="en-US" sz="2500" kern="1200" dirty="0" smtClean="0">
              <a:solidFill>
                <a:srgbClr val="7030A0"/>
              </a:solidFill>
            </a:rPr>
            <a:t> </a:t>
          </a:r>
          <a:r>
            <a:rPr lang="en-US" sz="2500" kern="1200" dirty="0" err="1" smtClean="0">
              <a:solidFill>
                <a:srgbClr val="7030A0"/>
              </a:solidFill>
            </a:rPr>
            <a:t>nói</a:t>
          </a:r>
          <a:r>
            <a:rPr lang="en-US" sz="2500" kern="1200" dirty="0" smtClean="0">
              <a:solidFill>
                <a:srgbClr val="7030A0"/>
              </a:solidFill>
            </a:rPr>
            <a:t> </a:t>
          </a:r>
          <a:r>
            <a:rPr lang="en-US" sz="2500" kern="1200" dirty="0" err="1" smtClean="0">
              <a:solidFill>
                <a:srgbClr val="7030A0"/>
              </a:solidFill>
            </a:rPr>
            <a:t>đủ</a:t>
          </a:r>
          <a:r>
            <a:rPr lang="en-US" sz="2500" kern="1200" dirty="0" smtClean="0">
              <a:solidFill>
                <a:srgbClr val="7030A0"/>
              </a:solidFill>
            </a:rPr>
            <a:t> ý, </a:t>
          </a:r>
          <a:r>
            <a:rPr lang="en-US" sz="2500" kern="1200" dirty="0" err="1" smtClean="0">
              <a:solidFill>
                <a:srgbClr val="7030A0"/>
              </a:solidFill>
            </a:rPr>
            <a:t>dùng</a:t>
          </a:r>
          <a:r>
            <a:rPr lang="en-US" sz="2500" kern="1200" dirty="0" smtClean="0">
              <a:solidFill>
                <a:srgbClr val="7030A0"/>
              </a:solidFill>
            </a:rPr>
            <a:t> </a:t>
          </a:r>
          <a:r>
            <a:rPr lang="en-US" sz="2500" kern="1200" dirty="0" err="1" smtClean="0">
              <a:solidFill>
                <a:srgbClr val="7030A0"/>
              </a:solidFill>
            </a:rPr>
            <a:t>từ</a:t>
          </a:r>
          <a:r>
            <a:rPr lang="en-US" sz="2500" kern="1200" dirty="0" smtClean="0">
              <a:solidFill>
                <a:srgbClr val="7030A0"/>
              </a:solidFill>
            </a:rPr>
            <a:t>, </a:t>
          </a:r>
          <a:r>
            <a:rPr lang="en-US" sz="2500" kern="1200" dirty="0" err="1" smtClean="0">
              <a:solidFill>
                <a:srgbClr val="7030A0"/>
              </a:solidFill>
            </a:rPr>
            <a:t>đặt</a:t>
          </a:r>
          <a:r>
            <a:rPr lang="en-US" sz="2500" kern="1200" dirty="0" smtClean="0">
              <a:solidFill>
                <a:srgbClr val="7030A0"/>
              </a:solidFill>
            </a:rPr>
            <a:t> </a:t>
          </a:r>
          <a:r>
            <a:rPr lang="en-US" sz="2500" kern="1200" dirty="0" err="1" smtClean="0">
              <a:solidFill>
                <a:srgbClr val="7030A0"/>
              </a:solidFill>
            </a:rPr>
            <a:t>câu</a:t>
          </a:r>
          <a:r>
            <a:rPr lang="en-US" sz="2500" kern="1200" dirty="0" smtClean="0">
              <a:solidFill>
                <a:srgbClr val="7030A0"/>
              </a:solidFill>
            </a:rPr>
            <a:t> </a:t>
          </a:r>
          <a:r>
            <a:rPr lang="en-US" sz="2500" kern="1200" dirty="0" err="1" smtClean="0">
              <a:solidFill>
                <a:srgbClr val="7030A0"/>
              </a:solidFill>
            </a:rPr>
            <a:t>đúng</a:t>
          </a:r>
          <a:r>
            <a:rPr lang="en-US" sz="2500" kern="1200" dirty="0" smtClean="0">
              <a:solidFill>
                <a:srgbClr val="7030A0"/>
              </a:solidFill>
            </a:rPr>
            <a:t>, </a:t>
          </a:r>
          <a:r>
            <a:rPr lang="en-US" sz="2500" kern="1200" dirty="0" err="1" smtClean="0">
              <a:solidFill>
                <a:srgbClr val="7030A0"/>
              </a:solidFill>
            </a:rPr>
            <a:t>lời</a:t>
          </a:r>
          <a:r>
            <a:rPr lang="en-US" sz="2500" kern="1200" dirty="0" smtClean="0">
              <a:solidFill>
                <a:srgbClr val="7030A0"/>
              </a:solidFill>
            </a:rPr>
            <a:t> </a:t>
          </a:r>
          <a:r>
            <a:rPr lang="en-US" sz="2500" kern="1200" dirty="0" err="1" smtClean="0">
              <a:solidFill>
                <a:srgbClr val="7030A0"/>
              </a:solidFill>
            </a:rPr>
            <a:t>kể</a:t>
          </a:r>
          <a:r>
            <a:rPr lang="en-US" sz="2500" kern="1200" dirty="0" smtClean="0">
              <a:solidFill>
                <a:srgbClr val="7030A0"/>
              </a:solidFill>
            </a:rPr>
            <a:t> </a:t>
          </a:r>
          <a:r>
            <a:rPr lang="en-US" sz="2500" kern="1200" dirty="0" err="1" smtClean="0">
              <a:solidFill>
                <a:srgbClr val="7030A0"/>
              </a:solidFill>
            </a:rPr>
            <a:t>tự</a:t>
          </a:r>
          <a:r>
            <a:rPr lang="en-US" sz="2500" kern="1200" dirty="0" smtClean="0">
              <a:solidFill>
                <a:srgbClr val="7030A0"/>
              </a:solidFill>
            </a:rPr>
            <a:t> </a:t>
          </a:r>
          <a:r>
            <a:rPr lang="en-US" sz="2500" kern="1200" dirty="0" err="1" smtClean="0">
              <a:solidFill>
                <a:srgbClr val="7030A0"/>
              </a:solidFill>
            </a:rPr>
            <a:t>nhiên</a:t>
          </a:r>
          <a:r>
            <a:rPr lang="en-US" sz="2500" kern="1200" dirty="0" smtClean="0">
              <a:solidFill>
                <a:srgbClr val="7030A0"/>
              </a:solidFill>
            </a:rPr>
            <a:t>.</a:t>
          </a:r>
          <a:endParaRPr lang="en-US" sz="2500" kern="1200" dirty="0">
            <a:solidFill>
              <a:srgbClr val="7030A0"/>
            </a:solidFill>
          </a:endParaRPr>
        </a:p>
      </dsp:txBody>
      <dsp:txXfrm>
        <a:off x="5418054" y="813128"/>
        <a:ext cx="3962042" cy="91853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2021/12/24</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9229382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741939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4901309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6540028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6149840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704533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5233467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61892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4186479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392114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974942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9045813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150590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2021/12/24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transition spd="slow" advClick="0" advTm="1000">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2021/12/24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transition spd="slow" advClick="0" advTm="1000">
    <p:comb/>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Hai Nội dung">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smtClean="0"/>
              <a:t>Bấm &amp; sửa kiểu tiêu đề</a:t>
            </a:r>
            <a:endParaRPr lang="en-US"/>
          </a:p>
        </p:txBody>
      </p:sp>
      <p:sp>
        <p:nvSpPr>
          <p:cNvPr id="3" name="Nơi giữ chỗ cho Nội dung 2"/>
          <p:cNvSpPr>
            <a:spLocks noGrp="1"/>
          </p:cNvSpPr>
          <p:nvPr>
            <p:ph sz="half" idx="1"/>
          </p:nvPr>
        </p:nvSpPr>
        <p:spPr>
          <a:xfrm>
            <a:off x="609521" y="1600574"/>
            <a:ext cx="5384099" cy="452701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Nội dung 3"/>
          <p:cNvSpPr>
            <a:spLocks noGrp="1"/>
          </p:cNvSpPr>
          <p:nvPr>
            <p:ph sz="half" idx="2"/>
          </p:nvPr>
        </p:nvSpPr>
        <p:spPr>
          <a:xfrm>
            <a:off x="6196793" y="1600574"/>
            <a:ext cx="5384099" cy="452701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5"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7"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613C0A43-D92D-48A4-B792-C448B0B3F946}"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425166259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Phép so sánh">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lvl1pPr>
              <a:defRPr/>
            </a:lvl1pPr>
          </a:lstStyle>
          <a:p>
            <a:r>
              <a:rPr lang="vi-VN" smtClean="0"/>
              <a:t>Bấm &amp; sửa kiểu tiêu đề</a:t>
            </a:r>
            <a:endParaRPr lang="en-US"/>
          </a:p>
        </p:txBody>
      </p:sp>
      <p:sp>
        <p:nvSpPr>
          <p:cNvPr id="3" name="Nơi giữ chỗ cho Văn bản 2"/>
          <p:cNvSpPr>
            <a:spLocks noGrp="1"/>
          </p:cNvSpPr>
          <p:nvPr>
            <p:ph type="body" idx="1"/>
          </p:nvPr>
        </p:nvSpPr>
        <p:spPr>
          <a:xfrm>
            <a:off x="609521" y="1535471"/>
            <a:ext cx="5386216" cy="639911"/>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vi-VN" smtClean="0"/>
              <a:t>Bấm &amp; sửa kiểu tiêu đề</a:t>
            </a:r>
          </a:p>
        </p:txBody>
      </p:sp>
      <p:sp>
        <p:nvSpPr>
          <p:cNvPr id="4" name="Nơi giữ chỗ cho Nội dung 3"/>
          <p:cNvSpPr>
            <a:spLocks noGrp="1"/>
          </p:cNvSpPr>
          <p:nvPr>
            <p:ph sz="half" idx="2"/>
          </p:nvPr>
        </p:nvSpPr>
        <p:spPr>
          <a:xfrm>
            <a:off x="609521" y="2175379"/>
            <a:ext cx="5386216"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5" name="Nơi giữ chỗ cho Văn bản 4"/>
          <p:cNvSpPr>
            <a:spLocks noGrp="1"/>
          </p:cNvSpPr>
          <p:nvPr>
            <p:ph type="body" sz="quarter" idx="3"/>
          </p:nvPr>
        </p:nvSpPr>
        <p:spPr>
          <a:xfrm>
            <a:off x="6192572" y="1535471"/>
            <a:ext cx="5388332" cy="639911"/>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vi-VN" smtClean="0"/>
              <a:t>Bấm &amp; sửa kiểu tiêu đề</a:t>
            </a:r>
          </a:p>
        </p:txBody>
      </p:sp>
      <p:sp>
        <p:nvSpPr>
          <p:cNvPr id="6" name="Nơi giữ chỗ cho Nội dung 5"/>
          <p:cNvSpPr>
            <a:spLocks noGrp="1"/>
          </p:cNvSpPr>
          <p:nvPr>
            <p:ph sz="quarter" idx="4"/>
          </p:nvPr>
        </p:nvSpPr>
        <p:spPr>
          <a:xfrm>
            <a:off x="6192572" y="2175379"/>
            <a:ext cx="5388332"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7"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8"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9"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8A3F35B3-3BA2-42B4-BCA0-E9D33BE32AA1}"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46987781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Chỉ Tiêu đề">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smtClean="0"/>
              <a:t>Bấm &amp; sửa kiểu tiêu đề</a:t>
            </a:r>
            <a:endParaRPr lang="en-US"/>
          </a:p>
        </p:txBody>
      </p:sp>
      <p:sp>
        <p:nvSpPr>
          <p:cNvPr id="3"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4"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5"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0CABA525-6904-49A4-8EE4-4C485D38F544}"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156691837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Trống">
    <p:spTree>
      <p:nvGrpSpPr>
        <p:cNvPr id="1" name=""/>
        <p:cNvGrpSpPr/>
        <p:nvPr/>
      </p:nvGrpSpPr>
      <p:grpSpPr>
        <a:xfrm>
          <a:off x="0" y="0"/>
          <a:ext cx="0" cy="0"/>
          <a:chOff x="0" y="0"/>
          <a:chExt cx="0" cy="0"/>
        </a:xfrm>
      </p:grpSpPr>
      <p:sp>
        <p:nvSpPr>
          <p:cNvPr id="2"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3"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4"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C6276C70-2481-4569-A34F-24694D6CD6F8}"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43270203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Nội dung với Phụ đề">
    <p:spTree>
      <p:nvGrpSpPr>
        <p:cNvPr id="1" name=""/>
        <p:cNvGrpSpPr/>
        <p:nvPr/>
      </p:nvGrpSpPr>
      <p:grpSpPr>
        <a:xfrm>
          <a:off x="0" y="0"/>
          <a:ext cx="0" cy="0"/>
          <a:chOff x="0" y="0"/>
          <a:chExt cx="0" cy="0"/>
        </a:xfrm>
      </p:grpSpPr>
      <p:sp>
        <p:nvSpPr>
          <p:cNvPr id="2" name="Tiêu đề 1"/>
          <p:cNvSpPr>
            <a:spLocks noGrp="1"/>
          </p:cNvSpPr>
          <p:nvPr>
            <p:ph type="title"/>
          </p:nvPr>
        </p:nvSpPr>
        <p:spPr>
          <a:xfrm>
            <a:off x="609532" y="273114"/>
            <a:ext cx="4010562" cy="1162320"/>
          </a:xfrm>
        </p:spPr>
        <p:txBody>
          <a:bodyPr anchor="b"/>
          <a:lstStyle>
            <a:lvl1pPr algn="l">
              <a:defRPr sz="2000" b="1"/>
            </a:lvl1pPr>
          </a:lstStyle>
          <a:p>
            <a:r>
              <a:rPr lang="vi-VN" smtClean="0"/>
              <a:t>Bấm &amp; sửa kiểu tiêu đề</a:t>
            </a:r>
            <a:endParaRPr lang="en-US"/>
          </a:p>
        </p:txBody>
      </p:sp>
      <p:sp>
        <p:nvSpPr>
          <p:cNvPr id="3" name="Nơi giữ chỗ cho Nội dung 2"/>
          <p:cNvSpPr>
            <a:spLocks noGrp="1"/>
          </p:cNvSpPr>
          <p:nvPr>
            <p:ph idx="1"/>
          </p:nvPr>
        </p:nvSpPr>
        <p:spPr>
          <a:xfrm>
            <a:off x="4766113" y="273120"/>
            <a:ext cx="6814780" cy="585446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Văn bản 3"/>
          <p:cNvSpPr>
            <a:spLocks noGrp="1"/>
          </p:cNvSpPr>
          <p:nvPr>
            <p:ph type="body" sz="half" idx="2"/>
          </p:nvPr>
        </p:nvSpPr>
        <p:spPr>
          <a:xfrm>
            <a:off x="609532" y="1435436"/>
            <a:ext cx="4010562" cy="4692150"/>
          </a:xfrm>
        </p:spPr>
        <p:txBody>
          <a:bodyPr/>
          <a:lstStyle>
            <a:lvl1pPr marL="0" indent="0">
              <a:buNone/>
              <a:defRPr sz="1400"/>
            </a:lvl1pPr>
            <a:lvl2pPr marL="457154" indent="0">
              <a:buNone/>
              <a:defRPr sz="1200"/>
            </a:lvl2pPr>
            <a:lvl3pPr marL="914309" indent="0">
              <a:buNone/>
              <a:defRPr sz="1000"/>
            </a:lvl3pPr>
            <a:lvl4pPr marL="1371463" indent="0">
              <a:buNone/>
              <a:defRPr sz="900"/>
            </a:lvl4pPr>
            <a:lvl5pPr marL="1828617" indent="0">
              <a:buNone/>
              <a:defRPr sz="900"/>
            </a:lvl5pPr>
            <a:lvl6pPr marL="2285771" indent="0">
              <a:buNone/>
              <a:defRPr sz="900"/>
            </a:lvl6pPr>
            <a:lvl7pPr marL="2742926" indent="0">
              <a:buNone/>
              <a:defRPr sz="900"/>
            </a:lvl7pPr>
            <a:lvl8pPr marL="3200080" indent="0">
              <a:buNone/>
              <a:defRPr sz="900"/>
            </a:lvl8pPr>
            <a:lvl9pPr marL="3657234" indent="0">
              <a:buNone/>
              <a:defRPr sz="900"/>
            </a:lvl9pPr>
          </a:lstStyle>
          <a:p>
            <a:pPr lvl="0"/>
            <a:r>
              <a:rPr lang="vi-VN" smtClean="0"/>
              <a:t>Bấm &amp; sửa kiểu tiêu đề</a:t>
            </a:r>
          </a:p>
        </p:txBody>
      </p:sp>
      <p:sp>
        <p:nvSpPr>
          <p:cNvPr id="5"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7"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9031E4C9-6F52-4F55-93CF-2DE61C2CCB41}"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160589765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Ảnh với Phụ đề">
    <p:spTree>
      <p:nvGrpSpPr>
        <p:cNvPr id="1" name=""/>
        <p:cNvGrpSpPr/>
        <p:nvPr/>
      </p:nvGrpSpPr>
      <p:grpSpPr>
        <a:xfrm>
          <a:off x="0" y="0"/>
          <a:ext cx="0" cy="0"/>
          <a:chOff x="0" y="0"/>
          <a:chExt cx="0" cy="0"/>
        </a:xfrm>
      </p:grpSpPr>
      <p:sp>
        <p:nvSpPr>
          <p:cNvPr id="2" name="Tiêu đề 1"/>
          <p:cNvSpPr>
            <a:spLocks noGrp="1"/>
          </p:cNvSpPr>
          <p:nvPr>
            <p:ph type="title"/>
          </p:nvPr>
        </p:nvSpPr>
        <p:spPr>
          <a:xfrm>
            <a:off x="2389406" y="4801714"/>
            <a:ext cx="7314248" cy="566871"/>
          </a:xfrm>
        </p:spPr>
        <p:txBody>
          <a:bodyPr anchor="b"/>
          <a:lstStyle>
            <a:lvl1pPr algn="l">
              <a:defRPr sz="2000" b="1"/>
            </a:lvl1pPr>
          </a:lstStyle>
          <a:p>
            <a:r>
              <a:rPr lang="vi-VN" smtClean="0"/>
              <a:t>Bấm &amp; sửa kiểu tiêu đề</a:t>
            </a:r>
            <a:endParaRPr lang="en-US"/>
          </a:p>
        </p:txBody>
      </p:sp>
      <p:sp>
        <p:nvSpPr>
          <p:cNvPr id="3" name="Nơi giữ chỗ cho Hình ảnh 2"/>
          <p:cNvSpPr>
            <a:spLocks noGrp="1"/>
          </p:cNvSpPr>
          <p:nvPr>
            <p:ph type="pic" idx="1"/>
          </p:nvPr>
        </p:nvSpPr>
        <p:spPr>
          <a:xfrm>
            <a:off x="2389406" y="612917"/>
            <a:ext cx="7314248" cy="4115753"/>
          </a:xfrm>
        </p:spPr>
        <p:txBody>
          <a:bodyPr rtlCol="0">
            <a:normAutofit/>
          </a:bodyPr>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pPr lvl="0"/>
            <a:endParaRPr lang="en-US" noProof="0" smtClean="0"/>
          </a:p>
        </p:txBody>
      </p:sp>
      <p:sp>
        <p:nvSpPr>
          <p:cNvPr id="4" name="Nơi giữ chỗ cho Văn bản 3"/>
          <p:cNvSpPr>
            <a:spLocks noGrp="1"/>
          </p:cNvSpPr>
          <p:nvPr>
            <p:ph type="body" sz="half" idx="2"/>
          </p:nvPr>
        </p:nvSpPr>
        <p:spPr>
          <a:xfrm>
            <a:off x="2389406" y="5368586"/>
            <a:ext cx="7314248" cy="805050"/>
          </a:xfrm>
        </p:spPr>
        <p:txBody>
          <a:bodyPr/>
          <a:lstStyle>
            <a:lvl1pPr marL="0" indent="0">
              <a:buNone/>
              <a:defRPr sz="1400"/>
            </a:lvl1pPr>
            <a:lvl2pPr marL="457154" indent="0">
              <a:buNone/>
              <a:defRPr sz="1200"/>
            </a:lvl2pPr>
            <a:lvl3pPr marL="914309" indent="0">
              <a:buNone/>
              <a:defRPr sz="1000"/>
            </a:lvl3pPr>
            <a:lvl4pPr marL="1371463" indent="0">
              <a:buNone/>
              <a:defRPr sz="900"/>
            </a:lvl4pPr>
            <a:lvl5pPr marL="1828617" indent="0">
              <a:buNone/>
              <a:defRPr sz="900"/>
            </a:lvl5pPr>
            <a:lvl6pPr marL="2285771" indent="0">
              <a:buNone/>
              <a:defRPr sz="900"/>
            </a:lvl6pPr>
            <a:lvl7pPr marL="2742926" indent="0">
              <a:buNone/>
              <a:defRPr sz="900"/>
            </a:lvl7pPr>
            <a:lvl8pPr marL="3200080" indent="0">
              <a:buNone/>
              <a:defRPr sz="900"/>
            </a:lvl8pPr>
            <a:lvl9pPr marL="3657234" indent="0">
              <a:buNone/>
              <a:defRPr sz="900"/>
            </a:lvl9pPr>
          </a:lstStyle>
          <a:p>
            <a:pPr lvl="0"/>
            <a:r>
              <a:rPr lang="vi-VN" smtClean="0"/>
              <a:t>Bấm &amp; sửa kiểu tiêu đề</a:t>
            </a:r>
          </a:p>
        </p:txBody>
      </p:sp>
      <p:sp>
        <p:nvSpPr>
          <p:cNvPr id="5"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7"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EF5E98CF-6276-4C2B-B94D-B64B90B4CB8E}"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217733258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smtClean="0"/>
              <a:t>Bấm &amp; sửa kiểu tiêu đề</a:t>
            </a:r>
            <a:endParaRPr lang="en-US"/>
          </a:p>
        </p:txBody>
      </p:sp>
      <p:sp>
        <p:nvSpPr>
          <p:cNvPr id="3" name="Nơi giữ chỗ cho Văn bản Dọc 2"/>
          <p:cNvSpPr>
            <a:spLocks noGrp="1"/>
          </p:cNvSpPr>
          <p:nvPr>
            <p:ph type="body" orient="vert" idx="1"/>
          </p:nvPr>
        </p:nvSpPr>
        <p:spPr/>
        <p:txBody>
          <a:bodyPr vert="eaVert"/>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5"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A448056B-F7C6-401D-9381-9EEF437969A6}"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29807028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ề Dọc 1"/>
          <p:cNvSpPr>
            <a:spLocks noGrp="1"/>
          </p:cNvSpPr>
          <p:nvPr>
            <p:ph type="title" orient="vert"/>
          </p:nvPr>
        </p:nvSpPr>
        <p:spPr>
          <a:xfrm>
            <a:off x="8838049" y="274705"/>
            <a:ext cx="2742843" cy="5852880"/>
          </a:xfrm>
        </p:spPr>
        <p:txBody>
          <a:bodyPr vert="eaVert"/>
          <a:lstStyle/>
          <a:p>
            <a:r>
              <a:rPr lang="vi-VN" smtClean="0"/>
              <a:t>Bấm &amp; sửa kiểu tiêu đề</a:t>
            </a:r>
            <a:endParaRPr lang="en-US"/>
          </a:p>
        </p:txBody>
      </p:sp>
      <p:sp>
        <p:nvSpPr>
          <p:cNvPr id="3" name="Nơi giữ chỗ cho Văn bản Dọc 2"/>
          <p:cNvSpPr>
            <a:spLocks noGrp="1"/>
          </p:cNvSpPr>
          <p:nvPr>
            <p:ph type="body" orient="vert" idx="1"/>
          </p:nvPr>
        </p:nvSpPr>
        <p:spPr>
          <a:xfrm>
            <a:off x="609521" y="274705"/>
            <a:ext cx="8025355" cy="5852880"/>
          </a:xfrm>
        </p:spPr>
        <p:txBody>
          <a:bodyPr vert="eaVert"/>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5"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2B32E5D0-8446-47A6-9847-6F198183BDE8}"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2746864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2021/12/24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transition spd="slow" advClick="0" advTm="1000">
    <p:comb/>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transition spd="slow" advClick="0" advTm="1000">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transition spd="slow" advClick="0" advTm="1000">
    <p:comb/>
  </p:transition>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24/12/2021</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transition spd="slow" advClick="0" advTm="1000">
    <p:comb/>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transition spd="slow" advClick="0" advTm="1000">
    <p:comb/>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transition spd="slow" advClick="0" advTm="1000">
    <p:comb/>
  </p:transition>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24/12/2021</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transition spd="slow" advClick="0" advTm="1000">
    <p:comb/>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transition spd="slow" advClick="0" advTm="1000">
    <p:comb/>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transition spd="slow" advClick="0" advTm="1000">
    <p:comb/>
  </p:transition>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2021/12/24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transition spd="slow" advClick="0" advTm="1000">
    <p:comb/>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24/12/2021</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transition spd="slow" advClick="0" advTm="1000">
    <p:comb/>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transition spd="slow" advClick="0" advTm="1000">
    <p:comb/>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transition spd="slow" advClick="0" advTm="1000">
    <p:comb/>
  </p:transition>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24/12/2021</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transition spd="slow" advClick="0" advTm="1000">
    <p:comb/>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transition spd="slow" advClick="0" advTm="1000">
    <p:comb/>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transition spd="slow" advClick="0" advTm="1000">
    <p:comb/>
  </p:transition>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24/12/2021</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transition spd="slow" advClick="0" advTm="1000">
    <p:comb/>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transition spd="slow" advClick="0" advTm="1000">
    <p:comb/>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transition spd="slow" advClick="0" advTm="1000">
    <p:comb/>
  </p:transition>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24/12/2021</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transition spd="slow" advClick="0" advTm="1000">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2021/12/24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transition spd="slow" advClick="0" advTm="1000">
    <p:comb/>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transition spd="slow" advClick="0" advTm="1000">
    <p:comb/>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transition spd="slow" advClick="0" advTm="1000">
    <p:comb/>
  </p:transition>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24/12/2021</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transition spd="slow" advClick="0" advTm="1000">
    <p:comb/>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transition spd="slow" advClick="0" advTm="1000">
    <p:comb/>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transition spd="slow" advClick="0" advTm="1000">
    <p:comb/>
  </p:transition>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24/12/2021</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transition spd="slow" advClick="0" advTm="1000">
    <p:comb/>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transition spd="slow" advClick="0" advTm="1000">
    <p:comb/>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10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252406448"/>
      </p:ext>
    </p:extLst>
  </p:cSld>
  <p:clrMapOvr>
    <a:masterClrMapping/>
  </p:clrMapOvr>
  <p:transition spd="slow" advClick="0" advTm="1000">
    <p:comb/>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9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847708737"/>
      </p:ext>
    </p:extLst>
  </p:cSld>
  <p:clrMapOvr>
    <a:masterClrMapping/>
  </p:clrMapOvr>
  <p:transition spd="slow" advClick="0" advTm="1000">
    <p:comb/>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079730452"/>
      </p:ext>
    </p:extLst>
  </p:cSld>
  <p:clrMapOvr>
    <a:masterClrMapping/>
  </p:clrMapOvr>
  <p:transition spd="slow" advClick="0" advTm="1000">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2021/12/24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transition spd="slow" advClick="0" advTm="1000">
    <p:comb/>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7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496783688"/>
      </p:ext>
    </p:extLst>
  </p:cSld>
  <p:clrMapOvr>
    <a:masterClrMapping/>
  </p:clrMapOvr>
  <p:transition spd="slow" advClick="0" advTm="1000">
    <p:comb/>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7584854"/>
      </p:ext>
    </p:extLst>
  </p:cSld>
  <p:clrMapOvr>
    <a:masterClrMapping/>
  </p:clrMapOvr>
  <p:transition spd="slow" advClick="0" advTm="1000">
    <p:comb/>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570627882"/>
      </p:ext>
    </p:extLst>
  </p:cSld>
  <p:clrMapOvr>
    <a:masterClrMapping/>
  </p:clrMapOvr>
  <p:transition spd="slow" advClick="0" advTm="1000">
    <p:comb/>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821008571"/>
      </p:ext>
    </p:extLst>
  </p:cSld>
  <p:clrMapOvr>
    <a:masterClrMapping/>
  </p:clrMapOvr>
  <p:transition spd="slow" advClick="0" advTm="1000">
    <p:comb/>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67066144"/>
      </p:ext>
    </p:extLst>
  </p:cSld>
  <p:clrMapOvr>
    <a:masterClrMapping/>
  </p:clrMapOvr>
  <p:transition spd="slow" advClick="0" advTm="1000">
    <p:comb/>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882151827"/>
      </p:ext>
    </p:extLst>
  </p:cSld>
  <p:clrMapOvr>
    <a:masterClrMapping/>
  </p:clrMapOvr>
  <p:transition spd="slow" advClick="0" advTm="1000">
    <p:comb/>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transition spd="slow" advClick="0" advTm="1000">
    <p:comb/>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transition spd="slow" advClick="0" advTm="1000">
    <p:comb/>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transition spd="slow" advClick="0" advTm="1000">
    <p:comb/>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transition spd="slow" advClick="0" advTm="1000">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2021/12/24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transition spd="slow" advClick="0" advTm="1000">
    <p:comb/>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transition spd="slow" advClick="0" advTm="1000">
    <p:comb/>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transition spd="slow" advClick="0" advTm="1000">
    <p:comb/>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509520265"/>
      </p:ext>
    </p:extLst>
  </p:cSld>
  <p:clrMapOvr>
    <a:masterClrMapping/>
  </p:clrMapOvr>
  <p:transition spd="slow" advClick="0" advTm="1000">
    <p:comb/>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593207442"/>
      </p:ext>
    </p:extLst>
  </p:cSld>
  <p:clrMapOvr>
    <a:masterClrMapping/>
  </p:clrMapOvr>
  <p:transition spd="slow" advClick="0" advTm="1000">
    <p:comb/>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40167304"/>
      </p:ext>
    </p:extLst>
  </p:cSld>
  <p:clrMapOvr>
    <a:masterClrMapping/>
  </p:clrMapOvr>
  <p:transition spd="slow" advClick="0" advTm="1000">
    <p:comb/>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transition spd="slow" advClick="0" advTm="1000">
    <p:comb/>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3796340"/>
      </p:ext>
    </p:extLst>
  </p:cSld>
  <p:clrMapOvr>
    <a:masterClrMapping/>
  </p:clrMapOvr>
  <p:transition spd="slow" advClick="0" advTm="1000">
    <p:comb/>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3446336"/>
      </p:ext>
    </p:extLst>
  </p:cSld>
  <p:clrMapOvr>
    <a:masterClrMapping/>
  </p:clrMapOvr>
  <p:transition spd="slow" advClick="0" advTm="1000">
    <p:comb/>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8578497"/>
      </p:ext>
    </p:extLst>
  </p:cSld>
  <p:clrMapOvr>
    <a:masterClrMapping/>
  </p:clrMapOvr>
  <p:transition spd="slow" advClick="0" advTm="1000">
    <p:comb/>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7383913"/>
      </p:ext>
    </p:extLst>
  </p:cSld>
  <p:clrMapOvr>
    <a:masterClrMapping/>
  </p:clrMapOvr>
  <p:transition spd="slow" advClick="0" advTm="1000">
    <p:comb/>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2021/12/24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transition spd="slow" advClick="0" advTm="1000">
    <p:comb/>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8625322"/>
      </p:ext>
    </p:extLst>
  </p:cSld>
  <p:clrMapOvr>
    <a:masterClrMapping/>
  </p:clrMapOvr>
  <p:transition spd="slow" advClick="0" advTm="1000">
    <p:comb/>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811817"/>
      </p:ext>
    </p:extLst>
  </p:cSld>
  <p:clrMapOvr>
    <a:masterClrMapping/>
  </p:clrMapOvr>
  <p:transition spd="slow" advClick="0" advTm="1000">
    <p:comb/>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9019082"/>
      </p:ext>
    </p:extLst>
  </p:cSld>
  <p:clrMapOvr>
    <a:masterClrMapping/>
  </p:clrMapOvr>
  <p:transition spd="slow" advClick="0" advTm="1000">
    <p:comb/>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242759"/>
      </p:ext>
    </p:extLst>
  </p:cSld>
  <p:clrMapOvr>
    <a:masterClrMapping/>
  </p:clrMapOvr>
  <p:transition spd="slow" advClick="0" advTm="1000">
    <p:comb/>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52435041"/>
      </p:ext>
    </p:extLst>
  </p:cSld>
  <p:clrMapOvr>
    <a:masterClrMapping/>
  </p:clrMapOvr>
  <p:transition spd="slow" advClick="0" advTm="1000">
    <p:comb/>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7168741"/>
      </p:ext>
    </p:extLst>
  </p:cSld>
  <p:clrMapOvr>
    <a:masterClrMapping/>
  </p:clrMapOvr>
  <p:transition spd="slow" advClick="0" advTm="1000">
    <p:comb/>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9604344"/>
      </p:ext>
    </p:extLst>
  </p:cSld>
  <p:clrMapOvr>
    <a:masterClrMapping/>
  </p:clrMapOvr>
  <p:transition spd="slow" advClick="0" advTm="1000">
    <p:comb/>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5657407"/>
      </p:ext>
    </p:extLst>
  </p:cSld>
  <p:clrMapOvr>
    <a:masterClrMapping/>
  </p:clrMapOvr>
  <p:transition spd="slow" advClick="0" advTm="1000">
    <p:comb/>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7054755"/>
      </p:ext>
    </p:extLst>
  </p:cSld>
  <p:clrMapOvr>
    <a:masterClrMapping/>
  </p:clrMapOvr>
  <p:transition spd="slow" advClick="0" advTm="1000">
    <p:comb/>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77619017"/>
      </p:ext>
    </p:extLst>
  </p:cSld>
  <p:clrMapOvr>
    <a:masterClrMapping/>
  </p:clrMapOvr>
  <p:transition spd="slow" advClick="0" advTm="1000">
    <p:comb/>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2021/12/24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transition spd="slow" advClick="0" advTm="1000">
    <p:comb/>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228226"/>
      </p:ext>
    </p:extLst>
  </p:cSld>
  <p:clrMapOvr>
    <a:masterClrMapping/>
  </p:clrMapOvr>
  <p:transition spd="slow" advClick="0" advTm="1000">
    <p:comb/>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transition spd="slow" advClick="0" advTm="1000">
    <p:comb/>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transition spd="slow" advClick="0" advTm="1000">
    <p:comb/>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transition spd="slow" advClick="0" advTm="1000">
    <p:comb/>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transition spd="slow" advClick="0" advTm="1000">
    <p:comb/>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transition spd="slow" advClick="0" advTm="1000">
    <p:comb/>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1" y="2130919"/>
            <a:ext cx="10361851" cy="147036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562" y="3887100"/>
            <a:ext cx="8533289" cy="1753006"/>
          </a:xfrm>
        </p:spPr>
        <p:txBody>
          <a:bodyPr/>
          <a:lstStyle>
            <a:lvl1pPr marL="0" indent="0" algn="ctr">
              <a:buNone/>
              <a:defRPr/>
            </a:lvl1pPr>
            <a:lvl2pPr marL="457291" indent="0" algn="ctr">
              <a:buNone/>
              <a:defRPr/>
            </a:lvl2pPr>
            <a:lvl3pPr marL="914583" indent="0" algn="ctr">
              <a:buNone/>
              <a:defRPr/>
            </a:lvl3pPr>
            <a:lvl4pPr marL="1371874" indent="0" algn="ctr">
              <a:buNone/>
              <a:defRPr/>
            </a:lvl4pPr>
            <a:lvl5pPr marL="1829166" indent="0" algn="ctr">
              <a:buNone/>
              <a:defRPr/>
            </a:lvl5pPr>
            <a:lvl6pPr marL="2286457" indent="0" algn="ctr">
              <a:buNone/>
              <a:defRPr/>
            </a:lvl6pPr>
            <a:lvl7pPr marL="2743749" indent="0" algn="ctr">
              <a:buNone/>
              <a:defRPr/>
            </a:lvl7pPr>
            <a:lvl8pPr marL="3201040" indent="0" algn="ctr">
              <a:buNone/>
              <a:defRPr/>
            </a:lvl8pPr>
            <a:lvl9pPr marL="3658332"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defTabSz="914583" fontAlgn="base">
              <a:spcBef>
                <a:spcPct val="0"/>
              </a:spcBef>
              <a:spcAft>
                <a:spcPct val="0"/>
              </a:spcAft>
              <a:defRPr/>
            </a:pPr>
            <a:fld id="{4E0B5E75-D773-4EB1-B4DA-E07DEF01050E}" type="slidenum">
              <a:rPr lang="en-US" altLang="en-US" smtClean="0">
                <a:solidFill>
                  <a:srgbClr val="000000"/>
                </a:solidFill>
              </a:rPr>
              <a:pPr defTabSz="914583"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3810973567"/>
      </p:ext>
    </p:extLst>
  </p:cSld>
  <p:clrMapOvr>
    <a:masterClrMapping/>
  </p:clrMapOvr>
  <p:transition>
    <p:strips dir="rd"/>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defTabSz="914583" fontAlgn="base">
              <a:spcBef>
                <a:spcPct val="0"/>
              </a:spcBef>
              <a:spcAft>
                <a:spcPct val="0"/>
              </a:spcAft>
              <a:defRPr/>
            </a:pPr>
            <a:fld id="{E557002D-76C0-47AE-812A-B9641C136A17}" type="slidenum">
              <a:rPr lang="en-US" altLang="en-US" smtClean="0">
                <a:solidFill>
                  <a:srgbClr val="000000"/>
                </a:solidFill>
              </a:rPr>
              <a:pPr defTabSz="914583"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3413552246"/>
      </p:ext>
    </p:extLst>
  </p:cSld>
  <p:clrMapOvr>
    <a:masterClrMapping/>
  </p:clrMapOvr>
  <p:transition>
    <p:strips dir="rd"/>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defTabSz="914583" fontAlgn="base">
              <a:spcBef>
                <a:spcPct val="0"/>
              </a:spcBef>
              <a:spcAft>
                <a:spcPct val="0"/>
              </a:spcAft>
              <a:defRPr/>
            </a:pPr>
            <a:fld id="{E557002D-76C0-47AE-812A-B9641C136A17}" type="slidenum">
              <a:rPr lang="en-US" altLang="en-US" smtClean="0">
                <a:solidFill>
                  <a:srgbClr val="000000"/>
                </a:solidFill>
              </a:rPr>
              <a:pPr defTabSz="914583"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3576287105"/>
      </p:ext>
    </p:extLst>
  </p:cSld>
  <p:clrMapOvr>
    <a:masterClrMapping/>
  </p:clrMapOvr>
  <p:transition>
    <p:strips dir="rd"/>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59" y="4407921"/>
            <a:ext cx="10361851" cy="1362390"/>
          </a:xfrm>
        </p:spPr>
        <p:txBody>
          <a:bodyPr anchor="t"/>
          <a:lstStyle>
            <a:lvl1pPr algn="l">
              <a:defRPr sz="4001" b="1" cap="all"/>
            </a:lvl1pPr>
          </a:lstStyle>
          <a:p>
            <a:r>
              <a:rPr lang="en-US" smtClean="0"/>
              <a:t>Click to edit Master title style</a:t>
            </a:r>
            <a:endParaRPr lang="en-US"/>
          </a:p>
        </p:txBody>
      </p:sp>
      <p:sp>
        <p:nvSpPr>
          <p:cNvPr id="3" name="Text Placeholder 2"/>
          <p:cNvSpPr>
            <a:spLocks noGrp="1"/>
          </p:cNvSpPr>
          <p:nvPr>
            <p:ph type="body" idx="1"/>
          </p:nvPr>
        </p:nvSpPr>
        <p:spPr>
          <a:xfrm>
            <a:off x="962959" y="2907387"/>
            <a:ext cx="10361851" cy="1500534"/>
          </a:xfrm>
        </p:spPr>
        <p:txBody>
          <a:bodyPr anchor="b"/>
          <a:lstStyle>
            <a:lvl1pPr marL="0" indent="0">
              <a:buNone/>
              <a:defRPr sz="2000"/>
            </a:lvl1pPr>
            <a:lvl2pPr marL="457291" indent="0">
              <a:buNone/>
              <a:defRPr sz="1800"/>
            </a:lvl2pPr>
            <a:lvl3pPr marL="914583" indent="0">
              <a:buNone/>
              <a:defRPr sz="1600"/>
            </a:lvl3pPr>
            <a:lvl4pPr marL="1371874" indent="0">
              <a:buNone/>
              <a:defRPr sz="1400"/>
            </a:lvl4pPr>
            <a:lvl5pPr marL="1829166" indent="0">
              <a:buNone/>
              <a:defRPr sz="1400"/>
            </a:lvl5pPr>
            <a:lvl6pPr marL="2286457" indent="0">
              <a:buNone/>
              <a:defRPr sz="1400"/>
            </a:lvl6pPr>
            <a:lvl7pPr marL="2743749" indent="0">
              <a:buNone/>
              <a:defRPr sz="1400"/>
            </a:lvl7pPr>
            <a:lvl8pPr marL="3201040" indent="0">
              <a:buNone/>
              <a:defRPr sz="1400"/>
            </a:lvl8pPr>
            <a:lvl9pPr marL="3658332"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defTabSz="914583" fontAlgn="base">
              <a:spcBef>
                <a:spcPct val="0"/>
              </a:spcBef>
              <a:spcAft>
                <a:spcPct val="0"/>
              </a:spcAft>
              <a:defRPr/>
            </a:pPr>
            <a:fld id="{77E65782-819C-468B-A17F-46C2E5D89827}" type="slidenum">
              <a:rPr lang="en-US" altLang="en-US" smtClean="0">
                <a:solidFill>
                  <a:srgbClr val="000000"/>
                </a:solidFill>
              </a:rPr>
              <a:pPr defTabSz="914583"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1814506482"/>
      </p:ext>
    </p:extLst>
  </p:cSld>
  <p:clrMapOvr>
    <a:masterClrMapping/>
  </p:clrMapOvr>
  <p:transition>
    <p:strips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2021/12/24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transition spd="slow" advClick="0" advTm="1000">
    <p:comb/>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521" y="1600571"/>
            <a:ext cx="5384099" cy="4527011"/>
          </a:xfrm>
        </p:spPr>
        <p:txBody>
          <a:bodyPr/>
          <a:lstStyle>
            <a:lvl1pPr>
              <a:defRPr sz="2801"/>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6793" y="1600571"/>
            <a:ext cx="5384099" cy="4527011"/>
          </a:xfrm>
        </p:spPr>
        <p:txBody>
          <a:bodyPr/>
          <a:lstStyle>
            <a:lvl1pPr>
              <a:defRPr sz="2801"/>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defTabSz="914583" fontAlgn="base">
              <a:spcBef>
                <a:spcPct val="0"/>
              </a:spcBef>
              <a:spcAft>
                <a:spcPct val="0"/>
              </a:spcAft>
              <a:defRPr/>
            </a:pPr>
            <a:fld id="{40512A9F-D6F2-4331-937C-AA9B095F1185}" type="slidenum">
              <a:rPr lang="en-US" altLang="en-US" smtClean="0">
                <a:solidFill>
                  <a:srgbClr val="000000"/>
                </a:solidFill>
              </a:rPr>
              <a:pPr defTabSz="914583"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2835840645"/>
      </p:ext>
    </p:extLst>
  </p:cSld>
  <p:clrMapOvr>
    <a:masterClrMapping/>
  </p:clrMapOvr>
  <p:transition>
    <p:strips dir="rd"/>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521" y="1535469"/>
            <a:ext cx="5386216" cy="639910"/>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21" y="2175379"/>
            <a:ext cx="5386216"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2561" y="1535469"/>
            <a:ext cx="5388332" cy="639910"/>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2561" y="2175379"/>
            <a:ext cx="5388332"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defTabSz="914583" fontAlgn="base">
              <a:spcBef>
                <a:spcPct val="0"/>
              </a:spcBef>
              <a:spcAft>
                <a:spcPct val="0"/>
              </a:spcAft>
              <a:defRPr/>
            </a:pPr>
            <a:fld id="{3D416226-F38D-4B7A-80DD-25F8C018C406}" type="slidenum">
              <a:rPr lang="en-US" altLang="en-US" smtClean="0">
                <a:solidFill>
                  <a:srgbClr val="000000"/>
                </a:solidFill>
              </a:rPr>
              <a:pPr defTabSz="914583"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1922339545"/>
      </p:ext>
    </p:extLst>
  </p:cSld>
  <p:clrMapOvr>
    <a:masterClrMapping/>
  </p:clrMapOvr>
  <p:transition>
    <p:strips dir="rd"/>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defTabSz="914583" fontAlgn="base">
              <a:spcBef>
                <a:spcPct val="0"/>
              </a:spcBef>
              <a:spcAft>
                <a:spcPct val="0"/>
              </a:spcAft>
              <a:defRPr/>
            </a:pPr>
            <a:fld id="{2C445399-8F8A-4936-9057-D3416FA65B0F}" type="slidenum">
              <a:rPr lang="en-US" altLang="en-US" smtClean="0">
                <a:solidFill>
                  <a:srgbClr val="000000"/>
                </a:solidFill>
              </a:rPr>
              <a:pPr defTabSz="914583"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3321313266"/>
      </p:ext>
    </p:extLst>
  </p:cSld>
  <p:clrMapOvr>
    <a:masterClrMapping/>
  </p:clrMapOvr>
  <p:transition>
    <p:strips dir="rd"/>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defTabSz="914583" fontAlgn="base">
              <a:spcBef>
                <a:spcPct val="0"/>
              </a:spcBef>
              <a:spcAft>
                <a:spcPct val="0"/>
              </a:spcAft>
              <a:defRPr/>
            </a:pPr>
            <a:fld id="{5438420A-5F50-474F-A0DC-E426C9B3F2AF}" type="slidenum">
              <a:rPr lang="en-US" altLang="en-US" smtClean="0">
                <a:solidFill>
                  <a:srgbClr val="000000"/>
                </a:solidFill>
              </a:rPr>
              <a:pPr defTabSz="914583"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3012333270"/>
      </p:ext>
    </p:extLst>
  </p:cSld>
  <p:clrMapOvr>
    <a:masterClrMapping/>
  </p:clrMapOvr>
  <p:transition>
    <p:strips dir="rd"/>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1" y="273113"/>
            <a:ext cx="4010562" cy="1162319"/>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113" y="273114"/>
            <a:ext cx="6814779" cy="5854468"/>
          </a:xfrm>
        </p:spPr>
        <p:txBody>
          <a:bodyPr/>
          <a:lstStyle>
            <a:lvl1pPr>
              <a:defRPr sz="3201"/>
            </a:lvl1pPr>
            <a:lvl2pPr>
              <a:defRPr sz="2801"/>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521" y="1435433"/>
            <a:ext cx="4010562" cy="4692149"/>
          </a:xfrm>
        </p:spPr>
        <p:txBody>
          <a:bodyPr/>
          <a:lstStyle>
            <a:lvl1pPr marL="0" indent="0">
              <a:buNone/>
              <a:defRPr sz="1400"/>
            </a:lvl1pPr>
            <a:lvl2pPr marL="457291" indent="0">
              <a:buNone/>
              <a:defRPr sz="1200"/>
            </a:lvl2pPr>
            <a:lvl3pPr marL="914583" indent="0">
              <a:buNone/>
              <a:defRPr sz="1000"/>
            </a:lvl3pPr>
            <a:lvl4pPr marL="1371874" indent="0">
              <a:buNone/>
              <a:defRPr sz="900"/>
            </a:lvl4pPr>
            <a:lvl5pPr marL="1829166" indent="0">
              <a:buNone/>
              <a:defRPr sz="900"/>
            </a:lvl5pPr>
            <a:lvl6pPr marL="2286457" indent="0">
              <a:buNone/>
              <a:defRPr sz="900"/>
            </a:lvl6pPr>
            <a:lvl7pPr marL="2743749" indent="0">
              <a:buNone/>
              <a:defRPr sz="900"/>
            </a:lvl7pPr>
            <a:lvl8pPr marL="3201040" indent="0">
              <a:buNone/>
              <a:defRPr sz="900"/>
            </a:lvl8pPr>
            <a:lvl9pPr marL="3658332"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defTabSz="914583" fontAlgn="base">
              <a:spcBef>
                <a:spcPct val="0"/>
              </a:spcBef>
              <a:spcAft>
                <a:spcPct val="0"/>
              </a:spcAft>
              <a:defRPr/>
            </a:pPr>
            <a:fld id="{84B8A2DD-46E1-4A4F-9931-16A4CF1F54DA}" type="slidenum">
              <a:rPr lang="en-US" altLang="en-US" smtClean="0">
                <a:solidFill>
                  <a:srgbClr val="000000"/>
                </a:solidFill>
              </a:rPr>
              <a:pPr defTabSz="914583"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499817493"/>
      </p:ext>
    </p:extLst>
  </p:cSld>
  <p:clrMapOvr>
    <a:masterClrMapping/>
  </p:clrMapOvr>
  <p:transition>
    <p:strips dir="rd"/>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2"/>
            <a:ext cx="7314248" cy="56686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406" y="612917"/>
            <a:ext cx="7314248" cy="4115753"/>
          </a:xfrm>
        </p:spPr>
        <p:txBody>
          <a:bodyPr/>
          <a:lstStyle>
            <a:lvl1pPr marL="0" indent="0">
              <a:buNone/>
              <a:defRPr sz="3201"/>
            </a:lvl1pPr>
            <a:lvl2pPr marL="457291" indent="0">
              <a:buNone/>
              <a:defRPr sz="2801"/>
            </a:lvl2pPr>
            <a:lvl3pPr marL="914583" indent="0">
              <a:buNone/>
              <a:defRPr sz="2400"/>
            </a:lvl3pPr>
            <a:lvl4pPr marL="1371874" indent="0">
              <a:buNone/>
              <a:defRPr sz="2000"/>
            </a:lvl4pPr>
            <a:lvl5pPr marL="1829166" indent="0">
              <a:buNone/>
              <a:defRPr sz="2000"/>
            </a:lvl5pPr>
            <a:lvl6pPr marL="2286457" indent="0">
              <a:buNone/>
              <a:defRPr sz="2000"/>
            </a:lvl6pPr>
            <a:lvl7pPr marL="2743749" indent="0">
              <a:buNone/>
              <a:defRPr sz="2000"/>
            </a:lvl7pPr>
            <a:lvl8pPr marL="3201040" indent="0">
              <a:buNone/>
              <a:defRPr sz="2000"/>
            </a:lvl8pPr>
            <a:lvl9pPr marL="3658332" indent="0">
              <a:buNone/>
              <a:defRPr sz="2000"/>
            </a:lvl9pPr>
          </a:lstStyle>
          <a:p>
            <a:pPr lvl="0"/>
            <a:endParaRPr lang="en-US" noProof="0" smtClean="0"/>
          </a:p>
        </p:txBody>
      </p:sp>
      <p:sp>
        <p:nvSpPr>
          <p:cNvPr id="4" name="Text Placeholder 3"/>
          <p:cNvSpPr>
            <a:spLocks noGrp="1"/>
          </p:cNvSpPr>
          <p:nvPr>
            <p:ph type="body" sz="half" idx="2"/>
          </p:nvPr>
        </p:nvSpPr>
        <p:spPr>
          <a:xfrm>
            <a:off x="2389406" y="5368581"/>
            <a:ext cx="7314248" cy="805048"/>
          </a:xfrm>
        </p:spPr>
        <p:txBody>
          <a:bodyPr/>
          <a:lstStyle>
            <a:lvl1pPr marL="0" indent="0">
              <a:buNone/>
              <a:defRPr sz="1400"/>
            </a:lvl1pPr>
            <a:lvl2pPr marL="457291" indent="0">
              <a:buNone/>
              <a:defRPr sz="1200"/>
            </a:lvl2pPr>
            <a:lvl3pPr marL="914583" indent="0">
              <a:buNone/>
              <a:defRPr sz="1000"/>
            </a:lvl3pPr>
            <a:lvl4pPr marL="1371874" indent="0">
              <a:buNone/>
              <a:defRPr sz="900"/>
            </a:lvl4pPr>
            <a:lvl5pPr marL="1829166" indent="0">
              <a:buNone/>
              <a:defRPr sz="900"/>
            </a:lvl5pPr>
            <a:lvl6pPr marL="2286457" indent="0">
              <a:buNone/>
              <a:defRPr sz="900"/>
            </a:lvl6pPr>
            <a:lvl7pPr marL="2743749" indent="0">
              <a:buNone/>
              <a:defRPr sz="900"/>
            </a:lvl7pPr>
            <a:lvl8pPr marL="3201040" indent="0">
              <a:buNone/>
              <a:defRPr sz="900"/>
            </a:lvl8pPr>
            <a:lvl9pPr marL="3658332"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defTabSz="914583" fontAlgn="base">
              <a:spcBef>
                <a:spcPct val="0"/>
              </a:spcBef>
              <a:spcAft>
                <a:spcPct val="0"/>
              </a:spcAft>
              <a:defRPr/>
            </a:pPr>
            <a:fld id="{75BD7A86-93CC-4C97-9EB5-4BC327773D4F}" type="slidenum">
              <a:rPr lang="en-US" altLang="en-US" smtClean="0">
                <a:solidFill>
                  <a:srgbClr val="000000"/>
                </a:solidFill>
              </a:rPr>
              <a:pPr defTabSz="914583"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1926357170"/>
      </p:ext>
    </p:extLst>
  </p:cSld>
  <p:clrMapOvr>
    <a:masterClrMapping/>
  </p:clrMapOvr>
  <p:transition>
    <p:strips dir="rd"/>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defTabSz="914583" fontAlgn="base">
              <a:spcBef>
                <a:spcPct val="0"/>
              </a:spcBef>
              <a:spcAft>
                <a:spcPct val="0"/>
              </a:spcAft>
              <a:defRPr/>
            </a:pPr>
            <a:fld id="{B6E7D8F2-7FE0-4C2C-AB87-3685A96C5AE3}" type="slidenum">
              <a:rPr lang="en-US" altLang="en-US" smtClean="0">
                <a:solidFill>
                  <a:srgbClr val="000000"/>
                </a:solidFill>
              </a:rPr>
              <a:pPr defTabSz="914583"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3526372794"/>
      </p:ext>
    </p:extLst>
  </p:cSld>
  <p:clrMapOvr>
    <a:masterClrMapping/>
  </p:clrMapOvr>
  <p:transition>
    <p:strips dir="rd"/>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49" y="274702"/>
            <a:ext cx="2742843" cy="585288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521" y="274702"/>
            <a:ext cx="8025355" cy="585288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defTabSz="914583"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defTabSz="914583" fontAlgn="base">
              <a:spcBef>
                <a:spcPct val="0"/>
              </a:spcBef>
              <a:spcAft>
                <a:spcPct val="0"/>
              </a:spcAft>
              <a:defRPr/>
            </a:pPr>
            <a:fld id="{CBF894A6-E9D2-49FC-89BC-D09CA7DD6C03}" type="slidenum">
              <a:rPr lang="en-US" altLang="en-US" smtClean="0">
                <a:solidFill>
                  <a:srgbClr val="000000"/>
                </a:solidFill>
              </a:rPr>
              <a:pPr defTabSz="914583"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769830896"/>
      </p:ext>
    </p:extLst>
  </p:cSld>
  <p:clrMapOvr>
    <a:masterClrMapping/>
  </p:clrMapOvr>
  <p:transition>
    <p:strips dir="rd"/>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Tiêu đề bản chiếu">
    <p:spTree>
      <p:nvGrpSpPr>
        <p:cNvPr id="1" name=""/>
        <p:cNvGrpSpPr/>
        <p:nvPr/>
      </p:nvGrpSpPr>
      <p:grpSpPr>
        <a:xfrm>
          <a:off x="0" y="0"/>
          <a:ext cx="0" cy="0"/>
          <a:chOff x="0" y="0"/>
          <a:chExt cx="0" cy="0"/>
        </a:xfrm>
      </p:grpSpPr>
      <p:sp>
        <p:nvSpPr>
          <p:cNvPr id="2" name="Tiêu đề 1"/>
          <p:cNvSpPr>
            <a:spLocks noGrp="1"/>
          </p:cNvSpPr>
          <p:nvPr>
            <p:ph type="ctrTitle"/>
          </p:nvPr>
        </p:nvSpPr>
        <p:spPr>
          <a:xfrm>
            <a:off x="914281" y="2130925"/>
            <a:ext cx="10361851" cy="1470366"/>
          </a:xfrm>
        </p:spPr>
        <p:txBody>
          <a:bodyPr/>
          <a:lstStyle/>
          <a:p>
            <a:r>
              <a:rPr lang="vi-VN" smtClean="0"/>
              <a:t>Bấm &amp; sửa kiểu tiêu đề</a:t>
            </a:r>
            <a:endParaRPr lang="en-US"/>
          </a:p>
        </p:txBody>
      </p:sp>
      <p:sp>
        <p:nvSpPr>
          <p:cNvPr id="3" name="Tiêu đề phụ 2"/>
          <p:cNvSpPr>
            <a:spLocks noGrp="1"/>
          </p:cNvSpPr>
          <p:nvPr>
            <p:ph type="subTitle" idx="1"/>
          </p:nvPr>
        </p:nvSpPr>
        <p:spPr>
          <a:xfrm>
            <a:off x="1828562" y="3887100"/>
            <a:ext cx="8533289" cy="1753006"/>
          </a:xfrm>
        </p:spPr>
        <p:txBody>
          <a:bodyPr/>
          <a:lstStyle>
            <a:lvl1pPr marL="0" indent="0" algn="ctr">
              <a:buNone/>
              <a:defRPr>
                <a:solidFill>
                  <a:schemeClr val="tx1">
                    <a:tint val="75000"/>
                  </a:schemeClr>
                </a:solidFill>
              </a:defRPr>
            </a:lvl1pPr>
            <a:lvl2pPr marL="457154" indent="0" algn="ctr">
              <a:buNone/>
              <a:defRPr>
                <a:solidFill>
                  <a:schemeClr val="tx1">
                    <a:tint val="75000"/>
                  </a:schemeClr>
                </a:solidFill>
              </a:defRPr>
            </a:lvl2pPr>
            <a:lvl3pPr marL="914309" indent="0" algn="ctr">
              <a:buNone/>
              <a:defRPr>
                <a:solidFill>
                  <a:schemeClr val="tx1">
                    <a:tint val="75000"/>
                  </a:schemeClr>
                </a:solidFill>
              </a:defRPr>
            </a:lvl3pPr>
            <a:lvl4pPr marL="1371463" indent="0" algn="ctr">
              <a:buNone/>
              <a:defRPr>
                <a:solidFill>
                  <a:schemeClr val="tx1">
                    <a:tint val="75000"/>
                  </a:schemeClr>
                </a:solidFill>
              </a:defRPr>
            </a:lvl4pPr>
            <a:lvl5pPr marL="1828617" indent="0" algn="ctr">
              <a:buNone/>
              <a:defRPr>
                <a:solidFill>
                  <a:schemeClr val="tx1">
                    <a:tint val="75000"/>
                  </a:schemeClr>
                </a:solidFill>
              </a:defRPr>
            </a:lvl5pPr>
            <a:lvl6pPr marL="2285771" indent="0" algn="ctr">
              <a:buNone/>
              <a:defRPr>
                <a:solidFill>
                  <a:schemeClr val="tx1">
                    <a:tint val="75000"/>
                  </a:schemeClr>
                </a:solidFill>
              </a:defRPr>
            </a:lvl6pPr>
            <a:lvl7pPr marL="2742926" indent="0" algn="ctr">
              <a:buNone/>
              <a:defRPr>
                <a:solidFill>
                  <a:schemeClr val="tx1">
                    <a:tint val="75000"/>
                  </a:schemeClr>
                </a:solidFill>
              </a:defRPr>
            </a:lvl7pPr>
            <a:lvl8pPr marL="3200080" indent="0" algn="ctr">
              <a:buNone/>
              <a:defRPr>
                <a:solidFill>
                  <a:schemeClr val="tx1">
                    <a:tint val="75000"/>
                  </a:schemeClr>
                </a:solidFill>
              </a:defRPr>
            </a:lvl8pPr>
            <a:lvl9pPr marL="3657234" indent="0" algn="ctr">
              <a:buNone/>
              <a:defRPr>
                <a:solidFill>
                  <a:schemeClr val="tx1">
                    <a:tint val="75000"/>
                  </a:schemeClr>
                </a:solidFill>
              </a:defRPr>
            </a:lvl9pPr>
          </a:lstStyle>
          <a:p>
            <a:r>
              <a:rPr lang="vi-VN" smtClean="0"/>
              <a:t>Bấm &amp; sửa kiểu phụ đề</a:t>
            </a:r>
            <a:endParaRPr lang="en-US"/>
          </a:p>
        </p:txBody>
      </p:sp>
      <p:sp>
        <p:nvSpPr>
          <p:cNvPr id="4"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5"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BA8EBEFC-FF81-42A4-804B-BF73745791B5}"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25361075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2_Tiêu đề bản chiếu">
    <p:spTree>
      <p:nvGrpSpPr>
        <p:cNvPr id="1" name=""/>
        <p:cNvGrpSpPr/>
        <p:nvPr/>
      </p:nvGrpSpPr>
      <p:grpSpPr>
        <a:xfrm>
          <a:off x="0" y="0"/>
          <a:ext cx="0" cy="0"/>
          <a:chOff x="0" y="0"/>
          <a:chExt cx="0" cy="0"/>
        </a:xfrm>
      </p:grpSpPr>
      <p:sp>
        <p:nvSpPr>
          <p:cNvPr id="2" name="Tiêu đề 1"/>
          <p:cNvSpPr>
            <a:spLocks noGrp="1"/>
          </p:cNvSpPr>
          <p:nvPr>
            <p:ph type="ctrTitle"/>
          </p:nvPr>
        </p:nvSpPr>
        <p:spPr>
          <a:xfrm>
            <a:off x="914281" y="2130925"/>
            <a:ext cx="10361851" cy="1470366"/>
          </a:xfrm>
        </p:spPr>
        <p:txBody>
          <a:bodyPr/>
          <a:lstStyle/>
          <a:p>
            <a:r>
              <a:rPr lang="vi-VN" smtClean="0"/>
              <a:t>Bấm &amp; sửa kiểu tiêu đề</a:t>
            </a:r>
            <a:endParaRPr lang="en-US"/>
          </a:p>
        </p:txBody>
      </p:sp>
      <p:sp>
        <p:nvSpPr>
          <p:cNvPr id="3" name="Tiêu đề phụ 2"/>
          <p:cNvSpPr>
            <a:spLocks noGrp="1"/>
          </p:cNvSpPr>
          <p:nvPr>
            <p:ph type="subTitle" idx="1"/>
          </p:nvPr>
        </p:nvSpPr>
        <p:spPr>
          <a:xfrm>
            <a:off x="1828562" y="3887100"/>
            <a:ext cx="8533289" cy="1753006"/>
          </a:xfrm>
        </p:spPr>
        <p:txBody>
          <a:bodyPr/>
          <a:lstStyle>
            <a:lvl1pPr marL="0" indent="0" algn="ctr">
              <a:buNone/>
              <a:defRPr>
                <a:solidFill>
                  <a:schemeClr val="tx1">
                    <a:tint val="75000"/>
                  </a:schemeClr>
                </a:solidFill>
              </a:defRPr>
            </a:lvl1pPr>
            <a:lvl2pPr marL="457154" indent="0" algn="ctr">
              <a:buNone/>
              <a:defRPr>
                <a:solidFill>
                  <a:schemeClr val="tx1">
                    <a:tint val="75000"/>
                  </a:schemeClr>
                </a:solidFill>
              </a:defRPr>
            </a:lvl2pPr>
            <a:lvl3pPr marL="914309" indent="0" algn="ctr">
              <a:buNone/>
              <a:defRPr>
                <a:solidFill>
                  <a:schemeClr val="tx1">
                    <a:tint val="75000"/>
                  </a:schemeClr>
                </a:solidFill>
              </a:defRPr>
            </a:lvl3pPr>
            <a:lvl4pPr marL="1371463" indent="0" algn="ctr">
              <a:buNone/>
              <a:defRPr>
                <a:solidFill>
                  <a:schemeClr val="tx1">
                    <a:tint val="75000"/>
                  </a:schemeClr>
                </a:solidFill>
              </a:defRPr>
            </a:lvl4pPr>
            <a:lvl5pPr marL="1828617" indent="0" algn="ctr">
              <a:buNone/>
              <a:defRPr>
                <a:solidFill>
                  <a:schemeClr val="tx1">
                    <a:tint val="75000"/>
                  </a:schemeClr>
                </a:solidFill>
              </a:defRPr>
            </a:lvl5pPr>
            <a:lvl6pPr marL="2285771" indent="0" algn="ctr">
              <a:buNone/>
              <a:defRPr>
                <a:solidFill>
                  <a:schemeClr val="tx1">
                    <a:tint val="75000"/>
                  </a:schemeClr>
                </a:solidFill>
              </a:defRPr>
            </a:lvl6pPr>
            <a:lvl7pPr marL="2742926" indent="0" algn="ctr">
              <a:buNone/>
              <a:defRPr>
                <a:solidFill>
                  <a:schemeClr val="tx1">
                    <a:tint val="75000"/>
                  </a:schemeClr>
                </a:solidFill>
              </a:defRPr>
            </a:lvl7pPr>
            <a:lvl8pPr marL="3200080" indent="0" algn="ctr">
              <a:buNone/>
              <a:defRPr>
                <a:solidFill>
                  <a:schemeClr val="tx1">
                    <a:tint val="75000"/>
                  </a:schemeClr>
                </a:solidFill>
              </a:defRPr>
            </a:lvl8pPr>
            <a:lvl9pPr marL="3657234" indent="0" algn="ctr">
              <a:buNone/>
              <a:defRPr>
                <a:solidFill>
                  <a:schemeClr val="tx1">
                    <a:tint val="75000"/>
                  </a:schemeClr>
                </a:solidFill>
              </a:defRPr>
            </a:lvl9pPr>
          </a:lstStyle>
          <a:p>
            <a:r>
              <a:rPr lang="vi-VN" smtClean="0"/>
              <a:t>Bấm &amp; sửa kiểu phụ đề</a:t>
            </a:r>
            <a:endParaRPr lang="en-US"/>
          </a:p>
        </p:txBody>
      </p:sp>
      <p:sp>
        <p:nvSpPr>
          <p:cNvPr id="4"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5"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741E30BF-E8EE-49FB-9C8F-AB524169B83C}"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769288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2021/12/24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transition spd="slow" advClick="0" advTm="1000">
    <p:comb/>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1_Tiêu đề bản chiếu">
    <p:spTree>
      <p:nvGrpSpPr>
        <p:cNvPr id="1" name=""/>
        <p:cNvGrpSpPr/>
        <p:nvPr/>
      </p:nvGrpSpPr>
      <p:grpSpPr>
        <a:xfrm>
          <a:off x="0" y="0"/>
          <a:ext cx="0" cy="0"/>
          <a:chOff x="0" y="0"/>
          <a:chExt cx="0" cy="0"/>
        </a:xfrm>
      </p:grpSpPr>
      <p:sp>
        <p:nvSpPr>
          <p:cNvPr id="2" name="Tiêu đề 1"/>
          <p:cNvSpPr>
            <a:spLocks noGrp="1"/>
          </p:cNvSpPr>
          <p:nvPr>
            <p:ph type="ctrTitle"/>
          </p:nvPr>
        </p:nvSpPr>
        <p:spPr>
          <a:xfrm>
            <a:off x="914281" y="2130925"/>
            <a:ext cx="10361851" cy="1470366"/>
          </a:xfrm>
        </p:spPr>
        <p:txBody>
          <a:bodyPr/>
          <a:lstStyle/>
          <a:p>
            <a:r>
              <a:rPr lang="vi-VN" smtClean="0"/>
              <a:t>Bấm &amp; sửa kiểu tiêu đề</a:t>
            </a:r>
            <a:endParaRPr lang="en-US"/>
          </a:p>
        </p:txBody>
      </p:sp>
      <p:sp>
        <p:nvSpPr>
          <p:cNvPr id="3" name="Tiêu đề phụ 2"/>
          <p:cNvSpPr>
            <a:spLocks noGrp="1"/>
          </p:cNvSpPr>
          <p:nvPr>
            <p:ph type="subTitle" idx="1"/>
          </p:nvPr>
        </p:nvSpPr>
        <p:spPr>
          <a:xfrm>
            <a:off x="1828562" y="3887100"/>
            <a:ext cx="8533289" cy="1753006"/>
          </a:xfrm>
        </p:spPr>
        <p:txBody>
          <a:bodyPr/>
          <a:lstStyle>
            <a:lvl1pPr marL="0" indent="0" algn="ctr">
              <a:buNone/>
              <a:defRPr>
                <a:solidFill>
                  <a:schemeClr val="tx1">
                    <a:tint val="75000"/>
                  </a:schemeClr>
                </a:solidFill>
              </a:defRPr>
            </a:lvl1pPr>
            <a:lvl2pPr marL="457154" indent="0" algn="ctr">
              <a:buNone/>
              <a:defRPr>
                <a:solidFill>
                  <a:schemeClr val="tx1">
                    <a:tint val="75000"/>
                  </a:schemeClr>
                </a:solidFill>
              </a:defRPr>
            </a:lvl2pPr>
            <a:lvl3pPr marL="914309" indent="0" algn="ctr">
              <a:buNone/>
              <a:defRPr>
                <a:solidFill>
                  <a:schemeClr val="tx1">
                    <a:tint val="75000"/>
                  </a:schemeClr>
                </a:solidFill>
              </a:defRPr>
            </a:lvl3pPr>
            <a:lvl4pPr marL="1371463" indent="0" algn="ctr">
              <a:buNone/>
              <a:defRPr>
                <a:solidFill>
                  <a:schemeClr val="tx1">
                    <a:tint val="75000"/>
                  </a:schemeClr>
                </a:solidFill>
              </a:defRPr>
            </a:lvl4pPr>
            <a:lvl5pPr marL="1828617" indent="0" algn="ctr">
              <a:buNone/>
              <a:defRPr>
                <a:solidFill>
                  <a:schemeClr val="tx1">
                    <a:tint val="75000"/>
                  </a:schemeClr>
                </a:solidFill>
              </a:defRPr>
            </a:lvl5pPr>
            <a:lvl6pPr marL="2285771" indent="0" algn="ctr">
              <a:buNone/>
              <a:defRPr>
                <a:solidFill>
                  <a:schemeClr val="tx1">
                    <a:tint val="75000"/>
                  </a:schemeClr>
                </a:solidFill>
              </a:defRPr>
            </a:lvl6pPr>
            <a:lvl7pPr marL="2742926" indent="0" algn="ctr">
              <a:buNone/>
              <a:defRPr>
                <a:solidFill>
                  <a:schemeClr val="tx1">
                    <a:tint val="75000"/>
                  </a:schemeClr>
                </a:solidFill>
              </a:defRPr>
            </a:lvl7pPr>
            <a:lvl8pPr marL="3200080" indent="0" algn="ctr">
              <a:buNone/>
              <a:defRPr>
                <a:solidFill>
                  <a:schemeClr val="tx1">
                    <a:tint val="75000"/>
                  </a:schemeClr>
                </a:solidFill>
              </a:defRPr>
            </a:lvl8pPr>
            <a:lvl9pPr marL="3657234" indent="0" algn="ctr">
              <a:buNone/>
              <a:defRPr>
                <a:solidFill>
                  <a:schemeClr val="tx1">
                    <a:tint val="75000"/>
                  </a:schemeClr>
                </a:solidFill>
              </a:defRPr>
            </a:lvl9pPr>
          </a:lstStyle>
          <a:p>
            <a:r>
              <a:rPr lang="vi-VN" smtClean="0"/>
              <a:t>Bấm &amp; sửa kiểu phụ đề</a:t>
            </a:r>
            <a:endParaRPr lang="en-US"/>
          </a:p>
        </p:txBody>
      </p:sp>
      <p:sp>
        <p:nvSpPr>
          <p:cNvPr id="4"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5"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E707C4AE-535F-4504-BAB8-72E3554DF1E0}"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243447858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smtClean="0"/>
              <a:t>Bấm &amp; sửa kiểu tiêu đề</a:t>
            </a:r>
            <a:endParaRPr lang="en-US"/>
          </a:p>
        </p:txBody>
      </p:sp>
      <p:sp>
        <p:nvSpPr>
          <p:cNvPr id="3" name="Nơi giữ chỗ cho Nội dung 2"/>
          <p:cNvSpPr>
            <a:spLocks noGrp="1"/>
          </p:cNvSpPr>
          <p:nvPr>
            <p:ph idx="1"/>
          </p:nvPr>
        </p:nvSpPr>
        <p:spPr/>
        <p:txBody>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5"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B1E19C06-BEB9-40DF-B8AC-3DF85D655E37}"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437839001"/>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7_Tiêu đề và Nội dung">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smtClean="0"/>
              <a:t>Bấm &amp; sửa kiểu tiêu đề</a:t>
            </a:r>
            <a:endParaRPr lang="en-US"/>
          </a:p>
        </p:txBody>
      </p:sp>
      <p:sp>
        <p:nvSpPr>
          <p:cNvPr id="3" name="Nơi giữ chỗ cho Nội dung 2"/>
          <p:cNvSpPr>
            <a:spLocks noGrp="1"/>
          </p:cNvSpPr>
          <p:nvPr>
            <p:ph idx="1"/>
          </p:nvPr>
        </p:nvSpPr>
        <p:spPr/>
        <p:txBody>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5"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B1E19C06-BEB9-40DF-B8AC-3DF85D655E37}"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807421979"/>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6_Tiêu đề và Nội dung">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smtClean="0"/>
              <a:t>Bấm &amp; sửa kiểu tiêu đề</a:t>
            </a:r>
            <a:endParaRPr lang="en-US"/>
          </a:p>
        </p:txBody>
      </p:sp>
      <p:sp>
        <p:nvSpPr>
          <p:cNvPr id="3" name="Nơi giữ chỗ cho Nội dung 2"/>
          <p:cNvSpPr>
            <a:spLocks noGrp="1"/>
          </p:cNvSpPr>
          <p:nvPr>
            <p:ph idx="1"/>
          </p:nvPr>
        </p:nvSpPr>
        <p:spPr/>
        <p:txBody>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5"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B1E19C06-BEB9-40DF-B8AC-3DF85D655E37}"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3658132001"/>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5_Tiêu đề và Nội dung">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smtClean="0"/>
              <a:t>Bấm &amp; sửa kiểu tiêu đề</a:t>
            </a:r>
            <a:endParaRPr lang="en-US"/>
          </a:p>
        </p:txBody>
      </p:sp>
      <p:sp>
        <p:nvSpPr>
          <p:cNvPr id="3" name="Nơi giữ chỗ cho Nội dung 2"/>
          <p:cNvSpPr>
            <a:spLocks noGrp="1"/>
          </p:cNvSpPr>
          <p:nvPr>
            <p:ph idx="1"/>
          </p:nvPr>
        </p:nvSpPr>
        <p:spPr/>
        <p:txBody>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5"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A5C23782-E0B9-4D66-AA39-CA738CD64D5C}"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111736552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4_Tiêu đề và Nội dung">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smtClean="0"/>
              <a:t>Bấm &amp; sửa kiểu tiêu đề</a:t>
            </a:r>
            <a:endParaRPr lang="en-US"/>
          </a:p>
        </p:txBody>
      </p:sp>
      <p:sp>
        <p:nvSpPr>
          <p:cNvPr id="3" name="Nơi giữ chỗ cho Nội dung 2"/>
          <p:cNvSpPr>
            <a:spLocks noGrp="1"/>
          </p:cNvSpPr>
          <p:nvPr>
            <p:ph idx="1"/>
          </p:nvPr>
        </p:nvSpPr>
        <p:spPr/>
        <p:txBody>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5"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ADDF383D-F981-4B5D-9537-16AE8404642D}"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150335794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3_Tiêu đề và Nội dung">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smtClean="0"/>
              <a:t>Bấm &amp; sửa kiểu tiêu đề</a:t>
            </a:r>
            <a:endParaRPr lang="en-US"/>
          </a:p>
        </p:txBody>
      </p:sp>
      <p:sp>
        <p:nvSpPr>
          <p:cNvPr id="3" name="Nơi giữ chỗ cho Nội dung 2"/>
          <p:cNvSpPr>
            <a:spLocks noGrp="1"/>
          </p:cNvSpPr>
          <p:nvPr>
            <p:ph idx="1"/>
          </p:nvPr>
        </p:nvSpPr>
        <p:spPr/>
        <p:txBody>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5"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7C89D2F2-16CD-401B-9E95-7F89CA27B51A}"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256523490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2_Tiêu đề và Nội dung">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smtClean="0"/>
              <a:t>Bấm &amp; sửa kiểu tiêu đề</a:t>
            </a:r>
            <a:endParaRPr lang="en-US"/>
          </a:p>
        </p:txBody>
      </p:sp>
      <p:sp>
        <p:nvSpPr>
          <p:cNvPr id="3" name="Nơi giữ chỗ cho Nội dung 2"/>
          <p:cNvSpPr>
            <a:spLocks noGrp="1"/>
          </p:cNvSpPr>
          <p:nvPr>
            <p:ph idx="1"/>
          </p:nvPr>
        </p:nvSpPr>
        <p:spPr/>
        <p:txBody>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5"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0BCE3756-E397-4BAC-90D8-5A0DE4DCFA9B}"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380899406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1_Tiêu đề và Nội dung">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smtClean="0"/>
              <a:t>Bấm &amp; sửa kiểu tiêu đề</a:t>
            </a:r>
            <a:endParaRPr lang="en-US"/>
          </a:p>
        </p:txBody>
      </p:sp>
      <p:sp>
        <p:nvSpPr>
          <p:cNvPr id="3" name="Nơi giữ chỗ cho Nội dung 2"/>
          <p:cNvSpPr>
            <a:spLocks noGrp="1"/>
          </p:cNvSpPr>
          <p:nvPr>
            <p:ph idx="1"/>
          </p:nvPr>
        </p:nvSpPr>
        <p:spPr/>
        <p:txBody>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5"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7CC2DD25-8606-4D8F-B03A-7937E80D6F9C}"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390246659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Đầu trang của Phần">
    <p:spTree>
      <p:nvGrpSpPr>
        <p:cNvPr id="1" name=""/>
        <p:cNvGrpSpPr/>
        <p:nvPr/>
      </p:nvGrpSpPr>
      <p:grpSpPr>
        <a:xfrm>
          <a:off x="0" y="0"/>
          <a:ext cx="0" cy="0"/>
          <a:chOff x="0" y="0"/>
          <a:chExt cx="0" cy="0"/>
        </a:xfrm>
      </p:grpSpPr>
      <p:sp>
        <p:nvSpPr>
          <p:cNvPr id="2" name="Tiêu đề 1"/>
          <p:cNvSpPr>
            <a:spLocks noGrp="1"/>
          </p:cNvSpPr>
          <p:nvPr>
            <p:ph type="title"/>
          </p:nvPr>
        </p:nvSpPr>
        <p:spPr>
          <a:xfrm>
            <a:off x="962959" y="4407923"/>
            <a:ext cx="10361851" cy="1362391"/>
          </a:xfrm>
        </p:spPr>
        <p:txBody>
          <a:bodyPr anchor="t"/>
          <a:lstStyle>
            <a:lvl1pPr algn="l">
              <a:defRPr sz="4000" b="1" cap="all"/>
            </a:lvl1pPr>
          </a:lstStyle>
          <a:p>
            <a:r>
              <a:rPr lang="vi-VN" smtClean="0"/>
              <a:t>Bấm &amp; sửa kiểu tiêu đề</a:t>
            </a:r>
            <a:endParaRPr lang="en-US"/>
          </a:p>
        </p:txBody>
      </p:sp>
      <p:sp>
        <p:nvSpPr>
          <p:cNvPr id="3" name="Nơi giữ chỗ cho Văn bản 2"/>
          <p:cNvSpPr>
            <a:spLocks noGrp="1"/>
          </p:cNvSpPr>
          <p:nvPr>
            <p:ph type="body" idx="1"/>
          </p:nvPr>
        </p:nvSpPr>
        <p:spPr>
          <a:xfrm>
            <a:off x="962959" y="2907387"/>
            <a:ext cx="10361851" cy="1500535"/>
          </a:xfrm>
        </p:spPr>
        <p:txBody>
          <a:bodyPr anchor="b"/>
          <a:lstStyle>
            <a:lvl1pPr marL="0" indent="0">
              <a:buNone/>
              <a:defRPr sz="2000">
                <a:solidFill>
                  <a:schemeClr val="tx1">
                    <a:tint val="75000"/>
                  </a:schemeClr>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vi-VN" smtClean="0"/>
              <a:t>Bấm &amp; sửa kiểu tiêu đề</a:t>
            </a:r>
          </a:p>
        </p:txBody>
      </p:sp>
      <p:sp>
        <p:nvSpPr>
          <p:cNvPr id="4" name="Nơi giữ chỗ cho Ngày tháng 3"/>
          <p:cNvSpPr>
            <a:spLocks noGrp="1"/>
          </p:cNvSpPr>
          <p:nvPr>
            <p:ph type="dt" sz="half" idx="10"/>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5" name="Nơi giữ chỗ cho Chân trang 4"/>
          <p:cNvSpPr>
            <a:spLocks noGrp="1"/>
          </p:cNvSpPr>
          <p:nvPr>
            <p:ph type="ftr" sz="quarter" idx="11"/>
          </p:nvPr>
        </p:nvSpPr>
        <p:spPr/>
        <p:txBody>
          <a:bodyPr/>
          <a:lstStyle>
            <a:lvl1pPr>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Số hiệu Bản chiếu 5"/>
          <p:cNvSpPr>
            <a:spLocks noGrp="1"/>
          </p:cNvSpPr>
          <p:nvPr>
            <p:ph type="sldNum" sz="quarter" idx="12"/>
          </p:nvPr>
        </p:nvSpPr>
        <p:spPr/>
        <p:txBody>
          <a:bodyPr/>
          <a:lstStyle>
            <a:lvl1pPr>
              <a:defRPr/>
            </a:lvl1pPr>
          </a:lstStyle>
          <a:p>
            <a:pPr defTabSz="914309" fontAlgn="base">
              <a:spcBef>
                <a:spcPct val="0"/>
              </a:spcBef>
              <a:spcAft>
                <a:spcPct val="0"/>
              </a:spcAft>
              <a:defRPr/>
            </a:pPr>
            <a:fld id="{E24DCDE4-9EA0-47A8-96E3-7D6F3CD38FD2}"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4157478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48.xml"/><Relationship Id="rId18" Type="http://schemas.openxmlformats.org/officeDocument/2006/relationships/slideLayout" Target="../slideLayouts/slideLayout53.xml"/><Relationship Id="rId26" Type="http://schemas.openxmlformats.org/officeDocument/2006/relationships/slideLayout" Target="../slideLayouts/slideLayout61.xml"/><Relationship Id="rId39" Type="http://schemas.openxmlformats.org/officeDocument/2006/relationships/slideLayout" Target="../slideLayouts/slideLayout74.xml"/><Relationship Id="rId21" Type="http://schemas.openxmlformats.org/officeDocument/2006/relationships/slideLayout" Target="../slideLayouts/slideLayout56.xml"/><Relationship Id="rId34" Type="http://schemas.openxmlformats.org/officeDocument/2006/relationships/slideLayout" Target="../slideLayouts/slideLayout69.xml"/><Relationship Id="rId42" Type="http://schemas.openxmlformats.org/officeDocument/2006/relationships/image" Target="../media/image1.jpg"/><Relationship Id="rId7" Type="http://schemas.openxmlformats.org/officeDocument/2006/relationships/slideLayout" Target="../slideLayouts/slideLayout4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29" Type="http://schemas.openxmlformats.org/officeDocument/2006/relationships/slideLayout" Target="../slideLayouts/slideLayout64.xml"/><Relationship Id="rId41" Type="http://schemas.openxmlformats.org/officeDocument/2006/relationships/theme" Target="../theme/theme10.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slideLayout" Target="../slideLayouts/slideLayout59.xml"/><Relationship Id="rId32" Type="http://schemas.openxmlformats.org/officeDocument/2006/relationships/slideLayout" Target="../slideLayouts/slideLayout67.xml"/><Relationship Id="rId37" Type="http://schemas.openxmlformats.org/officeDocument/2006/relationships/slideLayout" Target="../slideLayouts/slideLayout72.xml"/><Relationship Id="rId40" Type="http://schemas.openxmlformats.org/officeDocument/2006/relationships/slideLayout" Target="../slideLayouts/slideLayout75.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28" Type="http://schemas.openxmlformats.org/officeDocument/2006/relationships/slideLayout" Target="../slideLayouts/slideLayout63.xml"/><Relationship Id="rId36" Type="http://schemas.openxmlformats.org/officeDocument/2006/relationships/slideLayout" Target="../slideLayouts/slideLayout71.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31" Type="http://schemas.openxmlformats.org/officeDocument/2006/relationships/slideLayout" Target="../slideLayouts/slideLayout66.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 Id="rId27" Type="http://schemas.openxmlformats.org/officeDocument/2006/relationships/slideLayout" Target="../slideLayouts/slideLayout62.xml"/><Relationship Id="rId30" Type="http://schemas.openxmlformats.org/officeDocument/2006/relationships/slideLayout" Target="../slideLayouts/slideLayout65.xml"/><Relationship Id="rId35" Type="http://schemas.openxmlformats.org/officeDocument/2006/relationships/slideLayout" Target="../slideLayouts/slideLayout70.xml"/><Relationship Id="rId8" Type="http://schemas.openxmlformats.org/officeDocument/2006/relationships/slideLayout" Target="../slideLayouts/slideLayout43.xml"/><Relationship Id="rId3" Type="http://schemas.openxmlformats.org/officeDocument/2006/relationships/slideLayout" Target="../slideLayouts/slideLayout38.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5" Type="http://schemas.openxmlformats.org/officeDocument/2006/relationships/slideLayout" Target="../slideLayouts/slideLayout60.xml"/><Relationship Id="rId33" Type="http://schemas.openxmlformats.org/officeDocument/2006/relationships/slideLayout" Target="../slideLayouts/slideLayout68.xml"/><Relationship Id="rId38" Type="http://schemas.openxmlformats.org/officeDocument/2006/relationships/slideLayout" Target="../slideLayouts/slideLayout7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theme" Target="../theme/theme11.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3" Type="http://schemas.openxmlformats.org/officeDocument/2006/relationships/slideLayout" Target="../slideLayouts/slideLayout90.xml"/><Relationship Id="rId21" Type="http://schemas.openxmlformats.org/officeDocument/2006/relationships/theme" Target="../theme/theme12.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slideLayout" Target="../slideLayouts/slideLayout107.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10" Type="http://schemas.openxmlformats.org/officeDocument/2006/relationships/slideLayout" Target="../slideLayouts/slideLayout97.xml"/><Relationship Id="rId19" Type="http://schemas.openxmlformats.org/officeDocument/2006/relationships/slideLayout" Target="../slideLayouts/slideLayout106.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2021/12/24</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1000">
    <p:comb/>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4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24/12/2021</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773" r:id="rId2"/>
    <p:sldLayoutId id="2147483772" r:id="rId3"/>
    <p:sldLayoutId id="2147483771" r:id="rId4"/>
    <p:sldLayoutId id="2147483770" r:id="rId5"/>
    <p:sldLayoutId id="2147483766" r:id="rId6"/>
    <p:sldLayoutId id="2147483765" r:id="rId7"/>
    <p:sldLayoutId id="2147483764" r:id="rId8"/>
    <p:sldLayoutId id="2147483763" r:id="rId9"/>
    <p:sldLayoutId id="2147483762" r:id="rId10"/>
    <p:sldLayoutId id="2147483694" r:id="rId11"/>
    <p:sldLayoutId id="2147483695" r:id="rId12"/>
    <p:sldLayoutId id="2147483696" r:id="rId13"/>
    <p:sldLayoutId id="2147483697" r:id="rId14"/>
    <p:sldLayoutId id="2147483698" r:id="rId15"/>
    <p:sldLayoutId id="2147483699" r:id="rId16"/>
    <p:sldLayoutId id="2147483790" r:id="rId17"/>
    <p:sldLayoutId id="2147483769" r:id="rId18"/>
    <p:sldLayoutId id="2147483767" r:id="rId19"/>
    <p:sldLayoutId id="2147483700" r:id="rId20"/>
    <p:sldLayoutId id="2147483787" r:id="rId21"/>
    <p:sldLayoutId id="2147483786" r:id="rId22"/>
    <p:sldLayoutId id="2147483785" r:id="rId23"/>
    <p:sldLayoutId id="2147483784" r:id="rId24"/>
    <p:sldLayoutId id="2147483783" r:id="rId25"/>
    <p:sldLayoutId id="2147483782" r:id="rId26"/>
    <p:sldLayoutId id="2147483781" r:id="rId27"/>
    <p:sldLayoutId id="2147483780" r:id="rId28"/>
    <p:sldLayoutId id="2147483779" r:id="rId29"/>
    <p:sldLayoutId id="2147483778" r:id="rId30"/>
    <p:sldLayoutId id="2147483777" r:id="rId31"/>
    <p:sldLayoutId id="2147483776" r:id="rId32"/>
    <p:sldLayoutId id="2147483775" r:id="rId33"/>
    <p:sldLayoutId id="2147483774" r:id="rId34"/>
    <p:sldLayoutId id="2147483768" r:id="rId35"/>
    <p:sldLayoutId id="2147483701" r:id="rId36"/>
    <p:sldLayoutId id="2147483702" r:id="rId37"/>
    <p:sldLayoutId id="2147483703" r:id="rId38"/>
    <p:sldLayoutId id="2147483704" r:id="rId39"/>
    <p:sldLayoutId id="2147483705" r:id="rId40"/>
  </p:sldLayoutIdLst>
  <p:transition spd="slow" advClick="0" advTm="1000">
    <p:comb/>
  </p:transition>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521" y="274701"/>
            <a:ext cx="10971372" cy="114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09521" y="1600571"/>
            <a:ext cx="10971372" cy="4527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15716" name="Rectangle 4"/>
          <p:cNvSpPr>
            <a:spLocks noGrp="1" noChangeArrowheads="1"/>
          </p:cNvSpPr>
          <p:nvPr>
            <p:ph type="dt" sz="half" idx="2"/>
          </p:nvPr>
        </p:nvSpPr>
        <p:spPr bwMode="auto">
          <a:xfrm>
            <a:off x="609521" y="6246671"/>
            <a:ext cx="2844430" cy="4763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pPr defTabSz="914583" fontAlgn="base">
              <a:spcBef>
                <a:spcPct val="0"/>
              </a:spcBef>
              <a:spcAft>
                <a:spcPct val="0"/>
              </a:spcAft>
              <a:defRPr/>
            </a:pPr>
            <a:endParaRPr lang="en-US">
              <a:solidFill>
                <a:srgbClr val="000000"/>
              </a:solidFill>
            </a:endParaRPr>
          </a:p>
        </p:txBody>
      </p:sp>
      <p:sp>
        <p:nvSpPr>
          <p:cNvPr id="115717" name="Rectangle 5"/>
          <p:cNvSpPr>
            <a:spLocks noGrp="1" noChangeArrowheads="1"/>
          </p:cNvSpPr>
          <p:nvPr>
            <p:ph type="ftr" sz="quarter" idx="3"/>
          </p:nvPr>
        </p:nvSpPr>
        <p:spPr bwMode="auto">
          <a:xfrm>
            <a:off x="4165058" y="6246671"/>
            <a:ext cx="3860297" cy="4763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defTabSz="914583" fontAlgn="base">
              <a:spcBef>
                <a:spcPct val="0"/>
              </a:spcBef>
              <a:spcAft>
                <a:spcPct val="0"/>
              </a:spcAft>
              <a:defRPr/>
            </a:pPr>
            <a:endParaRPr lang="en-US">
              <a:solidFill>
                <a:srgbClr val="000000"/>
              </a:solidFill>
            </a:endParaRPr>
          </a:p>
        </p:txBody>
      </p:sp>
      <p:sp>
        <p:nvSpPr>
          <p:cNvPr id="115718" name="Rectangle 6"/>
          <p:cNvSpPr>
            <a:spLocks noGrp="1" noChangeArrowheads="1"/>
          </p:cNvSpPr>
          <p:nvPr>
            <p:ph type="sldNum" sz="quarter" idx="4"/>
          </p:nvPr>
        </p:nvSpPr>
        <p:spPr bwMode="auto">
          <a:xfrm>
            <a:off x="8736463" y="6246671"/>
            <a:ext cx="2844430" cy="4763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defTabSz="914583" fontAlgn="base">
              <a:spcBef>
                <a:spcPct val="0"/>
              </a:spcBef>
              <a:spcAft>
                <a:spcPct val="0"/>
              </a:spcAft>
              <a:defRPr/>
            </a:pPr>
            <a:fld id="{393621C8-5F16-4E14-8159-1916CDD48E53}" type="slidenum">
              <a:rPr lang="en-US" altLang="en-US" smtClean="0">
                <a:solidFill>
                  <a:srgbClr val="000000"/>
                </a:solidFill>
              </a:rPr>
              <a:pPr defTabSz="914583" fontAlgn="base">
                <a:spcBef>
                  <a:spcPct val="0"/>
                </a:spcBef>
                <a:spcAft>
                  <a:spcPct val="0"/>
                </a:spcAft>
                <a:defRPr/>
              </a:pPr>
              <a:t>‹#›</a:t>
            </a:fld>
            <a:endParaRPr lang="en-US" altLang="en-US">
              <a:solidFill>
                <a:srgbClr val="000000"/>
              </a:solidFill>
            </a:endParaRPr>
          </a:p>
        </p:txBody>
      </p:sp>
    </p:spTree>
    <p:extLst>
      <p:ext uri="{BB962C8B-B14F-4D97-AF65-F5344CB8AC3E}">
        <p14:creationId xmlns:p14="http://schemas.microsoft.com/office/powerpoint/2010/main" val="3392921301"/>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88"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Lst>
  <p:transition>
    <p:strips dir="rd"/>
  </p:transition>
  <p:timing>
    <p:tnLst>
      <p:par>
        <p:cTn id="1" dur="indefinite" restart="never" nodeType="tmRoot"/>
      </p:par>
    </p:tnLst>
  </p:timing>
  <p:txStyles>
    <p:titleStyle>
      <a:lvl1pPr algn="ctr" rtl="0" eaLnBrk="0" fontAlgn="base" hangingPunct="0">
        <a:spcBef>
          <a:spcPct val="0"/>
        </a:spcBef>
        <a:spcAft>
          <a:spcPct val="0"/>
        </a:spcAft>
        <a:defRPr sz="4401">
          <a:solidFill>
            <a:schemeClr val="tx2"/>
          </a:solidFill>
          <a:latin typeface="+mj-lt"/>
          <a:ea typeface="+mj-ea"/>
          <a:cs typeface="+mj-cs"/>
        </a:defRPr>
      </a:lvl1pPr>
      <a:lvl2pPr algn="ctr" rtl="0" eaLnBrk="0" fontAlgn="base" hangingPunct="0">
        <a:spcBef>
          <a:spcPct val="0"/>
        </a:spcBef>
        <a:spcAft>
          <a:spcPct val="0"/>
        </a:spcAft>
        <a:defRPr sz="4401">
          <a:solidFill>
            <a:schemeClr val="tx2"/>
          </a:solidFill>
          <a:latin typeface="Arial" pitchFamily="34" charset="0"/>
          <a:cs typeface="Arial" pitchFamily="34" charset="0"/>
        </a:defRPr>
      </a:lvl2pPr>
      <a:lvl3pPr algn="ctr" rtl="0" eaLnBrk="0" fontAlgn="base" hangingPunct="0">
        <a:spcBef>
          <a:spcPct val="0"/>
        </a:spcBef>
        <a:spcAft>
          <a:spcPct val="0"/>
        </a:spcAft>
        <a:defRPr sz="4401">
          <a:solidFill>
            <a:schemeClr val="tx2"/>
          </a:solidFill>
          <a:latin typeface="Arial" pitchFamily="34" charset="0"/>
          <a:cs typeface="Arial" pitchFamily="34" charset="0"/>
        </a:defRPr>
      </a:lvl3pPr>
      <a:lvl4pPr algn="ctr" rtl="0" eaLnBrk="0" fontAlgn="base" hangingPunct="0">
        <a:spcBef>
          <a:spcPct val="0"/>
        </a:spcBef>
        <a:spcAft>
          <a:spcPct val="0"/>
        </a:spcAft>
        <a:defRPr sz="4401">
          <a:solidFill>
            <a:schemeClr val="tx2"/>
          </a:solidFill>
          <a:latin typeface="Arial" pitchFamily="34" charset="0"/>
          <a:cs typeface="Arial" pitchFamily="34" charset="0"/>
        </a:defRPr>
      </a:lvl4pPr>
      <a:lvl5pPr algn="ctr" rtl="0" eaLnBrk="0" fontAlgn="base" hangingPunct="0">
        <a:spcBef>
          <a:spcPct val="0"/>
        </a:spcBef>
        <a:spcAft>
          <a:spcPct val="0"/>
        </a:spcAft>
        <a:defRPr sz="4401">
          <a:solidFill>
            <a:schemeClr val="tx2"/>
          </a:solidFill>
          <a:latin typeface="Arial" pitchFamily="34" charset="0"/>
          <a:cs typeface="Arial" pitchFamily="34" charset="0"/>
        </a:defRPr>
      </a:lvl5pPr>
      <a:lvl6pPr marL="457291" algn="ctr" rtl="0" fontAlgn="base">
        <a:spcBef>
          <a:spcPct val="0"/>
        </a:spcBef>
        <a:spcAft>
          <a:spcPct val="0"/>
        </a:spcAft>
        <a:defRPr sz="4401">
          <a:solidFill>
            <a:schemeClr val="tx2"/>
          </a:solidFill>
          <a:latin typeface="Arial" pitchFamily="34" charset="0"/>
          <a:cs typeface="Arial" pitchFamily="34" charset="0"/>
        </a:defRPr>
      </a:lvl6pPr>
      <a:lvl7pPr marL="914583" algn="ctr" rtl="0" fontAlgn="base">
        <a:spcBef>
          <a:spcPct val="0"/>
        </a:spcBef>
        <a:spcAft>
          <a:spcPct val="0"/>
        </a:spcAft>
        <a:defRPr sz="4401">
          <a:solidFill>
            <a:schemeClr val="tx2"/>
          </a:solidFill>
          <a:latin typeface="Arial" pitchFamily="34" charset="0"/>
          <a:cs typeface="Arial" pitchFamily="34" charset="0"/>
        </a:defRPr>
      </a:lvl7pPr>
      <a:lvl8pPr marL="1371874" algn="ctr" rtl="0" fontAlgn="base">
        <a:spcBef>
          <a:spcPct val="0"/>
        </a:spcBef>
        <a:spcAft>
          <a:spcPct val="0"/>
        </a:spcAft>
        <a:defRPr sz="4401">
          <a:solidFill>
            <a:schemeClr val="tx2"/>
          </a:solidFill>
          <a:latin typeface="Arial" pitchFamily="34" charset="0"/>
          <a:cs typeface="Arial" pitchFamily="34" charset="0"/>
        </a:defRPr>
      </a:lvl8pPr>
      <a:lvl9pPr marL="1829166" algn="ctr" rtl="0" fontAlgn="base">
        <a:spcBef>
          <a:spcPct val="0"/>
        </a:spcBef>
        <a:spcAft>
          <a:spcPct val="0"/>
        </a:spcAft>
        <a:defRPr sz="4401">
          <a:solidFill>
            <a:schemeClr val="tx2"/>
          </a:solidFill>
          <a:latin typeface="Arial" pitchFamily="34" charset="0"/>
          <a:cs typeface="Arial" pitchFamily="34" charset="0"/>
        </a:defRPr>
      </a:lvl9pPr>
    </p:titleStyle>
    <p:bodyStyle>
      <a:lvl1pPr marL="342969" indent="-342969" algn="l" rtl="0" eaLnBrk="0" fontAlgn="base" hangingPunct="0">
        <a:spcBef>
          <a:spcPct val="20000"/>
        </a:spcBef>
        <a:spcAft>
          <a:spcPct val="0"/>
        </a:spcAft>
        <a:buChar char="•"/>
        <a:defRPr sz="3201">
          <a:solidFill>
            <a:schemeClr val="tx1"/>
          </a:solidFill>
          <a:latin typeface="+mn-lt"/>
          <a:ea typeface="+mn-ea"/>
          <a:cs typeface="+mn-cs"/>
        </a:defRPr>
      </a:lvl1pPr>
      <a:lvl2pPr marL="743099" indent="-285807" algn="l" rtl="0" eaLnBrk="0" fontAlgn="base" hangingPunct="0">
        <a:spcBef>
          <a:spcPct val="20000"/>
        </a:spcBef>
        <a:spcAft>
          <a:spcPct val="0"/>
        </a:spcAft>
        <a:buChar char="–"/>
        <a:defRPr sz="2801">
          <a:solidFill>
            <a:schemeClr val="tx1"/>
          </a:solidFill>
          <a:latin typeface="+mn-lt"/>
          <a:cs typeface="+mn-cs"/>
        </a:defRPr>
      </a:lvl2pPr>
      <a:lvl3pPr marL="1143229" indent="-228646" algn="l" rtl="0" eaLnBrk="0" fontAlgn="base" hangingPunct="0">
        <a:spcBef>
          <a:spcPct val="20000"/>
        </a:spcBef>
        <a:spcAft>
          <a:spcPct val="0"/>
        </a:spcAft>
        <a:buChar char="•"/>
        <a:defRPr sz="2400">
          <a:solidFill>
            <a:schemeClr val="tx1"/>
          </a:solidFill>
          <a:latin typeface="+mn-lt"/>
          <a:cs typeface="+mn-cs"/>
        </a:defRPr>
      </a:lvl3pPr>
      <a:lvl4pPr marL="1600520" indent="-228646" algn="l" rtl="0" eaLnBrk="0" fontAlgn="base" hangingPunct="0">
        <a:spcBef>
          <a:spcPct val="20000"/>
        </a:spcBef>
        <a:spcAft>
          <a:spcPct val="0"/>
        </a:spcAft>
        <a:buChar char="–"/>
        <a:defRPr sz="2000">
          <a:solidFill>
            <a:schemeClr val="tx1"/>
          </a:solidFill>
          <a:latin typeface="+mn-lt"/>
          <a:cs typeface="+mn-cs"/>
        </a:defRPr>
      </a:lvl4pPr>
      <a:lvl5pPr marL="2057811" indent="-228646" algn="l" rtl="0" eaLnBrk="0" fontAlgn="base" hangingPunct="0">
        <a:spcBef>
          <a:spcPct val="20000"/>
        </a:spcBef>
        <a:spcAft>
          <a:spcPct val="0"/>
        </a:spcAft>
        <a:buChar char="»"/>
        <a:defRPr sz="2000">
          <a:solidFill>
            <a:schemeClr val="tx1"/>
          </a:solidFill>
          <a:latin typeface="+mn-lt"/>
          <a:cs typeface="+mn-cs"/>
        </a:defRPr>
      </a:lvl5pPr>
      <a:lvl6pPr marL="2515103" indent="-228646" algn="l" rtl="0" fontAlgn="base">
        <a:spcBef>
          <a:spcPct val="20000"/>
        </a:spcBef>
        <a:spcAft>
          <a:spcPct val="0"/>
        </a:spcAft>
        <a:buChar char="»"/>
        <a:defRPr sz="2000">
          <a:solidFill>
            <a:schemeClr val="tx1"/>
          </a:solidFill>
          <a:latin typeface="+mn-lt"/>
          <a:cs typeface="+mn-cs"/>
        </a:defRPr>
      </a:lvl6pPr>
      <a:lvl7pPr marL="2972394" indent="-228646" algn="l" rtl="0" fontAlgn="base">
        <a:spcBef>
          <a:spcPct val="20000"/>
        </a:spcBef>
        <a:spcAft>
          <a:spcPct val="0"/>
        </a:spcAft>
        <a:buChar char="»"/>
        <a:defRPr sz="2000">
          <a:solidFill>
            <a:schemeClr val="tx1"/>
          </a:solidFill>
          <a:latin typeface="+mn-lt"/>
          <a:cs typeface="+mn-cs"/>
        </a:defRPr>
      </a:lvl7pPr>
      <a:lvl8pPr marL="3429686" indent="-228646" algn="l" rtl="0" fontAlgn="base">
        <a:spcBef>
          <a:spcPct val="20000"/>
        </a:spcBef>
        <a:spcAft>
          <a:spcPct val="0"/>
        </a:spcAft>
        <a:buChar char="»"/>
        <a:defRPr sz="2000">
          <a:solidFill>
            <a:schemeClr val="tx1"/>
          </a:solidFill>
          <a:latin typeface="+mn-lt"/>
          <a:cs typeface="+mn-cs"/>
        </a:defRPr>
      </a:lvl8pPr>
      <a:lvl9pPr marL="3886977" indent="-228646"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Nơi giữ chỗ cho Tiêu đề 1"/>
          <p:cNvSpPr>
            <a:spLocks noGrp="1"/>
          </p:cNvSpPr>
          <p:nvPr>
            <p:ph type="title"/>
          </p:nvPr>
        </p:nvSpPr>
        <p:spPr bwMode="auto">
          <a:xfrm>
            <a:off x="609521" y="274701"/>
            <a:ext cx="10971372" cy="114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vi-VN" altLang="en-US" smtClean="0"/>
              <a:t>Bấm &amp; sửa kiểu tiêu đề</a:t>
            </a:r>
            <a:endParaRPr lang="en-US" altLang="en-US" smtClean="0"/>
          </a:p>
        </p:txBody>
      </p:sp>
      <p:sp>
        <p:nvSpPr>
          <p:cNvPr id="1027" name="Nơi giữ chỗ cho Văn bản 2"/>
          <p:cNvSpPr>
            <a:spLocks noGrp="1"/>
          </p:cNvSpPr>
          <p:nvPr>
            <p:ph type="body" idx="1"/>
          </p:nvPr>
        </p:nvSpPr>
        <p:spPr bwMode="auto">
          <a:xfrm>
            <a:off x="609521" y="1600572"/>
            <a:ext cx="10971372" cy="4527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vi-VN" altLang="en-US" smtClean="0"/>
              <a:t>Bấm &amp; sửa kiểu tiêu đề</a:t>
            </a:r>
          </a:p>
          <a:p>
            <a:pPr lvl="1"/>
            <a:r>
              <a:rPr lang="vi-VN" altLang="en-US" smtClean="0"/>
              <a:t>Mức hai</a:t>
            </a:r>
          </a:p>
          <a:p>
            <a:pPr lvl="2"/>
            <a:r>
              <a:rPr lang="vi-VN" altLang="en-US" smtClean="0"/>
              <a:t>Mức ba</a:t>
            </a:r>
          </a:p>
          <a:p>
            <a:pPr lvl="3"/>
            <a:r>
              <a:rPr lang="vi-VN" altLang="en-US" smtClean="0"/>
              <a:t>Mức bốn</a:t>
            </a:r>
          </a:p>
          <a:p>
            <a:pPr lvl="4"/>
            <a:r>
              <a:rPr lang="vi-VN" altLang="en-US" smtClean="0"/>
              <a:t>Mức năm</a:t>
            </a:r>
            <a:endParaRPr lang="en-US" altLang="en-US" smtClean="0"/>
          </a:p>
        </p:txBody>
      </p:sp>
      <p:sp>
        <p:nvSpPr>
          <p:cNvPr id="4" name="Nơi giữ chỗ cho Ngày tháng 3"/>
          <p:cNvSpPr>
            <a:spLocks noGrp="1"/>
          </p:cNvSpPr>
          <p:nvPr>
            <p:ph type="dt" sz="half" idx="2"/>
          </p:nvPr>
        </p:nvSpPr>
        <p:spPr>
          <a:xfrm>
            <a:off x="609521" y="6357822"/>
            <a:ext cx="2844430" cy="365210"/>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5" name="Nơi giữ chỗ cho Chân trang 4"/>
          <p:cNvSpPr>
            <a:spLocks noGrp="1"/>
          </p:cNvSpPr>
          <p:nvPr>
            <p:ph type="ftr" sz="quarter" idx="3"/>
          </p:nvPr>
        </p:nvSpPr>
        <p:spPr>
          <a:xfrm>
            <a:off x="4165058" y="6357822"/>
            <a:ext cx="3860297" cy="365210"/>
          </a:xfrm>
          <a:prstGeom prst="rect">
            <a:avLst/>
          </a:prstGeom>
        </p:spPr>
        <p:txBody>
          <a:bodyPr vert="horz" lIns="91440" tIns="45720" rIns="91440" bIns="45720" rtlCol="0" anchor="ctr"/>
          <a:lstStyle>
            <a:lvl1pPr algn="ctr" eaLnBrk="1" hangingPunct="1">
              <a:defRPr sz="1200">
                <a:solidFill>
                  <a:schemeClr val="tx1">
                    <a:tint val="75000"/>
                  </a:schemeClr>
                </a:solidFill>
              </a:defRPr>
            </a:lvl1pPr>
          </a:lstStyle>
          <a:p>
            <a:pPr defTabSz="914309" fontAlgn="base">
              <a:spcBef>
                <a:spcPct val="0"/>
              </a:spcBef>
              <a:spcAft>
                <a:spcPct val="0"/>
              </a:spcAft>
              <a:defRPr/>
            </a:pPr>
            <a:endParaRPr lang="fr-BE">
              <a:solidFill>
                <a:prstClr val="black">
                  <a:tint val="75000"/>
                </a:prstClr>
              </a:solidFill>
              <a:latin typeface="Arial" panose="020B0604020202020204" pitchFamily="34" charset="0"/>
            </a:endParaRPr>
          </a:p>
        </p:txBody>
      </p:sp>
      <p:sp>
        <p:nvSpPr>
          <p:cNvPr id="6" name="Nơi giữ chỗ cho Số hiệu Bản chiếu 5"/>
          <p:cNvSpPr>
            <a:spLocks noGrp="1"/>
          </p:cNvSpPr>
          <p:nvPr>
            <p:ph type="sldNum" sz="quarter" idx="4"/>
          </p:nvPr>
        </p:nvSpPr>
        <p:spPr>
          <a:xfrm>
            <a:off x="8736463" y="6357822"/>
            <a:ext cx="2844430" cy="365210"/>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309" fontAlgn="base">
              <a:spcBef>
                <a:spcPct val="0"/>
              </a:spcBef>
              <a:spcAft>
                <a:spcPct val="0"/>
              </a:spcAft>
              <a:defRPr/>
            </a:pPr>
            <a:fld id="{FF440C84-D9E6-465D-B540-06605440F266}" type="slidenum">
              <a:rPr lang="fr-BE" altLang="en-US" smtClean="0">
                <a:latin typeface="Arial" panose="020B0604020202020204" pitchFamily="34" charset="0"/>
              </a:rPr>
              <a:pPr defTabSz="914309" fontAlgn="base">
                <a:spcBef>
                  <a:spcPct val="0"/>
                </a:spcBef>
                <a:spcAft>
                  <a:spcPct val="0"/>
                </a:spcAft>
                <a:defRPr/>
              </a:pPr>
              <a:t>‹#›</a:t>
            </a:fld>
            <a:endParaRPr lang="fr-BE" altLang="en-US">
              <a:latin typeface="Arial" panose="020B0604020202020204" pitchFamily="34" charset="0"/>
            </a:endParaRPr>
          </a:p>
        </p:txBody>
      </p:sp>
    </p:spTree>
    <p:extLst>
      <p:ext uri="{BB962C8B-B14F-4D97-AF65-F5344CB8AC3E}">
        <p14:creationId xmlns:p14="http://schemas.microsoft.com/office/powerpoint/2010/main" val="2529556879"/>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89"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 id="2147483761" r:id="rId20"/>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154" algn="ctr" rtl="0" fontAlgn="base">
        <a:spcBef>
          <a:spcPct val="0"/>
        </a:spcBef>
        <a:spcAft>
          <a:spcPct val="0"/>
        </a:spcAft>
        <a:defRPr sz="4400">
          <a:solidFill>
            <a:schemeClr val="tx1"/>
          </a:solidFill>
          <a:latin typeface="Calibri" panose="020F0502020204030204" pitchFamily="34" charset="0"/>
        </a:defRPr>
      </a:lvl6pPr>
      <a:lvl7pPr marL="914309" algn="ctr" rtl="0" fontAlgn="base">
        <a:spcBef>
          <a:spcPct val="0"/>
        </a:spcBef>
        <a:spcAft>
          <a:spcPct val="0"/>
        </a:spcAft>
        <a:defRPr sz="4400">
          <a:solidFill>
            <a:schemeClr val="tx1"/>
          </a:solidFill>
          <a:latin typeface="Calibri" panose="020F0502020204030204" pitchFamily="34" charset="0"/>
        </a:defRPr>
      </a:lvl7pPr>
      <a:lvl8pPr marL="1371463" algn="ctr" rtl="0" fontAlgn="base">
        <a:spcBef>
          <a:spcPct val="0"/>
        </a:spcBef>
        <a:spcAft>
          <a:spcPct val="0"/>
        </a:spcAft>
        <a:defRPr sz="4400">
          <a:solidFill>
            <a:schemeClr val="tx1"/>
          </a:solidFill>
          <a:latin typeface="Calibri" panose="020F0502020204030204" pitchFamily="34" charset="0"/>
        </a:defRPr>
      </a:lvl8pPr>
      <a:lvl9pPr marL="1828617" algn="ctr" rtl="0" fontAlgn="base">
        <a:spcBef>
          <a:spcPct val="0"/>
        </a:spcBef>
        <a:spcAft>
          <a:spcPct val="0"/>
        </a:spcAft>
        <a:defRPr sz="4400">
          <a:solidFill>
            <a:schemeClr val="tx1"/>
          </a:solidFill>
          <a:latin typeface="Calibri" panose="020F0502020204030204" pitchFamily="34" charset="0"/>
        </a:defRPr>
      </a:lvl9pPr>
    </p:titleStyle>
    <p:bodyStyle>
      <a:lvl1pPr marL="342866" indent="-342866"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876" indent="-285721"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2886" indent="-228577"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040" indent="-228577"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194" indent="-228577"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349" indent="-228577" algn="l" defTabSz="91430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03" indent="-228577" algn="l" defTabSz="91430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657" indent="-228577" algn="l" defTabSz="91430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11" indent="-228577" algn="l" defTabSz="91430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spd="slow" advClick="0" advTm="1000">
    <p:comb/>
  </p:transition>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spd="slow" advClick="0" advTm="1000">
    <p:comb/>
  </p:transition>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slow" advClick="0" advTm="1000">
    <p:comb/>
  </p:transition>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ransition spd="slow" advClick="0" advTm="1000">
    <p:comb/>
  </p:transition>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ransition spd="slow" advClick="0" advTm="1000">
    <p:comb/>
  </p:transition>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ransition spd="slow" advClick="0" advTm="1000">
    <p:comb/>
  </p:transition>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ransition spd="slow" advClick="0" advTm="1000">
    <p:comb/>
  </p:transition>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24/12/2021</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ransition spd="slow" advClick="0" advTm="1000">
    <p:comb/>
  </p:transition>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55.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55.xml"/><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5.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55.xml"/><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55.xml"/><Relationship Id="rId5" Type="http://schemas.openxmlformats.org/officeDocument/2006/relationships/image" Target="../media/image30.jpeg"/><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55.xml"/><Relationship Id="rId6" Type="http://schemas.openxmlformats.org/officeDocument/2006/relationships/image" Target="../media/image33.jpeg"/><Relationship Id="rId5" Type="http://schemas.microsoft.com/office/2007/relationships/hdphoto" Target="../media/hdphoto2.wdp"/><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5.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0.xml"/><Relationship Id="rId1" Type="http://schemas.openxmlformats.org/officeDocument/2006/relationships/slideLayout" Target="../slideLayouts/slideLayout55.xml"/><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55.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1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2.xml"/><Relationship Id="rId1" Type="http://schemas.openxmlformats.org/officeDocument/2006/relationships/slideLayout" Target="../slideLayouts/slideLayout55.xml"/><Relationship Id="rId5" Type="http://schemas.openxmlformats.org/officeDocument/2006/relationships/image" Target="../media/image42.jpeg"/><Relationship Id="rId4" Type="http://schemas.openxmlformats.org/officeDocument/2006/relationships/image" Target="../media/image41.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5.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36.xml"/><Relationship Id="rId1" Type="http://schemas.openxmlformats.org/officeDocument/2006/relationships/themeOverride" Target="../theme/themeOverride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5.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3.jpeg"/><Relationship Id="rId1" Type="http://schemas.openxmlformats.org/officeDocument/2006/relationships/slideLayout" Target="../slideLayouts/slideLayout7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44.png"/><Relationship Id="rId1" Type="http://schemas.openxmlformats.org/officeDocument/2006/relationships/slideLayout" Target="../slideLayouts/slideLayout9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46.xml"/><Relationship Id="rId1" Type="http://schemas.openxmlformats.org/officeDocument/2006/relationships/themeOverride" Target="../theme/themeOverride6.xml"/></Relationships>
</file>

<file path=ppt/slides/_rels/slide2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Layout" Target="../slideLayouts/slideLayout51.xml"/><Relationship Id="rId1" Type="http://schemas.openxmlformats.org/officeDocument/2006/relationships/themeOverride" Target="../theme/themeOverride7.xm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image" Target="../media/image14.png"/><Relationship Id="rId3" Type="http://schemas.openxmlformats.org/officeDocument/2006/relationships/audio" Target="../media/audio1.wav"/><Relationship Id="rId7" Type="http://schemas.openxmlformats.org/officeDocument/2006/relationships/image" Target="../media/image11.png"/><Relationship Id="rId12" Type="http://schemas.openxmlformats.org/officeDocument/2006/relationships/slide" Target="slide5.xml"/><Relationship Id="rId2" Type="http://schemas.openxmlformats.org/officeDocument/2006/relationships/slideLayout" Target="../slideLayouts/slideLayout36.xml"/><Relationship Id="rId1" Type="http://schemas.openxmlformats.org/officeDocument/2006/relationships/themeOverride" Target="../theme/themeOverride2.xml"/><Relationship Id="rId6" Type="http://schemas.openxmlformats.org/officeDocument/2006/relationships/slide" Target="slide14.xml"/><Relationship Id="rId11" Type="http://schemas.openxmlformats.org/officeDocument/2006/relationships/image" Target="../media/image13.png"/><Relationship Id="rId5" Type="http://schemas.openxmlformats.org/officeDocument/2006/relationships/image" Target="../media/image10.jpeg"/><Relationship Id="rId15" Type="http://schemas.openxmlformats.org/officeDocument/2006/relationships/slide" Target="slide6.xml"/><Relationship Id="rId10" Type="http://schemas.openxmlformats.org/officeDocument/2006/relationships/slide" Target="slide19.xml"/><Relationship Id="rId4" Type="http://schemas.openxmlformats.org/officeDocument/2006/relationships/image" Target="../media/image1.jpg"/><Relationship Id="rId9" Type="http://schemas.openxmlformats.org/officeDocument/2006/relationships/image" Target="../media/image12.png"/><Relationship Id="rId14" Type="http://schemas.openxmlformats.org/officeDocument/2006/relationships/image" Target="../media/image15.gif"/></Relationships>
</file>

<file path=ppt/slides/_rels/slide4.xml.rels><?xml version="1.0" encoding="UTF-8" standalone="yes"?>
<Relationships xmlns="http://schemas.openxmlformats.org/package/2006/relationships"><Relationship Id="rId8" Type="http://schemas.openxmlformats.org/officeDocument/2006/relationships/image" Target="../media/image16.gif"/><Relationship Id="rId13" Type="http://schemas.openxmlformats.org/officeDocument/2006/relationships/slide" Target="slide3.xml"/><Relationship Id="rId3" Type="http://schemas.openxmlformats.org/officeDocument/2006/relationships/audio" Target="../media/audio2.wav"/><Relationship Id="rId7" Type="http://schemas.openxmlformats.org/officeDocument/2006/relationships/image" Target="../media/image1.jpg"/><Relationship Id="rId12" Type="http://schemas.openxmlformats.org/officeDocument/2006/relationships/image" Target="../media/image20.jpeg"/><Relationship Id="rId2" Type="http://schemas.openxmlformats.org/officeDocument/2006/relationships/slideLayout" Target="../slideLayouts/slideLayout36.xml"/><Relationship Id="rId1" Type="http://schemas.openxmlformats.org/officeDocument/2006/relationships/themeOverride" Target="../theme/themeOverride3.xml"/><Relationship Id="rId6" Type="http://schemas.openxmlformats.org/officeDocument/2006/relationships/audio" Target="../media/audio1.wav"/><Relationship Id="rId11" Type="http://schemas.openxmlformats.org/officeDocument/2006/relationships/image" Target="../media/image19.gif"/><Relationship Id="rId5" Type="http://schemas.openxmlformats.org/officeDocument/2006/relationships/audio" Target="../media/audio4.wav"/><Relationship Id="rId15" Type="http://schemas.openxmlformats.org/officeDocument/2006/relationships/image" Target="../media/image22.gif"/><Relationship Id="rId10" Type="http://schemas.openxmlformats.org/officeDocument/2006/relationships/image" Target="../media/image18.gif"/><Relationship Id="rId4" Type="http://schemas.openxmlformats.org/officeDocument/2006/relationships/audio" Target="../media/audio3.wav"/><Relationship Id="rId9" Type="http://schemas.openxmlformats.org/officeDocument/2006/relationships/image" Target="../media/image17.gif"/><Relationship Id="rId14" Type="http://schemas.openxmlformats.org/officeDocument/2006/relationships/image" Target="../media/image21.gif"/></Relationships>
</file>

<file path=ppt/slides/_rels/slide5.xml.rels><?xml version="1.0" encoding="UTF-8" standalone="yes"?>
<Relationships xmlns="http://schemas.openxmlformats.org/package/2006/relationships"><Relationship Id="rId8" Type="http://schemas.openxmlformats.org/officeDocument/2006/relationships/image" Target="../media/image16.gif"/><Relationship Id="rId13" Type="http://schemas.openxmlformats.org/officeDocument/2006/relationships/slide" Target="slide3.xml"/><Relationship Id="rId3" Type="http://schemas.openxmlformats.org/officeDocument/2006/relationships/audio" Target="../media/audio2.wav"/><Relationship Id="rId7" Type="http://schemas.openxmlformats.org/officeDocument/2006/relationships/image" Target="../media/image1.jpg"/><Relationship Id="rId12" Type="http://schemas.openxmlformats.org/officeDocument/2006/relationships/image" Target="../media/image20.jpeg"/><Relationship Id="rId2" Type="http://schemas.openxmlformats.org/officeDocument/2006/relationships/slideLayout" Target="../slideLayouts/slideLayout36.xml"/><Relationship Id="rId1" Type="http://schemas.openxmlformats.org/officeDocument/2006/relationships/themeOverride" Target="../theme/themeOverride4.xml"/><Relationship Id="rId6" Type="http://schemas.openxmlformats.org/officeDocument/2006/relationships/audio" Target="../media/audio1.wav"/><Relationship Id="rId11" Type="http://schemas.openxmlformats.org/officeDocument/2006/relationships/image" Target="../media/image19.gif"/><Relationship Id="rId5" Type="http://schemas.openxmlformats.org/officeDocument/2006/relationships/audio" Target="../media/audio4.wav"/><Relationship Id="rId15" Type="http://schemas.openxmlformats.org/officeDocument/2006/relationships/image" Target="../media/image22.gif"/><Relationship Id="rId10" Type="http://schemas.openxmlformats.org/officeDocument/2006/relationships/image" Target="../media/image18.gif"/><Relationship Id="rId4" Type="http://schemas.openxmlformats.org/officeDocument/2006/relationships/audio" Target="../media/audio3.wav"/><Relationship Id="rId9" Type="http://schemas.openxmlformats.org/officeDocument/2006/relationships/image" Target="../media/image17.gif"/><Relationship Id="rId14" Type="http://schemas.openxmlformats.org/officeDocument/2006/relationships/image" Target="../media/image21.gif"/></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51.xml"/><Relationship Id="rId1" Type="http://schemas.openxmlformats.org/officeDocument/2006/relationships/themeOverride" Target="../theme/themeOverride5.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55.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94" y="-10160"/>
            <a:ext cx="12190413" cy="6857107"/>
          </a:xfrm>
          <a:prstGeom prst="rect">
            <a:avLst/>
          </a:prstGeom>
        </p:spPr>
      </p:pic>
      <p:sp>
        <p:nvSpPr>
          <p:cNvPr id="10" name="文本框 283"/>
          <p:cNvSpPr txBox="1"/>
          <p:nvPr/>
        </p:nvSpPr>
        <p:spPr>
          <a:xfrm>
            <a:off x="5162951" y="2324443"/>
            <a:ext cx="1946514" cy="646331"/>
          </a:xfrm>
          <a:prstGeom prst="rect">
            <a:avLst/>
          </a:prstGeom>
          <a:noFill/>
        </p:spPr>
        <p:txBody>
          <a:bodyPr wrap="square" rtlCol="0">
            <a:spAutoFit/>
          </a:bodyPr>
          <a:lstStyle/>
          <a:p>
            <a:pPr algn="ctr"/>
            <a:r>
              <a:rPr lang="en-US" altLang="zh-CN" sz="3600" dirty="0">
                <a:solidFill>
                  <a:schemeClr val="bg1"/>
                </a:solidFill>
                <a:latin typeface="华文新魏" panose="02010800040101010101" pitchFamily="2" charset="-122"/>
                <a:ea typeface="华文新魏" panose="02010800040101010101" pitchFamily="2" charset="-122"/>
              </a:rPr>
              <a:t>FOUR</a:t>
            </a:r>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868163">
            <a:off x="8775743" y="1428420"/>
            <a:ext cx="858956" cy="705570"/>
          </a:xfrm>
          <a:prstGeom prst="rect">
            <a:avLst/>
          </a:prstGeom>
        </p:spPr>
      </p:pic>
      <p:sp>
        <p:nvSpPr>
          <p:cNvPr id="67" name="矩形 14">
            <a:extLst>
              <a:ext uri="{FF2B5EF4-FFF2-40B4-BE49-F238E27FC236}">
                <a16:creationId xmlns:a16="http://schemas.microsoft.com/office/drawing/2014/main" id="{77962E93-2748-4A2E-8487-33EF5F22299B}"/>
              </a:ext>
            </a:extLst>
          </p:cNvPr>
          <p:cNvSpPr/>
          <p:nvPr/>
        </p:nvSpPr>
        <p:spPr>
          <a:xfrm>
            <a:off x="2302466" y="1060892"/>
            <a:ext cx="7740667" cy="53359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71225" tIns="35615" rIns="71225" bIns="35615">
            <a:spAutoFit/>
          </a:bodyPr>
          <a:lstStyle/>
          <a:p>
            <a:pPr algn="ctr"/>
            <a:r>
              <a:rPr lang="en-US" altLang="zh-CN" sz="3000" b="1" dirty="0">
                <a:ln w="19050">
                  <a:noFill/>
                </a:ln>
                <a:solidFill>
                  <a:srgbClr val="009242"/>
                </a:solidFill>
                <a:effectLst>
                  <a:glow rad="127000">
                    <a:schemeClr val="bg1"/>
                  </a:glow>
                </a:effectLst>
                <a:latin typeface="Calibri" panose="020F0502020204030204" pitchFamily="34" charset="0"/>
                <a:ea typeface="微软雅黑" panose="020B0503020204020204" pitchFamily="34" charset="-122"/>
                <a:cs typeface="Calibri" panose="020F0502020204030204" pitchFamily="34" charset="0"/>
              </a:rPr>
              <a:t>BÀI GIẢNG TRỰC TUYẾN LỚP 3</a:t>
            </a:r>
            <a:endParaRPr lang="zh-CN" altLang="en-US" sz="3000" b="1" dirty="0">
              <a:ln w="19050">
                <a:noFill/>
              </a:ln>
              <a:solidFill>
                <a:srgbClr val="009242"/>
              </a:solidFill>
              <a:effectLst>
                <a:glow rad="127000">
                  <a:schemeClr val="bg1"/>
                </a:glow>
              </a:effectLst>
              <a:latin typeface="Calibri" panose="020F0502020204030204" pitchFamily="34" charset="0"/>
              <a:ea typeface="微软雅黑" panose="020B0503020204020204" pitchFamily="34" charset="-122"/>
              <a:cs typeface="Calibri" panose="020F0502020204030204" pitchFamily="34" charset="0"/>
            </a:endParaRPr>
          </a:p>
        </p:txBody>
      </p:sp>
      <p:sp>
        <p:nvSpPr>
          <p:cNvPr id="68" name="矩形 259">
            <a:extLst>
              <a:ext uri="{FF2B5EF4-FFF2-40B4-BE49-F238E27FC236}">
                <a16:creationId xmlns:a16="http://schemas.microsoft.com/office/drawing/2014/main" id="{E97D5EA5-7D93-4233-B4DB-9454CE7B5C2E}"/>
              </a:ext>
            </a:extLst>
          </p:cNvPr>
          <p:cNvSpPr>
            <a:spLocks noChangeArrowheads="1"/>
          </p:cNvSpPr>
          <p:nvPr/>
        </p:nvSpPr>
        <p:spPr bwMode="auto">
          <a:xfrm>
            <a:off x="2537618" y="2071724"/>
            <a:ext cx="7110174" cy="1489639"/>
          </a:xfrm>
          <a:prstGeom prst="rect">
            <a:avLst/>
          </a:prstGeom>
          <a:noFill/>
          <a:ln>
            <a:noFill/>
          </a:ln>
          <a:effectLst>
            <a:glow rad="139700">
              <a:schemeClr val="accent3">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4400" b="1" dirty="0">
                <a:ln w="19050">
                  <a:noFill/>
                </a:ln>
                <a:solidFill>
                  <a:srgbClr val="0070C0"/>
                </a:solidFill>
                <a:effectLst>
                  <a:glow rad="127000">
                    <a:schemeClr val="bg1"/>
                  </a:glow>
                </a:effectLst>
                <a:latin typeface="Calibri" panose="020F0502020204030204" pitchFamily="34" charset="0"/>
                <a:cs typeface="Calibri" panose="020F0502020204030204" pitchFamily="34" charset="0"/>
              </a:rPr>
              <a:t>TUẦN 16 </a:t>
            </a:r>
            <a:endParaRPr lang="en-US" altLang="zh-CN" sz="4400" b="1" dirty="0" smtClean="0">
              <a:ln w="19050">
                <a:noFill/>
              </a:ln>
              <a:solidFill>
                <a:srgbClr val="0070C0"/>
              </a:solidFill>
              <a:effectLst>
                <a:glow rad="127000">
                  <a:schemeClr val="bg1"/>
                </a:glow>
              </a:effectLst>
              <a:latin typeface="Calibri" panose="020F0502020204030204" pitchFamily="34" charset="0"/>
              <a:cs typeface="Calibri" panose="020F0502020204030204" pitchFamily="34" charset="0"/>
            </a:endParaRPr>
          </a:p>
          <a:p>
            <a:pPr algn="ctr">
              <a:buNone/>
            </a:pPr>
            <a:r>
              <a:rPr lang="en-US" altLang="zh-CN" sz="4400" b="1" dirty="0" smtClean="0">
                <a:ln w="19050">
                  <a:noFill/>
                </a:ln>
                <a:solidFill>
                  <a:srgbClr val="0070C0"/>
                </a:solidFill>
                <a:effectLst>
                  <a:glow rad="127000">
                    <a:schemeClr val="bg1"/>
                  </a:glow>
                </a:effectLst>
                <a:latin typeface="Calibri" panose="020F0502020204030204" pitchFamily="34" charset="0"/>
                <a:cs typeface="Calibri" panose="020F0502020204030204" pitchFamily="34" charset="0"/>
              </a:rPr>
              <a:t>PHÂN MÔN </a:t>
            </a:r>
            <a:r>
              <a:rPr lang="en-US" altLang="zh-CN" sz="4400" b="1" dirty="0">
                <a:ln w="19050">
                  <a:noFill/>
                </a:ln>
                <a:solidFill>
                  <a:srgbClr val="0070C0"/>
                </a:solidFill>
                <a:effectLst>
                  <a:glow rad="127000">
                    <a:schemeClr val="bg1"/>
                  </a:glow>
                </a:effectLst>
                <a:latin typeface="Calibri" panose="020F0502020204030204" pitchFamily="34" charset="0"/>
                <a:cs typeface="Calibri" panose="020F0502020204030204" pitchFamily="34" charset="0"/>
              </a:rPr>
              <a:t>:</a:t>
            </a:r>
            <a:r>
              <a:rPr lang="en-US" altLang="zh-CN" sz="4400" b="1" dirty="0" smtClean="0">
                <a:ln w="19050">
                  <a:noFill/>
                </a:ln>
                <a:solidFill>
                  <a:srgbClr val="0070C0"/>
                </a:solidFill>
                <a:effectLst>
                  <a:glow rad="127000">
                    <a:schemeClr val="bg1"/>
                  </a:glow>
                </a:effectLst>
                <a:latin typeface="Calibri" panose="020F0502020204030204" pitchFamily="34" charset="0"/>
                <a:cs typeface="Calibri" panose="020F0502020204030204" pitchFamily="34" charset="0"/>
              </a:rPr>
              <a:t> </a:t>
            </a:r>
            <a:r>
              <a:rPr lang="en-US" altLang="zh-CN" sz="4400" b="1" dirty="0">
                <a:ln w="19050">
                  <a:noFill/>
                </a:ln>
                <a:solidFill>
                  <a:srgbClr val="0070C0"/>
                </a:solidFill>
                <a:effectLst>
                  <a:glow rad="127000">
                    <a:schemeClr val="bg1"/>
                  </a:glow>
                </a:effectLst>
                <a:latin typeface="Calibri" panose="020F0502020204030204" pitchFamily="34" charset="0"/>
                <a:cs typeface="Calibri" panose="020F0502020204030204" pitchFamily="34" charset="0"/>
              </a:rPr>
              <a:t>TẬP LÀM VĂN</a:t>
            </a:r>
            <a:endParaRPr lang="zh-CN" altLang="en-US" sz="4400" b="1" cap="all" spc="234" dirty="0">
              <a:solidFill>
                <a:srgbClr val="0070C0"/>
              </a:solidFill>
              <a:latin typeface="Calibri" panose="020F0502020204030204" pitchFamily="34" charset="0"/>
              <a:ea typeface="站酷快乐体2016修订版" panose="02010600030101010101" pitchFamily="2" charset="-122"/>
              <a:cs typeface="Calibri" panose="020F0502020204030204" pitchFamily="34" charset="0"/>
            </a:endParaRPr>
          </a:p>
        </p:txBody>
      </p:sp>
    </p:spTree>
    <p:extLst>
      <p:ext uri="{BB962C8B-B14F-4D97-AF65-F5344CB8AC3E}">
        <p14:creationId xmlns:p14="http://schemas.microsoft.com/office/powerpoint/2010/main" val="2881523135"/>
      </p:ext>
    </p:extLst>
  </p:cSld>
  <p:clrMapOvr>
    <a:masterClrMapping/>
  </p:clrMapOvr>
  <p:transition spd="slow" advClick="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750"/>
                                        <p:tgtEl>
                                          <p:spTgt spid="15"/>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750"/>
                                        <p:tgtEl>
                                          <p:spTgt spid="17"/>
                                        </p:tgtEl>
                                      </p:cBhvr>
                                    </p:animEffect>
                                    <p:anim calcmode="lin" valueType="num">
                                      <p:cBhvr>
                                        <p:cTn id="12" dur="750" fill="hold"/>
                                        <p:tgtEl>
                                          <p:spTgt spid="17"/>
                                        </p:tgtEl>
                                        <p:attrNameLst>
                                          <p:attrName>ppt_x</p:attrName>
                                        </p:attrNameLst>
                                      </p:cBhvr>
                                      <p:tavLst>
                                        <p:tav tm="0">
                                          <p:val>
                                            <p:strVal val="#ppt_x"/>
                                          </p:val>
                                        </p:tav>
                                        <p:tav tm="100000">
                                          <p:val>
                                            <p:strVal val="#ppt_x"/>
                                          </p:val>
                                        </p:tav>
                                      </p:tavLst>
                                    </p:anim>
                                    <p:anim calcmode="lin" valueType="num">
                                      <p:cBhvr>
                                        <p:cTn id="13" dur="75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750"/>
                                        <p:tgtEl>
                                          <p:spTgt spid="10"/>
                                        </p:tgtEl>
                                      </p:cBhvr>
                                    </p:animEffect>
                                    <p:anim calcmode="lin" valueType="num">
                                      <p:cBhvr>
                                        <p:cTn id="17" dur="750" fill="hold"/>
                                        <p:tgtEl>
                                          <p:spTgt spid="10"/>
                                        </p:tgtEl>
                                        <p:attrNameLst>
                                          <p:attrName>ppt_x</p:attrName>
                                        </p:attrNameLst>
                                      </p:cBhvr>
                                      <p:tavLst>
                                        <p:tav tm="0">
                                          <p:val>
                                            <p:strVal val="#ppt_x"/>
                                          </p:val>
                                        </p:tav>
                                        <p:tav tm="100000">
                                          <p:val>
                                            <p:strVal val="#ppt_x"/>
                                          </p:val>
                                        </p:tav>
                                      </p:tavLst>
                                    </p:anim>
                                    <p:anim calcmode="lin" valueType="num">
                                      <p:cBhvr>
                                        <p:cTn id="18" dur="750" fill="hold"/>
                                        <p:tgtEl>
                                          <p:spTgt spid="10"/>
                                        </p:tgtEl>
                                        <p:attrNameLst>
                                          <p:attrName>ppt_y</p:attrName>
                                        </p:attrNameLst>
                                      </p:cBhvr>
                                      <p:tavLst>
                                        <p:tav tm="0">
                                          <p:val>
                                            <p:strVal val="#ppt_y+.1"/>
                                          </p:val>
                                        </p:tav>
                                        <p:tav tm="100000">
                                          <p:val>
                                            <p:strVal val="#ppt_y"/>
                                          </p:val>
                                        </p:tav>
                                      </p:tavLst>
                                    </p:anim>
                                  </p:childTnLst>
                                </p:cTn>
                              </p:par>
                              <p:par>
                                <p:cTn id="19" presetID="56" presetClass="entr" presetSubtype="0" fill="hold" grpId="0" nodeType="withEffect">
                                  <p:stCondLst>
                                    <p:cond delay="0"/>
                                  </p:stCondLst>
                                  <p:iterate type="lt">
                                    <p:tmPct val="10000"/>
                                  </p:iterate>
                                  <p:childTnLst>
                                    <p:set>
                                      <p:cBhvr>
                                        <p:cTn id="20" dur="1" fill="hold">
                                          <p:stCondLst>
                                            <p:cond delay="0"/>
                                          </p:stCondLst>
                                        </p:cTn>
                                        <p:tgtEl>
                                          <p:spTgt spid="67"/>
                                        </p:tgtEl>
                                        <p:attrNameLst>
                                          <p:attrName>style.visibility</p:attrName>
                                        </p:attrNameLst>
                                      </p:cBhvr>
                                      <p:to>
                                        <p:strVal val="visible"/>
                                      </p:to>
                                    </p:set>
                                    <p:anim by="(-#ppt_w*2)" calcmode="lin" valueType="num">
                                      <p:cBhvr rctx="PPT">
                                        <p:cTn id="21" dur="250" autoRev="1" fill="hold">
                                          <p:stCondLst>
                                            <p:cond delay="0"/>
                                          </p:stCondLst>
                                        </p:cTn>
                                        <p:tgtEl>
                                          <p:spTgt spid="67"/>
                                        </p:tgtEl>
                                        <p:attrNameLst>
                                          <p:attrName>ppt_w</p:attrName>
                                        </p:attrNameLst>
                                      </p:cBhvr>
                                    </p:anim>
                                    <p:anim by="(#ppt_w*0.50)" calcmode="lin" valueType="num">
                                      <p:cBhvr>
                                        <p:cTn id="22" dur="250" decel="50000" autoRev="1" fill="hold">
                                          <p:stCondLst>
                                            <p:cond delay="0"/>
                                          </p:stCondLst>
                                        </p:cTn>
                                        <p:tgtEl>
                                          <p:spTgt spid="67"/>
                                        </p:tgtEl>
                                        <p:attrNameLst>
                                          <p:attrName>ppt_x</p:attrName>
                                        </p:attrNameLst>
                                      </p:cBhvr>
                                    </p:anim>
                                    <p:anim from="(-#ppt_h/2)" to="(#ppt_y)" calcmode="lin" valueType="num">
                                      <p:cBhvr>
                                        <p:cTn id="23" dur="500" fill="hold">
                                          <p:stCondLst>
                                            <p:cond delay="0"/>
                                          </p:stCondLst>
                                        </p:cTn>
                                        <p:tgtEl>
                                          <p:spTgt spid="67"/>
                                        </p:tgtEl>
                                        <p:attrNameLst>
                                          <p:attrName>ppt_y</p:attrName>
                                        </p:attrNameLst>
                                      </p:cBhvr>
                                    </p:anim>
                                    <p:animRot by="21600000">
                                      <p:cBhvr>
                                        <p:cTn id="24" dur="500" fill="hold">
                                          <p:stCondLst>
                                            <p:cond delay="0"/>
                                          </p:stCondLst>
                                        </p:cTn>
                                        <p:tgtEl>
                                          <p:spTgt spid="67"/>
                                        </p:tgtEl>
                                        <p:attrNameLst>
                                          <p:attrName>r</p:attrName>
                                        </p:attrNameLst>
                                      </p:cBhvr>
                                    </p:animRot>
                                  </p:childTnLst>
                                </p:cTn>
                              </p:par>
                            </p:childTnLst>
                          </p:cTn>
                        </p:par>
                        <p:par>
                          <p:cTn id="25" fill="hold">
                            <p:stCondLst>
                              <p:cond delay="2250"/>
                            </p:stCondLst>
                            <p:childTnLst>
                              <p:par>
                                <p:cTn id="26" presetID="52" presetClass="entr" presetSubtype="0" fill="hold" grpId="0" nodeType="afterEffect">
                                  <p:stCondLst>
                                    <p:cond delay="0"/>
                                  </p:stCondLst>
                                  <p:iterate type="lt">
                                    <p:tmPct val="10000"/>
                                  </p:iterate>
                                  <p:childTnLst>
                                    <p:set>
                                      <p:cBhvr>
                                        <p:cTn id="27" dur="1" fill="hold">
                                          <p:stCondLst>
                                            <p:cond delay="0"/>
                                          </p:stCondLst>
                                        </p:cTn>
                                        <p:tgtEl>
                                          <p:spTgt spid="68"/>
                                        </p:tgtEl>
                                        <p:attrNameLst>
                                          <p:attrName>style.visibility</p:attrName>
                                        </p:attrNameLst>
                                      </p:cBhvr>
                                      <p:to>
                                        <p:strVal val="visible"/>
                                      </p:to>
                                    </p:set>
                                    <p:animScale>
                                      <p:cBhvr>
                                        <p:cTn id="28"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68"/>
                                        </p:tgtEl>
                                        <p:attrNameLst>
                                          <p:attrName>ppt_x</p:attrName>
                                          <p:attrName>ppt_y</p:attrName>
                                        </p:attrNameLst>
                                      </p:cBhvr>
                                    </p:animMotion>
                                    <p:animEffect transition="in" filter="fade">
                                      <p:cBhvr>
                                        <p:cTn id="30" dur="1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7" grpId="0"/>
      <p:bldP spid="6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cxnSpLocks/>
          </p:cNvCxnSpPr>
          <p:nvPr/>
        </p:nvCxnSpPr>
        <p:spPr>
          <a:xfrm>
            <a:off x="0" y="1255340"/>
            <a:ext cx="12190413" cy="0"/>
          </a:xfrm>
          <a:prstGeom prst="line">
            <a:avLst/>
          </a:prstGeom>
          <a:ln>
            <a:solidFill>
              <a:srgbClr val="6D9C2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9EE0975-D4B4-4299-9B1A-2DDDF179A3AB}"/>
              </a:ext>
            </a:extLst>
          </p:cNvPr>
          <p:cNvSpPr txBox="1"/>
          <p:nvPr/>
        </p:nvSpPr>
        <p:spPr>
          <a:xfrm>
            <a:off x="833120" y="684389"/>
            <a:ext cx="3891279" cy="469552"/>
          </a:xfrm>
          <a:prstGeom prst="rect">
            <a:avLst/>
          </a:prstGeom>
          <a:noFill/>
        </p:spPr>
        <p:txBody>
          <a:bodyPr wrap="square" lIns="0" tIns="0" rIns="0" bIns="0" rtlCol="0">
            <a:spAutoFit/>
          </a:bodyPr>
          <a:lstStyle/>
          <a:p>
            <a:pPr defTabSz="1216817">
              <a:lnSpc>
                <a:spcPct val="120000"/>
              </a:lnSpc>
              <a:spcBef>
                <a:spcPct val="20000"/>
              </a:spcBef>
              <a:buNone/>
            </a:pPr>
            <a:r>
              <a:rPr lang="en-US" altLang="zh-CN" sz="2800">
                <a:solidFill>
                  <a:srgbClr val="DD5236"/>
                </a:solidFill>
                <a:latin typeface="Arial" panose="020B0604020202020204" pitchFamily="34" charset="0"/>
                <a:ea typeface="微软雅黑" panose="020B0503020204020204" pitchFamily="34" charset="-122"/>
                <a:cs typeface="Arial" panose="020B0604020202020204" pitchFamily="34" charset="0"/>
                <a:sym typeface="+mn-lt"/>
              </a:rPr>
              <a:t>a) Nhờ đâu em biết?</a:t>
            </a:r>
            <a:endParaRPr lang="en-US" altLang="zh-CN" sz="2800" dirty="0">
              <a:solidFill>
                <a:srgbClr val="DD5236"/>
              </a:solidFill>
              <a:latin typeface="Arial" panose="020B0604020202020204" pitchFamily="34" charset="0"/>
              <a:ea typeface="微软雅黑" panose="020B0503020204020204" pitchFamily="34" charset="-122"/>
              <a:cs typeface="Arial" panose="020B0604020202020204" pitchFamily="34" charset="0"/>
              <a:sym typeface="+mn-lt"/>
            </a:endParaRPr>
          </a:p>
        </p:txBody>
      </p:sp>
      <p:cxnSp>
        <p:nvCxnSpPr>
          <p:cNvPr id="3" name="Straight Connector 2">
            <a:extLst>
              <a:ext uri="{FF2B5EF4-FFF2-40B4-BE49-F238E27FC236}">
                <a16:creationId xmlns:a16="http://schemas.microsoft.com/office/drawing/2014/main" id="{D62141BF-B7CB-4448-B014-67903A9E8DBD}"/>
              </a:ext>
            </a:extLst>
          </p:cNvPr>
          <p:cNvCxnSpPr>
            <a:cxnSpLocks/>
          </p:cNvCxnSpPr>
          <p:nvPr/>
        </p:nvCxnSpPr>
        <p:spPr>
          <a:xfrm>
            <a:off x="6045200" y="1255340"/>
            <a:ext cx="0" cy="534865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 name="Rectangle: Rounded Corners 20">
            <a:extLst>
              <a:ext uri="{FF2B5EF4-FFF2-40B4-BE49-F238E27FC236}">
                <a16:creationId xmlns:a16="http://schemas.microsoft.com/office/drawing/2014/main" id="{F4AA6340-50A4-4EEA-8771-29A433F7678B}"/>
              </a:ext>
            </a:extLst>
          </p:cNvPr>
          <p:cNvSpPr/>
          <p:nvPr/>
        </p:nvSpPr>
        <p:spPr>
          <a:xfrm>
            <a:off x="8188960" y="1356740"/>
            <a:ext cx="1869440"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Thành thị</a:t>
            </a:r>
            <a:endParaRPr lang="en-SG" sz="2800" b="1">
              <a:solidFill>
                <a:schemeClr val="tx1"/>
              </a:solidFill>
              <a:latin typeface="Arial" panose="020B0604020202020204" pitchFamily="34" charset="0"/>
              <a:cs typeface="Arial" panose="020B0604020202020204" pitchFamily="34" charset="0"/>
            </a:endParaRPr>
          </a:p>
        </p:txBody>
      </p:sp>
      <p:sp>
        <p:nvSpPr>
          <p:cNvPr id="23" name="Rectangle: Rounded Corners 22">
            <a:extLst>
              <a:ext uri="{FF2B5EF4-FFF2-40B4-BE49-F238E27FC236}">
                <a16:creationId xmlns:a16="http://schemas.microsoft.com/office/drawing/2014/main" id="{B3902AD0-34CD-4668-B883-224C0EA49ACF}"/>
              </a:ext>
            </a:extLst>
          </p:cNvPr>
          <p:cNvSpPr/>
          <p:nvPr/>
        </p:nvSpPr>
        <p:spPr>
          <a:xfrm>
            <a:off x="1844038" y="1356740"/>
            <a:ext cx="2057399"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Nông thôn</a:t>
            </a:r>
            <a:endParaRPr lang="en-SG" sz="2800" b="1">
              <a:solidFill>
                <a:schemeClr val="tx1"/>
              </a:solidFill>
              <a:latin typeface="Arial" panose="020B0604020202020204" pitchFamily="34" charset="0"/>
              <a:cs typeface="Arial" panose="020B0604020202020204" pitchFamily="34" charset="0"/>
            </a:endParaRPr>
          </a:p>
        </p:txBody>
      </p:sp>
      <p:pic>
        <p:nvPicPr>
          <p:cNvPr id="1026" name="Picture 2">
            <a:extLst>
              <a:ext uri="{FF2B5EF4-FFF2-40B4-BE49-F238E27FC236}">
                <a16:creationId xmlns:a16="http://schemas.microsoft.com/office/drawing/2014/main" id="{59BFFD6B-6E5A-47B4-9CCB-9B2F0FD302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663" y="2284408"/>
            <a:ext cx="4628280" cy="30877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C22C195F-A6D6-4611-BC5F-B738C7F62A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3498" y="2284408"/>
            <a:ext cx="5065103" cy="3087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9959162"/>
      </p:ext>
    </p:extLst>
  </p:cSld>
  <p:clrMapOvr>
    <a:masterClrMapping/>
  </p:clrMapOvr>
  <p:transition spd="slow" advClick="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cxnSpLocks/>
          </p:cNvCxnSpPr>
          <p:nvPr/>
        </p:nvCxnSpPr>
        <p:spPr>
          <a:xfrm>
            <a:off x="0" y="1255340"/>
            <a:ext cx="12190413" cy="0"/>
          </a:xfrm>
          <a:prstGeom prst="line">
            <a:avLst/>
          </a:prstGeom>
          <a:ln>
            <a:solidFill>
              <a:srgbClr val="6D9C2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9EE0975-D4B4-4299-9B1A-2DDDF179A3AB}"/>
              </a:ext>
            </a:extLst>
          </p:cNvPr>
          <p:cNvSpPr txBox="1"/>
          <p:nvPr/>
        </p:nvSpPr>
        <p:spPr>
          <a:xfrm>
            <a:off x="833120" y="684389"/>
            <a:ext cx="5212080" cy="469552"/>
          </a:xfrm>
          <a:prstGeom prst="rect">
            <a:avLst/>
          </a:prstGeom>
          <a:noFill/>
        </p:spPr>
        <p:txBody>
          <a:bodyPr wrap="square" lIns="0" tIns="0" rIns="0" bIns="0" rtlCol="0">
            <a:spAutoFit/>
          </a:bodyPr>
          <a:lstStyle/>
          <a:p>
            <a:pPr defTabSz="1216817">
              <a:lnSpc>
                <a:spcPct val="120000"/>
              </a:lnSpc>
              <a:spcBef>
                <a:spcPct val="20000"/>
              </a:spcBef>
              <a:buNone/>
            </a:pPr>
            <a:r>
              <a:rPr lang="en-US" altLang="zh-CN" sz="2800">
                <a:solidFill>
                  <a:srgbClr val="DD5236"/>
                </a:solidFill>
                <a:latin typeface="Arial" panose="020B0604020202020204" pitchFamily="34" charset="0"/>
                <a:ea typeface="微软雅黑" panose="020B0503020204020204" pitchFamily="34" charset="-122"/>
                <a:cs typeface="Arial" panose="020B0604020202020204" pitchFamily="34" charset="0"/>
                <a:sym typeface="+mn-lt"/>
              </a:rPr>
              <a:t>a) Nhờ đâu em biết?</a:t>
            </a:r>
            <a:endParaRPr lang="en-US" altLang="zh-CN" sz="2800" dirty="0">
              <a:solidFill>
                <a:srgbClr val="DD5236"/>
              </a:solidFill>
              <a:latin typeface="Arial" panose="020B0604020202020204" pitchFamily="34" charset="0"/>
              <a:ea typeface="微软雅黑" panose="020B0503020204020204" pitchFamily="34" charset="-122"/>
              <a:cs typeface="Arial" panose="020B0604020202020204" pitchFamily="34" charset="0"/>
              <a:sym typeface="+mn-lt"/>
            </a:endParaRPr>
          </a:p>
        </p:txBody>
      </p:sp>
      <p:cxnSp>
        <p:nvCxnSpPr>
          <p:cNvPr id="3" name="Straight Connector 2">
            <a:extLst>
              <a:ext uri="{FF2B5EF4-FFF2-40B4-BE49-F238E27FC236}">
                <a16:creationId xmlns:a16="http://schemas.microsoft.com/office/drawing/2014/main" id="{D62141BF-B7CB-4448-B014-67903A9E8DBD}"/>
              </a:ext>
            </a:extLst>
          </p:cNvPr>
          <p:cNvCxnSpPr>
            <a:cxnSpLocks/>
          </p:cNvCxnSpPr>
          <p:nvPr/>
        </p:nvCxnSpPr>
        <p:spPr>
          <a:xfrm>
            <a:off x="6045200" y="1255340"/>
            <a:ext cx="0" cy="534865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 name="Rectangle: Rounded Corners 20">
            <a:extLst>
              <a:ext uri="{FF2B5EF4-FFF2-40B4-BE49-F238E27FC236}">
                <a16:creationId xmlns:a16="http://schemas.microsoft.com/office/drawing/2014/main" id="{F4AA6340-50A4-4EEA-8771-29A433F7678B}"/>
              </a:ext>
            </a:extLst>
          </p:cNvPr>
          <p:cNvSpPr/>
          <p:nvPr/>
        </p:nvSpPr>
        <p:spPr>
          <a:xfrm>
            <a:off x="8128000" y="1356740"/>
            <a:ext cx="1869440"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Thành thị</a:t>
            </a:r>
            <a:endParaRPr lang="en-SG" sz="2800" b="1">
              <a:solidFill>
                <a:schemeClr val="tx1"/>
              </a:solidFill>
              <a:latin typeface="Arial" panose="020B0604020202020204" pitchFamily="34" charset="0"/>
              <a:cs typeface="Arial" panose="020B0604020202020204" pitchFamily="34" charset="0"/>
            </a:endParaRPr>
          </a:p>
        </p:txBody>
      </p:sp>
      <p:sp>
        <p:nvSpPr>
          <p:cNvPr id="23" name="Rectangle: Rounded Corners 22">
            <a:extLst>
              <a:ext uri="{FF2B5EF4-FFF2-40B4-BE49-F238E27FC236}">
                <a16:creationId xmlns:a16="http://schemas.microsoft.com/office/drawing/2014/main" id="{B3902AD0-34CD-4668-B883-224C0EA49ACF}"/>
              </a:ext>
            </a:extLst>
          </p:cNvPr>
          <p:cNvSpPr/>
          <p:nvPr/>
        </p:nvSpPr>
        <p:spPr>
          <a:xfrm>
            <a:off x="1844038" y="1356740"/>
            <a:ext cx="2057399"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Nông thôn</a:t>
            </a:r>
            <a:endParaRPr lang="en-SG" sz="2800" b="1">
              <a:solidFill>
                <a:schemeClr val="tx1"/>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E6E30C47-727C-4EC4-BEDA-ADB2139048D9}"/>
              </a:ext>
            </a:extLst>
          </p:cNvPr>
          <p:cNvSpPr txBox="1"/>
          <p:nvPr/>
        </p:nvSpPr>
        <p:spPr>
          <a:xfrm>
            <a:off x="6319525" y="2037252"/>
            <a:ext cx="5364473" cy="986617"/>
          </a:xfrm>
          <a:prstGeom prst="rect">
            <a:avLst/>
          </a:prstGeom>
          <a:noFill/>
        </p:spPr>
        <p:txBody>
          <a:bodyPr wrap="square" lIns="0" tIns="0" rIns="0" bIns="0" rtlCol="0">
            <a:spAutoFit/>
          </a:bodyPr>
          <a:lstStyle/>
          <a:p>
            <a:pPr defTabSz="1216817">
              <a:lnSpc>
                <a:spcPct val="120000"/>
              </a:lnSpc>
              <a:spcBef>
                <a:spcPct val="20000"/>
              </a:spcBef>
              <a:buNone/>
            </a:pP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Gia</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đình</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em</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đang</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sinh</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sống</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ở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thành</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phố</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Hà</a:t>
            </a:r>
            <a:r>
              <a:rPr lang="en-SG" sz="28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Nội</a:t>
            </a:r>
            <a:r>
              <a:rPr lang="en-SG" sz="28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a:t>
            </a:r>
            <a:endParaRPr lang="en-US" altLang="zh-CN" sz="2800" dirty="0">
              <a:solidFill>
                <a:srgbClr val="002060"/>
              </a:solidFill>
              <a:latin typeface="Arial" panose="020B0604020202020204" pitchFamily="34" charset="0"/>
              <a:ea typeface="微软雅黑" panose="020B0503020204020204" pitchFamily="34" charset="-122"/>
              <a:cs typeface="Arial" panose="020B0604020202020204" pitchFamily="34" charset="0"/>
              <a:sym typeface="+mn-lt"/>
            </a:endParaRPr>
          </a:p>
        </p:txBody>
      </p:sp>
      <p:sp>
        <p:nvSpPr>
          <p:cNvPr id="25" name="TextBox 24">
            <a:extLst>
              <a:ext uri="{FF2B5EF4-FFF2-40B4-BE49-F238E27FC236}">
                <a16:creationId xmlns:a16="http://schemas.microsoft.com/office/drawing/2014/main" id="{6805013F-BDFF-4E58-8C2E-2E544A5EFBA2}"/>
              </a:ext>
            </a:extLst>
          </p:cNvPr>
          <p:cNvSpPr txBox="1"/>
          <p:nvPr/>
        </p:nvSpPr>
        <p:spPr>
          <a:xfrm>
            <a:off x="618968" y="2052764"/>
            <a:ext cx="4807265" cy="1292662"/>
          </a:xfrm>
          <a:prstGeom prst="rect">
            <a:avLst/>
          </a:prstGeom>
          <a:noFill/>
        </p:spPr>
        <p:txBody>
          <a:bodyPr wrap="square" lIns="0" tIns="0" rIns="0" bIns="0" rtlCol="0">
            <a:spAutoFit/>
          </a:bodyPr>
          <a:lstStyle/>
          <a:p>
            <a:pPr algn="just"/>
            <a:r>
              <a:rPr lang="vi-VN" sz="2800" dirty="0">
                <a:solidFill>
                  <a:srgbClr val="002060"/>
                </a:solidFill>
                <a:latin typeface="Arial" panose="020B0604020202020204" pitchFamily="34" charset="0"/>
                <a:ea typeface="微软雅黑" panose="020B0503020204020204" pitchFamily="34" charset="-122"/>
                <a:cs typeface="Arial" panose="020B0604020202020204" pitchFamily="34" charset="0"/>
              </a:rPr>
              <a:t>Kì nghỉ hè vừa rồi, em được ba mẹ dắt về quê thăm ông bà ở </a:t>
            </a:r>
            <a:r>
              <a:rPr lang="en-US" sz="28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Bắc</a:t>
            </a:r>
            <a:r>
              <a:rPr lang="en-US" sz="28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Ninh</a:t>
            </a:r>
            <a:r>
              <a:rPr lang="vi-VN" sz="28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a:t>
            </a:r>
            <a:r>
              <a:rPr lang="vi-VN"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p>
        </p:txBody>
      </p:sp>
    </p:spTree>
    <p:extLst>
      <p:ext uri="{BB962C8B-B14F-4D97-AF65-F5344CB8AC3E}">
        <p14:creationId xmlns:p14="http://schemas.microsoft.com/office/powerpoint/2010/main" val="3435227680"/>
      </p:ext>
    </p:extLst>
  </p:cSld>
  <p:clrMapOvr>
    <a:masterClrMapping/>
  </p:clrMapOvr>
  <p:transition spd="slow" advClick="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1000" fill="hold"/>
                                        <p:tgtEl>
                                          <p:spTgt spid="25"/>
                                        </p:tgtEl>
                                        <p:attrNameLst>
                                          <p:attrName>ppt_x</p:attrName>
                                        </p:attrNameLst>
                                      </p:cBhvr>
                                      <p:tavLst>
                                        <p:tav tm="0">
                                          <p:val>
                                            <p:strVal val="#ppt_x"/>
                                          </p:val>
                                        </p:tav>
                                        <p:tav tm="100000">
                                          <p:val>
                                            <p:strVal val="#ppt_x"/>
                                          </p:val>
                                        </p:tav>
                                      </p:tavLst>
                                    </p:anim>
                                    <p:anim calcmode="lin" valueType="num">
                                      <p:cBhvr additive="base">
                                        <p:cTn id="26"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000" fill="hold"/>
                                        <p:tgtEl>
                                          <p:spTgt spid="24"/>
                                        </p:tgtEl>
                                        <p:attrNameLst>
                                          <p:attrName>ppt_x</p:attrName>
                                        </p:attrNameLst>
                                      </p:cBhvr>
                                      <p:tavLst>
                                        <p:tav tm="0">
                                          <p:val>
                                            <p:strVal val="#ppt_x"/>
                                          </p:val>
                                        </p:tav>
                                        <p:tav tm="100000">
                                          <p:val>
                                            <p:strVal val="#ppt_x"/>
                                          </p:val>
                                        </p:tav>
                                      </p:tavLst>
                                    </p:anim>
                                    <p:anim calcmode="lin" valueType="num">
                                      <p:cBhvr additive="base">
                                        <p:cTn id="32"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3" grpId="0" animBg="1"/>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cxnSpLocks/>
          </p:cNvCxnSpPr>
          <p:nvPr/>
        </p:nvCxnSpPr>
        <p:spPr>
          <a:xfrm>
            <a:off x="0" y="1255340"/>
            <a:ext cx="12190413" cy="0"/>
          </a:xfrm>
          <a:prstGeom prst="line">
            <a:avLst/>
          </a:prstGeom>
          <a:ln>
            <a:solidFill>
              <a:srgbClr val="6D9C2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9EE0975-D4B4-4299-9B1A-2DDDF179A3AB}"/>
              </a:ext>
            </a:extLst>
          </p:cNvPr>
          <p:cNvSpPr txBox="1"/>
          <p:nvPr/>
        </p:nvSpPr>
        <p:spPr>
          <a:xfrm>
            <a:off x="833120" y="684389"/>
            <a:ext cx="4937754" cy="469552"/>
          </a:xfrm>
          <a:prstGeom prst="rect">
            <a:avLst/>
          </a:prstGeom>
          <a:noFill/>
        </p:spPr>
        <p:txBody>
          <a:bodyPr wrap="square" lIns="0" tIns="0" rIns="0" bIns="0" rtlCol="0">
            <a:spAutoFit/>
          </a:bodyPr>
          <a:lstStyle/>
          <a:p>
            <a:pPr defTabSz="1216817">
              <a:lnSpc>
                <a:spcPct val="120000"/>
              </a:lnSpc>
              <a:spcBef>
                <a:spcPct val="20000"/>
              </a:spcBef>
            </a:pPr>
            <a:r>
              <a:rPr lang="en-US" altLang="zh-CN" sz="2800">
                <a:solidFill>
                  <a:srgbClr val="DD5236"/>
                </a:solidFill>
                <a:latin typeface="Arial" panose="020B0604020202020204" pitchFamily="34" charset="0"/>
                <a:ea typeface="微软雅黑" panose="020B0503020204020204" pitchFamily="34" charset="-122"/>
                <a:cs typeface="Arial" panose="020B0604020202020204" pitchFamily="34" charset="0"/>
                <a:sym typeface="+mn-lt"/>
              </a:rPr>
              <a:t>b) Cảnh vật ra sao?</a:t>
            </a:r>
          </a:p>
        </p:txBody>
      </p:sp>
      <p:cxnSp>
        <p:nvCxnSpPr>
          <p:cNvPr id="3" name="Straight Connector 2">
            <a:extLst>
              <a:ext uri="{FF2B5EF4-FFF2-40B4-BE49-F238E27FC236}">
                <a16:creationId xmlns:a16="http://schemas.microsoft.com/office/drawing/2014/main" id="{D62141BF-B7CB-4448-B014-67903A9E8DBD}"/>
              </a:ext>
            </a:extLst>
          </p:cNvPr>
          <p:cNvCxnSpPr>
            <a:cxnSpLocks/>
          </p:cNvCxnSpPr>
          <p:nvPr/>
        </p:nvCxnSpPr>
        <p:spPr>
          <a:xfrm>
            <a:off x="6045200" y="1255340"/>
            <a:ext cx="0" cy="534865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 name="Rectangle: Rounded Corners 20">
            <a:extLst>
              <a:ext uri="{FF2B5EF4-FFF2-40B4-BE49-F238E27FC236}">
                <a16:creationId xmlns:a16="http://schemas.microsoft.com/office/drawing/2014/main" id="{F4AA6340-50A4-4EEA-8771-29A433F7678B}"/>
              </a:ext>
            </a:extLst>
          </p:cNvPr>
          <p:cNvSpPr/>
          <p:nvPr/>
        </p:nvSpPr>
        <p:spPr>
          <a:xfrm>
            <a:off x="8107680" y="1356740"/>
            <a:ext cx="1869440"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Thành thị</a:t>
            </a:r>
            <a:endParaRPr lang="en-SG" sz="2800" b="1">
              <a:solidFill>
                <a:schemeClr val="tx1"/>
              </a:solidFill>
              <a:latin typeface="Arial" panose="020B0604020202020204" pitchFamily="34" charset="0"/>
              <a:cs typeface="Arial" panose="020B0604020202020204" pitchFamily="34" charset="0"/>
            </a:endParaRPr>
          </a:p>
        </p:txBody>
      </p:sp>
      <p:sp>
        <p:nvSpPr>
          <p:cNvPr id="23" name="Rectangle: Rounded Corners 22">
            <a:extLst>
              <a:ext uri="{FF2B5EF4-FFF2-40B4-BE49-F238E27FC236}">
                <a16:creationId xmlns:a16="http://schemas.microsoft.com/office/drawing/2014/main" id="{B3902AD0-34CD-4668-B883-224C0EA49ACF}"/>
              </a:ext>
            </a:extLst>
          </p:cNvPr>
          <p:cNvSpPr/>
          <p:nvPr/>
        </p:nvSpPr>
        <p:spPr>
          <a:xfrm>
            <a:off x="1844038" y="1356740"/>
            <a:ext cx="2057399"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Nông thôn</a:t>
            </a:r>
            <a:endParaRPr lang="en-SG" sz="2800" b="1">
              <a:solidFill>
                <a:schemeClr val="tx1"/>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6805013F-BDFF-4E58-8C2E-2E544A5EFBA2}"/>
              </a:ext>
            </a:extLst>
          </p:cNvPr>
          <p:cNvSpPr txBox="1"/>
          <p:nvPr/>
        </p:nvSpPr>
        <p:spPr>
          <a:xfrm>
            <a:off x="1314931" y="4674766"/>
            <a:ext cx="1707669" cy="430887"/>
          </a:xfrm>
          <a:prstGeom prst="rect">
            <a:avLst/>
          </a:prstGeom>
          <a:noFill/>
        </p:spPr>
        <p:txBody>
          <a:bodyPr wrap="square" lIns="0" tIns="0" rIns="0" bIns="0" rtlCol="0">
            <a:spAutoFit/>
          </a:bodyPr>
          <a:lstStyle/>
          <a:p>
            <a:pPr algn="just"/>
            <a:r>
              <a:rPr lang="en-US" sz="2800">
                <a:solidFill>
                  <a:srgbClr val="002060"/>
                </a:solidFill>
                <a:latin typeface="Arial" panose="020B0604020202020204" pitchFamily="34" charset="0"/>
                <a:ea typeface="微软雅黑" panose="020B0503020204020204" pitchFamily="34" charset="-122"/>
                <a:cs typeface="Arial" panose="020B0604020202020204" pitchFamily="34" charset="0"/>
              </a:rPr>
              <a:t>đồng lúa</a:t>
            </a:r>
            <a:endParaRPr lang="vi-VN" sz="2800">
              <a:solidFill>
                <a:srgbClr val="002060"/>
              </a:solidFill>
              <a:latin typeface="Arial" panose="020B0604020202020204" pitchFamily="34" charset="0"/>
              <a:ea typeface="微软雅黑" panose="020B0503020204020204" pitchFamily="34" charset="-122"/>
              <a:cs typeface="Arial" panose="020B0604020202020204" pitchFamily="34" charset="0"/>
            </a:endParaRPr>
          </a:p>
        </p:txBody>
      </p:sp>
      <p:pic>
        <p:nvPicPr>
          <p:cNvPr id="2052" name="Picture 4">
            <a:extLst>
              <a:ext uri="{FF2B5EF4-FFF2-40B4-BE49-F238E27FC236}">
                <a16:creationId xmlns:a16="http://schemas.microsoft.com/office/drawing/2014/main" id="{F9F3BBBB-B423-455D-9826-EFFE9ABAFC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0506" y="1884823"/>
            <a:ext cx="4689165" cy="256742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AD41C1E7-E0D5-40DE-8AAA-3CECF2EC64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818" y="1908750"/>
            <a:ext cx="4531838" cy="2543494"/>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F3A3DF83-4E58-4213-99CE-15A3B97E4D6B}"/>
              </a:ext>
            </a:extLst>
          </p:cNvPr>
          <p:cNvSpPr txBox="1"/>
          <p:nvPr/>
        </p:nvSpPr>
        <p:spPr>
          <a:xfrm>
            <a:off x="1594328" y="5206916"/>
            <a:ext cx="1707669" cy="430887"/>
          </a:xfrm>
          <a:prstGeom prst="rect">
            <a:avLst/>
          </a:prstGeom>
          <a:noFill/>
        </p:spPr>
        <p:txBody>
          <a:bodyPr wrap="square" lIns="0" tIns="0" rIns="0" bIns="0" rtlCol="0">
            <a:spAutoFit/>
          </a:bodyPr>
          <a:lstStyle/>
          <a:p>
            <a:pPr algn="just"/>
            <a:r>
              <a:rPr lang="en-US" sz="2800">
                <a:solidFill>
                  <a:srgbClr val="002060"/>
                </a:solidFill>
                <a:latin typeface="Arial" panose="020B0604020202020204" pitchFamily="34" charset="0"/>
                <a:ea typeface="微软雅黑" panose="020B0503020204020204" pitchFamily="34" charset="-122"/>
                <a:cs typeface="Arial" panose="020B0604020202020204" pitchFamily="34" charset="0"/>
              </a:rPr>
              <a:t>dòng sông</a:t>
            </a:r>
            <a:endParaRPr lang="vi-VN" sz="2800">
              <a:solidFill>
                <a:srgbClr val="002060"/>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TextBox 29">
            <a:extLst>
              <a:ext uri="{FF2B5EF4-FFF2-40B4-BE49-F238E27FC236}">
                <a16:creationId xmlns:a16="http://schemas.microsoft.com/office/drawing/2014/main" id="{F4383AD3-E400-4CD6-A899-5CCF4D80E417}"/>
              </a:ext>
            </a:extLst>
          </p:cNvPr>
          <p:cNvSpPr txBox="1"/>
          <p:nvPr/>
        </p:nvSpPr>
        <p:spPr>
          <a:xfrm>
            <a:off x="3620962" y="5202844"/>
            <a:ext cx="1707669" cy="430887"/>
          </a:xfrm>
          <a:prstGeom prst="rect">
            <a:avLst/>
          </a:prstGeom>
          <a:noFill/>
        </p:spPr>
        <p:txBody>
          <a:bodyPr wrap="square" lIns="0" tIns="0" rIns="0" bIns="0" rtlCol="0">
            <a:spAutoFit/>
          </a:bodyPr>
          <a:lstStyle/>
          <a:p>
            <a:pPr algn="just"/>
            <a:r>
              <a:rPr lang="en-US" sz="2800">
                <a:solidFill>
                  <a:srgbClr val="002060"/>
                </a:solidFill>
                <a:latin typeface="Arial" panose="020B0604020202020204" pitchFamily="34" charset="0"/>
                <a:ea typeface="微软雅黑" panose="020B0503020204020204" pitchFamily="34" charset="-122"/>
                <a:cs typeface="Arial" panose="020B0604020202020204" pitchFamily="34" charset="0"/>
              </a:rPr>
              <a:t>nhà cửa</a:t>
            </a:r>
            <a:endParaRPr lang="vi-VN" sz="2800">
              <a:solidFill>
                <a:srgbClr val="002060"/>
              </a:solidFill>
              <a:latin typeface="Arial" panose="020B0604020202020204" pitchFamily="34" charset="0"/>
              <a:ea typeface="微软雅黑" panose="020B0503020204020204" pitchFamily="34" charset="-122"/>
              <a:cs typeface="Arial" panose="020B0604020202020204" pitchFamily="34" charset="0"/>
            </a:endParaRPr>
          </a:p>
        </p:txBody>
      </p:sp>
      <p:sp>
        <p:nvSpPr>
          <p:cNvPr id="31" name="TextBox 30">
            <a:extLst>
              <a:ext uri="{FF2B5EF4-FFF2-40B4-BE49-F238E27FC236}">
                <a16:creationId xmlns:a16="http://schemas.microsoft.com/office/drawing/2014/main" id="{EDA9C27D-09E3-4756-A763-D38AE3492310}"/>
              </a:ext>
            </a:extLst>
          </p:cNvPr>
          <p:cNvSpPr txBox="1"/>
          <p:nvPr/>
        </p:nvSpPr>
        <p:spPr>
          <a:xfrm>
            <a:off x="6508557" y="4610430"/>
            <a:ext cx="2083191" cy="430887"/>
          </a:xfrm>
          <a:prstGeom prst="rect">
            <a:avLst/>
          </a:prstGeom>
          <a:noFill/>
        </p:spPr>
        <p:txBody>
          <a:bodyPr wrap="square" lIns="0" tIns="0" rIns="0" bIns="0" rtlCol="0">
            <a:spAutoFit/>
          </a:bodyPr>
          <a:lstStyle/>
          <a:p>
            <a:pPr algn="just"/>
            <a:r>
              <a:rPr lang="en-US" sz="2800">
                <a:solidFill>
                  <a:srgbClr val="002060"/>
                </a:solidFill>
                <a:latin typeface="Arial" panose="020B0604020202020204" pitchFamily="34" charset="0"/>
                <a:ea typeface="微软雅黑" panose="020B0503020204020204" pitchFamily="34" charset="-122"/>
                <a:cs typeface="Arial" panose="020B0604020202020204" pitchFamily="34" charset="0"/>
              </a:rPr>
              <a:t>đường phố</a:t>
            </a:r>
            <a:endParaRPr lang="vi-VN" sz="2800">
              <a:solidFill>
                <a:srgbClr val="002060"/>
              </a:solidFill>
              <a:latin typeface="Arial" panose="020B0604020202020204" pitchFamily="34" charset="0"/>
              <a:ea typeface="微软雅黑" panose="020B0503020204020204" pitchFamily="34" charset="-122"/>
              <a:cs typeface="Arial" panose="020B0604020202020204" pitchFamily="34" charset="0"/>
            </a:endParaRPr>
          </a:p>
        </p:txBody>
      </p:sp>
      <p:sp>
        <p:nvSpPr>
          <p:cNvPr id="32" name="TextBox 31">
            <a:extLst>
              <a:ext uri="{FF2B5EF4-FFF2-40B4-BE49-F238E27FC236}">
                <a16:creationId xmlns:a16="http://schemas.microsoft.com/office/drawing/2014/main" id="{450DE433-D836-4332-A19B-337EED5DD290}"/>
              </a:ext>
            </a:extLst>
          </p:cNvPr>
          <p:cNvSpPr txBox="1"/>
          <p:nvPr/>
        </p:nvSpPr>
        <p:spPr>
          <a:xfrm>
            <a:off x="6761770" y="5173361"/>
            <a:ext cx="2083191" cy="430887"/>
          </a:xfrm>
          <a:prstGeom prst="rect">
            <a:avLst/>
          </a:prstGeom>
          <a:noFill/>
        </p:spPr>
        <p:txBody>
          <a:bodyPr wrap="square" lIns="0" tIns="0" rIns="0" bIns="0" rtlCol="0">
            <a:spAutoFit/>
          </a:bodyPr>
          <a:lstStyle/>
          <a:p>
            <a:pPr algn="just"/>
            <a:r>
              <a:rPr lang="en-US" sz="2800">
                <a:solidFill>
                  <a:srgbClr val="002060"/>
                </a:solidFill>
                <a:latin typeface="Arial" panose="020B0604020202020204" pitchFamily="34" charset="0"/>
                <a:ea typeface="微软雅黑" panose="020B0503020204020204" pitchFamily="34" charset="-122"/>
                <a:cs typeface="Arial" panose="020B0604020202020204" pitchFamily="34" charset="0"/>
              </a:rPr>
              <a:t>cây cối</a:t>
            </a:r>
            <a:endParaRPr lang="vi-VN" sz="2800">
              <a:solidFill>
                <a:srgbClr val="002060"/>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TextBox 32">
            <a:extLst>
              <a:ext uri="{FF2B5EF4-FFF2-40B4-BE49-F238E27FC236}">
                <a16:creationId xmlns:a16="http://schemas.microsoft.com/office/drawing/2014/main" id="{4EBCFA47-BA16-4347-9304-C2E1D6DF9696}"/>
              </a:ext>
            </a:extLst>
          </p:cNvPr>
          <p:cNvSpPr txBox="1"/>
          <p:nvPr/>
        </p:nvSpPr>
        <p:spPr>
          <a:xfrm>
            <a:off x="8844961" y="4625752"/>
            <a:ext cx="2083191" cy="430887"/>
          </a:xfrm>
          <a:prstGeom prst="rect">
            <a:avLst/>
          </a:prstGeom>
          <a:noFill/>
        </p:spPr>
        <p:txBody>
          <a:bodyPr wrap="square" lIns="0" tIns="0" rIns="0" bIns="0" rtlCol="0">
            <a:spAutoFit/>
          </a:bodyPr>
          <a:lstStyle/>
          <a:p>
            <a:pPr algn="just"/>
            <a:r>
              <a:rPr lang="en-US" sz="2800">
                <a:solidFill>
                  <a:srgbClr val="002060"/>
                </a:solidFill>
                <a:latin typeface="Arial" panose="020B0604020202020204" pitchFamily="34" charset="0"/>
                <a:ea typeface="微软雅黑" panose="020B0503020204020204" pitchFamily="34" charset="-122"/>
                <a:cs typeface="Arial" panose="020B0604020202020204" pitchFamily="34" charset="0"/>
              </a:rPr>
              <a:t>nhà cửa</a:t>
            </a:r>
            <a:endParaRPr lang="vi-VN" sz="2800">
              <a:solidFill>
                <a:srgbClr val="002060"/>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TextBox 33">
            <a:extLst>
              <a:ext uri="{FF2B5EF4-FFF2-40B4-BE49-F238E27FC236}">
                <a16:creationId xmlns:a16="http://schemas.microsoft.com/office/drawing/2014/main" id="{6BF0E17C-0AF5-49BF-BF86-4D61D3C210E5}"/>
              </a:ext>
            </a:extLst>
          </p:cNvPr>
          <p:cNvSpPr txBox="1"/>
          <p:nvPr/>
        </p:nvSpPr>
        <p:spPr>
          <a:xfrm>
            <a:off x="3160273" y="4708321"/>
            <a:ext cx="2083191" cy="430887"/>
          </a:xfrm>
          <a:prstGeom prst="rect">
            <a:avLst/>
          </a:prstGeom>
          <a:noFill/>
        </p:spPr>
        <p:txBody>
          <a:bodyPr wrap="square" lIns="0" tIns="0" rIns="0" bIns="0" rtlCol="0">
            <a:spAutoFit/>
          </a:bodyPr>
          <a:lstStyle/>
          <a:p>
            <a:pPr algn="just"/>
            <a:r>
              <a:rPr lang="en-US" sz="2800">
                <a:solidFill>
                  <a:srgbClr val="002060"/>
                </a:solidFill>
                <a:latin typeface="Arial" panose="020B0604020202020204" pitchFamily="34" charset="0"/>
                <a:ea typeface="微软雅黑" panose="020B0503020204020204" pitchFamily="34" charset="-122"/>
                <a:cs typeface="Arial" panose="020B0604020202020204" pitchFamily="34" charset="0"/>
              </a:rPr>
              <a:t>cây cối</a:t>
            </a:r>
            <a:endParaRPr lang="vi-VN" sz="2800">
              <a:solidFill>
                <a:srgbClr val="002060"/>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TextBox 34">
            <a:extLst>
              <a:ext uri="{FF2B5EF4-FFF2-40B4-BE49-F238E27FC236}">
                <a16:creationId xmlns:a16="http://schemas.microsoft.com/office/drawing/2014/main" id="{38748CC9-4D60-4FAA-A63D-4DB2C455ADC8}"/>
              </a:ext>
            </a:extLst>
          </p:cNvPr>
          <p:cNvSpPr txBox="1"/>
          <p:nvPr/>
        </p:nvSpPr>
        <p:spPr>
          <a:xfrm>
            <a:off x="7403032" y="5637803"/>
            <a:ext cx="2770743" cy="430887"/>
          </a:xfrm>
          <a:prstGeom prst="rect">
            <a:avLst/>
          </a:prstGeom>
          <a:noFill/>
        </p:spPr>
        <p:txBody>
          <a:bodyPr wrap="square" lIns="0" tIns="0" rIns="0" bIns="0" rtlCol="0">
            <a:spAutoFit/>
          </a:bodyPr>
          <a:lstStyle/>
          <a:p>
            <a:pPr algn="just"/>
            <a:r>
              <a:rPr lang="en-US" sz="2800">
                <a:solidFill>
                  <a:srgbClr val="002060"/>
                </a:solidFill>
                <a:latin typeface="Arial" panose="020B0604020202020204" pitchFamily="34" charset="0"/>
                <a:ea typeface="微软雅黑" panose="020B0503020204020204" pitchFamily="34" charset="-122"/>
                <a:cs typeface="Arial" panose="020B0604020202020204" pitchFamily="34" charset="0"/>
              </a:rPr>
              <a:t>di tích lịch sử</a:t>
            </a:r>
            <a:endParaRPr lang="vi-VN" sz="2800">
              <a:solidFill>
                <a:srgbClr val="002060"/>
              </a:solidFill>
              <a:latin typeface="Arial" panose="020B0604020202020204" pitchFamily="34" charset="0"/>
              <a:ea typeface="微软雅黑" panose="020B0503020204020204" pitchFamily="34" charset="-122"/>
              <a:cs typeface="Arial" panose="020B0604020202020204" pitchFamily="34" charset="0"/>
            </a:endParaRPr>
          </a:p>
        </p:txBody>
      </p:sp>
      <p:sp>
        <p:nvSpPr>
          <p:cNvPr id="36" name="TextBox 35">
            <a:extLst>
              <a:ext uri="{FF2B5EF4-FFF2-40B4-BE49-F238E27FC236}">
                <a16:creationId xmlns:a16="http://schemas.microsoft.com/office/drawing/2014/main" id="{D123A6F8-36E8-4F53-A4C1-8F0351380D31}"/>
              </a:ext>
            </a:extLst>
          </p:cNvPr>
          <p:cNvSpPr txBox="1"/>
          <p:nvPr/>
        </p:nvSpPr>
        <p:spPr>
          <a:xfrm>
            <a:off x="8788404" y="5186766"/>
            <a:ext cx="2770743" cy="430887"/>
          </a:xfrm>
          <a:prstGeom prst="rect">
            <a:avLst/>
          </a:prstGeom>
          <a:noFill/>
        </p:spPr>
        <p:txBody>
          <a:bodyPr wrap="square" lIns="0" tIns="0" rIns="0" bIns="0" rtlCol="0">
            <a:spAutoFit/>
          </a:bodyPr>
          <a:lstStyle/>
          <a:p>
            <a:pPr algn="just"/>
            <a:r>
              <a:rPr lang="en-US" sz="2800">
                <a:solidFill>
                  <a:srgbClr val="002060"/>
                </a:solidFill>
                <a:latin typeface="Arial" panose="020B0604020202020204" pitchFamily="34" charset="0"/>
                <a:ea typeface="微软雅黑" panose="020B0503020204020204" pitchFamily="34" charset="-122"/>
                <a:cs typeface="Arial" panose="020B0604020202020204" pitchFamily="34" charset="0"/>
              </a:rPr>
              <a:t>công viên</a:t>
            </a:r>
            <a:endParaRPr lang="vi-VN" sz="2800">
              <a:solidFill>
                <a:srgbClr val="002060"/>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434309811"/>
      </p:ext>
    </p:extLst>
  </p:cSld>
  <p:clrMapOvr>
    <a:masterClrMapping/>
  </p:clrMapOvr>
  <p:transition spd="slow" advClick="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1000" fill="hold"/>
                                        <p:tgtEl>
                                          <p:spTgt spid="25"/>
                                        </p:tgtEl>
                                        <p:attrNameLst>
                                          <p:attrName>ppt_x</p:attrName>
                                        </p:attrNameLst>
                                      </p:cBhvr>
                                      <p:tavLst>
                                        <p:tav tm="0">
                                          <p:val>
                                            <p:strVal val="#ppt_x"/>
                                          </p:val>
                                        </p:tav>
                                        <p:tav tm="100000">
                                          <p:val>
                                            <p:strVal val="#ppt_x"/>
                                          </p:val>
                                        </p:tav>
                                      </p:tavLst>
                                    </p:anim>
                                    <p:anim calcmode="lin" valueType="num">
                                      <p:cBhvr additive="base">
                                        <p:cTn id="26"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1000" fill="hold"/>
                                        <p:tgtEl>
                                          <p:spTgt spid="29"/>
                                        </p:tgtEl>
                                        <p:attrNameLst>
                                          <p:attrName>ppt_x</p:attrName>
                                        </p:attrNameLst>
                                      </p:cBhvr>
                                      <p:tavLst>
                                        <p:tav tm="0">
                                          <p:val>
                                            <p:strVal val="#ppt_x"/>
                                          </p:val>
                                        </p:tav>
                                        <p:tav tm="100000">
                                          <p:val>
                                            <p:strVal val="#ppt_x"/>
                                          </p:val>
                                        </p:tav>
                                      </p:tavLst>
                                    </p:anim>
                                    <p:anim calcmode="lin" valueType="num">
                                      <p:cBhvr additive="base">
                                        <p:cTn id="32" dur="10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1000" fill="hold"/>
                                        <p:tgtEl>
                                          <p:spTgt spid="34"/>
                                        </p:tgtEl>
                                        <p:attrNameLst>
                                          <p:attrName>ppt_x</p:attrName>
                                        </p:attrNameLst>
                                      </p:cBhvr>
                                      <p:tavLst>
                                        <p:tav tm="0">
                                          <p:val>
                                            <p:strVal val="#ppt_x"/>
                                          </p:val>
                                        </p:tav>
                                        <p:tav tm="100000">
                                          <p:val>
                                            <p:strVal val="#ppt_x"/>
                                          </p:val>
                                        </p:tav>
                                      </p:tavLst>
                                    </p:anim>
                                    <p:anim calcmode="lin" valueType="num">
                                      <p:cBhvr additive="base">
                                        <p:cTn id="38" dur="10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1000" fill="hold"/>
                                        <p:tgtEl>
                                          <p:spTgt spid="30"/>
                                        </p:tgtEl>
                                        <p:attrNameLst>
                                          <p:attrName>ppt_x</p:attrName>
                                        </p:attrNameLst>
                                      </p:cBhvr>
                                      <p:tavLst>
                                        <p:tav tm="0">
                                          <p:val>
                                            <p:strVal val="#ppt_x"/>
                                          </p:val>
                                        </p:tav>
                                        <p:tav tm="100000">
                                          <p:val>
                                            <p:strVal val="#ppt_x"/>
                                          </p:val>
                                        </p:tav>
                                      </p:tavLst>
                                    </p:anim>
                                    <p:anim calcmode="lin" valueType="num">
                                      <p:cBhvr additive="base">
                                        <p:cTn id="44" dur="10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1000" fill="hold"/>
                                        <p:tgtEl>
                                          <p:spTgt spid="31"/>
                                        </p:tgtEl>
                                        <p:attrNameLst>
                                          <p:attrName>ppt_x</p:attrName>
                                        </p:attrNameLst>
                                      </p:cBhvr>
                                      <p:tavLst>
                                        <p:tav tm="0">
                                          <p:val>
                                            <p:strVal val="#ppt_x"/>
                                          </p:val>
                                        </p:tav>
                                        <p:tav tm="100000">
                                          <p:val>
                                            <p:strVal val="#ppt_x"/>
                                          </p:val>
                                        </p:tav>
                                      </p:tavLst>
                                    </p:anim>
                                    <p:anim calcmode="lin" valueType="num">
                                      <p:cBhvr additive="base">
                                        <p:cTn id="50" dur="10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1000" fill="hold"/>
                                        <p:tgtEl>
                                          <p:spTgt spid="32"/>
                                        </p:tgtEl>
                                        <p:attrNameLst>
                                          <p:attrName>ppt_x</p:attrName>
                                        </p:attrNameLst>
                                      </p:cBhvr>
                                      <p:tavLst>
                                        <p:tav tm="0">
                                          <p:val>
                                            <p:strVal val="#ppt_x"/>
                                          </p:val>
                                        </p:tav>
                                        <p:tav tm="100000">
                                          <p:val>
                                            <p:strVal val="#ppt_x"/>
                                          </p:val>
                                        </p:tav>
                                      </p:tavLst>
                                    </p:anim>
                                    <p:anim calcmode="lin" valueType="num">
                                      <p:cBhvr additive="base">
                                        <p:cTn id="56" dur="10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additive="base">
                                        <p:cTn id="61" dur="1000" fill="hold"/>
                                        <p:tgtEl>
                                          <p:spTgt spid="33"/>
                                        </p:tgtEl>
                                        <p:attrNameLst>
                                          <p:attrName>ppt_x</p:attrName>
                                        </p:attrNameLst>
                                      </p:cBhvr>
                                      <p:tavLst>
                                        <p:tav tm="0">
                                          <p:val>
                                            <p:strVal val="#ppt_x"/>
                                          </p:val>
                                        </p:tav>
                                        <p:tav tm="100000">
                                          <p:val>
                                            <p:strVal val="#ppt_x"/>
                                          </p:val>
                                        </p:tav>
                                      </p:tavLst>
                                    </p:anim>
                                    <p:anim calcmode="lin" valueType="num">
                                      <p:cBhvr additive="base">
                                        <p:cTn id="62" dur="10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additive="base">
                                        <p:cTn id="67" dur="1000" fill="hold"/>
                                        <p:tgtEl>
                                          <p:spTgt spid="36"/>
                                        </p:tgtEl>
                                        <p:attrNameLst>
                                          <p:attrName>ppt_x</p:attrName>
                                        </p:attrNameLst>
                                      </p:cBhvr>
                                      <p:tavLst>
                                        <p:tav tm="0">
                                          <p:val>
                                            <p:strVal val="#ppt_x"/>
                                          </p:val>
                                        </p:tav>
                                        <p:tav tm="100000">
                                          <p:val>
                                            <p:strVal val="#ppt_x"/>
                                          </p:val>
                                        </p:tav>
                                      </p:tavLst>
                                    </p:anim>
                                    <p:anim calcmode="lin" valueType="num">
                                      <p:cBhvr additive="base">
                                        <p:cTn id="68" dur="10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5"/>
                                        </p:tgtEl>
                                        <p:attrNameLst>
                                          <p:attrName>style.visibility</p:attrName>
                                        </p:attrNameLst>
                                      </p:cBhvr>
                                      <p:to>
                                        <p:strVal val="visible"/>
                                      </p:to>
                                    </p:set>
                                    <p:anim calcmode="lin" valueType="num">
                                      <p:cBhvr additive="base">
                                        <p:cTn id="73" dur="1000" fill="hold"/>
                                        <p:tgtEl>
                                          <p:spTgt spid="35"/>
                                        </p:tgtEl>
                                        <p:attrNameLst>
                                          <p:attrName>ppt_x</p:attrName>
                                        </p:attrNameLst>
                                      </p:cBhvr>
                                      <p:tavLst>
                                        <p:tav tm="0">
                                          <p:val>
                                            <p:strVal val="#ppt_x"/>
                                          </p:val>
                                        </p:tav>
                                        <p:tav tm="100000">
                                          <p:val>
                                            <p:strVal val="#ppt_x"/>
                                          </p:val>
                                        </p:tav>
                                      </p:tavLst>
                                    </p:anim>
                                    <p:anim calcmode="lin" valueType="num">
                                      <p:cBhvr additive="base">
                                        <p:cTn id="74" dur="10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3" grpId="0" animBg="1"/>
      <p:bldP spid="25" grpId="0"/>
      <p:bldP spid="29" grpId="0"/>
      <p:bldP spid="30" grpId="0"/>
      <p:bldP spid="31" grpId="0"/>
      <p:bldP spid="32" grpId="0"/>
      <p:bldP spid="33" grpId="0"/>
      <p:bldP spid="34" grpId="0"/>
      <p:bldP spid="35"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cxnSpLocks/>
          </p:cNvCxnSpPr>
          <p:nvPr/>
        </p:nvCxnSpPr>
        <p:spPr>
          <a:xfrm>
            <a:off x="0" y="1255340"/>
            <a:ext cx="12190413" cy="0"/>
          </a:xfrm>
          <a:prstGeom prst="line">
            <a:avLst/>
          </a:prstGeom>
          <a:ln>
            <a:solidFill>
              <a:srgbClr val="6D9C2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9EE0975-D4B4-4299-9B1A-2DDDF179A3AB}"/>
              </a:ext>
            </a:extLst>
          </p:cNvPr>
          <p:cNvSpPr txBox="1"/>
          <p:nvPr/>
        </p:nvSpPr>
        <p:spPr>
          <a:xfrm>
            <a:off x="833120" y="684389"/>
            <a:ext cx="5212080" cy="469552"/>
          </a:xfrm>
          <a:prstGeom prst="rect">
            <a:avLst/>
          </a:prstGeom>
          <a:noFill/>
        </p:spPr>
        <p:txBody>
          <a:bodyPr wrap="square" lIns="0" tIns="0" rIns="0" bIns="0" rtlCol="0">
            <a:spAutoFit/>
          </a:bodyPr>
          <a:lstStyle/>
          <a:p>
            <a:pPr defTabSz="1216817">
              <a:lnSpc>
                <a:spcPct val="120000"/>
              </a:lnSpc>
              <a:spcBef>
                <a:spcPct val="20000"/>
              </a:spcBef>
            </a:pPr>
            <a:r>
              <a:rPr lang="en-US" altLang="zh-CN" sz="2800">
                <a:solidFill>
                  <a:srgbClr val="DD5236"/>
                </a:solidFill>
                <a:latin typeface="Arial" panose="020B0604020202020204" pitchFamily="34" charset="0"/>
                <a:ea typeface="微软雅黑" panose="020B0503020204020204" pitchFamily="34" charset="-122"/>
                <a:cs typeface="Arial" panose="020B0604020202020204" pitchFamily="34" charset="0"/>
                <a:sym typeface="+mn-lt"/>
              </a:rPr>
              <a:t>b) Cảnh vật ra sao?</a:t>
            </a:r>
          </a:p>
        </p:txBody>
      </p:sp>
      <p:sp>
        <p:nvSpPr>
          <p:cNvPr id="23" name="Rectangle: Rounded Corners 22">
            <a:extLst>
              <a:ext uri="{FF2B5EF4-FFF2-40B4-BE49-F238E27FC236}">
                <a16:creationId xmlns:a16="http://schemas.microsoft.com/office/drawing/2014/main" id="{B3902AD0-34CD-4668-B883-224C0EA49ACF}"/>
              </a:ext>
            </a:extLst>
          </p:cNvPr>
          <p:cNvSpPr/>
          <p:nvPr/>
        </p:nvSpPr>
        <p:spPr>
          <a:xfrm>
            <a:off x="1844038" y="1356740"/>
            <a:ext cx="2057399"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Nông thôn</a:t>
            </a:r>
            <a:endParaRPr lang="en-SG" sz="2800" b="1">
              <a:solidFill>
                <a:schemeClr val="tx1"/>
              </a:solidFill>
              <a:latin typeface="Arial" panose="020B0604020202020204" pitchFamily="34" charset="0"/>
              <a:cs typeface="Arial" panose="020B0604020202020204" pitchFamily="34" charset="0"/>
            </a:endParaRPr>
          </a:p>
        </p:txBody>
      </p:sp>
      <p:pic>
        <p:nvPicPr>
          <p:cNvPr id="1026" name="Picture 2">
            <a:extLst>
              <a:ext uri="{FF2B5EF4-FFF2-40B4-BE49-F238E27FC236}">
                <a16:creationId xmlns:a16="http://schemas.microsoft.com/office/drawing/2014/main" id="{553A54FC-9980-4FB1-92EC-C725398228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2173" y="2227736"/>
            <a:ext cx="4286250" cy="275272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133D70A-9BE5-4E5C-8A5F-8B0C7A3B0283}"/>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4364" t="4812" r="12541" b="-720"/>
          <a:stretch/>
        </p:blipFill>
        <p:spPr bwMode="auto">
          <a:xfrm>
            <a:off x="8123607" y="1356740"/>
            <a:ext cx="3571977" cy="26360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01246A02-BE5A-446E-A36C-952155A497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68633" y="3992825"/>
            <a:ext cx="4667330" cy="237486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5498475"/>
      </p:ext>
    </p:extLst>
  </p:cSld>
  <p:clrMapOvr>
    <a:masterClrMapping/>
  </p:clrMapOvr>
  <p:transition spd="slow" advClick="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wipe(down)">
                                      <p:cBhvr>
                                        <p:cTn id="20" dur="500"/>
                                        <p:tgtEl>
                                          <p:spTgt spid="1026"/>
                                        </p:tgtEl>
                                      </p:cBhvr>
                                    </p:animEffect>
                                  </p:childTnLst>
                                </p:cTn>
                              </p:par>
                              <p:par>
                                <p:cTn id="21" presetID="22" presetClass="entr" presetSubtype="4" fill="hold" nodeType="withEffect">
                                  <p:stCondLst>
                                    <p:cond delay="0"/>
                                  </p:stCondLst>
                                  <p:childTnLst>
                                    <p:set>
                                      <p:cBhvr>
                                        <p:cTn id="22" dur="1" fill="hold">
                                          <p:stCondLst>
                                            <p:cond delay="0"/>
                                          </p:stCondLst>
                                        </p:cTn>
                                        <p:tgtEl>
                                          <p:spTgt spid="1030"/>
                                        </p:tgtEl>
                                        <p:attrNameLst>
                                          <p:attrName>style.visibility</p:attrName>
                                        </p:attrNameLst>
                                      </p:cBhvr>
                                      <p:to>
                                        <p:strVal val="visible"/>
                                      </p:to>
                                    </p:set>
                                    <p:animEffect transition="in" filter="wipe(down)">
                                      <p:cBhvr>
                                        <p:cTn id="23" dur="500"/>
                                        <p:tgtEl>
                                          <p:spTgt spid="1030"/>
                                        </p:tgtEl>
                                      </p:cBhvr>
                                    </p:animEffect>
                                  </p:childTnLst>
                                </p:cTn>
                              </p:par>
                              <p:par>
                                <p:cTn id="24" presetID="22" presetClass="entr" presetSubtype="4" fill="hold" nodeType="withEffect">
                                  <p:stCondLst>
                                    <p:cond delay="0"/>
                                  </p:stCondLst>
                                  <p:childTnLst>
                                    <p:set>
                                      <p:cBhvr>
                                        <p:cTn id="25" dur="1" fill="hold">
                                          <p:stCondLst>
                                            <p:cond delay="0"/>
                                          </p:stCondLst>
                                        </p:cTn>
                                        <p:tgtEl>
                                          <p:spTgt spid="1028"/>
                                        </p:tgtEl>
                                        <p:attrNameLst>
                                          <p:attrName>style.visibility</p:attrName>
                                        </p:attrNameLst>
                                      </p:cBhvr>
                                      <p:to>
                                        <p:strVal val="visible"/>
                                      </p:to>
                                    </p:set>
                                    <p:animEffect transition="in" filter="wipe(down)">
                                      <p:cBhvr>
                                        <p:cTn id="26"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cxnSpLocks/>
          </p:cNvCxnSpPr>
          <p:nvPr/>
        </p:nvCxnSpPr>
        <p:spPr>
          <a:xfrm>
            <a:off x="0" y="1255340"/>
            <a:ext cx="12190413" cy="0"/>
          </a:xfrm>
          <a:prstGeom prst="line">
            <a:avLst/>
          </a:prstGeom>
          <a:ln>
            <a:solidFill>
              <a:srgbClr val="6D9C2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9EE0975-D4B4-4299-9B1A-2DDDF179A3AB}"/>
              </a:ext>
            </a:extLst>
          </p:cNvPr>
          <p:cNvSpPr txBox="1"/>
          <p:nvPr/>
        </p:nvSpPr>
        <p:spPr>
          <a:xfrm>
            <a:off x="833120" y="684389"/>
            <a:ext cx="5212080" cy="469552"/>
          </a:xfrm>
          <a:prstGeom prst="rect">
            <a:avLst/>
          </a:prstGeom>
          <a:noFill/>
        </p:spPr>
        <p:txBody>
          <a:bodyPr wrap="square" lIns="0" tIns="0" rIns="0" bIns="0" rtlCol="0">
            <a:spAutoFit/>
          </a:bodyPr>
          <a:lstStyle/>
          <a:p>
            <a:pPr defTabSz="1216817">
              <a:lnSpc>
                <a:spcPct val="120000"/>
              </a:lnSpc>
              <a:spcBef>
                <a:spcPct val="20000"/>
              </a:spcBef>
            </a:pPr>
            <a:r>
              <a:rPr lang="en-US" altLang="zh-CN" sz="2800">
                <a:solidFill>
                  <a:srgbClr val="DD5236"/>
                </a:solidFill>
                <a:latin typeface="Arial" panose="020B0604020202020204" pitchFamily="34" charset="0"/>
                <a:ea typeface="微软雅黑" panose="020B0503020204020204" pitchFamily="34" charset="-122"/>
                <a:cs typeface="Arial" panose="020B0604020202020204" pitchFamily="34" charset="0"/>
                <a:sym typeface="+mn-lt"/>
              </a:rPr>
              <a:t>b) Cảnh vật ra sao?</a:t>
            </a:r>
          </a:p>
        </p:txBody>
      </p:sp>
      <p:sp>
        <p:nvSpPr>
          <p:cNvPr id="23" name="Rectangle: Rounded Corners 22">
            <a:extLst>
              <a:ext uri="{FF2B5EF4-FFF2-40B4-BE49-F238E27FC236}">
                <a16:creationId xmlns:a16="http://schemas.microsoft.com/office/drawing/2014/main" id="{B3902AD0-34CD-4668-B883-224C0EA49ACF}"/>
              </a:ext>
            </a:extLst>
          </p:cNvPr>
          <p:cNvSpPr/>
          <p:nvPr/>
        </p:nvSpPr>
        <p:spPr>
          <a:xfrm>
            <a:off x="1844038" y="1356740"/>
            <a:ext cx="2057399"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Thành thị</a:t>
            </a:r>
            <a:endParaRPr lang="en-SG" sz="2800" b="1">
              <a:solidFill>
                <a:schemeClr val="tx1"/>
              </a:solidFill>
              <a:latin typeface="Arial" panose="020B0604020202020204" pitchFamily="34" charset="0"/>
              <a:cs typeface="Arial" panose="020B0604020202020204" pitchFamily="34" charset="0"/>
            </a:endParaRPr>
          </a:p>
        </p:txBody>
      </p:sp>
      <p:pic>
        <p:nvPicPr>
          <p:cNvPr id="2050" name="Picture 2">
            <a:extLst>
              <a:ext uri="{FF2B5EF4-FFF2-40B4-BE49-F238E27FC236}">
                <a16:creationId xmlns:a16="http://schemas.microsoft.com/office/drawing/2014/main" id="{A64F407E-8638-4DD1-B73F-2265539E29C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2748"/>
          <a:stretch/>
        </p:blipFill>
        <p:spPr bwMode="auto">
          <a:xfrm>
            <a:off x="1395924" y="2334639"/>
            <a:ext cx="4100204" cy="27850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610379DA-4527-4335-B06F-5399898A2FF6}"/>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496128" y="1326121"/>
            <a:ext cx="4686582" cy="24569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054" name="Picture 6">
            <a:extLst>
              <a:ext uri="{FF2B5EF4-FFF2-40B4-BE49-F238E27FC236}">
                <a16:creationId xmlns:a16="http://schemas.microsoft.com/office/drawing/2014/main" id="{2AE864DC-E05B-4CAD-829B-956FD423B48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95206" y="3945348"/>
            <a:ext cx="3797096" cy="25276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435129474"/>
      </p:ext>
    </p:extLst>
  </p:cSld>
  <p:clrMapOvr>
    <a:masterClrMapping/>
  </p:clrMapOvr>
  <p:transition spd="slow" advClick="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barn(inVertical)">
                                      <p:cBhvr>
                                        <p:cTn id="20" dur="500"/>
                                        <p:tgtEl>
                                          <p:spTgt spid="2050"/>
                                        </p:tgtEl>
                                      </p:cBhvr>
                                    </p:animEffect>
                                  </p:childTnLst>
                                </p:cTn>
                              </p:par>
                              <p:par>
                                <p:cTn id="21" presetID="16" presetClass="entr" presetSubtype="21" fill="hold" nodeType="withEffect">
                                  <p:stCondLst>
                                    <p:cond delay="0"/>
                                  </p:stCondLst>
                                  <p:childTnLst>
                                    <p:set>
                                      <p:cBhvr>
                                        <p:cTn id="22" dur="1" fill="hold">
                                          <p:stCondLst>
                                            <p:cond delay="0"/>
                                          </p:stCondLst>
                                        </p:cTn>
                                        <p:tgtEl>
                                          <p:spTgt spid="2052"/>
                                        </p:tgtEl>
                                        <p:attrNameLst>
                                          <p:attrName>style.visibility</p:attrName>
                                        </p:attrNameLst>
                                      </p:cBhvr>
                                      <p:to>
                                        <p:strVal val="visible"/>
                                      </p:to>
                                    </p:set>
                                    <p:animEffect transition="in" filter="barn(inVertical)">
                                      <p:cBhvr>
                                        <p:cTn id="23" dur="500"/>
                                        <p:tgtEl>
                                          <p:spTgt spid="2052"/>
                                        </p:tgtEl>
                                      </p:cBhvr>
                                    </p:animEffect>
                                  </p:childTnLst>
                                </p:cTn>
                              </p:par>
                              <p:par>
                                <p:cTn id="24" presetID="16" presetClass="entr" presetSubtype="21" fill="hold" nodeType="withEffect">
                                  <p:stCondLst>
                                    <p:cond delay="0"/>
                                  </p:stCondLst>
                                  <p:childTnLst>
                                    <p:set>
                                      <p:cBhvr>
                                        <p:cTn id="25" dur="1" fill="hold">
                                          <p:stCondLst>
                                            <p:cond delay="0"/>
                                          </p:stCondLst>
                                        </p:cTn>
                                        <p:tgtEl>
                                          <p:spTgt spid="2054"/>
                                        </p:tgtEl>
                                        <p:attrNameLst>
                                          <p:attrName>style.visibility</p:attrName>
                                        </p:attrNameLst>
                                      </p:cBhvr>
                                      <p:to>
                                        <p:strVal val="visible"/>
                                      </p:to>
                                    </p:set>
                                    <p:animEffect transition="in" filter="barn(inVertical)">
                                      <p:cBhvr>
                                        <p:cTn id="26"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cxnSpLocks/>
          </p:cNvCxnSpPr>
          <p:nvPr/>
        </p:nvCxnSpPr>
        <p:spPr>
          <a:xfrm>
            <a:off x="0" y="1255340"/>
            <a:ext cx="12190413" cy="0"/>
          </a:xfrm>
          <a:prstGeom prst="line">
            <a:avLst/>
          </a:prstGeom>
          <a:ln>
            <a:solidFill>
              <a:srgbClr val="6D9C2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9EE0975-D4B4-4299-9B1A-2DDDF179A3AB}"/>
              </a:ext>
            </a:extLst>
          </p:cNvPr>
          <p:cNvSpPr txBox="1"/>
          <p:nvPr/>
        </p:nvSpPr>
        <p:spPr>
          <a:xfrm>
            <a:off x="833120" y="684389"/>
            <a:ext cx="5212080" cy="469552"/>
          </a:xfrm>
          <a:prstGeom prst="rect">
            <a:avLst/>
          </a:prstGeom>
          <a:noFill/>
        </p:spPr>
        <p:txBody>
          <a:bodyPr wrap="square" lIns="0" tIns="0" rIns="0" bIns="0" rtlCol="0">
            <a:spAutoFit/>
          </a:bodyPr>
          <a:lstStyle/>
          <a:p>
            <a:pPr defTabSz="1216817">
              <a:lnSpc>
                <a:spcPct val="120000"/>
              </a:lnSpc>
              <a:spcBef>
                <a:spcPct val="20000"/>
              </a:spcBef>
            </a:pPr>
            <a:r>
              <a:rPr lang="en-US" altLang="zh-CN" sz="2800">
                <a:solidFill>
                  <a:srgbClr val="DD5236"/>
                </a:solidFill>
                <a:latin typeface="Arial" panose="020B0604020202020204" pitchFamily="34" charset="0"/>
                <a:ea typeface="微软雅黑" panose="020B0503020204020204" pitchFamily="34" charset="-122"/>
                <a:cs typeface="Arial" panose="020B0604020202020204" pitchFamily="34" charset="0"/>
                <a:sym typeface="+mn-lt"/>
              </a:rPr>
              <a:t>b) Cảnh vật ra sao?</a:t>
            </a:r>
          </a:p>
        </p:txBody>
      </p:sp>
      <p:cxnSp>
        <p:nvCxnSpPr>
          <p:cNvPr id="3" name="Straight Connector 2">
            <a:extLst>
              <a:ext uri="{FF2B5EF4-FFF2-40B4-BE49-F238E27FC236}">
                <a16:creationId xmlns:a16="http://schemas.microsoft.com/office/drawing/2014/main" id="{D62141BF-B7CB-4448-B014-67903A9E8DBD}"/>
              </a:ext>
            </a:extLst>
          </p:cNvPr>
          <p:cNvCxnSpPr>
            <a:cxnSpLocks/>
          </p:cNvCxnSpPr>
          <p:nvPr/>
        </p:nvCxnSpPr>
        <p:spPr>
          <a:xfrm>
            <a:off x="6045200" y="1255340"/>
            <a:ext cx="0" cy="534865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 name="Rectangle: Rounded Corners 20">
            <a:extLst>
              <a:ext uri="{FF2B5EF4-FFF2-40B4-BE49-F238E27FC236}">
                <a16:creationId xmlns:a16="http://schemas.microsoft.com/office/drawing/2014/main" id="{F4AA6340-50A4-4EEA-8771-29A433F7678B}"/>
              </a:ext>
            </a:extLst>
          </p:cNvPr>
          <p:cNvSpPr/>
          <p:nvPr/>
        </p:nvSpPr>
        <p:spPr>
          <a:xfrm>
            <a:off x="7813040" y="1356740"/>
            <a:ext cx="1869440"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Thành thị</a:t>
            </a:r>
            <a:endParaRPr lang="en-SG" sz="2800" b="1">
              <a:solidFill>
                <a:schemeClr val="tx1"/>
              </a:solidFill>
              <a:latin typeface="Arial" panose="020B0604020202020204" pitchFamily="34" charset="0"/>
              <a:cs typeface="Arial" panose="020B0604020202020204" pitchFamily="34" charset="0"/>
            </a:endParaRPr>
          </a:p>
        </p:txBody>
      </p:sp>
      <p:sp>
        <p:nvSpPr>
          <p:cNvPr id="23" name="Rectangle: Rounded Corners 22">
            <a:extLst>
              <a:ext uri="{FF2B5EF4-FFF2-40B4-BE49-F238E27FC236}">
                <a16:creationId xmlns:a16="http://schemas.microsoft.com/office/drawing/2014/main" id="{B3902AD0-34CD-4668-B883-224C0EA49ACF}"/>
              </a:ext>
            </a:extLst>
          </p:cNvPr>
          <p:cNvSpPr/>
          <p:nvPr/>
        </p:nvSpPr>
        <p:spPr>
          <a:xfrm>
            <a:off x="1844038" y="1356740"/>
            <a:ext cx="2057399"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Nông thôn</a:t>
            </a:r>
            <a:endParaRPr lang="en-SG" sz="2800" b="1">
              <a:solidFill>
                <a:schemeClr val="tx1"/>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E6E30C47-727C-4EC4-BEDA-ADB2139048D9}"/>
              </a:ext>
            </a:extLst>
          </p:cNvPr>
          <p:cNvSpPr txBox="1"/>
          <p:nvPr/>
        </p:nvSpPr>
        <p:spPr>
          <a:xfrm>
            <a:off x="6319525" y="2037252"/>
            <a:ext cx="5364473" cy="4555093"/>
          </a:xfrm>
          <a:prstGeom prst="rect">
            <a:avLst/>
          </a:prstGeom>
          <a:noFill/>
        </p:spPr>
        <p:txBody>
          <a:bodyPr wrap="square" lIns="0" tIns="0" rIns="0" bIns="0" rtlCol="0">
            <a:spAutoFit/>
          </a:bodyPr>
          <a:lstStyle/>
          <a:p>
            <a:r>
              <a:rPr lang="en-US"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vi-VN"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Đường </a:t>
            </a:r>
            <a:r>
              <a:rPr lang="vi-VN" sz="2400" dirty="0">
                <a:solidFill>
                  <a:srgbClr val="002060"/>
                </a:solidFill>
                <a:latin typeface="Arial" panose="020B0604020202020204" pitchFamily="34" charset="0"/>
                <a:ea typeface="微软雅黑" panose="020B0503020204020204" pitchFamily="34" charset="-122"/>
                <a:cs typeface="Arial" panose="020B0604020202020204" pitchFamily="34" charset="0"/>
              </a:rPr>
              <a:t>phố ở đây luôn tấp nập, xe cộ qua lại nườm nượp.</a:t>
            </a:r>
            <a:r>
              <a:rPr lang="en-US" sz="24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vi-VN" sz="2400" dirty="0">
                <a:solidFill>
                  <a:srgbClr val="002060"/>
                </a:solidFill>
                <a:ea typeface="微软雅黑" panose="020B0503020204020204" pitchFamily="34" charset="-122"/>
                <a:cs typeface="Arial" panose="020B0604020202020204" pitchFamily="34" charset="0"/>
              </a:rPr>
              <a:t>Nhà cửa san sát nhau mọc lên như nấm.</a:t>
            </a:r>
            <a:r>
              <a:rPr lang="en-US" sz="2400" dirty="0">
                <a:solidFill>
                  <a:srgbClr val="002060"/>
                </a:solidFill>
                <a:ea typeface="微软雅黑" panose="020B0503020204020204" pitchFamily="34" charset="-122"/>
                <a:cs typeface="Arial" panose="020B0604020202020204" pitchFamily="34" charset="0"/>
              </a:rPr>
              <a:t> </a:t>
            </a:r>
            <a:r>
              <a:rPr lang="vi-VN" sz="2400" dirty="0">
                <a:solidFill>
                  <a:srgbClr val="002060"/>
                </a:solidFill>
                <a:ea typeface="微软雅黑" panose="020B0503020204020204" pitchFamily="34" charset="-122"/>
                <a:cs typeface="Arial" panose="020B0604020202020204" pitchFamily="34" charset="0"/>
              </a:rPr>
              <a:t>Dọc hai bên đường, người ta trồng rất nhiều cây xanh mang lại bầu không khí trong lành cho thành phố.</a:t>
            </a:r>
            <a:r>
              <a:rPr lang="en-US" sz="2400" dirty="0">
                <a:solidFill>
                  <a:srgbClr val="002060"/>
                </a:solidFill>
                <a:ea typeface="微软雅黑" panose="020B0503020204020204" pitchFamily="34" charset="-122"/>
                <a:cs typeface="Arial" panose="020B0604020202020204" pitchFamily="34" charset="0"/>
              </a:rPr>
              <a:t> </a:t>
            </a:r>
            <a:r>
              <a:rPr lang="vi-VN" sz="2400" dirty="0">
                <a:solidFill>
                  <a:srgbClr val="002060"/>
                </a:solidFill>
                <a:latin typeface="Arial" panose="020B0604020202020204" pitchFamily="34" charset="0"/>
                <a:ea typeface="微软雅黑" panose="020B0503020204020204" pitchFamily="34" charset="-122"/>
                <a:cs typeface="Arial" panose="020B0604020202020204" pitchFamily="34" charset="0"/>
              </a:rPr>
              <a:t>Ban đêm, đèn điện lấp lánh như sao sa.</a:t>
            </a:r>
            <a:r>
              <a:rPr lang="en-US" sz="24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vi-VN" sz="2400" dirty="0">
                <a:solidFill>
                  <a:srgbClr val="002060"/>
                </a:solidFill>
                <a:latin typeface="Arial" panose="020B0604020202020204" pitchFamily="34" charset="0"/>
                <a:ea typeface="微软雅黑" panose="020B0503020204020204" pitchFamily="34" charset="-122"/>
                <a:cs typeface="Arial" panose="020B0604020202020204" pitchFamily="34" charset="0"/>
              </a:rPr>
              <a:t>Ở đây có rất nhiều </a:t>
            </a:r>
            <a:r>
              <a:rPr lang="en-US" sz="24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danh</a:t>
            </a:r>
            <a:r>
              <a:rPr lang="en-US"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lam, </a:t>
            </a:r>
            <a:r>
              <a:rPr lang="en-US" sz="24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thắng</a:t>
            </a:r>
            <a:r>
              <a:rPr lang="en-US"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4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cảnh</a:t>
            </a:r>
            <a:r>
              <a:rPr lang="en-US"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vi-VN"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như</a:t>
            </a:r>
            <a:r>
              <a:rPr lang="vi-VN" sz="24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4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Hồ</a:t>
            </a:r>
            <a:r>
              <a:rPr lang="en-US"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4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Gươm</a:t>
            </a:r>
            <a:r>
              <a:rPr lang="en-US"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4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Văn</a:t>
            </a:r>
            <a:r>
              <a:rPr lang="en-US"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4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Miếu</a:t>
            </a:r>
            <a:r>
              <a:rPr lang="en-US"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 </a:t>
            </a:r>
            <a:r>
              <a:rPr lang="en-US" sz="24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Quốc</a:t>
            </a:r>
            <a:r>
              <a:rPr lang="en-US"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4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Tử</a:t>
            </a:r>
            <a:r>
              <a:rPr lang="en-US"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4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Giám</a:t>
            </a:r>
            <a:r>
              <a:rPr lang="en-US"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4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Lăng</a:t>
            </a:r>
            <a:r>
              <a:rPr lang="en-US"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4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Bác</a:t>
            </a:r>
            <a:r>
              <a:rPr lang="en-US"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4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chùa</a:t>
            </a:r>
            <a:r>
              <a:rPr lang="en-US"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4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Một</a:t>
            </a:r>
            <a:r>
              <a:rPr lang="en-US"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4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Cột</a:t>
            </a:r>
            <a:r>
              <a:rPr lang="vi-VN"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a:t>
            </a:r>
            <a:endParaRPr lang="vi-VN" sz="2400" dirty="0">
              <a:solidFill>
                <a:srgbClr val="002060"/>
              </a:solidFill>
              <a:latin typeface="Arial" panose="020B0604020202020204" pitchFamily="34" charset="0"/>
              <a:ea typeface="微软雅黑" panose="020B0503020204020204" pitchFamily="34" charset="-122"/>
              <a:cs typeface="Arial" panose="020B0604020202020204" pitchFamily="34" charset="0"/>
            </a:endParaRPr>
          </a:p>
          <a:p>
            <a:r>
              <a:rPr lang="vi-VN" sz="2800" dirty="0"/>
              <a:t/>
            </a:r>
            <a:br>
              <a:rPr lang="vi-VN" sz="2800" dirty="0"/>
            </a:br>
            <a:endParaRPr lang="en-US" altLang="zh-CN" sz="2800" dirty="0">
              <a:solidFill>
                <a:srgbClr val="002060"/>
              </a:solidFill>
              <a:latin typeface="Arial" panose="020B0604020202020204" pitchFamily="34" charset="0"/>
              <a:ea typeface="微软雅黑" panose="020B0503020204020204" pitchFamily="34" charset="-122"/>
              <a:cs typeface="Arial" panose="020B0604020202020204" pitchFamily="34" charset="0"/>
              <a:sym typeface="+mn-lt"/>
            </a:endParaRPr>
          </a:p>
        </p:txBody>
      </p:sp>
      <p:sp>
        <p:nvSpPr>
          <p:cNvPr id="25" name="TextBox 24">
            <a:extLst>
              <a:ext uri="{FF2B5EF4-FFF2-40B4-BE49-F238E27FC236}">
                <a16:creationId xmlns:a16="http://schemas.microsoft.com/office/drawing/2014/main" id="{6805013F-BDFF-4E58-8C2E-2E544A5EFBA2}"/>
              </a:ext>
            </a:extLst>
          </p:cNvPr>
          <p:cNvSpPr txBox="1"/>
          <p:nvPr/>
        </p:nvSpPr>
        <p:spPr>
          <a:xfrm>
            <a:off x="481807" y="2032344"/>
            <a:ext cx="5426231" cy="4308872"/>
          </a:xfrm>
          <a:prstGeom prst="rect">
            <a:avLst/>
          </a:prstGeom>
          <a:noFill/>
        </p:spPr>
        <p:txBody>
          <a:bodyPr wrap="square" lIns="0" tIns="0" rIns="0" bIns="0" rtlCol="0">
            <a:spAutoFit/>
          </a:bodyPr>
          <a:lstStyle/>
          <a:p>
            <a:pPr algn="just" fontAlgn="base"/>
            <a:r>
              <a:rPr lang="en-US"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vi-VN" sz="24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Quê </a:t>
            </a:r>
            <a:r>
              <a:rPr lang="en-US" sz="2400" dirty="0" err="1">
                <a:solidFill>
                  <a:srgbClr val="002060"/>
                </a:solidFill>
                <a:latin typeface="Arial" panose="020B0604020202020204" pitchFamily="34" charset="0"/>
                <a:ea typeface="微软雅黑" panose="020B0503020204020204" pitchFamily="34" charset="-122"/>
                <a:cs typeface="Arial" panose="020B0604020202020204" pitchFamily="34" charset="0"/>
              </a:rPr>
              <a:t>em</a:t>
            </a:r>
            <a:r>
              <a:rPr lang="vi-VN" sz="2400" dirty="0">
                <a:solidFill>
                  <a:srgbClr val="002060"/>
                </a:solidFill>
                <a:latin typeface="Arial" panose="020B0604020202020204" pitchFamily="34" charset="0"/>
                <a:ea typeface="微软雅黑" panose="020B0503020204020204" pitchFamily="34" charset="-122"/>
                <a:cs typeface="Arial" panose="020B0604020202020204" pitchFamily="34" charset="0"/>
              </a:rPr>
              <a:t> có cánh đồng lúa bao la, xanh mát trải dài như một tấm thảm khổng lồ. Mỗi sáng, bác nông dân dắt trâu ra đồng cày ruộng rất chăm chỉ.</a:t>
            </a:r>
            <a:r>
              <a:rPr lang="en-US" sz="24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vi-VN" sz="2400" dirty="0">
                <a:solidFill>
                  <a:srgbClr val="002060"/>
                </a:solidFill>
                <a:latin typeface="Arial" panose="020B0604020202020204" pitchFamily="34" charset="0"/>
                <a:ea typeface="微软雅黑" panose="020B0503020204020204" pitchFamily="34" charset="-122"/>
                <a:cs typeface="Arial" panose="020B0604020202020204" pitchFamily="34" charset="0"/>
              </a:rPr>
              <a:t>Dòng sông bốn mùa xanh mát, chảy hiền hòa ven làng.</a:t>
            </a:r>
            <a:r>
              <a:rPr lang="en-US" sz="24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vi-VN" sz="2400" dirty="0">
                <a:solidFill>
                  <a:srgbClr val="002060"/>
                </a:solidFill>
                <a:latin typeface="Arial" panose="020B0604020202020204" pitchFamily="34" charset="0"/>
                <a:ea typeface="微软雅黑" panose="020B0503020204020204" pitchFamily="34" charset="-122"/>
                <a:cs typeface="Arial" panose="020B0604020202020204" pitchFamily="34" charset="0"/>
              </a:rPr>
              <a:t>Nhà cửa quê em rất đơn sơ, các nhà thường cách nhau rất xa. Nhà nào cũng có vườn, họ tự trồng rau và nuôi cá.</a:t>
            </a:r>
          </a:p>
          <a:p>
            <a:r>
              <a:rPr lang="vi-VN" sz="3200" dirty="0"/>
              <a:t/>
            </a:r>
            <a:br>
              <a:rPr lang="vi-VN" sz="3200" dirty="0"/>
            </a:br>
            <a:endParaRPr lang="vi-VN" sz="3200" dirty="0">
              <a:solidFill>
                <a:srgbClr val="002060"/>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278497030"/>
      </p:ext>
    </p:extLst>
  </p:cSld>
  <p:clrMapOvr>
    <a:masterClrMapping/>
  </p:clrMapOvr>
  <p:transition spd="slow" advClick="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1000" fill="hold"/>
                                        <p:tgtEl>
                                          <p:spTgt spid="25"/>
                                        </p:tgtEl>
                                        <p:attrNameLst>
                                          <p:attrName>ppt_x</p:attrName>
                                        </p:attrNameLst>
                                      </p:cBhvr>
                                      <p:tavLst>
                                        <p:tav tm="0">
                                          <p:val>
                                            <p:strVal val="#ppt_x"/>
                                          </p:val>
                                        </p:tav>
                                        <p:tav tm="100000">
                                          <p:val>
                                            <p:strVal val="#ppt_x"/>
                                          </p:val>
                                        </p:tav>
                                      </p:tavLst>
                                    </p:anim>
                                    <p:anim calcmode="lin" valueType="num">
                                      <p:cBhvr additive="base">
                                        <p:cTn id="26"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000" fill="hold"/>
                                        <p:tgtEl>
                                          <p:spTgt spid="24"/>
                                        </p:tgtEl>
                                        <p:attrNameLst>
                                          <p:attrName>ppt_x</p:attrName>
                                        </p:attrNameLst>
                                      </p:cBhvr>
                                      <p:tavLst>
                                        <p:tav tm="0">
                                          <p:val>
                                            <p:strVal val="#ppt_x"/>
                                          </p:val>
                                        </p:tav>
                                        <p:tav tm="100000">
                                          <p:val>
                                            <p:strVal val="#ppt_x"/>
                                          </p:val>
                                        </p:tav>
                                      </p:tavLst>
                                    </p:anim>
                                    <p:anim calcmode="lin" valueType="num">
                                      <p:cBhvr additive="base">
                                        <p:cTn id="32"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3" grpId="0" animBg="1"/>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cxnSpLocks/>
          </p:cNvCxnSpPr>
          <p:nvPr/>
        </p:nvCxnSpPr>
        <p:spPr>
          <a:xfrm>
            <a:off x="0" y="1255340"/>
            <a:ext cx="12190413" cy="0"/>
          </a:xfrm>
          <a:prstGeom prst="line">
            <a:avLst/>
          </a:prstGeom>
          <a:ln>
            <a:solidFill>
              <a:srgbClr val="6D9C2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9EE0975-D4B4-4299-9B1A-2DDDF179A3AB}"/>
              </a:ext>
            </a:extLst>
          </p:cNvPr>
          <p:cNvSpPr txBox="1"/>
          <p:nvPr/>
        </p:nvSpPr>
        <p:spPr>
          <a:xfrm>
            <a:off x="833120" y="684389"/>
            <a:ext cx="5466080" cy="469552"/>
          </a:xfrm>
          <a:prstGeom prst="rect">
            <a:avLst/>
          </a:prstGeom>
          <a:noFill/>
        </p:spPr>
        <p:txBody>
          <a:bodyPr wrap="square" lIns="0" tIns="0" rIns="0" bIns="0" rtlCol="0">
            <a:spAutoFit/>
          </a:bodyPr>
          <a:lstStyle/>
          <a:p>
            <a:pPr defTabSz="1216817">
              <a:lnSpc>
                <a:spcPct val="120000"/>
              </a:lnSpc>
              <a:spcBef>
                <a:spcPct val="20000"/>
              </a:spcBef>
              <a:buNone/>
            </a:pPr>
            <a:r>
              <a:rPr lang="en-US" altLang="zh-CN" sz="2800">
                <a:solidFill>
                  <a:srgbClr val="DD5236"/>
                </a:solidFill>
                <a:latin typeface="Arial" panose="020B0604020202020204" pitchFamily="34" charset="0"/>
                <a:ea typeface="微软雅黑" panose="020B0503020204020204" pitchFamily="34" charset="-122"/>
                <a:cs typeface="Arial" panose="020B0604020202020204" pitchFamily="34" charset="0"/>
                <a:sym typeface="+mn-lt"/>
              </a:rPr>
              <a:t>c) Con người có gì đáng yêu?</a:t>
            </a:r>
            <a:endParaRPr lang="en-US" altLang="zh-CN" sz="2800" dirty="0">
              <a:solidFill>
                <a:srgbClr val="DD5236"/>
              </a:solidFill>
              <a:latin typeface="Arial" panose="020B0604020202020204" pitchFamily="34" charset="0"/>
              <a:ea typeface="微软雅黑" panose="020B0503020204020204" pitchFamily="34" charset="-122"/>
              <a:cs typeface="Arial" panose="020B0604020202020204" pitchFamily="34" charset="0"/>
              <a:sym typeface="+mn-lt"/>
            </a:endParaRPr>
          </a:p>
        </p:txBody>
      </p:sp>
      <p:cxnSp>
        <p:nvCxnSpPr>
          <p:cNvPr id="3" name="Straight Connector 2">
            <a:extLst>
              <a:ext uri="{FF2B5EF4-FFF2-40B4-BE49-F238E27FC236}">
                <a16:creationId xmlns:a16="http://schemas.microsoft.com/office/drawing/2014/main" id="{D62141BF-B7CB-4448-B014-67903A9E8DBD}"/>
              </a:ext>
            </a:extLst>
          </p:cNvPr>
          <p:cNvCxnSpPr>
            <a:cxnSpLocks/>
          </p:cNvCxnSpPr>
          <p:nvPr/>
        </p:nvCxnSpPr>
        <p:spPr>
          <a:xfrm>
            <a:off x="6045200" y="1255340"/>
            <a:ext cx="0" cy="534865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 name="Rectangle: Rounded Corners 20">
            <a:extLst>
              <a:ext uri="{FF2B5EF4-FFF2-40B4-BE49-F238E27FC236}">
                <a16:creationId xmlns:a16="http://schemas.microsoft.com/office/drawing/2014/main" id="{F4AA6340-50A4-4EEA-8771-29A433F7678B}"/>
              </a:ext>
            </a:extLst>
          </p:cNvPr>
          <p:cNvSpPr/>
          <p:nvPr/>
        </p:nvSpPr>
        <p:spPr>
          <a:xfrm>
            <a:off x="8188960" y="1356740"/>
            <a:ext cx="1869440"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Thành thị</a:t>
            </a:r>
            <a:endParaRPr lang="en-SG" sz="2800" b="1">
              <a:solidFill>
                <a:schemeClr val="tx1"/>
              </a:solidFill>
              <a:latin typeface="Arial" panose="020B0604020202020204" pitchFamily="34" charset="0"/>
              <a:cs typeface="Arial" panose="020B0604020202020204" pitchFamily="34" charset="0"/>
            </a:endParaRPr>
          </a:p>
        </p:txBody>
      </p:sp>
      <p:sp>
        <p:nvSpPr>
          <p:cNvPr id="23" name="Rectangle: Rounded Corners 22">
            <a:extLst>
              <a:ext uri="{FF2B5EF4-FFF2-40B4-BE49-F238E27FC236}">
                <a16:creationId xmlns:a16="http://schemas.microsoft.com/office/drawing/2014/main" id="{B3902AD0-34CD-4668-B883-224C0EA49ACF}"/>
              </a:ext>
            </a:extLst>
          </p:cNvPr>
          <p:cNvSpPr/>
          <p:nvPr/>
        </p:nvSpPr>
        <p:spPr>
          <a:xfrm>
            <a:off x="1844038" y="1356740"/>
            <a:ext cx="2057399"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Nông thôn</a:t>
            </a:r>
            <a:endParaRPr lang="en-SG" sz="2800" b="1">
              <a:solidFill>
                <a:schemeClr val="tx1"/>
              </a:solidFill>
              <a:latin typeface="Arial" panose="020B0604020202020204" pitchFamily="34" charset="0"/>
              <a:cs typeface="Arial" panose="020B0604020202020204" pitchFamily="34" charset="0"/>
            </a:endParaRPr>
          </a:p>
        </p:txBody>
      </p:sp>
      <p:pic>
        <p:nvPicPr>
          <p:cNvPr id="3074" name="Picture 2">
            <a:extLst>
              <a:ext uri="{FF2B5EF4-FFF2-40B4-BE49-F238E27FC236}">
                <a16:creationId xmlns:a16="http://schemas.microsoft.com/office/drawing/2014/main" id="{E82C97C1-94AF-4EDE-B259-B1C040FD45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4001" y="1836188"/>
            <a:ext cx="4887912" cy="325860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DFAF5C6A-C51A-4E48-A171-56EC8CA79C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544" y="1852919"/>
            <a:ext cx="4865856" cy="324187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F88DC4E9-4B5D-4E6C-BCA4-CF876270C619}"/>
              </a:ext>
            </a:extLst>
          </p:cNvPr>
          <p:cNvSpPr txBox="1"/>
          <p:nvPr/>
        </p:nvSpPr>
        <p:spPr>
          <a:xfrm>
            <a:off x="1704342" y="5046043"/>
            <a:ext cx="4292599" cy="1292662"/>
          </a:xfrm>
          <a:prstGeom prst="rect">
            <a:avLst/>
          </a:prstGeom>
          <a:noFill/>
        </p:spPr>
        <p:txBody>
          <a:bodyPr wrap="square" lIns="0" tIns="0" rIns="0" bIns="0" rtlCol="0">
            <a:spAutoFit/>
          </a:bodyPr>
          <a:lstStyle/>
          <a:p>
            <a:pPr algn="just"/>
            <a:r>
              <a:rPr lang="vi-VN" sz="2800">
                <a:solidFill>
                  <a:srgbClr val="002060"/>
                </a:solidFill>
                <a:latin typeface="Arial" panose="020B0604020202020204" pitchFamily="34" charset="0"/>
                <a:ea typeface="微软雅黑" panose="020B0503020204020204" pitchFamily="34" charset="-122"/>
                <a:cs typeface="Arial" panose="020B0604020202020204" pitchFamily="34" charset="0"/>
              </a:rPr>
              <a:t>Người dân nơi đây rất chân thật, sống chan hòa và giàu tình cảm.</a:t>
            </a:r>
          </a:p>
        </p:txBody>
      </p:sp>
      <p:sp>
        <p:nvSpPr>
          <p:cNvPr id="12" name="TextBox 11">
            <a:extLst>
              <a:ext uri="{FF2B5EF4-FFF2-40B4-BE49-F238E27FC236}">
                <a16:creationId xmlns:a16="http://schemas.microsoft.com/office/drawing/2014/main" id="{13E8A5FD-FD54-4ED2-BAE6-44FF12041210}"/>
              </a:ext>
            </a:extLst>
          </p:cNvPr>
          <p:cNvSpPr txBox="1"/>
          <p:nvPr/>
        </p:nvSpPr>
        <p:spPr>
          <a:xfrm>
            <a:off x="6438902" y="5234914"/>
            <a:ext cx="4292599" cy="861774"/>
          </a:xfrm>
          <a:prstGeom prst="rect">
            <a:avLst/>
          </a:prstGeom>
          <a:noFill/>
        </p:spPr>
        <p:txBody>
          <a:bodyPr wrap="square" lIns="0" tIns="0" rIns="0" bIns="0" rtlCol="0">
            <a:spAutoFit/>
          </a:bodyPr>
          <a:lstStyle/>
          <a:p>
            <a:pPr algn="just"/>
            <a:r>
              <a:rPr lang="vi-VN" sz="2800">
                <a:solidFill>
                  <a:srgbClr val="002060"/>
                </a:solidFill>
                <a:latin typeface="Arial" panose="020B0604020202020204" pitchFamily="34" charset="0"/>
                <a:ea typeface="微软雅黑" panose="020B0503020204020204" pitchFamily="34" charset="-122"/>
                <a:cs typeface="Arial" panose="020B0604020202020204" pitchFamily="34" charset="0"/>
              </a:rPr>
              <a:t>Con người thành phố luôn năng động, đầy sức sống.</a:t>
            </a:r>
          </a:p>
        </p:txBody>
      </p:sp>
    </p:spTree>
    <p:extLst>
      <p:ext uri="{BB962C8B-B14F-4D97-AF65-F5344CB8AC3E}">
        <p14:creationId xmlns:p14="http://schemas.microsoft.com/office/powerpoint/2010/main" val="2581402953"/>
      </p:ext>
    </p:extLst>
  </p:cSld>
  <p:clrMapOvr>
    <a:masterClrMapping/>
  </p:clrMapOvr>
  <p:transition spd="slow" advClick="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076"/>
                                        </p:tgtEl>
                                        <p:attrNameLst>
                                          <p:attrName>style.visibility</p:attrName>
                                        </p:attrNameLst>
                                      </p:cBhvr>
                                      <p:to>
                                        <p:strVal val="visible"/>
                                      </p:to>
                                    </p:set>
                                    <p:animEffect transition="in" filter="fade">
                                      <p:cBhvr>
                                        <p:cTn id="25" dur="1000"/>
                                        <p:tgtEl>
                                          <p:spTgt spid="3076"/>
                                        </p:tgtEl>
                                      </p:cBhvr>
                                    </p:animEffect>
                                    <p:anim calcmode="lin" valueType="num">
                                      <p:cBhvr>
                                        <p:cTn id="26" dur="1000" fill="hold"/>
                                        <p:tgtEl>
                                          <p:spTgt spid="3076"/>
                                        </p:tgtEl>
                                        <p:attrNameLst>
                                          <p:attrName>ppt_x</p:attrName>
                                        </p:attrNameLst>
                                      </p:cBhvr>
                                      <p:tavLst>
                                        <p:tav tm="0">
                                          <p:val>
                                            <p:strVal val="#ppt_x"/>
                                          </p:val>
                                        </p:tav>
                                        <p:tav tm="100000">
                                          <p:val>
                                            <p:strVal val="#ppt_x"/>
                                          </p:val>
                                        </p:tav>
                                      </p:tavLst>
                                    </p:anim>
                                    <p:anim calcmode="lin" valueType="num">
                                      <p:cBhvr>
                                        <p:cTn id="27"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074"/>
                                        </p:tgtEl>
                                        <p:attrNameLst>
                                          <p:attrName>style.visibility</p:attrName>
                                        </p:attrNameLst>
                                      </p:cBhvr>
                                      <p:to>
                                        <p:strVal val="visible"/>
                                      </p:to>
                                    </p:set>
                                    <p:animEffect transition="in" filter="fade">
                                      <p:cBhvr>
                                        <p:cTn id="32" dur="1000"/>
                                        <p:tgtEl>
                                          <p:spTgt spid="3074"/>
                                        </p:tgtEl>
                                      </p:cBhvr>
                                    </p:animEffect>
                                    <p:anim calcmode="lin" valueType="num">
                                      <p:cBhvr>
                                        <p:cTn id="33" dur="1000" fill="hold"/>
                                        <p:tgtEl>
                                          <p:spTgt spid="3074"/>
                                        </p:tgtEl>
                                        <p:attrNameLst>
                                          <p:attrName>ppt_x</p:attrName>
                                        </p:attrNameLst>
                                      </p:cBhvr>
                                      <p:tavLst>
                                        <p:tav tm="0">
                                          <p:val>
                                            <p:strVal val="#ppt_x"/>
                                          </p:val>
                                        </p:tav>
                                        <p:tav tm="100000">
                                          <p:val>
                                            <p:strVal val="#ppt_x"/>
                                          </p:val>
                                        </p:tav>
                                      </p:tavLst>
                                    </p:anim>
                                    <p:anim calcmode="lin" valueType="num">
                                      <p:cBhvr>
                                        <p:cTn id="3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1000" fill="hold"/>
                                        <p:tgtEl>
                                          <p:spTgt spid="11"/>
                                        </p:tgtEl>
                                        <p:attrNameLst>
                                          <p:attrName>ppt_x</p:attrName>
                                        </p:attrNameLst>
                                      </p:cBhvr>
                                      <p:tavLst>
                                        <p:tav tm="0">
                                          <p:val>
                                            <p:strVal val="#ppt_x"/>
                                          </p:val>
                                        </p:tav>
                                        <p:tav tm="100000">
                                          <p:val>
                                            <p:strVal val="#ppt_x"/>
                                          </p:val>
                                        </p:tav>
                                      </p:tavLst>
                                    </p:anim>
                                    <p:anim calcmode="lin" valueType="num">
                                      <p:cBhvr additive="base">
                                        <p:cTn id="40"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1000" fill="hold"/>
                                        <p:tgtEl>
                                          <p:spTgt spid="12"/>
                                        </p:tgtEl>
                                        <p:attrNameLst>
                                          <p:attrName>ppt_x</p:attrName>
                                        </p:attrNameLst>
                                      </p:cBhvr>
                                      <p:tavLst>
                                        <p:tav tm="0">
                                          <p:val>
                                            <p:strVal val="#ppt_x"/>
                                          </p:val>
                                        </p:tav>
                                        <p:tav tm="100000">
                                          <p:val>
                                            <p:strVal val="#ppt_x"/>
                                          </p:val>
                                        </p:tav>
                                      </p:tavLst>
                                    </p:anim>
                                    <p:anim calcmode="lin" valueType="num">
                                      <p:cBhvr additive="base">
                                        <p:cTn id="46"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3" grpId="0" animBg="1"/>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cxnSpLocks/>
          </p:cNvCxnSpPr>
          <p:nvPr/>
        </p:nvCxnSpPr>
        <p:spPr>
          <a:xfrm>
            <a:off x="0" y="1255340"/>
            <a:ext cx="12190413" cy="0"/>
          </a:xfrm>
          <a:prstGeom prst="line">
            <a:avLst/>
          </a:prstGeom>
          <a:ln>
            <a:solidFill>
              <a:srgbClr val="6D9C2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9EE0975-D4B4-4299-9B1A-2DDDF179A3AB}"/>
              </a:ext>
            </a:extLst>
          </p:cNvPr>
          <p:cNvSpPr txBox="1"/>
          <p:nvPr/>
        </p:nvSpPr>
        <p:spPr>
          <a:xfrm>
            <a:off x="833120" y="684389"/>
            <a:ext cx="5466080" cy="469552"/>
          </a:xfrm>
          <a:prstGeom prst="rect">
            <a:avLst/>
          </a:prstGeom>
          <a:noFill/>
        </p:spPr>
        <p:txBody>
          <a:bodyPr wrap="square" lIns="0" tIns="0" rIns="0" bIns="0" rtlCol="0">
            <a:spAutoFit/>
          </a:bodyPr>
          <a:lstStyle/>
          <a:p>
            <a:pPr defTabSz="1216817">
              <a:lnSpc>
                <a:spcPct val="120000"/>
              </a:lnSpc>
              <a:spcBef>
                <a:spcPct val="20000"/>
              </a:spcBef>
              <a:buNone/>
            </a:pPr>
            <a:r>
              <a:rPr lang="en-US" altLang="zh-CN" sz="2800">
                <a:solidFill>
                  <a:srgbClr val="DD5236"/>
                </a:solidFill>
                <a:latin typeface="Arial" panose="020B0604020202020204" pitchFamily="34" charset="0"/>
                <a:ea typeface="微软雅黑" panose="020B0503020204020204" pitchFamily="34" charset="-122"/>
                <a:cs typeface="Arial" panose="020B0604020202020204" pitchFamily="34" charset="0"/>
                <a:sym typeface="+mn-lt"/>
              </a:rPr>
              <a:t>d) Em thích nhất điều gì?</a:t>
            </a:r>
            <a:endParaRPr lang="en-US" altLang="zh-CN" sz="2800" dirty="0">
              <a:solidFill>
                <a:srgbClr val="DD5236"/>
              </a:solidFill>
              <a:latin typeface="Arial" panose="020B0604020202020204" pitchFamily="34" charset="0"/>
              <a:ea typeface="微软雅黑" panose="020B0503020204020204" pitchFamily="34" charset="-122"/>
              <a:cs typeface="Arial" panose="020B0604020202020204" pitchFamily="34" charset="0"/>
              <a:sym typeface="+mn-lt"/>
            </a:endParaRPr>
          </a:p>
        </p:txBody>
      </p:sp>
      <p:sp>
        <p:nvSpPr>
          <p:cNvPr id="23" name="Rectangle: Rounded Corners 22">
            <a:extLst>
              <a:ext uri="{FF2B5EF4-FFF2-40B4-BE49-F238E27FC236}">
                <a16:creationId xmlns:a16="http://schemas.microsoft.com/office/drawing/2014/main" id="{B3902AD0-34CD-4668-B883-224C0EA49ACF}"/>
              </a:ext>
            </a:extLst>
          </p:cNvPr>
          <p:cNvSpPr/>
          <p:nvPr/>
        </p:nvSpPr>
        <p:spPr>
          <a:xfrm>
            <a:off x="1844038" y="1356740"/>
            <a:ext cx="2057399"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Nông thôn</a:t>
            </a:r>
            <a:endParaRPr lang="en-SG" sz="2800" b="1">
              <a:solidFill>
                <a:schemeClr val="tx1"/>
              </a:solidFill>
              <a:latin typeface="Arial" panose="020B0604020202020204" pitchFamily="34" charset="0"/>
              <a:cs typeface="Arial" panose="020B0604020202020204" pitchFamily="34" charset="0"/>
            </a:endParaRPr>
          </a:p>
        </p:txBody>
      </p:sp>
      <p:pic>
        <p:nvPicPr>
          <p:cNvPr id="3074" name="Picture 2">
            <a:extLst>
              <a:ext uri="{FF2B5EF4-FFF2-40B4-BE49-F238E27FC236}">
                <a16:creationId xmlns:a16="http://schemas.microsoft.com/office/drawing/2014/main" id="{C8FDE5AC-8343-4ADC-9D42-FEF06714B7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3520" y="1343550"/>
            <a:ext cx="4510215" cy="33826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3076" name="Picture 4">
            <a:extLst>
              <a:ext uri="{FF2B5EF4-FFF2-40B4-BE49-F238E27FC236}">
                <a16:creationId xmlns:a16="http://schemas.microsoft.com/office/drawing/2014/main" id="{BFAFBE55-4FF9-4361-AB96-246BAE880A5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54666" y="4404534"/>
            <a:ext cx="3298964" cy="21966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3078" name="Picture 6">
            <a:extLst>
              <a:ext uri="{FF2B5EF4-FFF2-40B4-BE49-F238E27FC236}">
                <a16:creationId xmlns:a16="http://schemas.microsoft.com/office/drawing/2014/main" id="{3E134D40-95C3-4463-A11C-CD31E0DF5CB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30731"/>
          <a:stretch/>
        </p:blipFill>
        <p:spPr bwMode="auto">
          <a:xfrm>
            <a:off x="4705404" y="3034881"/>
            <a:ext cx="2463901" cy="23262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7" name="Picture 8">
            <a:extLst>
              <a:ext uri="{FF2B5EF4-FFF2-40B4-BE49-F238E27FC236}">
                <a16:creationId xmlns:a16="http://schemas.microsoft.com/office/drawing/2014/main" id="{4AE324FC-4D00-41AD-A5CF-5D15E7B638E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4771"/>
          <a:stretch/>
        </p:blipFill>
        <p:spPr bwMode="auto">
          <a:xfrm>
            <a:off x="398398" y="1856026"/>
            <a:ext cx="3956785" cy="23419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653568955"/>
      </p:ext>
    </p:extLst>
  </p:cSld>
  <p:clrMapOvr>
    <a:masterClrMapping/>
  </p:clrMapOvr>
  <p:transition spd="slow" advClick="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076"/>
                                        </p:tgtEl>
                                        <p:attrNameLst>
                                          <p:attrName>style.visibility</p:attrName>
                                        </p:attrNameLst>
                                      </p:cBhvr>
                                      <p:to>
                                        <p:strVal val="visible"/>
                                      </p:to>
                                    </p:set>
                                    <p:animEffect transition="in" filter="barn(inVertical)">
                                      <p:cBhvr>
                                        <p:cTn id="20" dur="500"/>
                                        <p:tgtEl>
                                          <p:spTgt spid="3076"/>
                                        </p:tgtEl>
                                      </p:cBhvr>
                                    </p:animEffect>
                                  </p:childTnLst>
                                </p:cTn>
                              </p:par>
                              <p:par>
                                <p:cTn id="21" presetID="16" presetClass="entr" presetSubtype="21" fill="hold" nodeType="withEffect">
                                  <p:stCondLst>
                                    <p:cond delay="0"/>
                                  </p:stCondLst>
                                  <p:childTnLst>
                                    <p:set>
                                      <p:cBhvr>
                                        <p:cTn id="22" dur="1" fill="hold">
                                          <p:stCondLst>
                                            <p:cond delay="0"/>
                                          </p:stCondLst>
                                        </p:cTn>
                                        <p:tgtEl>
                                          <p:spTgt spid="3078"/>
                                        </p:tgtEl>
                                        <p:attrNameLst>
                                          <p:attrName>style.visibility</p:attrName>
                                        </p:attrNameLst>
                                      </p:cBhvr>
                                      <p:to>
                                        <p:strVal val="visible"/>
                                      </p:to>
                                    </p:set>
                                    <p:animEffect transition="in" filter="barn(inVertical)">
                                      <p:cBhvr>
                                        <p:cTn id="23" dur="500"/>
                                        <p:tgtEl>
                                          <p:spTgt spid="3078"/>
                                        </p:tgtEl>
                                      </p:cBhvr>
                                    </p:animEffect>
                                  </p:childTnLst>
                                </p:cTn>
                              </p:par>
                              <p:par>
                                <p:cTn id="24" presetID="16" presetClass="entr" presetSubtype="21" fill="hold" nodeType="withEffect">
                                  <p:stCondLst>
                                    <p:cond delay="0"/>
                                  </p:stCondLst>
                                  <p:childTnLst>
                                    <p:set>
                                      <p:cBhvr>
                                        <p:cTn id="25" dur="1" fill="hold">
                                          <p:stCondLst>
                                            <p:cond delay="0"/>
                                          </p:stCondLst>
                                        </p:cTn>
                                        <p:tgtEl>
                                          <p:spTgt spid="3074"/>
                                        </p:tgtEl>
                                        <p:attrNameLst>
                                          <p:attrName>style.visibility</p:attrName>
                                        </p:attrNameLst>
                                      </p:cBhvr>
                                      <p:to>
                                        <p:strVal val="visible"/>
                                      </p:to>
                                    </p:set>
                                    <p:animEffect transition="in" filter="barn(inVertical)">
                                      <p:cBhvr>
                                        <p:cTn id="26" dur="500"/>
                                        <p:tgtEl>
                                          <p:spTgt spid="3074"/>
                                        </p:tgtEl>
                                      </p:cBhvr>
                                    </p:animEffect>
                                  </p:childTnLst>
                                </p:cTn>
                              </p:par>
                              <p:par>
                                <p:cTn id="27" presetID="16" presetClass="entr" presetSubtype="21"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arn(inVertical)">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cxnSpLocks/>
          </p:cNvCxnSpPr>
          <p:nvPr/>
        </p:nvCxnSpPr>
        <p:spPr>
          <a:xfrm>
            <a:off x="0" y="1255340"/>
            <a:ext cx="12190413" cy="0"/>
          </a:xfrm>
          <a:prstGeom prst="line">
            <a:avLst/>
          </a:prstGeom>
          <a:ln>
            <a:solidFill>
              <a:srgbClr val="6D9C2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9EE0975-D4B4-4299-9B1A-2DDDF179A3AB}"/>
              </a:ext>
            </a:extLst>
          </p:cNvPr>
          <p:cNvSpPr txBox="1"/>
          <p:nvPr/>
        </p:nvSpPr>
        <p:spPr>
          <a:xfrm>
            <a:off x="833120" y="684389"/>
            <a:ext cx="5466080" cy="469552"/>
          </a:xfrm>
          <a:prstGeom prst="rect">
            <a:avLst/>
          </a:prstGeom>
          <a:noFill/>
        </p:spPr>
        <p:txBody>
          <a:bodyPr wrap="square" lIns="0" tIns="0" rIns="0" bIns="0" rtlCol="0">
            <a:spAutoFit/>
          </a:bodyPr>
          <a:lstStyle/>
          <a:p>
            <a:pPr defTabSz="1216817">
              <a:lnSpc>
                <a:spcPct val="120000"/>
              </a:lnSpc>
              <a:spcBef>
                <a:spcPct val="20000"/>
              </a:spcBef>
              <a:buNone/>
            </a:pPr>
            <a:r>
              <a:rPr lang="en-US" altLang="zh-CN" sz="2800">
                <a:solidFill>
                  <a:srgbClr val="DD5236"/>
                </a:solidFill>
                <a:latin typeface="Arial" panose="020B0604020202020204" pitchFamily="34" charset="0"/>
                <a:ea typeface="微软雅黑" panose="020B0503020204020204" pitchFamily="34" charset="-122"/>
                <a:cs typeface="Arial" panose="020B0604020202020204" pitchFamily="34" charset="0"/>
                <a:sym typeface="+mn-lt"/>
              </a:rPr>
              <a:t>d) Em thích nhất điều gì?</a:t>
            </a:r>
            <a:endParaRPr lang="en-US" altLang="zh-CN" sz="2800" dirty="0">
              <a:solidFill>
                <a:srgbClr val="DD5236"/>
              </a:solidFill>
              <a:latin typeface="Arial" panose="020B0604020202020204" pitchFamily="34" charset="0"/>
              <a:ea typeface="微软雅黑" panose="020B0503020204020204" pitchFamily="34" charset="-122"/>
              <a:cs typeface="Arial" panose="020B0604020202020204" pitchFamily="34" charset="0"/>
              <a:sym typeface="+mn-lt"/>
            </a:endParaRPr>
          </a:p>
        </p:txBody>
      </p:sp>
      <p:sp>
        <p:nvSpPr>
          <p:cNvPr id="23" name="Rectangle: Rounded Corners 22">
            <a:extLst>
              <a:ext uri="{FF2B5EF4-FFF2-40B4-BE49-F238E27FC236}">
                <a16:creationId xmlns:a16="http://schemas.microsoft.com/office/drawing/2014/main" id="{B3902AD0-34CD-4668-B883-224C0EA49ACF}"/>
              </a:ext>
            </a:extLst>
          </p:cNvPr>
          <p:cNvSpPr/>
          <p:nvPr/>
        </p:nvSpPr>
        <p:spPr>
          <a:xfrm>
            <a:off x="1844038" y="1356740"/>
            <a:ext cx="2057399"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Thành thị</a:t>
            </a:r>
            <a:endParaRPr lang="en-SG" sz="2800" b="1">
              <a:solidFill>
                <a:schemeClr val="tx1"/>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F229BC25-37E5-40D9-8E41-783BF40A1E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406" y="1985859"/>
            <a:ext cx="4242054" cy="316563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4098" name="Picture 2">
            <a:extLst>
              <a:ext uri="{FF2B5EF4-FFF2-40B4-BE49-F238E27FC236}">
                <a16:creationId xmlns:a16="http://schemas.microsoft.com/office/drawing/2014/main" id="{42C6855C-8E7E-4DEA-BF59-7742E9976B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1916" y="2448652"/>
            <a:ext cx="3620276" cy="224004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0FF5E97C-1725-4DFA-BD4A-137972B76C8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16210" y="1749429"/>
            <a:ext cx="2891337" cy="385481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8404839"/>
      </p:ext>
    </p:extLst>
  </p:cSld>
  <p:clrMapOvr>
    <a:masterClrMapping/>
  </p:clrMapOvr>
  <p:transition spd="slow" advClick="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par>
                                <p:cTn id="21" presetID="22" presetClass="entr" presetSubtype="4" fill="hold" nodeType="withEffect">
                                  <p:stCondLst>
                                    <p:cond delay="0"/>
                                  </p:stCondLst>
                                  <p:childTnLst>
                                    <p:set>
                                      <p:cBhvr>
                                        <p:cTn id="22" dur="1" fill="hold">
                                          <p:stCondLst>
                                            <p:cond delay="0"/>
                                          </p:stCondLst>
                                        </p:cTn>
                                        <p:tgtEl>
                                          <p:spTgt spid="4098"/>
                                        </p:tgtEl>
                                        <p:attrNameLst>
                                          <p:attrName>style.visibility</p:attrName>
                                        </p:attrNameLst>
                                      </p:cBhvr>
                                      <p:to>
                                        <p:strVal val="visible"/>
                                      </p:to>
                                    </p:set>
                                    <p:animEffect transition="in" filter="wipe(down)">
                                      <p:cBhvr>
                                        <p:cTn id="23" dur="500"/>
                                        <p:tgtEl>
                                          <p:spTgt spid="4098"/>
                                        </p:tgtEl>
                                      </p:cBhvr>
                                    </p:animEffect>
                                  </p:childTnLst>
                                </p:cTn>
                              </p:par>
                              <p:par>
                                <p:cTn id="24" presetID="22" presetClass="entr" presetSubtype="4" fill="hold" nodeType="withEffect">
                                  <p:stCondLst>
                                    <p:cond delay="0"/>
                                  </p:stCondLst>
                                  <p:childTnLst>
                                    <p:set>
                                      <p:cBhvr>
                                        <p:cTn id="25" dur="1" fill="hold">
                                          <p:stCondLst>
                                            <p:cond delay="0"/>
                                          </p:stCondLst>
                                        </p:cTn>
                                        <p:tgtEl>
                                          <p:spTgt spid="4102"/>
                                        </p:tgtEl>
                                        <p:attrNameLst>
                                          <p:attrName>style.visibility</p:attrName>
                                        </p:attrNameLst>
                                      </p:cBhvr>
                                      <p:to>
                                        <p:strVal val="visible"/>
                                      </p:to>
                                    </p:set>
                                    <p:animEffect transition="in" filter="wipe(down)">
                                      <p:cBhvr>
                                        <p:cTn id="26"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cxnSpLocks/>
          </p:cNvCxnSpPr>
          <p:nvPr/>
        </p:nvCxnSpPr>
        <p:spPr>
          <a:xfrm>
            <a:off x="0" y="1255340"/>
            <a:ext cx="12190413" cy="0"/>
          </a:xfrm>
          <a:prstGeom prst="line">
            <a:avLst/>
          </a:prstGeom>
          <a:ln>
            <a:solidFill>
              <a:srgbClr val="6D9C2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9EE0975-D4B4-4299-9B1A-2DDDF179A3AB}"/>
              </a:ext>
            </a:extLst>
          </p:cNvPr>
          <p:cNvSpPr txBox="1"/>
          <p:nvPr/>
        </p:nvSpPr>
        <p:spPr>
          <a:xfrm>
            <a:off x="833120" y="684389"/>
            <a:ext cx="5466080" cy="469552"/>
          </a:xfrm>
          <a:prstGeom prst="rect">
            <a:avLst/>
          </a:prstGeom>
          <a:noFill/>
        </p:spPr>
        <p:txBody>
          <a:bodyPr wrap="square" lIns="0" tIns="0" rIns="0" bIns="0" rtlCol="0">
            <a:spAutoFit/>
          </a:bodyPr>
          <a:lstStyle/>
          <a:p>
            <a:pPr defTabSz="1216817">
              <a:lnSpc>
                <a:spcPct val="120000"/>
              </a:lnSpc>
              <a:spcBef>
                <a:spcPct val="20000"/>
              </a:spcBef>
              <a:buNone/>
            </a:pPr>
            <a:r>
              <a:rPr lang="en-US" altLang="zh-CN" sz="2800">
                <a:solidFill>
                  <a:srgbClr val="DD5236"/>
                </a:solidFill>
                <a:latin typeface="Arial" panose="020B0604020202020204" pitchFamily="34" charset="0"/>
                <a:ea typeface="微软雅黑" panose="020B0503020204020204" pitchFamily="34" charset="-122"/>
                <a:cs typeface="Arial" panose="020B0604020202020204" pitchFamily="34" charset="0"/>
                <a:sym typeface="+mn-lt"/>
              </a:rPr>
              <a:t>d) Em thích nhất điều gì?</a:t>
            </a:r>
            <a:endParaRPr lang="en-US" altLang="zh-CN" sz="2800" dirty="0">
              <a:solidFill>
                <a:srgbClr val="DD5236"/>
              </a:solidFill>
              <a:latin typeface="Arial" panose="020B0604020202020204" pitchFamily="34" charset="0"/>
              <a:ea typeface="微软雅黑" panose="020B0503020204020204" pitchFamily="34" charset="-122"/>
              <a:cs typeface="Arial" panose="020B0604020202020204" pitchFamily="34" charset="0"/>
              <a:sym typeface="+mn-lt"/>
            </a:endParaRPr>
          </a:p>
        </p:txBody>
      </p:sp>
      <p:cxnSp>
        <p:nvCxnSpPr>
          <p:cNvPr id="3" name="Straight Connector 2">
            <a:extLst>
              <a:ext uri="{FF2B5EF4-FFF2-40B4-BE49-F238E27FC236}">
                <a16:creationId xmlns:a16="http://schemas.microsoft.com/office/drawing/2014/main" id="{D62141BF-B7CB-4448-B014-67903A9E8DBD}"/>
              </a:ext>
            </a:extLst>
          </p:cNvPr>
          <p:cNvCxnSpPr>
            <a:cxnSpLocks/>
          </p:cNvCxnSpPr>
          <p:nvPr/>
        </p:nvCxnSpPr>
        <p:spPr>
          <a:xfrm>
            <a:off x="6045200" y="1255340"/>
            <a:ext cx="0" cy="534865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 name="Rectangle: Rounded Corners 20">
            <a:extLst>
              <a:ext uri="{FF2B5EF4-FFF2-40B4-BE49-F238E27FC236}">
                <a16:creationId xmlns:a16="http://schemas.microsoft.com/office/drawing/2014/main" id="{F4AA6340-50A4-4EEA-8771-29A433F7678B}"/>
              </a:ext>
            </a:extLst>
          </p:cNvPr>
          <p:cNvSpPr/>
          <p:nvPr/>
        </p:nvSpPr>
        <p:spPr>
          <a:xfrm>
            <a:off x="8188960" y="1356740"/>
            <a:ext cx="1869440"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Thành thị</a:t>
            </a:r>
            <a:endParaRPr lang="en-SG" sz="2800" b="1">
              <a:solidFill>
                <a:schemeClr val="tx1"/>
              </a:solidFill>
              <a:latin typeface="Arial" panose="020B0604020202020204" pitchFamily="34" charset="0"/>
              <a:cs typeface="Arial" panose="020B0604020202020204" pitchFamily="34" charset="0"/>
            </a:endParaRPr>
          </a:p>
        </p:txBody>
      </p:sp>
      <p:sp>
        <p:nvSpPr>
          <p:cNvPr id="23" name="Rectangle: Rounded Corners 22">
            <a:extLst>
              <a:ext uri="{FF2B5EF4-FFF2-40B4-BE49-F238E27FC236}">
                <a16:creationId xmlns:a16="http://schemas.microsoft.com/office/drawing/2014/main" id="{B3902AD0-34CD-4668-B883-224C0EA49ACF}"/>
              </a:ext>
            </a:extLst>
          </p:cNvPr>
          <p:cNvSpPr/>
          <p:nvPr/>
        </p:nvSpPr>
        <p:spPr>
          <a:xfrm>
            <a:off x="1844038" y="1356740"/>
            <a:ext cx="2057399"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Nông thôn</a:t>
            </a:r>
            <a:endParaRPr lang="en-SG" sz="2800" b="1">
              <a:solidFill>
                <a:schemeClr val="tx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F88DC4E9-4B5D-4E6C-BCA4-CF876270C619}"/>
              </a:ext>
            </a:extLst>
          </p:cNvPr>
          <p:cNvSpPr txBox="1"/>
          <p:nvPr/>
        </p:nvSpPr>
        <p:spPr>
          <a:xfrm>
            <a:off x="876301" y="2096702"/>
            <a:ext cx="4292599" cy="2154436"/>
          </a:xfrm>
          <a:prstGeom prst="rect">
            <a:avLst/>
          </a:prstGeom>
          <a:noFill/>
        </p:spPr>
        <p:txBody>
          <a:bodyPr wrap="square" lIns="0" tIns="0" rIns="0" bIns="0" rtlCol="0">
            <a:spAutoFit/>
          </a:bodyPr>
          <a:lstStyle/>
          <a:p>
            <a:pPr algn="just"/>
            <a:r>
              <a:rPr lang="vi-VN" sz="2800">
                <a:solidFill>
                  <a:srgbClr val="002060"/>
                </a:solidFill>
                <a:latin typeface="Arial" panose="020B0604020202020204" pitchFamily="34" charset="0"/>
                <a:ea typeface="微软雅黑" panose="020B0503020204020204" pitchFamily="34" charset="-122"/>
                <a:cs typeface="Arial" panose="020B0604020202020204" pitchFamily="34" charset="0"/>
              </a:rPr>
              <a:t>Em thích nhất là mỗi buổi tối, mọi người tụ họp lại kể cho nhau nghe những câu chuyện thật vui và ấm áp tình người.</a:t>
            </a:r>
          </a:p>
        </p:txBody>
      </p:sp>
      <p:sp>
        <p:nvSpPr>
          <p:cNvPr id="12" name="TextBox 11">
            <a:extLst>
              <a:ext uri="{FF2B5EF4-FFF2-40B4-BE49-F238E27FC236}">
                <a16:creationId xmlns:a16="http://schemas.microsoft.com/office/drawing/2014/main" id="{13E8A5FD-FD54-4ED2-BAE6-44FF12041210}"/>
              </a:ext>
            </a:extLst>
          </p:cNvPr>
          <p:cNvSpPr txBox="1"/>
          <p:nvPr/>
        </p:nvSpPr>
        <p:spPr>
          <a:xfrm>
            <a:off x="6449062" y="2096702"/>
            <a:ext cx="5173978" cy="861774"/>
          </a:xfrm>
          <a:prstGeom prst="rect">
            <a:avLst/>
          </a:prstGeom>
          <a:noFill/>
        </p:spPr>
        <p:txBody>
          <a:bodyPr wrap="square" lIns="0" tIns="0" rIns="0" bIns="0" rtlCol="0">
            <a:spAutoFit/>
          </a:bodyPr>
          <a:lstStyle/>
          <a:p>
            <a:pPr algn="just"/>
            <a:r>
              <a:rPr lang="en-US" sz="2800">
                <a:solidFill>
                  <a:srgbClr val="002060"/>
                </a:solidFill>
                <a:latin typeface="Arial" panose="020B0604020202020204" pitchFamily="34" charset="0"/>
                <a:ea typeface="微软雅黑" panose="020B0503020204020204" pitchFamily="34" charset="-122"/>
                <a:cs typeface="Arial" panose="020B0604020202020204" pitchFamily="34" charset="0"/>
              </a:rPr>
              <a:t>Buổi tối em rất thích được cùng ba mẹ đi dạo ở phố đi bộ.</a:t>
            </a:r>
            <a:endParaRPr lang="vi-VN" sz="2800">
              <a:solidFill>
                <a:srgbClr val="002060"/>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TextBox 12">
            <a:extLst>
              <a:ext uri="{FF2B5EF4-FFF2-40B4-BE49-F238E27FC236}">
                <a16:creationId xmlns:a16="http://schemas.microsoft.com/office/drawing/2014/main" id="{A186D9F5-C5DE-46C3-A260-85B313D334B0}"/>
              </a:ext>
            </a:extLst>
          </p:cNvPr>
          <p:cNvSpPr txBox="1"/>
          <p:nvPr/>
        </p:nvSpPr>
        <p:spPr>
          <a:xfrm>
            <a:off x="1650207" y="4251138"/>
            <a:ext cx="4292599" cy="1723549"/>
          </a:xfrm>
          <a:prstGeom prst="rect">
            <a:avLst/>
          </a:prstGeom>
          <a:noFill/>
        </p:spPr>
        <p:txBody>
          <a:bodyPr wrap="square" lIns="0" tIns="0" rIns="0" bIns="0" rtlCol="0">
            <a:spAutoFit/>
          </a:bodyPr>
          <a:lstStyle/>
          <a:p>
            <a:pPr algn="just"/>
            <a:r>
              <a:rPr lang="vi-VN" sz="2800">
                <a:solidFill>
                  <a:srgbClr val="002060"/>
                </a:solidFill>
                <a:latin typeface="Arial" panose="020B0604020202020204" pitchFamily="34" charset="0"/>
                <a:ea typeface="微软雅黑" panose="020B0503020204020204" pitchFamily="34" charset="-122"/>
                <a:cs typeface="Arial" panose="020B0604020202020204" pitchFamily="34" charset="0"/>
              </a:rPr>
              <a:t>Em thích nhất mỗi buổi chiều cùng các bạn cưỡi trâu, tắm sông và thả diều trên đê rất vui.</a:t>
            </a:r>
          </a:p>
        </p:txBody>
      </p:sp>
      <p:sp>
        <p:nvSpPr>
          <p:cNvPr id="14" name="TextBox 13">
            <a:extLst>
              <a:ext uri="{FF2B5EF4-FFF2-40B4-BE49-F238E27FC236}">
                <a16:creationId xmlns:a16="http://schemas.microsoft.com/office/drawing/2014/main" id="{E097DB28-6D47-469A-BC99-6D629B48F37C}"/>
              </a:ext>
            </a:extLst>
          </p:cNvPr>
          <p:cNvSpPr txBox="1"/>
          <p:nvPr/>
        </p:nvSpPr>
        <p:spPr>
          <a:xfrm>
            <a:off x="7579361" y="3173920"/>
            <a:ext cx="4043679" cy="1723549"/>
          </a:xfrm>
          <a:prstGeom prst="rect">
            <a:avLst/>
          </a:prstGeom>
          <a:noFill/>
        </p:spPr>
        <p:txBody>
          <a:bodyPr wrap="square" lIns="0" tIns="0" rIns="0" bIns="0" rtlCol="0">
            <a:spAutoFit/>
          </a:bodyPr>
          <a:lstStyle/>
          <a:p>
            <a:pPr algn="just"/>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Em</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rất</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thích</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cuối</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tuần</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được</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đến</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bố</a:t>
            </a:r>
            <a:r>
              <a:rPr lang="en-US" sz="28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mẹ</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chở</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đi</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chơi</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ở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khu</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vui</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chơi</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dành</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cho</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thiếu</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US"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nhi</a:t>
            </a:r>
            <a:r>
              <a:rPr lang="en-US" sz="2800" dirty="0">
                <a:solidFill>
                  <a:srgbClr val="002060"/>
                </a:solidFill>
                <a:latin typeface="Arial" panose="020B0604020202020204" pitchFamily="34" charset="0"/>
                <a:ea typeface="微软雅黑" panose="020B0503020204020204" pitchFamily="34" charset="-122"/>
                <a:cs typeface="Arial" panose="020B0604020202020204" pitchFamily="34" charset="0"/>
              </a:rPr>
              <a:t>.</a:t>
            </a:r>
            <a:endParaRPr lang="vi-VN" sz="2800" dirty="0">
              <a:solidFill>
                <a:srgbClr val="002060"/>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174550291"/>
      </p:ext>
    </p:extLst>
  </p:cSld>
  <p:clrMapOvr>
    <a:masterClrMapping/>
  </p:clrMapOvr>
  <p:transition spd="slow" advClick="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1000" fill="hold"/>
                                        <p:tgtEl>
                                          <p:spTgt spid="11"/>
                                        </p:tgtEl>
                                        <p:attrNameLst>
                                          <p:attrName>ppt_x</p:attrName>
                                        </p:attrNameLst>
                                      </p:cBhvr>
                                      <p:tavLst>
                                        <p:tav tm="0">
                                          <p:val>
                                            <p:strVal val="#ppt_x"/>
                                          </p:val>
                                        </p:tav>
                                        <p:tav tm="100000">
                                          <p:val>
                                            <p:strVal val="#ppt_x"/>
                                          </p:val>
                                        </p:tav>
                                      </p:tavLst>
                                    </p:anim>
                                    <p:anim calcmode="lin" valueType="num">
                                      <p:cBhvr additive="base">
                                        <p:cTn id="26"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000" fill="hold"/>
                                        <p:tgtEl>
                                          <p:spTgt spid="13"/>
                                        </p:tgtEl>
                                        <p:attrNameLst>
                                          <p:attrName>ppt_x</p:attrName>
                                        </p:attrNameLst>
                                      </p:cBhvr>
                                      <p:tavLst>
                                        <p:tav tm="0">
                                          <p:val>
                                            <p:strVal val="#ppt_x"/>
                                          </p:val>
                                        </p:tav>
                                        <p:tav tm="100000">
                                          <p:val>
                                            <p:strVal val="#ppt_x"/>
                                          </p:val>
                                        </p:tav>
                                      </p:tavLst>
                                    </p:anim>
                                    <p:anim calcmode="lin" valueType="num">
                                      <p:cBhvr additive="base">
                                        <p:cTn id="32"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1000" fill="hold"/>
                                        <p:tgtEl>
                                          <p:spTgt spid="12"/>
                                        </p:tgtEl>
                                        <p:attrNameLst>
                                          <p:attrName>ppt_x</p:attrName>
                                        </p:attrNameLst>
                                      </p:cBhvr>
                                      <p:tavLst>
                                        <p:tav tm="0">
                                          <p:val>
                                            <p:strVal val="#ppt_x"/>
                                          </p:val>
                                        </p:tav>
                                        <p:tav tm="100000">
                                          <p:val>
                                            <p:strVal val="#ppt_x"/>
                                          </p:val>
                                        </p:tav>
                                      </p:tavLst>
                                    </p:anim>
                                    <p:anim calcmode="lin" valueType="num">
                                      <p:cBhvr additive="base">
                                        <p:cTn id="38"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1000" fill="hold"/>
                                        <p:tgtEl>
                                          <p:spTgt spid="14"/>
                                        </p:tgtEl>
                                        <p:attrNameLst>
                                          <p:attrName>ppt_x</p:attrName>
                                        </p:attrNameLst>
                                      </p:cBhvr>
                                      <p:tavLst>
                                        <p:tav tm="0">
                                          <p:val>
                                            <p:strVal val="#ppt_x"/>
                                          </p:val>
                                        </p:tav>
                                        <p:tav tm="100000">
                                          <p:val>
                                            <p:strVal val="#ppt_x"/>
                                          </p:val>
                                        </p:tav>
                                      </p:tavLst>
                                    </p:anim>
                                    <p:anim calcmode="lin" valueType="num">
                                      <p:cBhvr additive="base">
                                        <p:cTn id="44"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3" grpId="0" animBg="1"/>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0963" name="Vào http://fb.com/nkpowerskills tải game miễn phí"/>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815791">
            <a:off x="2136653" y="4366636"/>
            <a:ext cx="2458019" cy="167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4" name="图片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718363" y="4268188"/>
            <a:ext cx="1040054" cy="1625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365662" y="517935"/>
            <a:ext cx="5201854" cy="1305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6506546"/>
      </p:ext>
    </p:extLst>
  </p:cSld>
  <p:clrMapOvr>
    <a:overrideClrMapping bg1="lt1" tx1="dk1" bg2="lt2" tx2="dk2" accent1="accent1" accent2="accent2" accent3="accent3" accent4="accent4" accent5="accent5" accent6="accent6" hlink="hlink" folHlink="folHlink"/>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cxnSpLocks/>
          </p:cNvCxnSpPr>
          <p:nvPr/>
        </p:nvCxnSpPr>
        <p:spPr>
          <a:xfrm>
            <a:off x="0" y="1255340"/>
            <a:ext cx="12190413" cy="0"/>
          </a:xfrm>
          <a:prstGeom prst="line">
            <a:avLst/>
          </a:prstGeom>
          <a:ln>
            <a:solidFill>
              <a:srgbClr val="6D9C2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9EE0975-D4B4-4299-9B1A-2DDDF179A3AB}"/>
              </a:ext>
            </a:extLst>
          </p:cNvPr>
          <p:cNvSpPr txBox="1"/>
          <p:nvPr/>
        </p:nvSpPr>
        <p:spPr>
          <a:xfrm>
            <a:off x="833120" y="684389"/>
            <a:ext cx="5212080" cy="469552"/>
          </a:xfrm>
          <a:prstGeom prst="rect">
            <a:avLst/>
          </a:prstGeom>
          <a:noFill/>
        </p:spPr>
        <p:txBody>
          <a:bodyPr wrap="square" lIns="0" tIns="0" rIns="0" bIns="0" rtlCol="0">
            <a:spAutoFit/>
          </a:bodyPr>
          <a:lstStyle/>
          <a:p>
            <a:pPr defTabSz="1216817">
              <a:lnSpc>
                <a:spcPct val="120000"/>
              </a:lnSpc>
              <a:spcBef>
                <a:spcPct val="20000"/>
              </a:spcBef>
              <a:buNone/>
            </a:pPr>
            <a:r>
              <a:rPr lang="en-US" altLang="zh-CN" sz="2800">
                <a:solidFill>
                  <a:srgbClr val="DD5236"/>
                </a:solidFill>
                <a:latin typeface="Arial" panose="020B0604020202020204" pitchFamily="34" charset="0"/>
                <a:ea typeface="微软雅黑" panose="020B0503020204020204" pitchFamily="34" charset="-122"/>
                <a:cs typeface="Arial" panose="020B0604020202020204" pitchFamily="34" charset="0"/>
                <a:sym typeface="+mn-lt"/>
              </a:rPr>
              <a:t>e) Tình cảm của em</a:t>
            </a:r>
            <a:endParaRPr lang="en-US" altLang="zh-CN" sz="2800" dirty="0">
              <a:solidFill>
                <a:srgbClr val="DD5236"/>
              </a:solidFill>
              <a:latin typeface="Arial" panose="020B0604020202020204" pitchFamily="34" charset="0"/>
              <a:ea typeface="微软雅黑" panose="020B0503020204020204" pitchFamily="34" charset="-122"/>
              <a:cs typeface="Arial" panose="020B0604020202020204" pitchFamily="34" charset="0"/>
              <a:sym typeface="+mn-lt"/>
            </a:endParaRPr>
          </a:p>
        </p:txBody>
      </p:sp>
      <p:cxnSp>
        <p:nvCxnSpPr>
          <p:cNvPr id="3" name="Straight Connector 2">
            <a:extLst>
              <a:ext uri="{FF2B5EF4-FFF2-40B4-BE49-F238E27FC236}">
                <a16:creationId xmlns:a16="http://schemas.microsoft.com/office/drawing/2014/main" id="{D62141BF-B7CB-4448-B014-67903A9E8DBD}"/>
              </a:ext>
            </a:extLst>
          </p:cNvPr>
          <p:cNvCxnSpPr>
            <a:cxnSpLocks/>
          </p:cNvCxnSpPr>
          <p:nvPr/>
        </p:nvCxnSpPr>
        <p:spPr>
          <a:xfrm>
            <a:off x="6045200" y="1255340"/>
            <a:ext cx="0" cy="534865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 name="Rectangle: Rounded Corners 20">
            <a:extLst>
              <a:ext uri="{FF2B5EF4-FFF2-40B4-BE49-F238E27FC236}">
                <a16:creationId xmlns:a16="http://schemas.microsoft.com/office/drawing/2014/main" id="{F4AA6340-50A4-4EEA-8771-29A433F7678B}"/>
              </a:ext>
            </a:extLst>
          </p:cNvPr>
          <p:cNvSpPr/>
          <p:nvPr/>
        </p:nvSpPr>
        <p:spPr>
          <a:xfrm>
            <a:off x="8128000" y="1356740"/>
            <a:ext cx="1869440"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Thành thị</a:t>
            </a:r>
            <a:endParaRPr lang="en-SG" sz="2800" b="1">
              <a:solidFill>
                <a:schemeClr val="tx1"/>
              </a:solidFill>
              <a:latin typeface="Arial" panose="020B0604020202020204" pitchFamily="34" charset="0"/>
              <a:cs typeface="Arial" panose="020B0604020202020204" pitchFamily="34" charset="0"/>
            </a:endParaRPr>
          </a:p>
        </p:txBody>
      </p:sp>
      <p:sp>
        <p:nvSpPr>
          <p:cNvPr id="23" name="Rectangle: Rounded Corners 22">
            <a:extLst>
              <a:ext uri="{FF2B5EF4-FFF2-40B4-BE49-F238E27FC236}">
                <a16:creationId xmlns:a16="http://schemas.microsoft.com/office/drawing/2014/main" id="{B3902AD0-34CD-4668-B883-224C0EA49ACF}"/>
              </a:ext>
            </a:extLst>
          </p:cNvPr>
          <p:cNvSpPr/>
          <p:nvPr/>
        </p:nvSpPr>
        <p:spPr>
          <a:xfrm>
            <a:off x="1844038" y="1356740"/>
            <a:ext cx="2057399" cy="426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Nông thôn</a:t>
            </a:r>
            <a:endParaRPr lang="en-SG" sz="2800" b="1">
              <a:solidFill>
                <a:schemeClr val="tx1"/>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E6E30C47-727C-4EC4-BEDA-ADB2139048D9}"/>
              </a:ext>
            </a:extLst>
          </p:cNvPr>
          <p:cNvSpPr txBox="1"/>
          <p:nvPr/>
        </p:nvSpPr>
        <p:spPr>
          <a:xfrm>
            <a:off x="6319525" y="2037252"/>
            <a:ext cx="5364473" cy="2623988"/>
          </a:xfrm>
          <a:prstGeom prst="rect">
            <a:avLst/>
          </a:prstGeom>
          <a:noFill/>
        </p:spPr>
        <p:txBody>
          <a:bodyPr wrap="square" lIns="0" tIns="0" rIns="0" bIns="0" rtlCol="0">
            <a:spAutoFit/>
          </a:bodyPr>
          <a:lstStyle/>
          <a:p>
            <a:pPr algn="just" defTabSz="1216817">
              <a:lnSpc>
                <a:spcPct val="120000"/>
              </a:lnSpc>
              <a:spcBef>
                <a:spcPct val="20000"/>
              </a:spcBef>
            </a:pPr>
            <a:r>
              <a:rPr lang="en-SG" sz="28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smtClean="0">
                <a:solidFill>
                  <a:srgbClr val="002060"/>
                </a:solidFill>
                <a:latin typeface="Arial" panose="020B0604020202020204" pitchFamily="34" charset="0"/>
                <a:ea typeface="微软雅黑" panose="020B0503020204020204" pitchFamily="34" charset="-122"/>
                <a:cs typeface="Arial" panose="020B0604020202020204" pitchFamily="34" charset="0"/>
              </a:rPr>
              <a:t>Dù</a:t>
            </a:r>
            <a:r>
              <a:rPr lang="en-SG" sz="28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đi</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đâu</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em</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vẫn</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luôn</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nhớ</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về</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thành</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phố</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thân</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yêu</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en-SG" sz="2800" dirty="0" err="1">
                <a:solidFill>
                  <a:srgbClr val="002060"/>
                </a:solidFill>
                <a:latin typeface="Arial" panose="020B0604020202020204" pitchFamily="34" charset="0"/>
                <a:ea typeface="微软雅黑" panose="020B0503020204020204" pitchFamily="34" charset="-122"/>
                <a:cs typeface="Arial" panose="020B0604020202020204" pitchFamily="34" charset="0"/>
              </a:rPr>
              <a:t>này</a:t>
            </a:r>
            <a:r>
              <a:rPr lang="en-SG"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t>
            </a:r>
            <a:r>
              <a:rPr lang="vi-VN" sz="2800" dirty="0">
                <a:solidFill>
                  <a:srgbClr val="002060"/>
                </a:solidFill>
                <a:latin typeface="Arial" panose="020B0604020202020204" pitchFamily="34" charset="0"/>
                <a:ea typeface="微软雅黑" panose="020B0503020204020204" pitchFamily="34" charset="-122"/>
                <a:cs typeface="Arial" panose="020B0604020202020204" pitchFamily="34" charset="0"/>
              </a:rPr>
              <a:t>Em cùng các bạn sẽ giữ vệ sinh môi trường để thành phố luôn tươi đẹp.</a:t>
            </a:r>
            <a:endParaRPr lang="en-US" altLang="zh-CN" sz="2800" dirty="0">
              <a:solidFill>
                <a:srgbClr val="002060"/>
              </a:solidFill>
              <a:latin typeface="Arial" panose="020B0604020202020204" pitchFamily="34" charset="0"/>
              <a:ea typeface="微软雅黑" panose="020B0503020204020204" pitchFamily="34" charset="-122"/>
              <a:cs typeface="Arial" panose="020B0604020202020204" pitchFamily="34" charset="0"/>
              <a:sym typeface="+mn-lt"/>
            </a:endParaRPr>
          </a:p>
        </p:txBody>
      </p:sp>
      <p:sp>
        <p:nvSpPr>
          <p:cNvPr id="25" name="TextBox 24">
            <a:extLst>
              <a:ext uri="{FF2B5EF4-FFF2-40B4-BE49-F238E27FC236}">
                <a16:creationId xmlns:a16="http://schemas.microsoft.com/office/drawing/2014/main" id="{6805013F-BDFF-4E58-8C2E-2E544A5EFBA2}"/>
              </a:ext>
            </a:extLst>
          </p:cNvPr>
          <p:cNvSpPr txBox="1"/>
          <p:nvPr/>
        </p:nvSpPr>
        <p:spPr>
          <a:xfrm>
            <a:off x="618968" y="2052764"/>
            <a:ext cx="5151908" cy="3447098"/>
          </a:xfrm>
          <a:prstGeom prst="rect">
            <a:avLst/>
          </a:prstGeom>
          <a:noFill/>
        </p:spPr>
        <p:txBody>
          <a:bodyPr wrap="square" lIns="0" tIns="0" rIns="0" bIns="0" rtlCol="0">
            <a:spAutoFit/>
          </a:bodyPr>
          <a:lstStyle/>
          <a:p>
            <a:pPr algn="just"/>
            <a:r>
              <a:rPr lang="en-US" sz="2800" dirty="0" smtClean="0">
                <a:solidFill>
                  <a:srgbClr val="002060"/>
                </a:solidFill>
                <a:latin typeface="Arial" panose="020B0604020202020204" pitchFamily="34" charset="0"/>
                <a:ea typeface="微软雅黑" panose="020B0503020204020204" pitchFamily="34" charset="-122"/>
                <a:cs typeface="Arial" panose="020B0604020202020204" pitchFamily="34" charset="0"/>
              </a:rPr>
              <a:t>   D</a:t>
            </a:r>
            <a:r>
              <a:rPr lang="vi-VN" sz="2800" dirty="0">
                <a:solidFill>
                  <a:srgbClr val="002060"/>
                </a:solidFill>
                <a:latin typeface="Arial" panose="020B0604020202020204" pitchFamily="34" charset="0"/>
                <a:ea typeface="微软雅黑" panose="020B0503020204020204" pitchFamily="34" charset="-122"/>
                <a:cs typeface="Arial" panose="020B0604020202020204" pitchFamily="34" charset="0"/>
              </a:rPr>
              <a:t>ù mai đây có đi xa em vẫn luôn nhớ về quê hương thân yêu này. Em sẽ đem những hình ảnh tươi đẹp của quê hương giới thiệu cho mọi người cùng biết.</a:t>
            </a:r>
          </a:p>
          <a:p>
            <a:pPr algn="just"/>
            <a:r>
              <a:rPr lang="vi-VN" sz="2800" dirty="0">
                <a:solidFill>
                  <a:srgbClr val="002060"/>
                </a:solidFill>
                <a:latin typeface="Arial" panose="020B0604020202020204" pitchFamily="34" charset="0"/>
                <a:ea typeface="微软雅黑" panose="020B0503020204020204" pitchFamily="34" charset="-122"/>
                <a:cs typeface="Arial" panose="020B0604020202020204" pitchFamily="34" charset="0"/>
              </a:rPr>
              <a:t/>
            </a:r>
            <a:br>
              <a:rPr lang="vi-VN" sz="2800" dirty="0">
                <a:solidFill>
                  <a:srgbClr val="002060"/>
                </a:solidFill>
                <a:latin typeface="Arial" panose="020B0604020202020204" pitchFamily="34" charset="0"/>
                <a:ea typeface="微软雅黑" panose="020B0503020204020204" pitchFamily="34" charset="-122"/>
                <a:cs typeface="Arial" panose="020B0604020202020204" pitchFamily="34" charset="0"/>
              </a:rPr>
            </a:br>
            <a:endParaRPr lang="vi-VN" sz="2800" dirty="0">
              <a:solidFill>
                <a:srgbClr val="002060"/>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1542699789"/>
      </p:ext>
    </p:extLst>
  </p:cSld>
  <p:clrMapOvr>
    <a:masterClrMapping/>
  </p:clrMapOvr>
  <p:transition spd="slow" advClick="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1000" fill="hold"/>
                                        <p:tgtEl>
                                          <p:spTgt spid="25"/>
                                        </p:tgtEl>
                                        <p:attrNameLst>
                                          <p:attrName>ppt_x</p:attrName>
                                        </p:attrNameLst>
                                      </p:cBhvr>
                                      <p:tavLst>
                                        <p:tav tm="0">
                                          <p:val>
                                            <p:strVal val="#ppt_x"/>
                                          </p:val>
                                        </p:tav>
                                        <p:tav tm="100000">
                                          <p:val>
                                            <p:strVal val="#ppt_x"/>
                                          </p:val>
                                        </p:tav>
                                      </p:tavLst>
                                    </p:anim>
                                    <p:anim calcmode="lin" valueType="num">
                                      <p:cBhvr additive="base">
                                        <p:cTn id="26"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000" fill="hold"/>
                                        <p:tgtEl>
                                          <p:spTgt spid="24"/>
                                        </p:tgtEl>
                                        <p:attrNameLst>
                                          <p:attrName>ppt_x</p:attrName>
                                        </p:attrNameLst>
                                      </p:cBhvr>
                                      <p:tavLst>
                                        <p:tav tm="0">
                                          <p:val>
                                            <p:strVal val="#ppt_x"/>
                                          </p:val>
                                        </p:tav>
                                        <p:tav tm="100000">
                                          <p:val>
                                            <p:strVal val="#ppt_x"/>
                                          </p:val>
                                        </p:tav>
                                      </p:tavLst>
                                    </p:anim>
                                    <p:anim calcmode="lin" valueType="num">
                                      <p:cBhvr additive="base">
                                        <p:cTn id="32"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3" grpId="0" animBg="1"/>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8345406"/>
              </p:ext>
            </p:extLst>
          </p:nvPr>
        </p:nvGraphicFramePr>
        <p:xfrm>
          <a:off x="871601" y="129305"/>
          <a:ext cx="4539178" cy="7729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3" name="Straight Arrow Connector 69"/>
          <p:cNvCxnSpPr/>
          <p:nvPr/>
        </p:nvCxnSpPr>
        <p:spPr>
          <a:xfrm>
            <a:off x="7309498" y="3364940"/>
            <a:ext cx="615989" cy="199318"/>
          </a:xfrm>
          <a:prstGeom prst="straightConnector1">
            <a:avLst/>
          </a:prstGeom>
          <a:noFill/>
          <a:ln w="19050" cap="flat" cmpd="sng" algn="ctr">
            <a:solidFill>
              <a:srgbClr val="FFFFFF">
                <a:lumMod val="50000"/>
              </a:srgbClr>
            </a:solidFill>
            <a:prstDash val="solid"/>
            <a:tailEnd type="triangle" w="lg" len="lg"/>
          </a:ln>
          <a:effectLst/>
        </p:spPr>
      </p:cxnSp>
      <p:cxnSp>
        <p:nvCxnSpPr>
          <p:cNvPr id="4" name="Straight Arrow Connector 71"/>
          <p:cNvCxnSpPr/>
          <p:nvPr/>
        </p:nvCxnSpPr>
        <p:spPr>
          <a:xfrm flipH="1">
            <a:off x="6112726" y="4193939"/>
            <a:ext cx="1696" cy="658310"/>
          </a:xfrm>
          <a:prstGeom prst="straightConnector1">
            <a:avLst/>
          </a:prstGeom>
          <a:noFill/>
          <a:ln w="19050" cap="flat" cmpd="sng" algn="ctr">
            <a:solidFill>
              <a:srgbClr val="FFFFFF">
                <a:lumMod val="50000"/>
              </a:srgbClr>
            </a:solidFill>
            <a:prstDash val="solid"/>
            <a:tailEnd type="triangle" w="lg" len="lg"/>
          </a:ln>
          <a:effectLst/>
        </p:spPr>
      </p:cxnSp>
      <p:sp>
        <p:nvSpPr>
          <p:cNvPr id="5" name="TextBox 4"/>
          <p:cNvSpPr txBox="1"/>
          <p:nvPr/>
        </p:nvSpPr>
        <p:spPr>
          <a:xfrm>
            <a:off x="4188428" y="5572333"/>
            <a:ext cx="4267450" cy="494751"/>
          </a:xfrm>
          <a:prstGeom prst="rect">
            <a:avLst/>
          </a:prstGeom>
          <a:noFill/>
        </p:spPr>
        <p:txBody>
          <a:bodyPr wrap="square">
            <a:spAutoFit/>
          </a:bodyPr>
          <a:lstStyle/>
          <a:p>
            <a:pPr algn="ctr" defTabSz="1216817">
              <a:lnSpc>
                <a:spcPct val="120000"/>
              </a:lnSpc>
              <a:spcBef>
                <a:spcPct val="20000"/>
              </a:spcBef>
            </a:pPr>
            <a:r>
              <a:rPr lang="en-US" altLang="zh-CN" sz="2400">
                <a:solidFill>
                  <a:srgbClr val="002060"/>
                </a:solidFill>
                <a:ea typeface="微软雅黑" panose="020B0503020204020204" pitchFamily="34" charset="-122"/>
                <a:sym typeface="+mn-lt"/>
              </a:rPr>
              <a:t>Con người có gì đáng yêu?</a:t>
            </a:r>
            <a:endParaRPr lang="en-US" altLang="zh-CN" sz="2400" dirty="0">
              <a:solidFill>
                <a:srgbClr val="002060"/>
              </a:solidFill>
              <a:ea typeface="微软雅黑" panose="020B0503020204020204" pitchFamily="34" charset="-122"/>
              <a:sym typeface="+mn-lt"/>
            </a:endParaRPr>
          </a:p>
        </p:txBody>
      </p:sp>
      <p:sp>
        <p:nvSpPr>
          <p:cNvPr id="6" name="TextBox 10"/>
          <p:cNvSpPr txBox="1"/>
          <p:nvPr/>
        </p:nvSpPr>
        <p:spPr>
          <a:xfrm>
            <a:off x="8789467" y="3618063"/>
            <a:ext cx="2792933" cy="402418"/>
          </a:xfrm>
          <a:prstGeom prst="rect">
            <a:avLst/>
          </a:prstGeom>
          <a:noFill/>
        </p:spPr>
        <p:txBody>
          <a:bodyPr wrap="square" lIns="0" tIns="0" rIns="0" bIns="0" rtlCol="0">
            <a:spAutoFit/>
          </a:bodyPr>
          <a:lstStyle/>
          <a:p>
            <a:pPr defTabSz="1216817">
              <a:lnSpc>
                <a:spcPct val="120000"/>
              </a:lnSpc>
              <a:spcBef>
                <a:spcPct val="20000"/>
              </a:spcBef>
            </a:pPr>
            <a:r>
              <a:rPr lang="en-US" altLang="zh-CN" sz="2400">
                <a:solidFill>
                  <a:srgbClr val="002060"/>
                </a:solidFill>
                <a:ea typeface="微软雅黑" panose="020B0503020204020204" pitchFamily="34" charset="-122"/>
                <a:sym typeface="+mn-lt"/>
              </a:rPr>
              <a:t>Tình cảm của em</a:t>
            </a:r>
            <a:endParaRPr lang="en-US" altLang="zh-CN" sz="2400" dirty="0">
              <a:solidFill>
                <a:srgbClr val="002060"/>
              </a:solidFill>
              <a:ea typeface="微软雅黑" panose="020B0503020204020204" pitchFamily="34" charset="-122"/>
              <a:sym typeface="+mn-lt"/>
            </a:endParaRPr>
          </a:p>
        </p:txBody>
      </p:sp>
      <p:sp>
        <p:nvSpPr>
          <p:cNvPr id="7" name="TextBox 6"/>
          <p:cNvSpPr txBox="1"/>
          <p:nvPr/>
        </p:nvSpPr>
        <p:spPr>
          <a:xfrm>
            <a:off x="8224181" y="4719729"/>
            <a:ext cx="3478552" cy="402418"/>
          </a:xfrm>
          <a:prstGeom prst="rect">
            <a:avLst/>
          </a:prstGeom>
          <a:noFill/>
        </p:spPr>
        <p:txBody>
          <a:bodyPr wrap="square" lIns="0" tIns="0" rIns="0" bIns="0" rtlCol="0">
            <a:spAutoFit/>
          </a:bodyPr>
          <a:lstStyle/>
          <a:p>
            <a:pPr defTabSz="1216817">
              <a:lnSpc>
                <a:spcPct val="120000"/>
              </a:lnSpc>
              <a:spcBef>
                <a:spcPct val="20000"/>
              </a:spcBef>
            </a:pPr>
            <a:r>
              <a:rPr lang="en-US" altLang="zh-CN" sz="2400">
                <a:solidFill>
                  <a:srgbClr val="002060"/>
                </a:solidFill>
                <a:ea typeface="微软雅黑" panose="020B0503020204020204" pitchFamily="34" charset="-122"/>
                <a:sym typeface="+mn-lt"/>
              </a:rPr>
              <a:t>Em thích nhất điều gì?</a:t>
            </a:r>
            <a:endParaRPr lang="en-US" altLang="zh-CN" sz="2400" dirty="0">
              <a:solidFill>
                <a:srgbClr val="002060"/>
              </a:solidFill>
              <a:ea typeface="微软雅黑" panose="020B0503020204020204" pitchFamily="34" charset="-122"/>
              <a:sym typeface="+mn-lt"/>
            </a:endParaRPr>
          </a:p>
        </p:txBody>
      </p:sp>
      <p:sp>
        <p:nvSpPr>
          <p:cNvPr id="8" name="TextBox 19"/>
          <p:cNvSpPr txBox="1"/>
          <p:nvPr/>
        </p:nvSpPr>
        <p:spPr>
          <a:xfrm>
            <a:off x="731521" y="3590149"/>
            <a:ext cx="2668790" cy="402418"/>
          </a:xfrm>
          <a:prstGeom prst="rect">
            <a:avLst/>
          </a:prstGeom>
          <a:noFill/>
        </p:spPr>
        <p:txBody>
          <a:bodyPr wrap="square" lIns="0" tIns="0" rIns="0" bIns="0" rtlCol="0">
            <a:spAutoFit/>
          </a:bodyPr>
          <a:lstStyle/>
          <a:p>
            <a:pPr algn="r" defTabSz="1216817">
              <a:lnSpc>
                <a:spcPct val="120000"/>
              </a:lnSpc>
              <a:spcBef>
                <a:spcPct val="20000"/>
              </a:spcBef>
            </a:pPr>
            <a:r>
              <a:rPr lang="en-US" altLang="zh-CN" sz="2400">
                <a:solidFill>
                  <a:srgbClr val="002060"/>
                </a:solidFill>
                <a:ea typeface="微软雅黑" panose="020B0503020204020204" pitchFamily="34" charset="-122"/>
                <a:sym typeface="+mn-lt"/>
              </a:rPr>
              <a:t>Nhờ đâu em biết?</a:t>
            </a:r>
            <a:endParaRPr lang="en-US" altLang="zh-CN" sz="2400" dirty="0">
              <a:solidFill>
                <a:srgbClr val="002060"/>
              </a:solidFill>
              <a:ea typeface="微软雅黑" panose="020B0503020204020204" pitchFamily="34" charset="-122"/>
              <a:sym typeface="+mn-lt"/>
            </a:endParaRPr>
          </a:p>
        </p:txBody>
      </p:sp>
      <p:sp>
        <p:nvSpPr>
          <p:cNvPr id="9" name="TextBox 22"/>
          <p:cNvSpPr txBox="1"/>
          <p:nvPr/>
        </p:nvSpPr>
        <p:spPr>
          <a:xfrm>
            <a:off x="487680" y="4719729"/>
            <a:ext cx="3573961" cy="402418"/>
          </a:xfrm>
          <a:prstGeom prst="rect">
            <a:avLst/>
          </a:prstGeom>
          <a:noFill/>
        </p:spPr>
        <p:txBody>
          <a:bodyPr wrap="square" lIns="0" tIns="0" rIns="0" bIns="0" rtlCol="0">
            <a:spAutoFit/>
          </a:bodyPr>
          <a:lstStyle/>
          <a:p>
            <a:pPr algn="r" defTabSz="1216817">
              <a:lnSpc>
                <a:spcPct val="120000"/>
              </a:lnSpc>
              <a:spcBef>
                <a:spcPct val="20000"/>
              </a:spcBef>
            </a:pPr>
            <a:r>
              <a:rPr lang="en-US" altLang="zh-CN" sz="2400">
                <a:solidFill>
                  <a:srgbClr val="002060"/>
                </a:solidFill>
                <a:ea typeface="微软雅黑" panose="020B0503020204020204" pitchFamily="34" charset="-122"/>
                <a:sym typeface="+mn-lt"/>
              </a:rPr>
              <a:t>Cảnh vật ra sao?</a:t>
            </a:r>
            <a:endParaRPr lang="en-US" altLang="zh-CN" sz="2400" dirty="0">
              <a:solidFill>
                <a:srgbClr val="002060"/>
              </a:solidFill>
              <a:ea typeface="微软雅黑" panose="020B0503020204020204" pitchFamily="34" charset="-122"/>
              <a:sym typeface="+mn-lt"/>
            </a:endParaRPr>
          </a:p>
        </p:txBody>
      </p:sp>
      <p:sp>
        <p:nvSpPr>
          <p:cNvPr id="10" name="Oval 52"/>
          <p:cNvSpPr/>
          <p:nvPr/>
        </p:nvSpPr>
        <p:spPr>
          <a:xfrm>
            <a:off x="7392013" y="4430836"/>
            <a:ext cx="668547" cy="668547"/>
          </a:xfrm>
          <a:prstGeom prst="ellipse">
            <a:avLst/>
          </a:prstGeom>
          <a:solidFill>
            <a:srgbClr val="6D9C20"/>
          </a:solidFill>
          <a:ln w="762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4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sym typeface="+mn-lt"/>
            </a:endParaRPr>
          </a:p>
        </p:txBody>
      </p:sp>
      <p:sp>
        <p:nvSpPr>
          <p:cNvPr id="11" name="Oval 60"/>
          <p:cNvSpPr/>
          <p:nvPr/>
        </p:nvSpPr>
        <p:spPr>
          <a:xfrm>
            <a:off x="4249926" y="4482608"/>
            <a:ext cx="668547" cy="668547"/>
          </a:xfrm>
          <a:prstGeom prst="ellipse">
            <a:avLst/>
          </a:prstGeom>
          <a:solidFill>
            <a:srgbClr val="6D9C20"/>
          </a:solidFill>
          <a:ln w="762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4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sym typeface="+mn-lt"/>
            </a:endParaRPr>
          </a:p>
        </p:txBody>
      </p:sp>
      <p:cxnSp>
        <p:nvCxnSpPr>
          <p:cNvPr id="12" name="Straight Arrow Connector 67"/>
          <p:cNvCxnSpPr/>
          <p:nvPr/>
        </p:nvCxnSpPr>
        <p:spPr>
          <a:xfrm flipH="1">
            <a:off x="4312555" y="3374515"/>
            <a:ext cx="615989" cy="199318"/>
          </a:xfrm>
          <a:prstGeom prst="straightConnector1">
            <a:avLst/>
          </a:prstGeom>
          <a:noFill/>
          <a:ln w="19050" cap="flat" cmpd="sng" algn="ctr">
            <a:solidFill>
              <a:srgbClr val="FFFFFF">
                <a:lumMod val="50000"/>
              </a:srgbClr>
            </a:solidFill>
            <a:prstDash val="solid"/>
            <a:tailEnd type="triangle" w="lg" len="lg"/>
          </a:ln>
          <a:effectLst/>
        </p:spPr>
      </p:cxnSp>
      <p:cxnSp>
        <p:nvCxnSpPr>
          <p:cNvPr id="13" name="Straight Arrow Connector 68"/>
          <p:cNvCxnSpPr/>
          <p:nvPr/>
        </p:nvCxnSpPr>
        <p:spPr>
          <a:xfrm flipH="1">
            <a:off x="4876241" y="3960465"/>
            <a:ext cx="534537" cy="577670"/>
          </a:xfrm>
          <a:prstGeom prst="straightConnector1">
            <a:avLst/>
          </a:prstGeom>
          <a:noFill/>
          <a:ln w="19050" cap="flat" cmpd="sng" algn="ctr">
            <a:solidFill>
              <a:srgbClr val="FFFFFF">
                <a:lumMod val="50000"/>
              </a:srgbClr>
            </a:solidFill>
            <a:prstDash val="solid"/>
            <a:tailEnd type="triangle" w="lg" len="lg"/>
          </a:ln>
          <a:effectLst/>
        </p:spPr>
      </p:cxnSp>
      <p:cxnSp>
        <p:nvCxnSpPr>
          <p:cNvPr id="14" name="Straight Arrow Connector 70"/>
          <p:cNvCxnSpPr/>
          <p:nvPr/>
        </p:nvCxnSpPr>
        <p:spPr>
          <a:xfrm>
            <a:off x="6869981" y="3960465"/>
            <a:ext cx="534537" cy="577670"/>
          </a:xfrm>
          <a:prstGeom prst="straightConnector1">
            <a:avLst/>
          </a:prstGeom>
          <a:noFill/>
          <a:ln w="19050" cap="flat" cmpd="sng" algn="ctr">
            <a:solidFill>
              <a:srgbClr val="FFFFFF">
                <a:lumMod val="50000"/>
              </a:srgbClr>
            </a:solidFill>
            <a:prstDash val="solid"/>
            <a:tailEnd type="triangle" w="lg" len="lg"/>
          </a:ln>
          <a:effectLst/>
        </p:spPr>
      </p:cxnSp>
      <p:grpSp>
        <p:nvGrpSpPr>
          <p:cNvPr id="15" name="Group 7"/>
          <p:cNvGrpSpPr/>
          <p:nvPr/>
        </p:nvGrpSpPr>
        <p:grpSpPr>
          <a:xfrm>
            <a:off x="4603271" y="1320314"/>
            <a:ext cx="3048000" cy="3032265"/>
            <a:chOff x="4896070" y="1515514"/>
            <a:chExt cx="2410691" cy="2410691"/>
          </a:xfrm>
          <a:solidFill>
            <a:srgbClr val="6D9C20"/>
          </a:solidFill>
        </p:grpSpPr>
        <p:sp>
          <p:nvSpPr>
            <p:cNvPr id="16" name="Freeform 42"/>
            <p:cNvSpPr>
              <a:spLocks/>
            </p:cNvSpPr>
            <p:nvPr/>
          </p:nvSpPr>
          <p:spPr bwMode="auto">
            <a:xfrm>
              <a:off x="4896070" y="1515514"/>
              <a:ext cx="2410691" cy="2410691"/>
            </a:xfrm>
            <a:custGeom>
              <a:avLst/>
              <a:gdLst>
                <a:gd name="T0" fmla="*/ 720 w 720"/>
                <a:gd name="T1" fmla="*/ 360 h 720"/>
                <a:gd name="T2" fmla="*/ 712 w 720"/>
                <a:gd name="T3" fmla="*/ 432 h 720"/>
                <a:gd name="T4" fmla="*/ 691 w 720"/>
                <a:gd name="T5" fmla="*/ 500 h 720"/>
                <a:gd name="T6" fmla="*/ 659 w 720"/>
                <a:gd name="T7" fmla="*/ 561 h 720"/>
                <a:gd name="T8" fmla="*/ 614 w 720"/>
                <a:gd name="T9" fmla="*/ 614 h 720"/>
                <a:gd name="T10" fmla="*/ 561 w 720"/>
                <a:gd name="T11" fmla="*/ 659 h 720"/>
                <a:gd name="T12" fmla="*/ 500 w 720"/>
                <a:gd name="T13" fmla="*/ 691 h 720"/>
                <a:gd name="T14" fmla="*/ 432 w 720"/>
                <a:gd name="T15" fmla="*/ 712 h 720"/>
                <a:gd name="T16" fmla="*/ 360 w 720"/>
                <a:gd name="T17" fmla="*/ 720 h 720"/>
                <a:gd name="T18" fmla="*/ 323 w 720"/>
                <a:gd name="T19" fmla="*/ 718 h 720"/>
                <a:gd name="T20" fmla="*/ 253 w 720"/>
                <a:gd name="T21" fmla="*/ 704 h 720"/>
                <a:gd name="T22" fmla="*/ 188 w 720"/>
                <a:gd name="T23" fmla="*/ 676 h 720"/>
                <a:gd name="T24" fmla="*/ 132 w 720"/>
                <a:gd name="T25" fmla="*/ 638 h 720"/>
                <a:gd name="T26" fmla="*/ 82 w 720"/>
                <a:gd name="T27" fmla="*/ 588 h 720"/>
                <a:gd name="T28" fmla="*/ 44 w 720"/>
                <a:gd name="T29" fmla="*/ 532 h 720"/>
                <a:gd name="T30" fmla="*/ 16 w 720"/>
                <a:gd name="T31" fmla="*/ 468 h 720"/>
                <a:gd name="T32" fmla="*/ 2 w 720"/>
                <a:gd name="T33" fmla="*/ 397 h 720"/>
                <a:gd name="T34" fmla="*/ 0 w 720"/>
                <a:gd name="T35" fmla="*/ 360 h 720"/>
                <a:gd name="T36" fmla="*/ 8 w 720"/>
                <a:gd name="T37" fmla="*/ 288 h 720"/>
                <a:gd name="T38" fmla="*/ 29 w 720"/>
                <a:gd name="T39" fmla="*/ 220 h 720"/>
                <a:gd name="T40" fmla="*/ 61 w 720"/>
                <a:gd name="T41" fmla="*/ 159 h 720"/>
                <a:gd name="T42" fmla="*/ 106 w 720"/>
                <a:gd name="T43" fmla="*/ 106 h 720"/>
                <a:gd name="T44" fmla="*/ 159 w 720"/>
                <a:gd name="T45" fmla="*/ 61 h 720"/>
                <a:gd name="T46" fmla="*/ 220 w 720"/>
                <a:gd name="T47" fmla="*/ 29 h 720"/>
                <a:gd name="T48" fmla="*/ 288 w 720"/>
                <a:gd name="T49" fmla="*/ 8 h 720"/>
                <a:gd name="T50" fmla="*/ 360 w 720"/>
                <a:gd name="T51" fmla="*/ 0 h 720"/>
                <a:gd name="T52" fmla="*/ 397 w 720"/>
                <a:gd name="T53" fmla="*/ 2 h 720"/>
                <a:gd name="T54" fmla="*/ 468 w 720"/>
                <a:gd name="T55" fmla="*/ 16 h 720"/>
                <a:gd name="T56" fmla="*/ 532 w 720"/>
                <a:gd name="T57" fmla="*/ 44 h 720"/>
                <a:gd name="T58" fmla="*/ 588 w 720"/>
                <a:gd name="T59" fmla="*/ 82 h 720"/>
                <a:gd name="T60" fmla="*/ 638 w 720"/>
                <a:gd name="T61" fmla="*/ 132 h 720"/>
                <a:gd name="T62" fmla="*/ 676 w 720"/>
                <a:gd name="T63" fmla="*/ 188 h 720"/>
                <a:gd name="T64" fmla="*/ 704 w 720"/>
                <a:gd name="T65" fmla="*/ 252 h 720"/>
                <a:gd name="T66" fmla="*/ 718 w 720"/>
                <a:gd name="T67" fmla="*/ 323 h 720"/>
                <a:gd name="T68" fmla="*/ 720 w 720"/>
                <a:gd name="T69" fmla="*/ 360 h 7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20"/>
                <a:gd name="T106" fmla="*/ 0 h 720"/>
                <a:gd name="T107" fmla="*/ 720 w 720"/>
                <a:gd name="T108" fmla="*/ 720 h 7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20" h="720">
                  <a:moveTo>
                    <a:pt x="720" y="360"/>
                  </a:moveTo>
                  <a:lnTo>
                    <a:pt x="720" y="360"/>
                  </a:lnTo>
                  <a:lnTo>
                    <a:pt x="718" y="397"/>
                  </a:lnTo>
                  <a:lnTo>
                    <a:pt x="712" y="432"/>
                  </a:lnTo>
                  <a:lnTo>
                    <a:pt x="704" y="468"/>
                  </a:lnTo>
                  <a:lnTo>
                    <a:pt x="691" y="500"/>
                  </a:lnTo>
                  <a:lnTo>
                    <a:pt x="676" y="532"/>
                  </a:lnTo>
                  <a:lnTo>
                    <a:pt x="659" y="561"/>
                  </a:lnTo>
                  <a:lnTo>
                    <a:pt x="638" y="588"/>
                  </a:lnTo>
                  <a:lnTo>
                    <a:pt x="614" y="614"/>
                  </a:lnTo>
                  <a:lnTo>
                    <a:pt x="588" y="638"/>
                  </a:lnTo>
                  <a:lnTo>
                    <a:pt x="561" y="659"/>
                  </a:lnTo>
                  <a:lnTo>
                    <a:pt x="532" y="676"/>
                  </a:lnTo>
                  <a:lnTo>
                    <a:pt x="500" y="691"/>
                  </a:lnTo>
                  <a:lnTo>
                    <a:pt x="468" y="704"/>
                  </a:lnTo>
                  <a:lnTo>
                    <a:pt x="432" y="712"/>
                  </a:lnTo>
                  <a:lnTo>
                    <a:pt x="397" y="718"/>
                  </a:lnTo>
                  <a:lnTo>
                    <a:pt x="360" y="720"/>
                  </a:lnTo>
                  <a:lnTo>
                    <a:pt x="323" y="718"/>
                  </a:lnTo>
                  <a:lnTo>
                    <a:pt x="288" y="712"/>
                  </a:lnTo>
                  <a:lnTo>
                    <a:pt x="253" y="704"/>
                  </a:lnTo>
                  <a:lnTo>
                    <a:pt x="220" y="691"/>
                  </a:lnTo>
                  <a:lnTo>
                    <a:pt x="188" y="676"/>
                  </a:lnTo>
                  <a:lnTo>
                    <a:pt x="159" y="659"/>
                  </a:lnTo>
                  <a:lnTo>
                    <a:pt x="132" y="638"/>
                  </a:lnTo>
                  <a:lnTo>
                    <a:pt x="106" y="614"/>
                  </a:lnTo>
                  <a:lnTo>
                    <a:pt x="82" y="588"/>
                  </a:lnTo>
                  <a:lnTo>
                    <a:pt x="61" y="561"/>
                  </a:lnTo>
                  <a:lnTo>
                    <a:pt x="44" y="532"/>
                  </a:lnTo>
                  <a:lnTo>
                    <a:pt x="29" y="500"/>
                  </a:lnTo>
                  <a:lnTo>
                    <a:pt x="16" y="468"/>
                  </a:lnTo>
                  <a:lnTo>
                    <a:pt x="8" y="432"/>
                  </a:lnTo>
                  <a:lnTo>
                    <a:pt x="2" y="397"/>
                  </a:lnTo>
                  <a:lnTo>
                    <a:pt x="0" y="360"/>
                  </a:lnTo>
                  <a:lnTo>
                    <a:pt x="2" y="323"/>
                  </a:lnTo>
                  <a:lnTo>
                    <a:pt x="8" y="288"/>
                  </a:lnTo>
                  <a:lnTo>
                    <a:pt x="16" y="252"/>
                  </a:lnTo>
                  <a:lnTo>
                    <a:pt x="29" y="220"/>
                  </a:lnTo>
                  <a:lnTo>
                    <a:pt x="44" y="188"/>
                  </a:lnTo>
                  <a:lnTo>
                    <a:pt x="61" y="159"/>
                  </a:lnTo>
                  <a:lnTo>
                    <a:pt x="82" y="132"/>
                  </a:lnTo>
                  <a:lnTo>
                    <a:pt x="106" y="106"/>
                  </a:lnTo>
                  <a:lnTo>
                    <a:pt x="132" y="82"/>
                  </a:lnTo>
                  <a:lnTo>
                    <a:pt x="159" y="61"/>
                  </a:lnTo>
                  <a:lnTo>
                    <a:pt x="188" y="44"/>
                  </a:lnTo>
                  <a:lnTo>
                    <a:pt x="220" y="29"/>
                  </a:lnTo>
                  <a:lnTo>
                    <a:pt x="253" y="16"/>
                  </a:lnTo>
                  <a:lnTo>
                    <a:pt x="288" y="8"/>
                  </a:lnTo>
                  <a:lnTo>
                    <a:pt x="323" y="2"/>
                  </a:lnTo>
                  <a:lnTo>
                    <a:pt x="360" y="0"/>
                  </a:lnTo>
                  <a:lnTo>
                    <a:pt x="397" y="2"/>
                  </a:lnTo>
                  <a:lnTo>
                    <a:pt x="432" y="8"/>
                  </a:lnTo>
                  <a:lnTo>
                    <a:pt x="468" y="16"/>
                  </a:lnTo>
                  <a:lnTo>
                    <a:pt x="500" y="29"/>
                  </a:lnTo>
                  <a:lnTo>
                    <a:pt x="532" y="44"/>
                  </a:lnTo>
                  <a:lnTo>
                    <a:pt x="561" y="61"/>
                  </a:lnTo>
                  <a:lnTo>
                    <a:pt x="588" y="82"/>
                  </a:lnTo>
                  <a:lnTo>
                    <a:pt x="614" y="106"/>
                  </a:lnTo>
                  <a:lnTo>
                    <a:pt x="638" y="132"/>
                  </a:lnTo>
                  <a:lnTo>
                    <a:pt x="659" y="159"/>
                  </a:lnTo>
                  <a:lnTo>
                    <a:pt x="676" y="188"/>
                  </a:lnTo>
                  <a:lnTo>
                    <a:pt x="691" y="220"/>
                  </a:lnTo>
                  <a:lnTo>
                    <a:pt x="704" y="252"/>
                  </a:lnTo>
                  <a:lnTo>
                    <a:pt x="712" y="288"/>
                  </a:lnTo>
                  <a:lnTo>
                    <a:pt x="718" y="323"/>
                  </a:lnTo>
                  <a:lnTo>
                    <a:pt x="720" y="360"/>
                  </a:lnTo>
                  <a:close/>
                </a:path>
              </a:pathLst>
            </a:custGeom>
            <a:solidFill>
              <a:srgbClr val="6D9C20"/>
            </a:solidFill>
            <a:ln w="76200">
              <a:solidFill>
                <a:srgbClr val="FFFFFF">
                  <a:lumMod val="85000"/>
                </a:srgb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sym typeface="+mn-lt"/>
              </a:endParaRPr>
            </a:p>
          </p:txBody>
        </p:sp>
        <p:sp>
          <p:nvSpPr>
            <p:cNvPr id="17" name="TextBox 81"/>
            <p:cNvSpPr txBox="1"/>
            <p:nvPr/>
          </p:nvSpPr>
          <p:spPr>
            <a:xfrm>
              <a:off x="5192281" y="2002322"/>
              <a:ext cx="1817882" cy="1443650"/>
            </a:xfrm>
            <a:prstGeom prst="rect">
              <a:avLst/>
            </a:prstGeom>
            <a:grp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baseline="0" noProof="0" smtClean="0">
                  <a:ln>
                    <a:noFill/>
                  </a:ln>
                  <a:solidFill>
                    <a:srgbClr val="FFFFFF"/>
                  </a:solidFill>
                  <a:effectLst/>
                  <a:uLnTx/>
                  <a:uFillTx/>
                  <a:ea typeface="微软雅黑" panose="020B0503020204020204" pitchFamily="34" charset="-122"/>
                  <a:sym typeface="+mn-lt"/>
                </a:rPr>
                <a:t>Kể về</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baseline="0" noProof="0" smtClean="0">
                  <a:ln>
                    <a:noFill/>
                  </a:ln>
                  <a:solidFill>
                    <a:srgbClr val="FFFFFF"/>
                  </a:solidFill>
                  <a:effectLst/>
                  <a:uLnTx/>
                  <a:uFillTx/>
                  <a:ea typeface="微软雅黑" panose="020B0503020204020204" pitchFamily="34" charset="-122"/>
                  <a:sym typeface="+mn-lt"/>
                </a:rPr>
                <a:t> </a:t>
              </a:r>
              <a:r>
                <a:rPr kumimoji="0" lang="en-GB" sz="2800" b="1" i="0" u="none" strike="noStrike" kern="0" cap="none" spc="0" normalizeH="0" baseline="0" noProof="0" smtClean="0">
                  <a:ln>
                    <a:noFill/>
                  </a:ln>
                  <a:solidFill>
                    <a:srgbClr val="FFFF00"/>
                  </a:solidFill>
                  <a:effectLst/>
                  <a:uLnTx/>
                  <a:uFillTx/>
                  <a:ea typeface="微软雅黑" panose="020B0503020204020204" pitchFamily="34" charset="-122"/>
                  <a:sym typeface="+mn-lt"/>
                </a:rPr>
                <a:t>nông thôn </a:t>
              </a:r>
              <a:r>
                <a:rPr kumimoji="0" lang="en-GB" sz="2800" b="1" i="0" u="none" strike="noStrike" kern="0" cap="none" spc="0" normalizeH="0" baseline="0" noProof="0" smtClean="0">
                  <a:ln>
                    <a:noFill/>
                  </a:ln>
                  <a:solidFill>
                    <a:srgbClr val="FFFFFF"/>
                  </a:solidFill>
                  <a:effectLst/>
                  <a:uLnTx/>
                  <a:uFillTx/>
                  <a:ea typeface="微软雅黑" panose="020B0503020204020204" pitchFamily="34" charset="-122"/>
                  <a:sym typeface="+mn-lt"/>
                </a:rPr>
                <a:t>hoặc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baseline="0" noProof="0" smtClean="0">
                  <a:ln>
                    <a:noFill/>
                  </a:ln>
                  <a:solidFill>
                    <a:srgbClr val="FFFF00"/>
                  </a:solidFill>
                  <a:effectLst/>
                  <a:uLnTx/>
                  <a:uFillTx/>
                  <a:ea typeface="微软雅黑" panose="020B0503020204020204" pitchFamily="34" charset="-122"/>
                  <a:sym typeface="+mn-lt"/>
                </a:rPr>
                <a:t>thành thị</a:t>
              </a:r>
              <a:endParaRPr kumimoji="0" lang="en-GB" sz="2800" b="1" i="0" u="none" strike="noStrike" kern="0" cap="none" spc="0" normalizeH="0" baseline="0" noProof="0" dirty="0" smtClean="0">
                <a:ln>
                  <a:noFill/>
                </a:ln>
                <a:solidFill>
                  <a:srgbClr val="FFFF00"/>
                </a:solidFill>
                <a:effectLst/>
                <a:uLnTx/>
                <a:uFillTx/>
                <a:ea typeface="微软雅黑" panose="020B0503020204020204" pitchFamily="34" charset="-122"/>
                <a:sym typeface="+mn-lt"/>
              </a:endParaRPr>
            </a:p>
          </p:txBody>
        </p:sp>
      </p:grpSp>
      <p:grpSp>
        <p:nvGrpSpPr>
          <p:cNvPr id="18" name="Group 36"/>
          <p:cNvGrpSpPr/>
          <p:nvPr/>
        </p:nvGrpSpPr>
        <p:grpSpPr>
          <a:xfrm>
            <a:off x="5770564" y="4912912"/>
            <a:ext cx="668547" cy="668547"/>
            <a:chOff x="5747609" y="4798389"/>
            <a:chExt cx="668547" cy="668547"/>
          </a:xfrm>
          <a:solidFill>
            <a:srgbClr val="ED8550"/>
          </a:solidFill>
        </p:grpSpPr>
        <p:sp>
          <p:nvSpPr>
            <p:cNvPr id="19" name="Freeform 102"/>
            <p:cNvSpPr>
              <a:spLocks noChangeArrowheads="1"/>
            </p:cNvSpPr>
            <p:nvPr/>
          </p:nvSpPr>
          <p:spPr bwMode="auto">
            <a:xfrm>
              <a:off x="5920080" y="5036639"/>
              <a:ext cx="298016" cy="245144"/>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grpFill/>
            <a:ln w="9525" cap="flat">
              <a:solidFill>
                <a:srgbClr val="808080"/>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700" b="0" i="0" u="none" strike="noStrike" kern="0" cap="none" spc="0" normalizeH="0" baseline="0" noProof="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sym typeface="+mn-lt"/>
              </a:endParaRPr>
            </a:p>
          </p:txBody>
        </p:sp>
        <p:sp>
          <p:nvSpPr>
            <p:cNvPr id="20" name="Oval 38"/>
            <p:cNvSpPr/>
            <p:nvPr/>
          </p:nvSpPr>
          <p:spPr>
            <a:xfrm>
              <a:off x="5747609" y="4798389"/>
              <a:ext cx="668547" cy="668547"/>
            </a:xfrm>
            <a:prstGeom prst="ellipse">
              <a:avLst/>
            </a:prstGeom>
            <a:grpFill/>
            <a:ln w="762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400" b="0" i="0" u="none" strike="noStrike" kern="0" cap="none" spc="0" normalizeH="0" baseline="0" noProof="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sym typeface="+mn-lt"/>
              </a:endParaRPr>
            </a:p>
          </p:txBody>
        </p:sp>
      </p:grpSp>
      <p:sp>
        <p:nvSpPr>
          <p:cNvPr id="21" name="Oval 66"/>
          <p:cNvSpPr/>
          <p:nvPr/>
        </p:nvSpPr>
        <p:spPr>
          <a:xfrm>
            <a:off x="3581379" y="3350270"/>
            <a:ext cx="668547" cy="668547"/>
          </a:xfrm>
          <a:prstGeom prst="ellipse">
            <a:avLst/>
          </a:prstGeom>
          <a:solidFill>
            <a:srgbClr val="ED8550"/>
          </a:solidFill>
          <a:ln w="762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400" b="0" i="0" u="none" strike="noStrike" kern="0" cap="none" spc="0" normalizeH="0" baseline="0" noProof="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2" name="Oval 35"/>
          <p:cNvSpPr/>
          <p:nvPr/>
        </p:nvSpPr>
        <p:spPr>
          <a:xfrm>
            <a:off x="7972938" y="3391577"/>
            <a:ext cx="668547" cy="668547"/>
          </a:xfrm>
          <a:prstGeom prst="ellipse">
            <a:avLst/>
          </a:prstGeom>
          <a:solidFill>
            <a:srgbClr val="ED8550"/>
          </a:solidFill>
          <a:ln w="762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4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3" name="TextBox 22">
            <a:extLst>
              <a:ext uri="{FF2B5EF4-FFF2-40B4-BE49-F238E27FC236}">
                <a16:creationId xmlns:a16="http://schemas.microsoft.com/office/drawing/2014/main" id="{FE3653E5-C922-4F14-8829-2981C9E5F5CA}"/>
              </a:ext>
            </a:extLst>
          </p:cNvPr>
          <p:cNvSpPr txBox="1"/>
          <p:nvPr/>
        </p:nvSpPr>
        <p:spPr>
          <a:xfrm>
            <a:off x="3644953" y="3391577"/>
            <a:ext cx="53963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smtClean="0">
                <a:ln>
                  <a:noFill/>
                </a:ln>
                <a:solidFill>
                  <a:srgbClr val="000000"/>
                </a:solidFill>
                <a:effectLst/>
                <a:uLnTx/>
                <a:uFillTx/>
              </a:rPr>
              <a:t>a)</a:t>
            </a:r>
            <a:endParaRPr kumimoji="0" lang="en-SG" sz="2800" b="0" i="0" u="none" strike="noStrike" kern="0" cap="none" spc="0" normalizeH="0" baseline="0" noProof="0" smtClean="0">
              <a:ln>
                <a:noFill/>
              </a:ln>
              <a:solidFill>
                <a:srgbClr val="000000"/>
              </a:solidFill>
              <a:effectLst/>
              <a:uLnTx/>
              <a:uFillTx/>
            </a:endParaRPr>
          </a:p>
        </p:txBody>
      </p:sp>
      <p:sp>
        <p:nvSpPr>
          <p:cNvPr id="24" name="TextBox 23">
            <a:extLst>
              <a:ext uri="{FF2B5EF4-FFF2-40B4-BE49-F238E27FC236}">
                <a16:creationId xmlns:a16="http://schemas.microsoft.com/office/drawing/2014/main" id="{919804FF-2757-4D2B-ADD3-CC1A05526A2D}"/>
              </a:ext>
            </a:extLst>
          </p:cNvPr>
          <p:cNvSpPr txBox="1"/>
          <p:nvPr/>
        </p:nvSpPr>
        <p:spPr>
          <a:xfrm>
            <a:off x="4363982" y="4541155"/>
            <a:ext cx="53963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smtClean="0">
                <a:ln>
                  <a:noFill/>
                </a:ln>
                <a:solidFill>
                  <a:srgbClr val="FFFFFF"/>
                </a:solidFill>
                <a:effectLst/>
                <a:uLnTx/>
                <a:uFillTx/>
              </a:rPr>
              <a:t>b)</a:t>
            </a:r>
            <a:endParaRPr kumimoji="0" lang="en-SG" sz="2800" b="0" i="0" u="none" strike="noStrike" kern="0" cap="none" spc="0" normalizeH="0" baseline="0" noProof="0" smtClean="0">
              <a:ln>
                <a:noFill/>
              </a:ln>
              <a:solidFill>
                <a:srgbClr val="FFFFFF"/>
              </a:solidFill>
              <a:effectLst/>
              <a:uLnTx/>
              <a:uFillTx/>
            </a:endParaRPr>
          </a:p>
        </p:txBody>
      </p:sp>
      <p:sp>
        <p:nvSpPr>
          <p:cNvPr id="25" name="TextBox 24">
            <a:extLst>
              <a:ext uri="{FF2B5EF4-FFF2-40B4-BE49-F238E27FC236}">
                <a16:creationId xmlns:a16="http://schemas.microsoft.com/office/drawing/2014/main" id="{2E8E9148-2068-4560-AE53-DD97CEB3B1EF}"/>
              </a:ext>
            </a:extLst>
          </p:cNvPr>
          <p:cNvSpPr txBox="1"/>
          <p:nvPr/>
        </p:nvSpPr>
        <p:spPr>
          <a:xfrm>
            <a:off x="5871375" y="4974414"/>
            <a:ext cx="53963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smtClean="0">
                <a:ln>
                  <a:noFill/>
                </a:ln>
                <a:solidFill>
                  <a:srgbClr val="000000"/>
                </a:solidFill>
                <a:effectLst/>
                <a:uLnTx/>
                <a:uFillTx/>
              </a:rPr>
              <a:t>c)</a:t>
            </a:r>
            <a:endParaRPr kumimoji="0" lang="en-SG" sz="2800" b="0" i="0" u="none" strike="noStrike" kern="0" cap="none" spc="0" normalizeH="0" baseline="0" noProof="0" smtClean="0">
              <a:ln>
                <a:noFill/>
              </a:ln>
              <a:solidFill>
                <a:srgbClr val="000000"/>
              </a:solidFill>
              <a:effectLst/>
              <a:uLnTx/>
              <a:uFillTx/>
            </a:endParaRPr>
          </a:p>
        </p:txBody>
      </p:sp>
      <p:sp>
        <p:nvSpPr>
          <p:cNvPr id="26" name="TextBox 25">
            <a:extLst>
              <a:ext uri="{FF2B5EF4-FFF2-40B4-BE49-F238E27FC236}">
                <a16:creationId xmlns:a16="http://schemas.microsoft.com/office/drawing/2014/main" id="{D6F33FBD-97F5-4DBE-B516-4947AEC102D2}"/>
              </a:ext>
            </a:extLst>
          </p:cNvPr>
          <p:cNvSpPr txBox="1"/>
          <p:nvPr/>
        </p:nvSpPr>
        <p:spPr>
          <a:xfrm>
            <a:off x="7511707" y="4481302"/>
            <a:ext cx="53963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smtClean="0">
                <a:ln>
                  <a:noFill/>
                </a:ln>
                <a:solidFill>
                  <a:srgbClr val="FFFFFF"/>
                </a:solidFill>
                <a:effectLst/>
                <a:uLnTx/>
                <a:uFillTx/>
              </a:rPr>
              <a:t>d)</a:t>
            </a:r>
            <a:endParaRPr kumimoji="0" lang="en-SG" sz="2800" b="0" i="0" u="none" strike="noStrike" kern="0" cap="none" spc="0" normalizeH="0" baseline="0" noProof="0" smtClean="0">
              <a:ln>
                <a:noFill/>
              </a:ln>
              <a:solidFill>
                <a:srgbClr val="FFFFFF"/>
              </a:solidFill>
              <a:effectLst/>
              <a:uLnTx/>
              <a:uFillTx/>
            </a:endParaRPr>
          </a:p>
        </p:txBody>
      </p:sp>
      <p:sp>
        <p:nvSpPr>
          <p:cNvPr id="27" name="TextBox 26">
            <a:extLst>
              <a:ext uri="{FF2B5EF4-FFF2-40B4-BE49-F238E27FC236}">
                <a16:creationId xmlns:a16="http://schemas.microsoft.com/office/drawing/2014/main" id="{DDBAF813-4BD9-4096-A6B3-D93D96DC85A2}"/>
              </a:ext>
            </a:extLst>
          </p:cNvPr>
          <p:cNvSpPr txBox="1"/>
          <p:nvPr/>
        </p:nvSpPr>
        <p:spPr>
          <a:xfrm>
            <a:off x="8101848" y="3440405"/>
            <a:ext cx="53963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smtClean="0">
                <a:ln>
                  <a:noFill/>
                </a:ln>
                <a:solidFill>
                  <a:srgbClr val="000000"/>
                </a:solidFill>
                <a:effectLst/>
                <a:uLnTx/>
                <a:uFillTx/>
              </a:rPr>
              <a:t>e)</a:t>
            </a:r>
            <a:endParaRPr kumimoji="0" lang="en-SG" sz="2800" b="0" i="0" u="none" strike="noStrike" kern="0" cap="none" spc="0" normalizeH="0" baseline="0" noProof="0" smtClean="0">
              <a:ln>
                <a:noFill/>
              </a:ln>
              <a:solidFill>
                <a:srgbClr val="000000"/>
              </a:solidFill>
              <a:effectLst/>
              <a:uLnTx/>
              <a:uFillTx/>
            </a:endParaRPr>
          </a:p>
        </p:txBody>
      </p:sp>
    </p:spTree>
    <p:extLst>
      <p:ext uri="{BB962C8B-B14F-4D97-AF65-F5344CB8AC3E}">
        <p14:creationId xmlns:p14="http://schemas.microsoft.com/office/powerpoint/2010/main" val="1041071706"/>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ppt_x"/>
                                          </p:val>
                                        </p:tav>
                                        <p:tav tm="100000">
                                          <p:val>
                                            <p:strVal val="#ppt_x"/>
                                          </p:val>
                                        </p:tav>
                                      </p:tavLst>
                                    </p:anim>
                                    <p:anim calcmode="lin" valueType="num">
                                      <p:cBhvr additive="base">
                                        <p:cTn id="20" dur="10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ppt_x"/>
                                          </p:val>
                                        </p:tav>
                                        <p:tav tm="100000">
                                          <p:val>
                                            <p:strVal val="#ppt_x"/>
                                          </p:val>
                                        </p:tav>
                                      </p:tavLst>
                                    </p:anim>
                                    <p:anim calcmode="lin" valueType="num">
                                      <p:cBhvr additive="base">
                                        <p:cTn id="24" dur="10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ppt_x"/>
                                          </p:val>
                                        </p:tav>
                                        <p:tav tm="100000">
                                          <p:val>
                                            <p:strVal val="#ppt_x"/>
                                          </p:val>
                                        </p:tav>
                                      </p:tavLst>
                                    </p:anim>
                                    <p:anim calcmode="lin" valueType="num">
                                      <p:cBhvr additive="base">
                                        <p:cTn id="28" dur="10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0" fill="hold"/>
                                        <p:tgtEl>
                                          <p:spTgt spid="9"/>
                                        </p:tgtEl>
                                        <p:attrNameLst>
                                          <p:attrName>ppt_x</p:attrName>
                                        </p:attrNameLst>
                                      </p:cBhvr>
                                      <p:tavLst>
                                        <p:tav tm="0">
                                          <p:val>
                                            <p:strVal val="#ppt_x"/>
                                          </p:val>
                                        </p:tav>
                                        <p:tav tm="100000">
                                          <p:val>
                                            <p:strVal val="#ppt_x"/>
                                          </p:val>
                                        </p:tav>
                                      </p:tavLst>
                                    </p:anim>
                                    <p:anim calcmode="lin" valueType="num">
                                      <p:cBhvr additive="base">
                                        <p:cTn id="32" dur="10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000" fill="hold"/>
                                        <p:tgtEl>
                                          <p:spTgt spid="10"/>
                                        </p:tgtEl>
                                        <p:attrNameLst>
                                          <p:attrName>ppt_x</p:attrName>
                                        </p:attrNameLst>
                                      </p:cBhvr>
                                      <p:tavLst>
                                        <p:tav tm="0">
                                          <p:val>
                                            <p:strVal val="#ppt_x"/>
                                          </p:val>
                                        </p:tav>
                                        <p:tav tm="100000">
                                          <p:val>
                                            <p:strVal val="#ppt_x"/>
                                          </p:val>
                                        </p:tav>
                                      </p:tavLst>
                                    </p:anim>
                                    <p:anim calcmode="lin" valueType="num">
                                      <p:cBhvr additive="base">
                                        <p:cTn id="36" dur="10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1000" fill="hold"/>
                                        <p:tgtEl>
                                          <p:spTgt spid="11"/>
                                        </p:tgtEl>
                                        <p:attrNameLst>
                                          <p:attrName>ppt_x</p:attrName>
                                        </p:attrNameLst>
                                      </p:cBhvr>
                                      <p:tavLst>
                                        <p:tav tm="0">
                                          <p:val>
                                            <p:strVal val="#ppt_x"/>
                                          </p:val>
                                        </p:tav>
                                        <p:tav tm="100000">
                                          <p:val>
                                            <p:strVal val="#ppt_x"/>
                                          </p:val>
                                        </p:tav>
                                      </p:tavLst>
                                    </p:anim>
                                    <p:anim calcmode="lin" valueType="num">
                                      <p:cBhvr additive="base">
                                        <p:cTn id="40" dur="10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1000" fill="hold"/>
                                        <p:tgtEl>
                                          <p:spTgt spid="12"/>
                                        </p:tgtEl>
                                        <p:attrNameLst>
                                          <p:attrName>ppt_x</p:attrName>
                                        </p:attrNameLst>
                                      </p:cBhvr>
                                      <p:tavLst>
                                        <p:tav tm="0">
                                          <p:val>
                                            <p:strVal val="#ppt_x"/>
                                          </p:val>
                                        </p:tav>
                                        <p:tav tm="100000">
                                          <p:val>
                                            <p:strVal val="#ppt_x"/>
                                          </p:val>
                                        </p:tav>
                                      </p:tavLst>
                                    </p:anim>
                                    <p:anim calcmode="lin" valueType="num">
                                      <p:cBhvr additive="base">
                                        <p:cTn id="44" dur="10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1000" fill="hold"/>
                                        <p:tgtEl>
                                          <p:spTgt spid="13"/>
                                        </p:tgtEl>
                                        <p:attrNameLst>
                                          <p:attrName>ppt_x</p:attrName>
                                        </p:attrNameLst>
                                      </p:cBhvr>
                                      <p:tavLst>
                                        <p:tav tm="0">
                                          <p:val>
                                            <p:strVal val="#ppt_x"/>
                                          </p:val>
                                        </p:tav>
                                        <p:tav tm="100000">
                                          <p:val>
                                            <p:strVal val="#ppt_x"/>
                                          </p:val>
                                        </p:tav>
                                      </p:tavLst>
                                    </p:anim>
                                    <p:anim calcmode="lin" valueType="num">
                                      <p:cBhvr additive="base">
                                        <p:cTn id="48" dur="10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1000" fill="hold"/>
                                        <p:tgtEl>
                                          <p:spTgt spid="14"/>
                                        </p:tgtEl>
                                        <p:attrNameLst>
                                          <p:attrName>ppt_x</p:attrName>
                                        </p:attrNameLst>
                                      </p:cBhvr>
                                      <p:tavLst>
                                        <p:tav tm="0">
                                          <p:val>
                                            <p:strVal val="#ppt_x"/>
                                          </p:val>
                                        </p:tav>
                                        <p:tav tm="100000">
                                          <p:val>
                                            <p:strVal val="#ppt_x"/>
                                          </p:val>
                                        </p:tav>
                                      </p:tavLst>
                                    </p:anim>
                                    <p:anim calcmode="lin" valueType="num">
                                      <p:cBhvr additive="base">
                                        <p:cTn id="52" dur="10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1000" fill="hold"/>
                                        <p:tgtEl>
                                          <p:spTgt spid="15"/>
                                        </p:tgtEl>
                                        <p:attrNameLst>
                                          <p:attrName>ppt_x</p:attrName>
                                        </p:attrNameLst>
                                      </p:cBhvr>
                                      <p:tavLst>
                                        <p:tav tm="0">
                                          <p:val>
                                            <p:strVal val="#ppt_x"/>
                                          </p:val>
                                        </p:tav>
                                        <p:tav tm="100000">
                                          <p:val>
                                            <p:strVal val="#ppt_x"/>
                                          </p:val>
                                        </p:tav>
                                      </p:tavLst>
                                    </p:anim>
                                    <p:anim calcmode="lin" valueType="num">
                                      <p:cBhvr additive="base">
                                        <p:cTn id="56" dur="1000" fill="hold"/>
                                        <p:tgtEl>
                                          <p:spTgt spid="15"/>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1000" fill="hold"/>
                                        <p:tgtEl>
                                          <p:spTgt spid="18"/>
                                        </p:tgtEl>
                                        <p:attrNameLst>
                                          <p:attrName>ppt_x</p:attrName>
                                        </p:attrNameLst>
                                      </p:cBhvr>
                                      <p:tavLst>
                                        <p:tav tm="0">
                                          <p:val>
                                            <p:strVal val="#ppt_x"/>
                                          </p:val>
                                        </p:tav>
                                        <p:tav tm="100000">
                                          <p:val>
                                            <p:strVal val="#ppt_x"/>
                                          </p:val>
                                        </p:tav>
                                      </p:tavLst>
                                    </p:anim>
                                    <p:anim calcmode="lin" valueType="num">
                                      <p:cBhvr additive="base">
                                        <p:cTn id="60" dur="1000" fill="hold"/>
                                        <p:tgtEl>
                                          <p:spTgt spid="1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1000" fill="hold"/>
                                        <p:tgtEl>
                                          <p:spTgt spid="21"/>
                                        </p:tgtEl>
                                        <p:attrNameLst>
                                          <p:attrName>ppt_x</p:attrName>
                                        </p:attrNameLst>
                                      </p:cBhvr>
                                      <p:tavLst>
                                        <p:tav tm="0">
                                          <p:val>
                                            <p:strVal val="#ppt_x"/>
                                          </p:val>
                                        </p:tav>
                                        <p:tav tm="100000">
                                          <p:val>
                                            <p:strVal val="#ppt_x"/>
                                          </p:val>
                                        </p:tav>
                                      </p:tavLst>
                                    </p:anim>
                                    <p:anim calcmode="lin" valueType="num">
                                      <p:cBhvr additive="base">
                                        <p:cTn id="64" dur="1000" fill="hold"/>
                                        <p:tgtEl>
                                          <p:spTgt spid="2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1000" fill="hold"/>
                                        <p:tgtEl>
                                          <p:spTgt spid="22"/>
                                        </p:tgtEl>
                                        <p:attrNameLst>
                                          <p:attrName>ppt_x</p:attrName>
                                        </p:attrNameLst>
                                      </p:cBhvr>
                                      <p:tavLst>
                                        <p:tav tm="0">
                                          <p:val>
                                            <p:strVal val="#ppt_x"/>
                                          </p:val>
                                        </p:tav>
                                        <p:tav tm="100000">
                                          <p:val>
                                            <p:strVal val="#ppt_x"/>
                                          </p:val>
                                        </p:tav>
                                      </p:tavLst>
                                    </p:anim>
                                    <p:anim calcmode="lin" valueType="num">
                                      <p:cBhvr additive="base">
                                        <p:cTn id="68" dur="1000" fill="hold"/>
                                        <p:tgtEl>
                                          <p:spTgt spid="22"/>
                                        </p:tgtEl>
                                        <p:attrNameLst>
                                          <p:attrName>ppt_y</p:attrName>
                                        </p:attrNameLst>
                                      </p:cBhvr>
                                      <p:tavLst>
                                        <p:tav tm="0">
                                          <p:val>
                                            <p:strVal val="1+#ppt_h/2"/>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1000"/>
                                        <p:tgtEl>
                                          <p:spTgt spid="23"/>
                                        </p:tgtEl>
                                      </p:cBhvr>
                                    </p:animEffect>
                                    <p:anim calcmode="lin" valueType="num">
                                      <p:cBhvr>
                                        <p:cTn id="72" dur="1000" fill="hold"/>
                                        <p:tgtEl>
                                          <p:spTgt spid="23"/>
                                        </p:tgtEl>
                                        <p:attrNameLst>
                                          <p:attrName>ppt_x</p:attrName>
                                        </p:attrNameLst>
                                      </p:cBhvr>
                                      <p:tavLst>
                                        <p:tav tm="0">
                                          <p:val>
                                            <p:strVal val="#ppt_x"/>
                                          </p:val>
                                        </p:tav>
                                        <p:tav tm="100000">
                                          <p:val>
                                            <p:strVal val="#ppt_x"/>
                                          </p:val>
                                        </p:tav>
                                      </p:tavLst>
                                    </p:anim>
                                    <p:anim calcmode="lin" valueType="num">
                                      <p:cBhvr>
                                        <p:cTn id="73" dur="1000" fill="hold"/>
                                        <p:tgtEl>
                                          <p:spTgt spid="2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1000"/>
                                        <p:tgtEl>
                                          <p:spTgt spid="24"/>
                                        </p:tgtEl>
                                      </p:cBhvr>
                                    </p:animEffect>
                                    <p:anim calcmode="lin" valueType="num">
                                      <p:cBhvr>
                                        <p:cTn id="77" dur="1000" fill="hold"/>
                                        <p:tgtEl>
                                          <p:spTgt spid="24"/>
                                        </p:tgtEl>
                                        <p:attrNameLst>
                                          <p:attrName>ppt_x</p:attrName>
                                        </p:attrNameLst>
                                      </p:cBhvr>
                                      <p:tavLst>
                                        <p:tav tm="0">
                                          <p:val>
                                            <p:strVal val="#ppt_x"/>
                                          </p:val>
                                        </p:tav>
                                        <p:tav tm="100000">
                                          <p:val>
                                            <p:strVal val="#ppt_x"/>
                                          </p:val>
                                        </p:tav>
                                      </p:tavLst>
                                    </p:anim>
                                    <p:anim calcmode="lin" valueType="num">
                                      <p:cBhvr>
                                        <p:cTn id="78" dur="1000" fill="hold"/>
                                        <p:tgtEl>
                                          <p:spTgt spid="2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1000"/>
                                        <p:tgtEl>
                                          <p:spTgt spid="25"/>
                                        </p:tgtEl>
                                      </p:cBhvr>
                                    </p:animEffect>
                                    <p:anim calcmode="lin" valueType="num">
                                      <p:cBhvr>
                                        <p:cTn id="82" dur="1000" fill="hold"/>
                                        <p:tgtEl>
                                          <p:spTgt spid="25"/>
                                        </p:tgtEl>
                                        <p:attrNameLst>
                                          <p:attrName>ppt_x</p:attrName>
                                        </p:attrNameLst>
                                      </p:cBhvr>
                                      <p:tavLst>
                                        <p:tav tm="0">
                                          <p:val>
                                            <p:strVal val="#ppt_x"/>
                                          </p:val>
                                        </p:tav>
                                        <p:tav tm="100000">
                                          <p:val>
                                            <p:strVal val="#ppt_x"/>
                                          </p:val>
                                        </p:tav>
                                      </p:tavLst>
                                    </p:anim>
                                    <p:anim calcmode="lin" valueType="num">
                                      <p:cBhvr>
                                        <p:cTn id="83" dur="1000" fill="hold"/>
                                        <p:tgtEl>
                                          <p:spTgt spid="2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1000"/>
                                        <p:tgtEl>
                                          <p:spTgt spid="26"/>
                                        </p:tgtEl>
                                      </p:cBhvr>
                                    </p:animEffect>
                                    <p:anim calcmode="lin" valueType="num">
                                      <p:cBhvr>
                                        <p:cTn id="87" dur="1000" fill="hold"/>
                                        <p:tgtEl>
                                          <p:spTgt spid="26"/>
                                        </p:tgtEl>
                                        <p:attrNameLst>
                                          <p:attrName>ppt_x</p:attrName>
                                        </p:attrNameLst>
                                      </p:cBhvr>
                                      <p:tavLst>
                                        <p:tav tm="0">
                                          <p:val>
                                            <p:strVal val="#ppt_x"/>
                                          </p:val>
                                        </p:tav>
                                        <p:tav tm="100000">
                                          <p:val>
                                            <p:strVal val="#ppt_x"/>
                                          </p:val>
                                        </p:tav>
                                      </p:tavLst>
                                    </p:anim>
                                    <p:anim calcmode="lin" valueType="num">
                                      <p:cBhvr>
                                        <p:cTn id="88" dur="1000" fill="hold"/>
                                        <p:tgtEl>
                                          <p:spTgt spid="2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fade">
                                      <p:cBhvr>
                                        <p:cTn id="91" dur="1000"/>
                                        <p:tgtEl>
                                          <p:spTgt spid="27"/>
                                        </p:tgtEl>
                                      </p:cBhvr>
                                    </p:animEffect>
                                    <p:anim calcmode="lin" valueType="num">
                                      <p:cBhvr>
                                        <p:cTn id="92" dur="1000" fill="hold"/>
                                        <p:tgtEl>
                                          <p:spTgt spid="27"/>
                                        </p:tgtEl>
                                        <p:attrNameLst>
                                          <p:attrName>ppt_x</p:attrName>
                                        </p:attrNameLst>
                                      </p:cBhvr>
                                      <p:tavLst>
                                        <p:tav tm="0">
                                          <p:val>
                                            <p:strVal val="#ppt_x"/>
                                          </p:val>
                                        </p:tav>
                                        <p:tav tm="100000">
                                          <p:val>
                                            <p:strVal val="#ppt_x"/>
                                          </p:val>
                                        </p:tav>
                                      </p:tavLst>
                                    </p:anim>
                                    <p:anim calcmode="lin" valueType="num">
                                      <p:cBhvr>
                                        <p:cTn id="9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animBg="1"/>
      <p:bldP spid="11" grpId="0" animBg="1"/>
      <p:bldP spid="21" grpId="0" animBg="1"/>
      <p:bldP spid="22" grpId="0" animBg="1"/>
      <p:bldP spid="23" grpId="0"/>
      <p:bldP spid="24" grpId="0"/>
      <p:bldP spid="25"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590463" y="2637736"/>
            <a:ext cx="9192017" cy="36364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eaLnBrk="0" fontAlgn="base" hangingPunct="0">
              <a:spcBef>
                <a:spcPct val="0"/>
              </a:spcBef>
              <a:spcAft>
                <a:spcPct val="0"/>
              </a:spcAft>
              <a:defRPr/>
            </a:pPr>
            <a:endParaRPr lang="en-US" sz="2400">
              <a:solidFill>
                <a:prstClr val="white"/>
              </a:solidFill>
              <a:latin typeface="Calibri"/>
            </a:endParaRPr>
          </a:p>
        </p:txBody>
      </p:sp>
      <p:pic>
        <p:nvPicPr>
          <p:cNvPr id="30723"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317" y="2493292"/>
            <a:ext cx="2336496" cy="4615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a:spLocks noGrp="1"/>
          </p:cNvSpPr>
          <p:nvPr>
            <p:ph type="title"/>
          </p:nvPr>
        </p:nvSpPr>
        <p:spPr>
          <a:xfrm>
            <a:off x="3072207" y="3651834"/>
            <a:ext cx="8228528" cy="1142851"/>
          </a:xfrm>
        </p:spPr>
        <p:txBody>
          <a:bodyPr/>
          <a:lstStyle/>
          <a:p>
            <a:pPr algn="l" eaLnBrk="1" hangingPunct="1"/>
            <a:r>
              <a:rPr lang="en-US" altLang="en-US" sz="3600" b="1" dirty="0">
                <a:solidFill>
                  <a:srgbClr val="FFFF00"/>
                </a:solidFill>
              </a:rPr>
              <a:t/>
            </a:r>
            <a:br>
              <a:rPr lang="en-US" altLang="en-US" sz="3600" b="1" dirty="0">
                <a:solidFill>
                  <a:srgbClr val="FFFF00"/>
                </a:solidFill>
              </a:rPr>
            </a:br>
            <a:r>
              <a:rPr lang="en-US" altLang="en-US" sz="3600" b="1" dirty="0" smtClean="0">
                <a:solidFill>
                  <a:srgbClr val="FFFF00"/>
                </a:solidFill>
              </a:rPr>
              <a:t>1. </a:t>
            </a:r>
            <a:r>
              <a:rPr lang="en-US" altLang="en-US" sz="3600" b="1" dirty="0" err="1" smtClean="0">
                <a:solidFill>
                  <a:srgbClr val="FFFF00"/>
                </a:solidFill>
              </a:rPr>
              <a:t>Kể</a:t>
            </a:r>
            <a:r>
              <a:rPr lang="en-US" altLang="en-US" sz="3600" b="1" dirty="0" smtClean="0">
                <a:solidFill>
                  <a:srgbClr val="FFFF00"/>
                </a:solidFill>
              </a:rPr>
              <a:t> </a:t>
            </a:r>
            <a:r>
              <a:rPr lang="en-US" altLang="en-US" sz="3600" b="1" dirty="0" err="1">
                <a:solidFill>
                  <a:srgbClr val="FFFF00"/>
                </a:solidFill>
              </a:rPr>
              <a:t>đúng</a:t>
            </a:r>
            <a:r>
              <a:rPr lang="en-US" altLang="en-US" sz="3600" b="1" dirty="0">
                <a:solidFill>
                  <a:srgbClr val="FFFF00"/>
                </a:solidFill>
              </a:rPr>
              <a:t> </a:t>
            </a:r>
            <a:r>
              <a:rPr lang="en-US" altLang="en-US" sz="3600" b="1" dirty="0" err="1">
                <a:solidFill>
                  <a:srgbClr val="FFFF00"/>
                </a:solidFill>
              </a:rPr>
              <a:t>trọng</a:t>
            </a:r>
            <a:r>
              <a:rPr lang="en-US" altLang="en-US" sz="3600" b="1" dirty="0">
                <a:solidFill>
                  <a:srgbClr val="FFFF00"/>
                </a:solidFill>
              </a:rPr>
              <a:t> </a:t>
            </a:r>
            <a:r>
              <a:rPr lang="en-US" altLang="en-US" sz="3600" b="1" dirty="0" err="1">
                <a:solidFill>
                  <a:srgbClr val="FFFF00"/>
                </a:solidFill>
              </a:rPr>
              <a:t>tâm</a:t>
            </a:r>
            <a:r>
              <a:rPr lang="en-US" altLang="en-US" sz="3600" b="1" dirty="0">
                <a:solidFill>
                  <a:srgbClr val="FFFF00"/>
                </a:solidFill>
              </a:rPr>
              <a:t>, </a:t>
            </a:r>
            <a:r>
              <a:rPr lang="en-US" altLang="en-US" sz="3600" b="1" dirty="0" err="1">
                <a:solidFill>
                  <a:srgbClr val="FFFF00"/>
                </a:solidFill>
              </a:rPr>
              <a:t>đủ</a:t>
            </a:r>
            <a:r>
              <a:rPr lang="en-US" altLang="en-US" sz="3600" b="1" dirty="0">
                <a:solidFill>
                  <a:srgbClr val="FFFF00"/>
                </a:solidFill>
              </a:rPr>
              <a:t> </a:t>
            </a:r>
            <a:r>
              <a:rPr lang="en-US" altLang="en-US" sz="3600" b="1" dirty="0" err="1">
                <a:solidFill>
                  <a:srgbClr val="FFFF00"/>
                </a:solidFill>
              </a:rPr>
              <a:t>các</a:t>
            </a:r>
            <a:r>
              <a:rPr lang="en-US" altLang="en-US" sz="3600" b="1" dirty="0">
                <a:solidFill>
                  <a:srgbClr val="FFFF00"/>
                </a:solidFill>
              </a:rPr>
              <a:t> </a:t>
            </a:r>
            <a:r>
              <a:rPr lang="en-US" altLang="en-US" sz="3600" b="1" dirty="0" err="1">
                <a:solidFill>
                  <a:srgbClr val="FFFF00"/>
                </a:solidFill>
              </a:rPr>
              <a:t>phần</a:t>
            </a:r>
            <a:r>
              <a:rPr lang="en-US" altLang="en-US" sz="3600" b="1" dirty="0">
                <a:solidFill>
                  <a:srgbClr val="FFFF00"/>
                </a:solidFill>
              </a:rPr>
              <a:t>.</a:t>
            </a:r>
            <a:br>
              <a:rPr lang="en-US" altLang="en-US" sz="3600" b="1" dirty="0">
                <a:solidFill>
                  <a:srgbClr val="FFFF00"/>
                </a:solidFill>
              </a:rPr>
            </a:br>
            <a:r>
              <a:rPr lang="en-US" altLang="en-US" sz="3600" b="1" dirty="0">
                <a:solidFill>
                  <a:srgbClr val="FFFF00"/>
                </a:solidFill>
              </a:rPr>
              <a:t>2. </a:t>
            </a:r>
            <a:r>
              <a:rPr lang="en-US" altLang="en-US" sz="3600" b="1" dirty="0" err="1">
                <a:solidFill>
                  <a:srgbClr val="FFFF00"/>
                </a:solidFill>
              </a:rPr>
              <a:t>Diễn</a:t>
            </a:r>
            <a:r>
              <a:rPr lang="en-US" altLang="en-US" sz="3600" b="1" dirty="0">
                <a:solidFill>
                  <a:srgbClr val="FFFF00"/>
                </a:solidFill>
              </a:rPr>
              <a:t> </a:t>
            </a:r>
            <a:r>
              <a:rPr lang="en-US" altLang="en-US" sz="3600" b="1" dirty="0" err="1">
                <a:solidFill>
                  <a:srgbClr val="FFFF00"/>
                </a:solidFill>
              </a:rPr>
              <a:t>đạt</a:t>
            </a:r>
            <a:r>
              <a:rPr lang="en-US" altLang="en-US" sz="3600" b="1" dirty="0">
                <a:solidFill>
                  <a:srgbClr val="FFFF00"/>
                </a:solidFill>
              </a:rPr>
              <a:t> </a:t>
            </a:r>
            <a:r>
              <a:rPr lang="en-US" altLang="en-US" sz="3600" b="1" dirty="0" err="1">
                <a:solidFill>
                  <a:srgbClr val="FFFF00"/>
                </a:solidFill>
              </a:rPr>
              <a:t>rõ</a:t>
            </a:r>
            <a:r>
              <a:rPr lang="en-US" altLang="en-US" sz="3600" b="1" dirty="0">
                <a:solidFill>
                  <a:srgbClr val="FFFF00"/>
                </a:solidFill>
              </a:rPr>
              <a:t> </a:t>
            </a:r>
            <a:r>
              <a:rPr lang="en-US" altLang="en-US" sz="3600" b="1" dirty="0" err="1">
                <a:solidFill>
                  <a:srgbClr val="FFFF00"/>
                </a:solidFill>
              </a:rPr>
              <a:t>ràng</a:t>
            </a:r>
            <a:r>
              <a:rPr lang="en-US" altLang="en-US" sz="3600" b="1" dirty="0">
                <a:solidFill>
                  <a:srgbClr val="FFFF00"/>
                </a:solidFill>
              </a:rPr>
              <a:t>, </a:t>
            </a:r>
            <a:r>
              <a:rPr lang="en-US" altLang="en-US" sz="3600" b="1" dirty="0" err="1">
                <a:solidFill>
                  <a:srgbClr val="FFFF00"/>
                </a:solidFill>
              </a:rPr>
              <a:t>dùng</a:t>
            </a:r>
            <a:r>
              <a:rPr lang="en-US" altLang="en-US" sz="3600" b="1" dirty="0">
                <a:solidFill>
                  <a:srgbClr val="FFFF00"/>
                </a:solidFill>
              </a:rPr>
              <a:t> </a:t>
            </a:r>
            <a:r>
              <a:rPr lang="en-US" altLang="en-US" sz="3600" b="1" dirty="0" err="1">
                <a:solidFill>
                  <a:srgbClr val="FFFF00"/>
                </a:solidFill>
              </a:rPr>
              <a:t>từ</a:t>
            </a:r>
            <a:r>
              <a:rPr lang="en-US" altLang="en-US" sz="3600" b="1" dirty="0">
                <a:solidFill>
                  <a:srgbClr val="FFFF00"/>
                </a:solidFill>
              </a:rPr>
              <a:t>, </a:t>
            </a:r>
            <a:r>
              <a:rPr lang="en-US" altLang="en-US" sz="3600" b="1" dirty="0" err="1">
                <a:solidFill>
                  <a:srgbClr val="FFFF00"/>
                </a:solidFill>
              </a:rPr>
              <a:t>đặt</a:t>
            </a:r>
            <a:r>
              <a:rPr lang="en-US" altLang="en-US" sz="3600" b="1" dirty="0">
                <a:solidFill>
                  <a:srgbClr val="FFFF00"/>
                </a:solidFill>
              </a:rPr>
              <a:t> </a:t>
            </a:r>
            <a:r>
              <a:rPr lang="en-US" altLang="en-US" sz="3600" b="1" dirty="0" err="1">
                <a:solidFill>
                  <a:srgbClr val="FFFF00"/>
                </a:solidFill>
              </a:rPr>
              <a:t>câu</a:t>
            </a:r>
            <a:r>
              <a:rPr lang="en-US" altLang="en-US" sz="3600" b="1" dirty="0">
                <a:solidFill>
                  <a:srgbClr val="FFFF00"/>
                </a:solidFill>
              </a:rPr>
              <a:t> </a:t>
            </a:r>
            <a:r>
              <a:rPr lang="en-US" altLang="en-US" sz="3600" b="1" dirty="0" err="1">
                <a:solidFill>
                  <a:srgbClr val="FFFF00"/>
                </a:solidFill>
              </a:rPr>
              <a:t>đúng</a:t>
            </a:r>
            <a:r>
              <a:rPr lang="en-US" altLang="en-US" sz="3600" b="1" dirty="0">
                <a:solidFill>
                  <a:srgbClr val="FFFF00"/>
                </a:solidFill>
              </a:rPr>
              <a:t>. </a:t>
            </a:r>
            <a:r>
              <a:rPr lang="en-US" altLang="en-US" sz="3600" b="1" dirty="0" err="1" smtClean="0">
                <a:solidFill>
                  <a:srgbClr val="FFFF00"/>
                </a:solidFill>
              </a:rPr>
              <a:t>Lời</a:t>
            </a:r>
            <a:r>
              <a:rPr lang="en-US" altLang="en-US" sz="3600" b="1" dirty="0" smtClean="0">
                <a:solidFill>
                  <a:srgbClr val="FFFF00"/>
                </a:solidFill>
              </a:rPr>
              <a:t> </a:t>
            </a:r>
            <a:r>
              <a:rPr lang="en-US" altLang="en-US" sz="3600" b="1" dirty="0" err="1" smtClean="0">
                <a:solidFill>
                  <a:srgbClr val="FFFF00"/>
                </a:solidFill>
              </a:rPr>
              <a:t>kể</a:t>
            </a:r>
            <a:r>
              <a:rPr lang="en-US" altLang="en-US" sz="3600" b="1" dirty="0" smtClean="0">
                <a:solidFill>
                  <a:srgbClr val="FFFF00"/>
                </a:solidFill>
              </a:rPr>
              <a:t> </a:t>
            </a:r>
            <a:r>
              <a:rPr lang="en-US" altLang="en-US" sz="3600" b="1" dirty="0" err="1" smtClean="0">
                <a:solidFill>
                  <a:srgbClr val="FFFF00"/>
                </a:solidFill>
              </a:rPr>
              <a:t>tự</a:t>
            </a:r>
            <a:r>
              <a:rPr lang="en-US" altLang="en-US" sz="3600" b="1" dirty="0" smtClean="0">
                <a:solidFill>
                  <a:srgbClr val="FFFF00"/>
                </a:solidFill>
              </a:rPr>
              <a:t> </a:t>
            </a:r>
            <a:r>
              <a:rPr lang="en-US" altLang="en-US" sz="3600" b="1" dirty="0" err="1" smtClean="0">
                <a:solidFill>
                  <a:srgbClr val="FFFF00"/>
                </a:solidFill>
              </a:rPr>
              <a:t>nhiên</a:t>
            </a:r>
            <a:r>
              <a:rPr lang="en-US" altLang="en-US" sz="3600" b="1" dirty="0" smtClean="0">
                <a:solidFill>
                  <a:srgbClr val="FFFF00"/>
                </a:solidFill>
              </a:rPr>
              <a:t>.</a:t>
            </a:r>
            <a:r>
              <a:rPr lang="en-US" altLang="en-US" sz="3600" b="1" dirty="0">
                <a:solidFill>
                  <a:srgbClr val="FFFF00"/>
                </a:solidFill>
              </a:rPr>
              <a:t/>
            </a:r>
            <a:br>
              <a:rPr lang="en-US" altLang="en-US" sz="3600" b="1" dirty="0">
                <a:solidFill>
                  <a:srgbClr val="FFFF00"/>
                </a:solidFill>
              </a:rPr>
            </a:br>
            <a:r>
              <a:rPr lang="en-US" altLang="en-US" sz="3600" b="1" dirty="0">
                <a:solidFill>
                  <a:srgbClr val="FFFF00"/>
                </a:solidFill>
              </a:rPr>
              <a:t>3. </a:t>
            </a:r>
            <a:r>
              <a:rPr lang="en-US" altLang="en-US" sz="3600" b="1" dirty="0" err="1">
                <a:solidFill>
                  <a:srgbClr val="FFFF00"/>
                </a:solidFill>
              </a:rPr>
              <a:t>Liên</a:t>
            </a:r>
            <a:r>
              <a:rPr lang="en-US" altLang="en-US" sz="3600" b="1" dirty="0">
                <a:solidFill>
                  <a:srgbClr val="FFFF00"/>
                </a:solidFill>
              </a:rPr>
              <a:t> </a:t>
            </a:r>
            <a:r>
              <a:rPr lang="en-US" altLang="en-US" sz="3600" b="1" dirty="0" err="1">
                <a:solidFill>
                  <a:srgbClr val="FFFF00"/>
                </a:solidFill>
              </a:rPr>
              <a:t>kết</a:t>
            </a:r>
            <a:r>
              <a:rPr lang="en-US" altLang="en-US" sz="3600" b="1" dirty="0">
                <a:solidFill>
                  <a:srgbClr val="FFFF00"/>
                </a:solidFill>
              </a:rPr>
              <a:t> ý </a:t>
            </a:r>
            <a:r>
              <a:rPr lang="en-US" altLang="en-US" sz="3600" b="1" dirty="0" err="1">
                <a:solidFill>
                  <a:srgbClr val="FFFF00"/>
                </a:solidFill>
              </a:rPr>
              <a:t>chặt</a:t>
            </a:r>
            <a:r>
              <a:rPr lang="en-US" altLang="en-US" sz="3600" b="1" dirty="0">
                <a:solidFill>
                  <a:srgbClr val="FFFF00"/>
                </a:solidFill>
              </a:rPr>
              <a:t> </a:t>
            </a:r>
            <a:r>
              <a:rPr lang="en-US" altLang="en-US" sz="3600" b="1" dirty="0" err="1">
                <a:solidFill>
                  <a:srgbClr val="FFFF00"/>
                </a:solidFill>
              </a:rPr>
              <a:t>chẽ</a:t>
            </a:r>
            <a:r>
              <a:rPr lang="en-US" altLang="en-US" sz="3600" b="1" dirty="0">
                <a:solidFill>
                  <a:srgbClr val="FFFF00"/>
                </a:solidFill>
              </a:rPr>
              <a:t>, </a:t>
            </a:r>
            <a:r>
              <a:rPr lang="en-US" altLang="en-US" sz="3600" b="1" dirty="0" err="1" smtClean="0">
                <a:solidFill>
                  <a:srgbClr val="FFFF00"/>
                </a:solidFill>
              </a:rPr>
              <a:t>lời</a:t>
            </a:r>
            <a:r>
              <a:rPr lang="en-US" altLang="en-US" sz="3600" b="1" dirty="0" smtClean="0">
                <a:solidFill>
                  <a:srgbClr val="FFFF00"/>
                </a:solidFill>
              </a:rPr>
              <a:t> </a:t>
            </a:r>
            <a:r>
              <a:rPr lang="en-US" altLang="en-US" sz="3600" b="1" dirty="0" err="1">
                <a:solidFill>
                  <a:srgbClr val="FFFF00"/>
                </a:solidFill>
              </a:rPr>
              <a:t>văn</a:t>
            </a:r>
            <a:r>
              <a:rPr lang="en-US" altLang="en-US" sz="3600" b="1" dirty="0">
                <a:solidFill>
                  <a:srgbClr val="FFFF00"/>
                </a:solidFill>
              </a:rPr>
              <a:t> </a:t>
            </a:r>
            <a:r>
              <a:rPr lang="en-US" altLang="en-US" sz="3600" b="1" dirty="0" err="1">
                <a:solidFill>
                  <a:srgbClr val="FFFF00"/>
                </a:solidFill>
              </a:rPr>
              <a:t>có</a:t>
            </a:r>
            <a:r>
              <a:rPr lang="en-US" altLang="en-US" sz="3600" b="1" dirty="0">
                <a:solidFill>
                  <a:srgbClr val="FFFF00"/>
                </a:solidFill>
              </a:rPr>
              <a:t> </a:t>
            </a:r>
            <a:r>
              <a:rPr lang="en-US" altLang="en-US" sz="3600" b="1" dirty="0" err="1">
                <a:solidFill>
                  <a:srgbClr val="FFFF00"/>
                </a:solidFill>
              </a:rPr>
              <a:t>hình</a:t>
            </a:r>
            <a:r>
              <a:rPr lang="en-US" altLang="en-US" sz="3600" b="1" dirty="0">
                <a:solidFill>
                  <a:srgbClr val="FFFF00"/>
                </a:solidFill>
              </a:rPr>
              <a:t> </a:t>
            </a:r>
            <a:r>
              <a:rPr lang="en-US" altLang="en-US" sz="3600" b="1" dirty="0" err="1">
                <a:solidFill>
                  <a:srgbClr val="FFFF00"/>
                </a:solidFill>
              </a:rPr>
              <a:t>ảnh</a:t>
            </a:r>
            <a:r>
              <a:rPr lang="en-US" altLang="en-US" sz="3600" b="1" dirty="0">
                <a:solidFill>
                  <a:srgbClr val="FFFF00"/>
                </a:solidFill>
              </a:rPr>
              <a:t>,  </a:t>
            </a:r>
            <a:r>
              <a:rPr lang="en-US" altLang="en-US" sz="3600" b="1" dirty="0" smtClean="0">
                <a:solidFill>
                  <a:srgbClr val="FFFF00"/>
                </a:solidFill>
              </a:rPr>
              <a:t> </a:t>
            </a:r>
            <a:r>
              <a:rPr lang="en-US" altLang="en-US" sz="3600" b="1" dirty="0" err="1" smtClean="0">
                <a:solidFill>
                  <a:srgbClr val="FFFF00"/>
                </a:solidFill>
              </a:rPr>
              <a:t>có</a:t>
            </a:r>
            <a:r>
              <a:rPr lang="en-US" altLang="en-US" sz="3600" b="1" dirty="0" smtClean="0">
                <a:solidFill>
                  <a:srgbClr val="FFFF00"/>
                </a:solidFill>
              </a:rPr>
              <a:t> </a:t>
            </a:r>
            <a:r>
              <a:rPr lang="en-US" altLang="en-US" sz="3600" b="1" dirty="0" err="1" smtClean="0">
                <a:solidFill>
                  <a:srgbClr val="FFFF00"/>
                </a:solidFill>
              </a:rPr>
              <a:t>cảm</a:t>
            </a:r>
            <a:r>
              <a:rPr lang="en-US" altLang="en-US" sz="3600" b="1" dirty="0" smtClean="0">
                <a:solidFill>
                  <a:srgbClr val="FFFF00"/>
                </a:solidFill>
              </a:rPr>
              <a:t> </a:t>
            </a:r>
            <a:r>
              <a:rPr lang="en-US" altLang="en-US" sz="3600" b="1" dirty="0" err="1" smtClean="0">
                <a:solidFill>
                  <a:srgbClr val="FFFF00"/>
                </a:solidFill>
              </a:rPr>
              <a:t>xúc</a:t>
            </a:r>
            <a:r>
              <a:rPr lang="en-US" altLang="en-US" sz="3600" b="1" dirty="0" smtClean="0">
                <a:solidFill>
                  <a:srgbClr val="FFFF00"/>
                </a:solidFill>
              </a:rPr>
              <a:t>. </a:t>
            </a:r>
            <a:r>
              <a:rPr lang="en-US" altLang="en-US" sz="3600" b="1" dirty="0">
                <a:solidFill>
                  <a:srgbClr val="FFFF00"/>
                </a:solidFill>
              </a:rPr>
              <a:t/>
            </a:r>
            <a:br>
              <a:rPr lang="en-US" altLang="en-US" sz="3600" b="1" dirty="0">
                <a:solidFill>
                  <a:srgbClr val="FFFF00"/>
                </a:solidFill>
              </a:rPr>
            </a:br>
            <a:endParaRPr lang="en-US" altLang="en-US" sz="3600" b="1" dirty="0">
              <a:solidFill>
                <a:srgbClr val="FFFF00"/>
              </a:solidFill>
            </a:endParaRPr>
          </a:p>
        </p:txBody>
      </p:sp>
      <p:graphicFrame>
        <p:nvGraphicFramePr>
          <p:cNvPr id="3" name="Diagram 2"/>
          <p:cNvGraphicFramePr/>
          <p:nvPr/>
        </p:nvGraphicFramePr>
        <p:xfrm>
          <a:off x="4655233" y="811376"/>
          <a:ext cx="5183901" cy="7199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ounded Rectangle 9"/>
          <p:cNvSpPr/>
          <p:nvPr/>
        </p:nvSpPr>
        <p:spPr bwMode="auto">
          <a:xfrm>
            <a:off x="550791" y="606000"/>
            <a:ext cx="3095222" cy="719044"/>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Rounded Rectangle 4"/>
          <p:cNvSpPr txBox="1"/>
          <p:nvPr/>
        </p:nvSpPr>
        <p:spPr bwMode="auto">
          <a:xfrm>
            <a:off x="585713" y="640921"/>
            <a:ext cx="3025381" cy="649203"/>
          </a:xfrm>
          <a:prstGeom prst="rect">
            <a:avLst/>
          </a:prstGeom>
          <a:solidFill>
            <a:schemeClr val="accent2"/>
          </a:solidFill>
        </p:spPr>
        <p:style>
          <a:lnRef idx="0">
            <a:scrgbClr r="0" g="0" b="0"/>
          </a:lnRef>
          <a:fillRef idx="0">
            <a:scrgbClr r="0" g="0" b="0"/>
          </a:fillRef>
          <a:effectRef idx="0">
            <a:scrgbClr r="0" g="0" b="0"/>
          </a:effectRef>
          <a:fontRef idx="minor">
            <a:schemeClr val="lt1"/>
          </a:fontRef>
        </p:style>
        <p:txBody>
          <a:bodyPr lIns="121904" tIns="121904" rIns="121904" bIns="121904" spcCol="1270" anchor="ctr"/>
          <a:lstStyle/>
          <a:p>
            <a:pPr algn="ctr" defTabSz="1422258" eaLnBrk="0" fontAlgn="base" hangingPunct="0">
              <a:lnSpc>
                <a:spcPct val="90000"/>
              </a:lnSpc>
              <a:spcBef>
                <a:spcPct val="0"/>
              </a:spcBef>
              <a:spcAft>
                <a:spcPct val="35000"/>
              </a:spcAft>
              <a:defRPr/>
            </a:pPr>
            <a:r>
              <a:rPr lang="en-US" sz="3200" dirty="0" err="1">
                <a:solidFill>
                  <a:prstClr val="white"/>
                </a:solidFill>
                <a:latin typeface="Calibri"/>
              </a:rPr>
              <a:t>Thi</a:t>
            </a:r>
            <a:r>
              <a:rPr lang="en-US" sz="3200" dirty="0">
                <a:solidFill>
                  <a:prstClr val="white"/>
                </a:solidFill>
                <a:latin typeface="Calibri"/>
              </a:rPr>
              <a:t> </a:t>
            </a:r>
            <a:r>
              <a:rPr lang="en-US" sz="3200" dirty="0" err="1" smtClean="0">
                <a:solidFill>
                  <a:prstClr val="white"/>
                </a:solidFill>
                <a:latin typeface="Calibri"/>
              </a:rPr>
              <a:t>kể</a:t>
            </a:r>
            <a:endParaRPr lang="en-US" sz="3200" dirty="0">
              <a:solidFill>
                <a:prstClr val="white"/>
              </a:solidFill>
              <a:latin typeface="Calibri"/>
            </a:endParaRPr>
          </a:p>
        </p:txBody>
      </p:sp>
    </p:spTree>
    <p:extLst>
      <p:ext uri="{BB962C8B-B14F-4D97-AF65-F5344CB8AC3E}">
        <p14:creationId xmlns:p14="http://schemas.microsoft.com/office/powerpoint/2010/main" val="13035649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Graphic spid="3"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oogle Shape;7898;p32">
            <a:extLst>
              <a:ext uri="{FF2B5EF4-FFF2-40B4-BE49-F238E27FC236}">
                <a16:creationId xmlns:a16="http://schemas.microsoft.com/office/drawing/2014/main" id="{80B78993-365C-4146-AD4D-85CF7FB089BA}"/>
              </a:ext>
            </a:extLst>
          </p:cNvPr>
          <p:cNvGrpSpPr/>
          <p:nvPr/>
        </p:nvGrpSpPr>
        <p:grpSpPr>
          <a:xfrm>
            <a:off x="3579962" y="641903"/>
            <a:ext cx="4528868" cy="884972"/>
            <a:chOff x="2023945" y="2856088"/>
            <a:chExt cx="5096097" cy="477025"/>
          </a:xfrm>
        </p:grpSpPr>
        <p:sp>
          <p:nvSpPr>
            <p:cNvPr id="3" name="Google Shape;7899;p32">
              <a:extLst>
                <a:ext uri="{FF2B5EF4-FFF2-40B4-BE49-F238E27FC236}">
                  <a16:creationId xmlns:a16="http://schemas.microsoft.com/office/drawing/2014/main" id="{3ABE9BF4-00E9-4DDA-A3F4-72CFDA4B1CF5}"/>
                </a:ext>
              </a:extLst>
            </p:cNvPr>
            <p:cNvSpPr/>
            <p:nvPr/>
          </p:nvSpPr>
          <p:spPr>
            <a:xfrm>
              <a:off x="2023945" y="2856088"/>
              <a:ext cx="2370647" cy="477025"/>
            </a:xfrm>
            <a:custGeom>
              <a:avLst/>
              <a:gdLst/>
              <a:ahLst/>
              <a:cxnLst/>
              <a:rect l="l" t="t" r="r" b="b"/>
              <a:pathLst>
                <a:path w="77289" h="19081" extrusionOk="0">
                  <a:moveTo>
                    <a:pt x="0" y="0"/>
                  </a:moveTo>
                  <a:lnTo>
                    <a:pt x="6105" y="9540"/>
                  </a:lnTo>
                  <a:lnTo>
                    <a:pt x="0" y="19080"/>
                  </a:lnTo>
                  <a:lnTo>
                    <a:pt x="77289" y="19080"/>
                  </a:lnTo>
                  <a:lnTo>
                    <a:pt x="72052" y="9540"/>
                  </a:lnTo>
                  <a:lnTo>
                    <a:pt x="77289"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alibri"/>
                <a:ea typeface="+mn-ea"/>
                <a:cs typeface="+mn-cs"/>
              </a:endParaRPr>
            </a:p>
          </p:txBody>
        </p:sp>
        <p:sp>
          <p:nvSpPr>
            <p:cNvPr id="4" name="Google Shape;7900;p32">
              <a:extLst>
                <a:ext uri="{FF2B5EF4-FFF2-40B4-BE49-F238E27FC236}">
                  <a16:creationId xmlns:a16="http://schemas.microsoft.com/office/drawing/2014/main" id="{A59E6DD1-BFD7-4C79-8291-087EC2D07640}"/>
                </a:ext>
              </a:extLst>
            </p:cNvPr>
            <p:cNvSpPr/>
            <p:nvPr/>
          </p:nvSpPr>
          <p:spPr>
            <a:xfrm>
              <a:off x="4749395" y="2856088"/>
              <a:ext cx="2370647" cy="477025"/>
            </a:xfrm>
            <a:custGeom>
              <a:avLst/>
              <a:gdLst/>
              <a:ahLst/>
              <a:cxnLst/>
              <a:rect l="l" t="t" r="r" b="b"/>
              <a:pathLst>
                <a:path w="77289" h="19081" extrusionOk="0">
                  <a:moveTo>
                    <a:pt x="0" y="0"/>
                  </a:moveTo>
                  <a:lnTo>
                    <a:pt x="6105" y="9540"/>
                  </a:lnTo>
                  <a:lnTo>
                    <a:pt x="0" y="19080"/>
                  </a:lnTo>
                  <a:lnTo>
                    <a:pt x="77289" y="19080"/>
                  </a:lnTo>
                  <a:lnTo>
                    <a:pt x="72052" y="9540"/>
                  </a:lnTo>
                  <a:lnTo>
                    <a:pt x="77289"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alibri"/>
                <a:ea typeface="+mn-ea"/>
                <a:cs typeface="+mn-cs"/>
              </a:endParaRPr>
            </a:p>
          </p:txBody>
        </p:sp>
        <p:sp>
          <p:nvSpPr>
            <p:cNvPr id="5" name="Google Shape;7901;p32">
              <a:extLst>
                <a:ext uri="{FF2B5EF4-FFF2-40B4-BE49-F238E27FC236}">
                  <a16:creationId xmlns:a16="http://schemas.microsoft.com/office/drawing/2014/main" id="{04E0351F-C5F2-4E0D-9EA2-CFA2FAE5009F}"/>
                </a:ext>
              </a:extLst>
            </p:cNvPr>
            <p:cNvSpPr/>
            <p:nvPr/>
          </p:nvSpPr>
          <p:spPr>
            <a:xfrm>
              <a:off x="3512770" y="2856088"/>
              <a:ext cx="2370647" cy="477025"/>
            </a:xfrm>
            <a:custGeom>
              <a:avLst/>
              <a:gdLst/>
              <a:ahLst/>
              <a:cxnLst/>
              <a:rect l="l" t="t" r="r" b="b"/>
              <a:pathLst>
                <a:path w="77289" h="19081" extrusionOk="0">
                  <a:moveTo>
                    <a:pt x="0" y="0"/>
                  </a:moveTo>
                  <a:lnTo>
                    <a:pt x="6105" y="9540"/>
                  </a:lnTo>
                  <a:lnTo>
                    <a:pt x="0" y="19080"/>
                  </a:lnTo>
                  <a:lnTo>
                    <a:pt x="77289" y="19080"/>
                  </a:lnTo>
                  <a:lnTo>
                    <a:pt x="72052" y="9540"/>
                  </a:lnTo>
                  <a:lnTo>
                    <a:pt x="77289"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alibri"/>
                <a:ea typeface="+mn-ea"/>
                <a:cs typeface="+mn-cs"/>
              </a:endParaRPr>
            </a:p>
          </p:txBody>
        </p:sp>
      </p:grpSp>
      <p:sp>
        <p:nvSpPr>
          <p:cNvPr id="6" name="TextBox 5"/>
          <p:cNvSpPr txBox="1"/>
          <p:nvPr/>
        </p:nvSpPr>
        <p:spPr>
          <a:xfrm>
            <a:off x="4485656" y="792001"/>
            <a:ext cx="294160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smtClean="0">
                <a:ln>
                  <a:noFill/>
                </a:ln>
                <a:solidFill>
                  <a:srgbClr val="000000"/>
                </a:solidFill>
                <a:effectLst/>
                <a:uLnTx/>
                <a:uFillTx/>
                <a:latin typeface="Calibri"/>
                <a:ea typeface="+mn-ea"/>
                <a:cs typeface="+mn-cs"/>
              </a:rPr>
              <a:t>Yêu</a:t>
            </a:r>
            <a:r>
              <a:rPr kumimoji="0" lang="en-US" sz="3200" b="0" i="0" u="none" strike="noStrike" kern="1200" cap="none" spc="0" normalizeH="0" baseline="0" noProof="0" dirty="0" smtClean="0">
                <a:ln>
                  <a:noFill/>
                </a:ln>
                <a:solidFill>
                  <a:srgbClr val="000000"/>
                </a:solidFill>
                <a:effectLst/>
                <a:uLnTx/>
                <a:uFillTx/>
                <a:latin typeface="Calibri"/>
                <a:ea typeface="+mn-ea"/>
                <a:cs typeface="+mn-cs"/>
              </a:rPr>
              <a:t> </a:t>
            </a:r>
            <a:r>
              <a:rPr kumimoji="0" lang="en-US" sz="3200" b="0" i="0" u="none" strike="noStrike" kern="1200" cap="none" spc="0" normalizeH="0" baseline="0" noProof="0" dirty="0" err="1" smtClean="0">
                <a:ln>
                  <a:noFill/>
                </a:ln>
                <a:solidFill>
                  <a:srgbClr val="000000"/>
                </a:solidFill>
                <a:effectLst/>
                <a:uLnTx/>
                <a:uFillTx/>
                <a:latin typeface="Calibri"/>
                <a:ea typeface="+mn-ea"/>
                <a:cs typeface="+mn-cs"/>
              </a:rPr>
              <a:t>cầu</a:t>
            </a:r>
            <a:r>
              <a:rPr kumimoji="0" lang="en-US" sz="3200" b="0" i="0" u="none" strike="noStrike" kern="1200" cap="none" spc="0" normalizeH="0" baseline="0" noProof="0" dirty="0" smtClean="0">
                <a:ln>
                  <a:noFill/>
                </a:ln>
                <a:solidFill>
                  <a:srgbClr val="000000"/>
                </a:solidFill>
                <a:effectLst/>
                <a:uLnTx/>
                <a:uFillTx/>
                <a:latin typeface="Calibri"/>
                <a:ea typeface="+mn-ea"/>
                <a:cs typeface="+mn-cs"/>
              </a:rPr>
              <a:t> </a:t>
            </a:r>
            <a:r>
              <a:rPr kumimoji="0" lang="en-US" sz="3200" b="0" i="0" u="none" strike="noStrike" kern="1200" cap="none" spc="0" normalizeH="0" baseline="0" noProof="0" dirty="0" err="1" smtClean="0">
                <a:ln>
                  <a:noFill/>
                </a:ln>
                <a:solidFill>
                  <a:srgbClr val="000000"/>
                </a:solidFill>
                <a:effectLst/>
                <a:uLnTx/>
                <a:uFillTx/>
                <a:latin typeface="Calibri"/>
                <a:ea typeface="+mn-ea"/>
                <a:cs typeface="+mn-cs"/>
              </a:rPr>
              <a:t>cần</a:t>
            </a:r>
            <a:r>
              <a:rPr kumimoji="0" lang="en-US" sz="3200" b="0" i="0" u="none" strike="noStrike" kern="1200" cap="none" spc="0" normalizeH="0" baseline="0" noProof="0" dirty="0" smtClean="0">
                <a:ln>
                  <a:noFill/>
                </a:ln>
                <a:solidFill>
                  <a:srgbClr val="000000"/>
                </a:solidFill>
                <a:effectLst/>
                <a:uLnTx/>
                <a:uFillTx/>
                <a:latin typeface="Calibri"/>
                <a:ea typeface="+mn-ea"/>
                <a:cs typeface="+mn-cs"/>
              </a:rPr>
              <a:t> </a:t>
            </a:r>
            <a:r>
              <a:rPr kumimoji="0" lang="en-US" sz="3200" b="0" i="0" u="none" strike="noStrike" kern="1200" cap="none" spc="0" normalizeH="0" baseline="0" noProof="0" dirty="0" err="1" smtClean="0">
                <a:ln>
                  <a:noFill/>
                </a:ln>
                <a:solidFill>
                  <a:srgbClr val="000000"/>
                </a:solidFill>
                <a:effectLst/>
                <a:uLnTx/>
                <a:uFillTx/>
                <a:latin typeface="Calibri"/>
                <a:ea typeface="+mn-ea"/>
                <a:cs typeface="+mn-cs"/>
              </a:rPr>
              <a:t>đạt</a:t>
            </a:r>
            <a:endParaRPr kumimoji="0" lang="en-US" sz="3200" b="0" i="0" u="none" strike="noStrike" kern="1200" cap="none" spc="0" normalizeH="0" baseline="0" noProof="0" dirty="0">
              <a:ln>
                <a:noFill/>
              </a:ln>
              <a:solidFill>
                <a:srgbClr val="000000"/>
              </a:solidFill>
              <a:effectLst/>
              <a:uLnTx/>
              <a:uFillTx/>
              <a:latin typeface="Calibri"/>
              <a:ea typeface="+mn-ea"/>
              <a:cs typeface="+mn-cs"/>
            </a:endParaRPr>
          </a:p>
        </p:txBody>
      </p:sp>
      <p:graphicFrame>
        <p:nvGraphicFramePr>
          <p:cNvPr id="8" name="Diagram 7"/>
          <p:cNvGraphicFramePr/>
          <p:nvPr>
            <p:extLst/>
          </p:nvPr>
        </p:nvGraphicFramePr>
        <p:xfrm>
          <a:off x="1354346" y="1984075"/>
          <a:ext cx="10481096" cy="25447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41036510"/>
      </p:ext>
    </p:extLst>
  </p:cSld>
  <p:clrMapOvr>
    <a:masterClrMapping/>
  </p:clrMapOvr>
  <p:transition spd="slow" advClick="0" advTm="1000">
    <p:comb/>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7587" name="Text Box 6"/>
          <p:cNvSpPr txBox="1">
            <a:spLocks noChangeArrowheads="1"/>
          </p:cNvSpPr>
          <p:nvPr/>
        </p:nvSpPr>
        <p:spPr bwMode="auto">
          <a:xfrm>
            <a:off x="3046500" y="3143978"/>
            <a:ext cx="5944976"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defTabSz="914583" fontAlgn="base">
              <a:spcBef>
                <a:spcPct val="50000"/>
              </a:spcBef>
              <a:spcAft>
                <a:spcPct val="0"/>
              </a:spcAft>
              <a:buNone/>
            </a:pPr>
            <a:endParaRPr lang="en-US" altLang="en-US" sz="1800">
              <a:solidFill>
                <a:srgbClr val="000000"/>
              </a:solidFill>
            </a:endParaRPr>
          </a:p>
        </p:txBody>
      </p:sp>
      <p:sp>
        <p:nvSpPr>
          <p:cNvPr id="67588" name="Text Box 9"/>
          <p:cNvSpPr txBox="1">
            <a:spLocks noChangeArrowheads="1"/>
          </p:cNvSpPr>
          <p:nvPr/>
        </p:nvSpPr>
        <p:spPr bwMode="auto">
          <a:xfrm>
            <a:off x="2741630" y="1895914"/>
            <a:ext cx="6783370" cy="584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defTabSz="914583" fontAlgn="base">
              <a:spcBef>
                <a:spcPct val="50000"/>
              </a:spcBef>
              <a:spcAft>
                <a:spcPct val="0"/>
              </a:spcAft>
              <a:buNone/>
            </a:pPr>
            <a:r>
              <a:rPr lang="en-US" altLang="en-US" sz="3201" b="1" u="sng" dirty="0" err="1" smtClean="0">
                <a:solidFill>
                  <a:srgbClr val="0000FF"/>
                </a:solidFill>
                <a:latin typeface="Times New Roman" panose="02020603050405020304" pitchFamily="18" charset="0"/>
                <a:cs typeface="Times New Roman" panose="02020603050405020304" pitchFamily="18" charset="0"/>
              </a:rPr>
              <a:t>Hoạt</a:t>
            </a:r>
            <a:r>
              <a:rPr lang="en-US" altLang="en-US" sz="3201" b="1" u="sng" dirty="0" smtClean="0">
                <a:solidFill>
                  <a:srgbClr val="0000FF"/>
                </a:solidFill>
                <a:latin typeface="Times New Roman" panose="02020603050405020304" pitchFamily="18" charset="0"/>
                <a:cs typeface="Times New Roman" panose="02020603050405020304" pitchFamily="18" charset="0"/>
              </a:rPr>
              <a:t> </a:t>
            </a:r>
            <a:r>
              <a:rPr lang="en-US" altLang="en-US" sz="3201" b="1" u="sng" dirty="0" err="1" smtClean="0">
                <a:solidFill>
                  <a:srgbClr val="0000FF"/>
                </a:solidFill>
                <a:latin typeface="Times New Roman" panose="02020603050405020304" pitchFamily="18" charset="0"/>
                <a:cs typeface="Times New Roman" panose="02020603050405020304" pitchFamily="18" charset="0"/>
              </a:rPr>
              <a:t>động</a:t>
            </a:r>
            <a:r>
              <a:rPr lang="en-US" altLang="en-US" sz="3201" b="1" u="sng" dirty="0" smtClean="0">
                <a:solidFill>
                  <a:srgbClr val="0000FF"/>
                </a:solidFill>
                <a:latin typeface="Times New Roman" panose="02020603050405020304" pitchFamily="18" charset="0"/>
                <a:cs typeface="Times New Roman" panose="02020603050405020304" pitchFamily="18" charset="0"/>
              </a:rPr>
              <a:t> </a:t>
            </a:r>
            <a:r>
              <a:rPr lang="en-US" altLang="en-US" sz="3201" b="1" u="sng" dirty="0" err="1" smtClean="0">
                <a:solidFill>
                  <a:srgbClr val="0000FF"/>
                </a:solidFill>
                <a:latin typeface="Times New Roman" panose="02020603050405020304" pitchFamily="18" charset="0"/>
                <a:cs typeface="Times New Roman" panose="02020603050405020304" pitchFamily="18" charset="0"/>
              </a:rPr>
              <a:t>tiếp</a:t>
            </a:r>
            <a:r>
              <a:rPr lang="en-US" altLang="en-US" sz="3201" b="1" u="sng" dirty="0" smtClean="0">
                <a:solidFill>
                  <a:srgbClr val="0000FF"/>
                </a:solidFill>
                <a:latin typeface="Times New Roman" panose="02020603050405020304" pitchFamily="18" charset="0"/>
                <a:cs typeface="Times New Roman" panose="02020603050405020304" pitchFamily="18" charset="0"/>
              </a:rPr>
              <a:t> </a:t>
            </a:r>
            <a:r>
              <a:rPr lang="en-US" altLang="en-US" sz="3201" b="1" u="sng" dirty="0" err="1" smtClean="0">
                <a:solidFill>
                  <a:srgbClr val="0000FF"/>
                </a:solidFill>
                <a:latin typeface="Times New Roman" panose="02020603050405020304" pitchFamily="18" charset="0"/>
                <a:cs typeface="Times New Roman" panose="02020603050405020304" pitchFamily="18" charset="0"/>
              </a:rPr>
              <a:t>nối</a:t>
            </a:r>
            <a:r>
              <a:rPr lang="en-US" altLang="en-US" sz="3201" b="1" u="sng" dirty="0" smtClean="0">
                <a:solidFill>
                  <a:srgbClr val="0000FF"/>
                </a:solidFill>
                <a:latin typeface="Times New Roman" panose="02020603050405020304" pitchFamily="18" charset="0"/>
                <a:cs typeface="Times New Roman" panose="02020603050405020304" pitchFamily="18" charset="0"/>
              </a:rPr>
              <a:t>:</a:t>
            </a:r>
            <a:endParaRPr lang="en-US" altLang="en-US" sz="3201" b="1" u="sng" dirty="0">
              <a:solidFill>
                <a:srgbClr val="0000FF"/>
              </a:solidFill>
              <a:latin typeface="Times New Roman" panose="02020603050405020304" pitchFamily="18" charset="0"/>
              <a:cs typeface="Times New Roman" panose="02020603050405020304" pitchFamily="18" charset="0"/>
            </a:endParaRPr>
          </a:p>
        </p:txBody>
      </p:sp>
      <p:sp>
        <p:nvSpPr>
          <p:cNvPr id="22533" name="TextBox 6"/>
          <p:cNvSpPr txBox="1">
            <a:spLocks noChangeArrowheads="1"/>
          </p:cNvSpPr>
          <p:nvPr/>
        </p:nvSpPr>
        <p:spPr bwMode="auto">
          <a:xfrm>
            <a:off x="1164566" y="2789884"/>
            <a:ext cx="10731260" cy="1077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defTabSz="914583" fontAlgn="base">
              <a:spcBef>
                <a:spcPct val="0"/>
              </a:spcBef>
              <a:spcAft>
                <a:spcPct val="0"/>
              </a:spcAft>
              <a:buNone/>
              <a:defRPr/>
            </a:pPr>
            <a:r>
              <a:rPr lang="en-CA" altLang="en-US" sz="3201" b="1" dirty="0" err="1">
                <a:solidFill>
                  <a:srgbClr val="DAEDEF">
                    <a:lumMod val="25000"/>
                  </a:srgbClr>
                </a:solidFill>
                <a:latin typeface="Times New Roman" panose="02020603050405020304" pitchFamily="18" charset="0"/>
                <a:cs typeface="Times New Roman" panose="02020603050405020304" pitchFamily="18" charset="0"/>
              </a:rPr>
              <a:t>Về</a:t>
            </a:r>
            <a:r>
              <a:rPr lang="en-CA" altLang="en-US" sz="3201" b="1" dirty="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a:solidFill>
                  <a:srgbClr val="DAEDEF">
                    <a:lumMod val="25000"/>
                  </a:srgbClr>
                </a:solidFill>
                <a:latin typeface="Times New Roman" panose="02020603050405020304" pitchFamily="18" charset="0"/>
                <a:cs typeface="Times New Roman" panose="02020603050405020304" pitchFamily="18" charset="0"/>
              </a:rPr>
              <a:t>nhà</a:t>
            </a:r>
            <a:r>
              <a:rPr lang="en-CA" altLang="en-US" sz="3201" b="1" dirty="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a:solidFill>
                  <a:srgbClr val="DAEDEF">
                    <a:lumMod val="25000"/>
                  </a:srgbClr>
                </a:solidFill>
                <a:latin typeface="Times New Roman" panose="02020603050405020304" pitchFamily="18" charset="0"/>
                <a:cs typeface="Times New Roman" panose="02020603050405020304" pitchFamily="18" charset="0"/>
              </a:rPr>
              <a:t>hoàn</a:t>
            </a:r>
            <a:r>
              <a:rPr lang="en-CA" altLang="en-US" sz="3201" b="1" dirty="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a:solidFill>
                  <a:srgbClr val="DAEDEF">
                    <a:lumMod val="25000"/>
                  </a:srgbClr>
                </a:solidFill>
                <a:latin typeface="Times New Roman" panose="02020603050405020304" pitchFamily="18" charset="0"/>
                <a:cs typeface="Times New Roman" panose="02020603050405020304" pitchFamily="18" charset="0"/>
              </a:rPr>
              <a:t>chỉnh</a:t>
            </a:r>
            <a:r>
              <a:rPr lang="en-CA" altLang="en-US" sz="3201" b="1" dirty="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a:solidFill>
                  <a:srgbClr val="DAEDEF">
                    <a:lumMod val="25000"/>
                  </a:srgbClr>
                </a:solidFill>
                <a:latin typeface="Times New Roman" panose="02020603050405020304" pitchFamily="18" charset="0"/>
                <a:cs typeface="Times New Roman" panose="02020603050405020304" pitchFamily="18" charset="0"/>
              </a:rPr>
              <a:t>lại</a:t>
            </a:r>
            <a:r>
              <a:rPr lang="en-CA" altLang="en-US" sz="3201" b="1" dirty="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smtClean="0">
                <a:solidFill>
                  <a:srgbClr val="DAEDEF">
                    <a:lumMod val="25000"/>
                  </a:srgbClr>
                </a:solidFill>
                <a:latin typeface="Times New Roman" panose="02020603050405020304" pitchFamily="18" charset="0"/>
                <a:cs typeface="Times New Roman" panose="02020603050405020304" pitchFamily="18" charset="0"/>
              </a:rPr>
              <a:t>bài</a:t>
            </a:r>
            <a:r>
              <a:rPr lang="en-CA" altLang="en-US" sz="3201" b="1" dirty="0" smtClean="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smtClean="0">
                <a:solidFill>
                  <a:srgbClr val="DAEDEF">
                    <a:lumMod val="25000"/>
                  </a:srgbClr>
                </a:solidFill>
                <a:latin typeface="Times New Roman" panose="02020603050405020304" pitchFamily="18" charset="0"/>
                <a:cs typeface="Times New Roman" panose="02020603050405020304" pitchFamily="18" charset="0"/>
              </a:rPr>
              <a:t>nói</a:t>
            </a:r>
            <a:r>
              <a:rPr lang="en-CA" altLang="en-US" sz="3201" b="1" dirty="0" smtClean="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smtClean="0">
                <a:solidFill>
                  <a:srgbClr val="DAEDEF">
                    <a:lumMod val="25000"/>
                  </a:srgbClr>
                </a:solidFill>
                <a:latin typeface="Times New Roman" panose="02020603050405020304" pitchFamily="18" charset="0"/>
                <a:cs typeface="Times New Roman" panose="02020603050405020304" pitchFamily="18" charset="0"/>
              </a:rPr>
              <a:t>về</a:t>
            </a:r>
            <a:r>
              <a:rPr lang="en-CA" altLang="en-US" sz="3201" b="1" dirty="0" smtClean="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smtClean="0">
                <a:solidFill>
                  <a:srgbClr val="DAEDEF">
                    <a:lumMod val="25000"/>
                  </a:srgbClr>
                </a:solidFill>
                <a:latin typeface="Times New Roman" panose="02020603050405020304" pitchFamily="18" charset="0"/>
                <a:cs typeface="Times New Roman" panose="02020603050405020304" pitchFamily="18" charset="0"/>
              </a:rPr>
              <a:t>thành</a:t>
            </a:r>
            <a:r>
              <a:rPr lang="en-CA" altLang="en-US" sz="3201" b="1" dirty="0" smtClean="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smtClean="0">
                <a:solidFill>
                  <a:srgbClr val="DAEDEF">
                    <a:lumMod val="25000"/>
                  </a:srgbClr>
                </a:solidFill>
                <a:latin typeface="Times New Roman" panose="02020603050405020304" pitchFamily="18" charset="0"/>
                <a:cs typeface="Times New Roman" panose="02020603050405020304" pitchFamily="18" charset="0"/>
              </a:rPr>
              <a:t>thị</a:t>
            </a:r>
            <a:r>
              <a:rPr lang="en-CA" altLang="en-US" sz="3201" b="1" dirty="0" smtClean="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smtClean="0">
                <a:solidFill>
                  <a:srgbClr val="DAEDEF">
                    <a:lumMod val="25000"/>
                  </a:srgbClr>
                </a:solidFill>
                <a:latin typeface="Times New Roman" panose="02020603050405020304" pitchFamily="18" charset="0"/>
                <a:cs typeface="Times New Roman" panose="02020603050405020304" pitchFamily="18" charset="0"/>
              </a:rPr>
              <a:t>hoặc</a:t>
            </a:r>
            <a:r>
              <a:rPr lang="en-CA" altLang="en-US" sz="3201" b="1" dirty="0" smtClean="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smtClean="0">
                <a:solidFill>
                  <a:srgbClr val="DAEDEF">
                    <a:lumMod val="25000"/>
                  </a:srgbClr>
                </a:solidFill>
                <a:latin typeface="Times New Roman" panose="02020603050405020304" pitchFamily="18" charset="0"/>
                <a:cs typeface="Times New Roman" panose="02020603050405020304" pitchFamily="18" charset="0"/>
              </a:rPr>
              <a:t>nông</a:t>
            </a:r>
            <a:r>
              <a:rPr lang="en-CA" altLang="en-US" sz="3201" b="1" dirty="0" smtClean="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smtClean="0">
                <a:solidFill>
                  <a:srgbClr val="DAEDEF">
                    <a:lumMod val="25000"/>
                  </a:srgbClr>
                </a:solidFill>
                <a:latin typeface="Times New Roman" panose="02020603050405020304" pitchFamily="18" charset="0"/>
                <a:cs typeface="Times New Roman" panose="02020603050405020304" pitchFamily="18" charset="0"/>
              </a:rPr>
              <a:t>thôn</a:t>
            </a:r>
            <a:r>
              <a:rPr lang="en-CA" altLang="en-US" sz="3201" b="1" dirty="0" smtClean="0">
                <a:solidFill>
                  <a:srgbClr val="DAEDEF">
                    <a:lumMod val="25000"/>
                  </a:srgbClr>
                </a:solidFill>
                <a:latin typeface="Times New Roman" panose="02020603050405020304" pitchFamily="18" charset="0"/>
                <a:cs typeface="Times New Roman" panose="02020603050405020304" pitchFamily="18" charset="0"/>
              </a:rPr>
              <a:t>. </a:t>
            </a:r>
            <a:endParaRPr lang="en-CA" altLang="en-US" sz="3201" b="1" dirty="0">
              <a:solidFill>
                <a:srgbClr val="DAEDEF">
                  <a:lumMod val="25000"/>
                </a:srgbClr>
              </a:solidFill>
              <a:latin typeface="Times New Roman" panose="02020603050405020304" pitchFamily="18" charset="0"/>
              <a:cs typeface="Times New Roman" panose="02020603050405020304" pitchFamily="18" charset="0"/>
            </a:endParaRPr>
          </a:p>
          <a:p>
            <a:pPr defTabSz="914583" fontAlgn="base">
              <a:spcBef>
                <a:spcPct val="0"/>
              </a:spcBef>
              <a:spcAft>
                <a:spcPct val="0"/>
              </a:spcAft>
              <a:buNone/>
              <a:defRPr/>
            </a:pPr>
            <a:r>
              <a:rPr lang="en-CA" altLang="en-US" sz="3201" b="1" dirty="0" err="1">
                <a:solidFill>
                  <a:srgbClr val="DAEDEF">
                    <a:lumMod val="25000"/>
                  </a:srgbClr>
                </a:solidFill>
                <a:latin typeface="Times New Roman" panose="02020603050405020304" pitchFamily="18" charset="0"/>
                <a:cs typeface="Times New Roman" panose="02020603050405020304" pitchFamily="18" charset="0"/>
              </a:rPr>
              <a:t>Xem</a:t>
            </a:r>
            <a:r>
              <a:rPr lang="en-CA" altLang="en-US" sz="3201" b="1" dirty="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a:solidFill>
                  <a:srgbClr val="DAEDEF">
                    <a:lumMod val="25000"/>
                  </a:srgbClr>
                </a:solidFill>
                <a:latin typeface="Times New Roman" panose="02020603050405020304" pitchFamily="18" charset="0"/>
                <a:cs typeface="Times New Roman" panose="02020603050405020304" pitchFamily="18" charset="0"/>
              </a:rPr>
              <a:t>trước</a:t>
            </a:r>
            <a:r>
              <a:rPr lang="en-CA" altLang="en-US" sz="3201" b="1" dirty="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a:solidFill>
                  <a:srgbClr val="DAEDEF">
                    <a:lumMod val="25000"/>
                  </a:srgbClr>
                </a:solidFill>
                <a:latin typeface="Times New Roman" panose="02020603050405020304" pitchFamily="18" charset="0"/>
                <a:cs typeface="Times New Roman" panose="02020603050405020304" pitchFamily="18" charset="0"/>
              </a:rPr>
              <a:t>bài</a:t>
            </a:r>
            <a:r>
              <a:rPr lang="en-CA" altLang="en-US" sz="3201" b="1" dirty="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a:solidFill>
                  <a:srgbClr val="DAEDEF">
                    <a:lumMod val="25000"/>
                  </a:srgbClr>
                </a:solidFill>
                <a:latin typeface="Times New Roman" panose="02020603050405020304" pitchFamily="18" charset="0"/>
                <a:cs typeface="Times New Roman" panose="02020603050405020304" pitchFamily="18" charset="0"/>
              </a:rPr>
              <a:t>sau</a:t>
            </a:r>
            <a:r>
              <a:rPr lang="en-CA" altLang="en-US" sz="3201" b="1" dirty="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a:solidFill>
                  <a:srgbClr val="DAEDEF">
                    <a:lumMod val="25000"/>
                  </a:srgbClr>
                </a:solidFill>
                <a:latin typeface="Times New Roman" panose="02020603050405020304" pitchFamily="18" charset="0"/>
                <a:cs typeface="Times New Roman" panose="02020603050405020304" pitchFamily="18" charset="0"/>
              </a:rPr>
              <a:t>Viết</a:t>
            </a:r>
            <a:r>
              <a:rPr lang="en-CA" altLang="en-US" sz="3201" b="1" dirty="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a:solidFill>
                  <a:srgbClr val="DAEDEF">
                    <a:lumMod val="25000"/>
                  </a:srgbClr>
                </a:solidFill>
                <a:latin typeface="Times New Roman" panose="02020603050405020304" pitchFamily="18" charset="0"/>
                <a:cs typeface="Times New Roman" panose="02020603050405020304" pitchFamily="18" charset="0"/>
              </a:rPr>
              <a:t>về</a:t>
            </a:r>
            <a:r>
              <a:rPr lang="en-CA" altLang="en-US" sz="3201" b="1" dirty="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a:solidFill>
                  <a:srgbClr val="DAEDEF">
                    <a:lumMod val="25000"/>
                  </a:srgbClr>
                </a:solidFill>
                <a:latin typeface="Times New Roman" panose="02020603050405020304" pitchFamily="18" charset="0"/>
                <a:cs typeface="Times New Roman" panose="02020603050405020304" pitchFamily="18" charset="0"/>
              </a:rPr>
              <a:t>Thành</a:t>
            </a:r>
            <a:r>
              <a:rPr lang="en-CA" altLang="en-US" sz="3201" b="1" dirty="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a:solidFill>
                  <a:srgbClr val="DAEDEF">
                    <a:lumMod val="25000"/>
                  </a:srgbClr>
                </a:solidFill>
                <a:latin typeface="Times New Roman" panose="02020603050405020304" pitchFamily="18" charset="0"/>
                <a:cs typeface="Times New Roman" panose="02020603050405020304" pitchFamily="18" charset="0"/>
              </a:rPr>
              <a:t>thị</a:t>
            </a:r>
            <a:r>
              <a:rPr lang="en-CA" altLang="en-US" sz="3201" b="1" dirty="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a:solidFill>
                  <a:srgbClr val="DAEDEF">
                    <a:lumMod val="25000"/>
                  </a:srgbClr>
                </a:solidFill>
                <a:latin typeface="Times New Roman" panose="02020603050405020304" pitchFamily="18" charset="0"/>
                <a:cs typeface="Times New Roman" panose="02020603050405020304" pitchFamily="18" charset="0"/>
              </a:rPr>
              <a:t>nông</a:t>
            </a:r>
            <a:r>
              <a:rPr lang="en-CA" altLang="en-US" sz="3201" b="1" dirty="0">
                <a:solidFill>
                  <a:srgbClr val="DAEDEF">
                    <a:lumMod val="25000"/>
                  </a:srgbClr>
                </a:solidFill>
                <a:latin typeface="Times New Roman" panose="02020603050405020304" pitchFamily="18" charset="0"/>
                <a:cs typeface="Times New Roman" panose="02020603050405020304" pitchFamily="18" charset="0"/>
              </a:rPr>
              <a:t> </a:t>
            </a:r>
            <a:r>
              <a:rPr lang="en-CA" altLang="en-US" sz="3201" b="1" dirty="0" err="1">
                <a:solidFill>
                  <a:srgbClr val="DAEDEF">
                    <a:lumMod val="25000"/>
                  </a:srgbClr>
                </a:solidFill>
                <a:latin typeface="Times New Roman" panose="02020603050405020304" pitchFamily="18" charset="0"/>
                <a:cs typeface="Times New Roman" panose="02020603050405020304" pitchFamily="18" charset="0"/>
              </a:rPr>
              <a:t>thôn</a:t>
            </a:r>
            <a:r>
              <a:rPr lang="en-CA" altLang="en-US" sz="3201" b="1" dirty="0">
                <a:solidFill>
                  <a:srgbClr val="DAEDEF">
                    <a:lumMod val="25000"/>
                  </a:srgbClr>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598475010"/>
      </p:ext>
    </p:extLst>
  </p:cSld>
  <p:clrMapOvr>
    <a:overrideClrMapping bg1="lt1" tx1="dk1" bg2="lt2" tx2="dk2" accent1="accent1" accent2="accent2" accent3="accent3" accent4="accent4" accent5="accent5" accent6="accent6" hlink="hlink" folHlink="folHlink"/>
  </p:clrMapOvr>
  <p:transition spd="slow" advClick="0" advTm="1000">
    <p:comb/>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1857708" y="3048706"/>
            <a:ext cx="8536376" cy="955372"/>
          </a:xfrm>
          <a:prstGeom prst="rect">
            <a:avLst/>
          </a:prstGeom>
          <a:noFill/>
        </p:spPr>
        <p:txBody>
          <a:bodyPr wrap="none">
            <a:prstTxWarp prst="textChevron">
              <a:avLst>
                <a:gd name="adj" fmla="val 0"/>
              </a:avLst>
            </a:prstTxWarp>
            <a:spAutoFit/>
            <a:scene3d>
              <a:camera prst="orthographicFront"/>
              <a:lightRig rig="glow" dir="tl">
                <a:rot lat="0" lon="0" rev="5400000"/>
              </a:lightRig>
            </a:scene3d>
            <a:sp3d contourW="12700">
              <a:bevelT w="25400" h="25400"/>
              <a:contourClr>
                <a:schemeClr val="accent6">
                  <a:shade val="73000"/>
                </a:schemeClr>
              </a:contourClr>
            </a:sp3d>
          </a:bodyPr>
          <a:lstStyle/>
          <a:p>
            <a:pPr defTabSz="914583">
              <a:defRPr/>
            </a:pPr>
            <a:r>
              <a:rPr lang="en-US" sz="5401" b="1" dirty="0" err="1">
                <a:ln w="11430"/>
                <a:solidFill>
                  <a:srgbClr val="FF0000"/>
                </a:solidFill>
                <a:effectLst>
                  <a:outerShdw blurRad="80000" dist="40000" dir="5040000" algn="tl">
                    <a:srgbClr val="000000">
                      <a:alpha val="30000"/>
                    </a:srgbClr>
                  </a:outerShdw>
                </a:effectLst>
                <a:latin typeface="Arial" charset="0"/>
                <a:cs typeface="Times New Roman" pitchFamily="18" charset="0"/>
              </a:rPr>
              <a:t>Chúc</a:t>
            </a:r>
            <a:r>
              <a:rPr lang="en-US" sz="5401" b="1" dirty="0">
                <a:ln w="11430"/>
                <a:solidFill>
                  <a:srgbClr val="FF0000"/>
                </a:solidFill>
                <a:effectLst>
                  <a:outerShdw blurRad="80000" dist="40000" dir="5040000" algn="tl">
                    <a:srgbClr val="000000">
                      <a:alpha val="30000"/>
                    </a:srgbClr>
                  </a:outerShdw>
                </a:effectLst>
                <a:latin typeface="Arial" charset="0"/>
                <a:cs typeface="Times New Roman" pitchFamily="18" charset="0"/>
              </a:rPr>
              <a:t> </a:t>
            </a:r>
            <a:r>
              <a:rPr lang="en-US" sz="5401" b="1" dirty="0" err="1">
                <a:ln w="11430"/>
                <a:solidFill>
                  <a:srgbClr val="FF0000"/>
                </a:solidFill>
                <a:effectLst>
                  <a:outerShdw blurRad="80000" dist="40000" dir="5040000" algn="tl">
                    <a:srgbClr val="000000">
                      <a:alpha val="30000"/>
                    </a:srgbClr>
                  </a:outerShdw>
                </a:effectLst>
                <a:latin typeface="Arial" charset="0"/>
                <a:cs typeface="Times New Roman" pitchFamily="18" charset="0"/>
              </a:rPr>
              <a:t>các</a:t>
            </a:r>
            <a:r>
              <a:rPr lang="en-US" sz="5401" b="1" dirty="0">
                <a:ln w="11430"/>
                <a:solidFill>
                  <a:srgbClr val="FF0000"/>
                </a:solidFill>
                <a:effectLst>
                  <a:outerShdw blurRad="80000" dist="40000" dir="5040000" algn="tl">
                    <a:srgbClr val="000000">
                      <a:alpha val="30000"/>
                    </a:srgbClr>
                  </a:outerShdw>
                </a:effectLst>
                <a:latin typeface="Arial" charset="0"/>
                <a:cs typeface="Times New Roman" pitchFamily="18" charset="0"/>
              </a:rPr>
              <a:t> </a:t>
            </a:r>
            <a:r>
              <a:rPr lang="en-US" sz="5401" b="1" dirty="0" err="1">
                <a:ln w="11430"/>
                <a:solidFill>
                  <a:srgbClr val="FF0000"/>
                </a:solidFill>
                <a:effectLst>
                  <a:outerShdw blurRad="80000" dist="40000" dir="5040000" algn="tl">
                    <a:srgbClr val="000000">
                      <a:alpha val="30000"/>
                    </a:srgbClr>
                  </a:outerShdw>
                </a:effectLst>
                <a:latin typeface="Arial" charset="0"/>
                <a:cs typeface="Times New Roman" pitchFamily="18" charset="0"/>
              </a:rPr>
              <a:t>em</a:t>
            </a:r>
            <a:r>
              <a:rPr lang="en-US" sz="5401" b="1" dirty="0">
                <a:ln w="11430"/>
                <a:solidFill>
                  <a:srgbClr val="FF0000"/>
                </a:solidFill>
                <a:effectLst>
                  <a:outerShdw blurRad="80000" dist="40000" dir="5040000" algn="tl">
                    <a:srgbClr val="000000">
                      <a:alpha val="30000"/>
                    </a:srgbClr>
                  </a:outerShdw>
                </a:effectLst>
                <a:latin typeface="Arial" charset="0"/>
                <a:cs typeface="Times New Roman" pitchFamily="18" charset="0"/>
              </a:rPr>
              <a:t> </a:t>
            </a:r>
            <a:r>
              <a:rPr lang="en-US" sz="5401" b="1" dirty="0" err="1">
                <a:ln w="11430"/>
                <a:solidFill>
                  <a:srgbClr val="FF0000"/>
                </a:solidFill>
                <a:effectLst>
                  <a:outerShdw blurRad="80000" dist="40000" dir="5040000" algn="tl">
                    <a:srgbClr val="000000">
                      <a:alpha val="30000"/>
                    </a:srgbClr>
                  </a:outerShdw>
                </a:effectLst>
                <a:latin typeface="Arial" charset="0"/>
                <a:cs typeface="Times New Roman" pitchFamily="18" charset="0"/>
              </a:rPr>
              <a:t>chăm</a:t>
            </a:r>
            <a:r>
              <a:rPr lang="en-US" sz="5401" b="1" dirty="0">
                <a:ln w="11430"/>
                <a:solidFill>
                  <a:srgbClr val="FF0000"/>
                </a:solidFill>
                <a:effectLst>
                  <a:outerShdw blurRad="80000" dist="40000" dir="5040000" algn="tl">
                    <a:srgbClr val="000000">
                      <a:alpha val="30000"/>
                    </a:srgbClr>
                  </a:outerShdw>
                </a:effectLst>
                <a:latin typeface="Arial" charset="0"/>
                <a:cs typeface="Times New Roman" pitchFamily="18" charset="0"/>
              </a:rPr>
              <a:t> </a:t>
            </a:r>
            <a:r>
              <a:rPr lang="en-US" sz="5401" b="1" dirty="0" err="1">
                <a:ln w="11430"/>
                <a:solidFill>
                  <a:srgbClr val="FF0000"/>
                </a:solidFill>
                <a:effectLst>
                  <a:outerShdw blurRad="80000" dist="40000" dir="5040000" algn="tl">
                    <a:srgbClr val="000000">
                      <a:alpha val="30000"/>
                    </a:srgbClr>
                  </a:outerShdw>
                </a:effectLst>
                <a:latin typeface="Arial" charset="0"/>
                <a:cs typeface="Times New Roman" pitchFamily="18" charset="0"/>
              </a:rPr>
              <a:t>ngoan</a:t>
            </a:r>
            <a:r>
              <a:rPr lang="en-US" sz="5401" b="1" dirty="0">
                <a:ln w="11430"/>
                <a:solidFill>
                  <a:srgbClr val="FF0000"/>
                </a:solidFill>
                <a:effectLst>
                  <a:outerShdw blurRad="80000" dist="40000" dir="5040000" algn="tl">
                    <a:srgbClr val="000000">
                      <a:alpha val="30000"/>
                    </a:srgbClr>
                  </a:outerShdw>
                </a:effectLst>
                <a:latin typeface="Arial" charset="0"/>
                <a:cs typeface="Times New Roman" pitchFamily="18" charset="0"/>
              </a:rPr>
              <a:t>, </a:t>
            </a:r>
            <a:r>
              <a:rPr lang="en-US" sz="5401" b="1" dirty="0" err="1">
                <a:ln w="11430"/>
                <a:solidFill>
                  <a:srgbClr val="FF0000"/>
                </a:solidFill>
                <a:effectLst>
                  <a:outerShdw blurRad="80000" dist="40000" dir="5040000" algn="tl">
                    <a:srgbClr val="000000">
                      <a:alpha val="30000"/>
                    </a:srgbClr>
                  </a:outerShdw>
                </a:effectLst>
                <a:latin typeface="Arial" charset="0"/>
                <a:cs typeface="Times New Roman" pitchFamily="18" charset="0"/>
              </a:rPr>
              <a:t>học</a:t>
            </a:r>
            <a:r>
              <a:rPr lang="en-US" sz="5401" b="1" dirty="0">
                <a:ln w="11430"/>
                <a:solidFill>
                  <a:srgbClr val="FF0000"/>
                </a:solidFill>
                <a:effectLst>
                  <a:outerShdw blurRad="80000" dist="40000" dir="5040000" algn="tl">
                    <a:srgbClr val="000000">
                      <a:alpha val="30000"/>
                    </a:srgbClr>
                  </a:outerShdw>
                </a:effectLst>
                <a:latin typeface="Arial" charset="0"/>
                <a:cs typeface="Times New Roman" pitchFamily="18" charset="0"/>
              </a:rPr>
              <a:t> </a:t>
            </a:r>
            <a:r>
              <a:rPr lang="en-US" sz="5401" b="1" dirty="0" err="1">
                <a:ln w="11430"/>
                <a:solidFill>
                  <a:srgbClr val="FF0000"/>
                </a:solidFill>
                <a:effectLst>
                  <a:outerShdw blurRad="80000" dist="40000" dir="5040000" algn="tl">
                    <a:srgbClr val="000000">
                      <a:alpha val="30000"/>
                    </a:srgbClr>
                  </a:outerShdw>
                </a:effectLst>
                <a:latin typeface="Arial" charset="0"/>
                <a:cs typeface="Times New Roman" pitchFamily="18" charset="0"/>
              </a:rPr>
              <a:t>tốt</a:t>
            </a:r>
            <a:r>
              <a:rPr lang="en-US" sz="5401" b="1" dirty="0">
                <a:ln w="11430"/>
                <a:solidFill>
                  <a:srgbClr val="FF0000"/>
                </a:solidFill>
                <a:effectLst>
                  <a:outerShdw blurRad="80000" dist="40000" dir="5040000" algn="tl">
                    <a:srgbClr val="000000">
                      <a:alpha val="30000"/>
                    </a:srgbClr>
                  </a:outerShdw>
                </a:effectLst>
                <a:latin typeface="Arial" charset="0"/>
                <a:cs typeface="Arial" panose="020B0604020202020204" pitchFamily="34" charset="0"/>
              </a:rPr>
              <a:t>! </a:t>
            </a:r>
          </a:p>
        </p:txBody>
      </p:sp>
    </p:spTree>
    <p:extLst>
      <p:ext uri="{BB962C8B-B14F-4D97-AF65-F5344CB8AC3E}">
        <p14:creationId xmlns:p14="http://schemas.microsoft.com/office/powerpoint/2010/main" val="2411582998"/>
      </p:ext>
    </p:extLst>
  </p:cSld>
  <p:clrMapOvr>
    <a:overrideClrMapping bg1="lt1" tx1="dk1" bg2="lt2" tx2="dk2" accent1="accent1" accent2="accent2" accent3="accent3" accent4="accent4" accent5="accent5" accent6="accent6" hlink="hlink" folHlink="folHlink"/>
  </p:clrMapOvr>
  <p:transition spd="slow">
    <p:wheel spokes="1"/>
    <p:sndAc>
      <p:stSnd>
        <p:snd r:embed="rId3" name="FELIZ2.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2" name="Rectangle 31">
            <a:extLst/>
          </p:cNvPr>
          <p:cNvSpPr/>
          <p:nvPr/>
        </p:nvSpPr>
        <p:spPr>
          <a:xfrm>
            <a:off x="1522148" y="4404744"/>
            <a:ext cx="9146117" cy="1143265"/>
          </a:xfrm>
          <a:prstGeom prst="rect">
            <a:avLst/>
          </a:prstGeom>
          <a:blipFill>
            <a:blip r:embed="rId5"/>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583">
              <a:defRPr/>
            </a:pPr>
            <a:endParaRPr lang="en-US">
              <a:solidFill>
                <a:prstClr val="white"/>
              </a:solidFill>
              <a:latin typeface="Calibri"/>
            </a:endParaRPr>
          </a:p>
        </p:txBody>
      </p:sp>
      <p:pic>
        <p:nvPicPr>
          <p:cNvPr id="8" name="Picture 7">
            <a:hlinkClick r:id="rId6" action="ppaction://hlinksldjump"/>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584432" y="2699376"/>
            <a:ext cx="2715253" cy="240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511390" y="2542177"/>
            <a:ext cx="2839107" cy="190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517579" y="2585049"/>
            <a:ext cx="2778768" cy="2461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hlinkClick r:id="rId12" action="ppaction://hlinksldjump"/>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6476295" y="2438965"/>
            <a:ext cx="2907386" cy="1953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9" name="Picture 36"/>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22148" y="5600410"/>
            <a:ext cx="4573058" cy="57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0" name="Picture 37"/>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6095206" y="5600410"/>
            <a:ext cx="4573058" cy="57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1" name="Picture 38"/>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22148" y="0"/>
            <a:ext cx="4573058" cy="585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2" name="Picture 39"/>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6095206" y="0"/>
            <a:ext cx="4573058" cy="585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Flowchart: Summing Junction 41">
            <a:hlinkClick r:id="rId15" action="ppaction://hlinksldjump"/>
            <a:extLst/>
          </p:cNvPr>
          <p:cNvSpPr/>
          <p:nvPr/>
        </p:nvSpPr>
        <p:spPr>
          <a:xfrm>
            <a:off x="10768806" y="3251953"/>
            <a:ext cx="487475" cy="487476"/>
          </a:xfrm>
          <a:prstGeom prst="flowChartSummingJunction">
            <a:avLst/>
          </a:prstGeom>
          <a:solidFill>
            <a:srgbClr val="FF0000"/>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37">
              <a:defRPr/>
            </a:pPr>
            <a:endParaRPr lang="en-US" sz="1350">
              <a:solidFill>
                <a:prstClr val="white"/>
              </a:solidFill>
              <a:latin typeface="Calibri"/>
            </a:endParaRPr>
          </a:p>
        </p:txBody>
      </p:sp>
      <p:sp>
        <p:nvSpPr>
          <p:cNvPr id="12" name="Rectangle 11">
            <a:extLst/>
          </p:cNvPr>
          <p:cNvSpPr/>
          <p:nvPr/>
        </p:nvSpPr>
        <p:spPr>
          <a:xfrm>
            <a:off x="2254080" y="638325"/>
            <a:ext cx="8075714" cy="1676788"/>
          </a:xfrm>
          <a:prstGeom prst="rect">
            <a:avLst/>
          </a:prstGeom>
          <a:noFill/>
        </p:spPr>
        <p:txBody>
          <a:bodyPr wrap="none" lIns="68596" tIns="34298" rIns="68596" bIns="34298" numCol="1">
            <a:prstTxWarp prst="textWave2">
              <a:avLst/>
            </a:prstTxWarp>
            <a:spAutoFit/>
          </a:bodyPr>
          <a:lstStyle/>
          <a:p>
            <a:pPr algn="ctr" defTabSz="685937">
              <a:defRPr/>
            </a:pPr>
            <a:r>
              <a:rPr lang="en-US" sz="4801" b="1" dirty="0">
                <a:ln w="6600">
                  <a:noFill/>
                  <a:prstDash val="solid"/>
                </a:ln>
                <a:solidFill>
                  <a:srgbClr val="002060"/>
                </a:solidFill>
                <a:effectLst>
                  <a:outerShdw dist="38100" dir="2700000" algn="tl" rotWithShape="0">
                    <a:srgbClr val="ED7D31"/>
                  </a:outerShdw>
                </a:effectLst>
                <a:latin typeface="Times New Roman" panose="02020603050405020304" pitchFamily="18" charset="0"/>
                <a:ea typeface="Tahoma" panose="020B0604030504040204" pitchFamily="34" charset="0"/>
                <a:cs typeface="Times New Roman" panose="02020603050405020304" pitchFamily="18" charset="0"/>
              </a:rPr>
              <a:t>HỘP QUÀ DIỆU KÌ</a:t>
            </a:r>
          </a:p>
        </p:txBody>
      </p:sp>
    </p:spTree>
    <p:extLst>
      <p:ext uri="{BB962C8B-B14F-4D97-AF65-F5344CB8AC3E}">
        <p14:creationId xmlns:p14="http://schemas.microsoft.com/office/powerpoint/2010/main" val="2679034775"/>
      </p:ext>
    </p:extLst>
  </p:cSld>
  <p:clrMapOvr>
    <a:overrideClrMapping bg1="lt1" tx1="dk1" bg2="lt2" tx2="dk2" accent1="accent1" accent2="accent2" accent3="accent3" accent4="accent4" accent5="accent5" accent6="accent6" hlink="hlink" folHlink="folHlink"/>
  </p:clrMapOvr>
  <p:transition spd="slow" advClick="0" advTm="1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iterate type="lt">
                                    <p:tmPct val="0"/>
                                  </p:iterate>
                                  <p:childTnLst>
                                    <p:animClr clrSpc="hsl" dir="cw">
                                      <p:cBhvr override="childStyle">
                                        <p:cTn id="6" dur="500" fill="hold"/>
                                        <p:tgtEl>
                                          <p:spTgt spid="12"/>
                                        </p:tgtEl>
                                        <p:attrNameLst>
                                          <p:attrName>style.color</p:attrName>
                                        </p:attrNameLst>
                                      </p:cBhvr>
                                      <p:by>
                                        <p:hsl h="7200000" s="0" l="0"/>
                                      </p:by>
                                    </p:animClr>
                                    <p:animClr clrSpc="hsl" dir="cw">
                                      <p:cBhvr>
                                        <p:cTn id="7" dur="500" fill="hold"/>
                                        <p:tgtEl>
                                          <p:spTgt spid="12"/>
                                        </p:tgtEl>
                                        <p:attrNameLst>
                                          <p:attrName>fillcolor</p:attrName>
                                        </p:attrNameLst>
                                      </p:cBhvr>
                                      <p:by>
                                        <p:hsl h="7200000" s="0" l="0"/>
                                      </p:by>
                                    </p:animClr>
                                    <p:animClr clrSpc="hsl" dir="cw">
                                      <p:cBhvr>
                                        <p:cTn id="8" dur="500" fill="hold"/>
                                        <p:tgtEl>
                                          <p:spTgt spid="12"/>
                                        </p:tgtEl>
                                        <p:attrNameLst>
                                          <p:attrName>stroke.color</p:attrName>
                                        </p:attrNameLst>
                                      </p:cBhvr>
                                      <p:by>
                                        <p:hsl h="7200000" s="0" l="0"/>
                                      </p:by>
                                    </p:animClr>
                                    <p:set>
                                      <p:cBhvr>
                                        <p:cTn id="9" dur="500" fill="hold"/>
                                        <p:tgtEl>
                                          <p:spTgt spid="12"/>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par>
                                <p:cTn id="10" presetID="34" presetClass="emph" presetSubtype="0" repeatCount="indefinite" fill="hold" grpId="1" nodeType="withEffect">
                                  <p:stCondLst>
                                    <p:cond delay="0"/>
                                  </p:stCondLst>
                                  <p:iterate type="lt">
                                    <p:tmPct val="10000"/>
                                  </p:iterate>
                                  <p:childTnLst>
                                    <p:animMotion origin="layout" path="M 3.61111E-6 -3.33333E-6 L 3.61111E-6 -0.07222 " pathEditMode="relative" rAng="0" ptsTypes="AA">
                                      <p:cBhvr>
                                        <p:cTn id="11" dur="250" accel="50000" decel="50000" autoRev="1" fill="hold">
                                          <p:stCondLst>
                                            <p:cond delay="0"/>
                                          </p:stCondLst>
                                        </p:cTn>
                                        <p:tgtEl>
                                          <p:spTgt spid="12"/>
                                        </p:tgtEl>
                                        <p:attrNameLst>
                                          <p:attrName>ppt_x</p:attrName>
                                          <p:attrName>ppt_y</p:attrName>
                                        </p:attrNameLst>
                                      </p:cBhvr>
                                      <p:rCtr x="0" y="-3611"/>
                                    </p:animMotion>
                                    <p:animRot by="1500000">
                                      <p:cBhvr>
                                        <p:cTn id="12" dur="125" fill="hold">
                                          <p:stCondLst>
                                            <p:cond delay="0"/>
                                          </p:stCondLst>
                                        </p:cTn>
                                        <p:tgtEl>
                                          <p:spTgt spid="12"/>
                                        </p:tgtEl>
                                        <p:attrNameLst>
                                          <p:attrName>r</p:attrName>
                                        </p:attrNameLst>
                                      </p:cBhvr>
                                    </p:animRot>
                                    <p:animRot by="-1500000">
                                      <p:cBhvr>
                                        <p:cTn id="13" dur="125" fill="hold">
                                          <p:stCondLst>
                                            <p:cond delay="125"/>
                                          </p:stCondLst>
                                        </p:cTn>
                                        <p:tgtEl>
                                          <p:spTgt spid="12"/>
                                        </p:tgtEl>
                                        <p:attrNameLst>
                                          <p:attrName>r</p:attrName>
                                        </p:attrNameLst>
                                      </p:cBhvr>
                                    </p:animRot>
                                    <p:animRot by="-1500000">
                                      <p:cBhvr>
                                        <p:cTn id="14" dur="125" fill="hold">
                                          <p:stCondLst>
                                            <p:cond delay="250"/>
                                          </p:stCondLst>
                                        </p:cTn>
                                        <p:tgtEl>
                                          <p:spTgt spid="12"/>
                                        </p:tgtEl>
                                        <p:attrNameLst>
                                          <p:attrName>r</p:attrName>
                                        </p:attrNameLst>
                                      </p:cBhvr>
                                    </p:animRot>
                                    <p:animRot by="1500000">
                                      <p:cBhvr>
                                        <p:cTn id="15" dur="125" fill="hold">
                                          <p:stCondLst>
                                            <p:cond delay="375"/>
                                          </p:stCondLst>
                                        </p:cTn>
                                        <p:tgtEl>
                                          <p:spTgt spid="12"/>
                                        </p:tgtEl>
                                        <p:attrNameLst>
                                          <p:attrName>r</p:attrName>
                                        </p:attrNameLst>
                                      </p:cBhvr>
                                    </p:animRot>
                                  </p:childTnLst>
                                  <p:subTnLst>
                                    <p:audio>
                                      <p:cMediaNode>
                                        <p:cTn display="0" masterRel="sameClick">
                                          <p:stCondLst>
                                            <p:cond evt="begin" delay="0">
                                              <p:tn val="10"/>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8"/>
                    </p:tgtEl>
                  </p:cond>
                </p:stCondLst>
                <p:endSync evt="end" delay="0">
                  <p:rtn val="all"/>
                </p:endSync>
                <p:childTnLst>
                  <p:par>
                    <p:cTn id="17" fill="hold" nodeType="clickPar">
                      <p:stCondLst>
                        <p:cond delay="0"/>
                      </p:stCondLst>
                      <p:childTnLst>
                        <p:par>
                          <p:cTn id="18" fill="hold" nodeType="withGroup">
                            <p:stCondLst>
                              <p:cond delay="0"/>
                            </p:stCondLst>
                            <p:childTnLst>
                              <p:par>
                                <p:cTn id="19" presetID="10" presetClass="exit" presetSubtype="0" fill="hold" nodeType="clickEffect">
                                  <p:stCondLst>
                                    <p:cond delay="0"/>
                                  </p:stCondLst>
                                  <p:childTnLst>
                                    <p:animEffect transition="out" filter="fade">
                                      <p:cBhvr>
                                        <p:cTn id="20" dur="500"/>
                                        <p:tgtEl>
                                          <p:spTgt spid="8"/>
                                        </p:tgtEl>
                                      </p:cBhvr>
                                    </p:animEffect>
                                    <p:set>
                                      <p:cBhvr>
                                        <p:cTn id="21" dur="1" fill="hold">
                                          <p:stCondLst>
                                            <p:cond delay="499"/>
                                          </p:stCondLst>
                                        </p:cTn>
                                        <p:tgtEl>
                                          <p:spTgt spid="8"/>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9"/>
                                        </p:tgtEl>
                                      </p:cBhvr>
                                    </p:animEffect>
                                    <p:set>
                                      <p:cBhvr>
                                        <p:cTn id="24" dur="1" fill="hold">
                                          <p:stCondLst>
                                            <p:cond delay="499"/>
                                          </p:stCondLst>
                                        </p:cTn>
                                        <p:tgtEl>
                                          <p:spTgt spid="9"/>
                                        </p:tgtEl>
                                        <p:attrNameLst>
                                          <p:attrName>style.visibility</p:attrName>
                                        </p:attrNameLst>
                                      </p:cBhvr>
                                      <p:to>
                                        <p:strVal val="hidden"/>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21" presetClass="exit" presetSubtype="1" fill="hold" nodeType="clickEffect">
                                  <p:stCondLst>
                                    <p:cond delay="0"/>
                                  </p:stCondLst>
                                  <p:childTnLst>
                                    <p:animEffect transition="out" filter="wheel(1)">
                                      <p:cBhvr>
                                        <p:cTn id="28" dur="2000"/>
                                        <p:tgtEl>
                                          <p:spTgt spid="8"/>
                                        </p:tgtEl>
                                      </p:cBhvr>
                                    </p:animEffect>
                                    <p:set>
                                      <p:cBhvr>
                                        <p:cTn id="29" dur="1" fill="hold">
                                          <p:stCondLst>
                                            <p:cond delay="1999"/>
                                          </p:stCondLst>
                                        </p:cTn>
                                        <p:tgtEl>
                                          <p:spTgt spid="8"/>
                                        </p:tgtEl>
                                        <p:attrNameLst>
                                          <p:attrName>style.visibility</p:attrName>
                                        </p:attrNameLst>
                                      </p:cBhvr>
                                      <p:to>
                                        <p:strVal val="hidden"/>
                                      </p:to>
                                    </p:set>
                                  </p:childTnLst>
                                </p:cTn>
                              </p:par>
                              <p:par>
                                <p:cTn id="30" presetID="21" presetClass="exit" presetSubtype="1" fill="hold" nodeType="withEffect">
                                  <p:stCondLst>
                                    <p:cond delay="0"/>
                                  </p:stCondLst>
                                  <p:childTnLst>
                                    <p:animEffect transition="out" filter="wheel(1)">
                                      <p:cBhvr>
                                        <p:cTn id="31" dur="2000"/>
                                        <p:tgtEl>
                                          <p:spTgt spid="9"/>
                                        </p:tgtEl>
                                      </p:cBhvr>
                                    </p:animEffect>
                                    <p:set>
                                      <p:cBhvr>
                                        <p:cTn id="32" dur="1" fill="hold">
                                          <p:stCondLst>
                                            <p:cond delay="19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33" restart="whenNotActive" fill="hold" evtFilter="cancelBubble" nodeType="interactiveSeq">
                <p:stCondLst>
                  <p:cond evt="onClick" delay="0">
                    <p:tgtEl>
                      <p:spTgt spid="10"/>
                    </p:tgtEl>
                  </p:cond>
                </p:stCondLst>
                <p:endSync evt="end" delay="0">
                  <p:rtn val="all"/>
                </p:endSync>
                <p:childTnLst>
                  <p:par>
                    <p:cTn id="34" fill="hold" nodeType="clickPar">
                      <p:stCondLst>
                        <p:cond delay="0"/>
                      </p:stCondLst>
                      <p:childTnLst>
                        <p:par>
                          <p:cTn id="35" fill="hold" nodeType="withGroup">
                            <p:stCondLst>
                              <p:cond delay="0"/>
                            </p:stCondLst>
                            <p:childTnLst>
                              <p:par>
                                <p:cTn id="36" presetID="10" presetClass="exit" presetSubtype="0" fill="hold" nodeType="click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childTnLst>
                          </p:cTn>
                        </p:par>
                      </p:childTnLst>
                    </p:cTn>
                  </p:par>
                  <p:par>
                    <p:cTn id="42" fill="hold" nodeType="clickPar">
                      <p:stCondLst>
                        <p:cond delay="indefinite"/>
                      </p:stCondLst>
                      <p:childTnLst>
                        <p:par>
                          <p:cTn id="43" fill="hold" nodeType="withGroup">
                            <p:stCondLst>
                              <p:cond delay="0"/>
                            </p:stCondLst>
                            <p:childTnLst>
                              <p:par>
                                <p:cTn id="44" presetID="10" presetClass="exit" presetSubtype="0" fill="hold" nodeType="click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2" grpId="0"/>
      <p:bldP spid="12"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pic>
        <p:nvPicPr>
          <p:cNvPr id="99" name="Picture 98"/>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63540" y="4638162"/>
            <a:ext cx="466833" cy="365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Picture 99"/>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374833" y="4565120"/>
            <a:ext cx="396967" cy="516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949641" y="6229205"/>
            <a:ext cx="519232" cy="55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1" name="Picture 37"/>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659061" y="3693380"/>
            <a:ext cx="873327" cy="957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a:extLst/>
          </p:cNvPr>
          <p:cNvSpPr/>
          <p:nvPr/>
        </p:nvSpPr>
        <p:spPr>
          <a:xfrm rot="5400000">
            <a:off x="1575342" y="4226110"/>
            <a:ext cx="1227421" cy="165138"/>
          </a:xfrm>
          <a:prstGeom prst="rect">
            <a:avLst/>
          </a:prstGeom>
          <a:blipFill>
            <a:blip r:embed="rId1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37">
              <a:defRPr/>
            </a:pPr>
            <a:endParaRPr lang="en-US" sz="1350">
              <a:solidFill>
                <a:prstClr val="white"/>
              </a:solidFill>
              <a:latin typeface="Calibri"/>
            </a:endParaRPr>
          </a:p>
        </p:txBody>
      </p:sp>
      <p:sp>
        <p:nvSpPr>
          <p:cNvPr id="31" name="Arrow: Pentagon 30">
            <a:hlinkClick r:id="rId13" action="ppaction://hlinksldjump"/>
            <a:extLst/>
          </p:cNvPr>
          <p:cNvSpPr/>
          <p:nvPr/>
        </p:nvSpPr>
        <p:spPr>
          <a:xfrm rot="586976" flipH="1">
            <a:off x="1471336" y="3491721"/>
            <a:ext cx="1557698" cy="552578"/>
          </a:xfrm>
          <a:prstGeom prst="homePlate">
            <a:avLst/>
          </a:prstGeom>
          <a:blipFill>
            <a:blip r:embed="rId1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37">
              <a:defRPr/>
            </a:pPr>
            <a:r>
              <a:rPr lang="en-US" b="1" dirty="0">
                <a:solidFill>
                  <a:prstClr val="white"/>
                </a:solidFill>
                <a:latin typeface="Tahoma" panose="020B0604030504040204" pitchFamily="34" charset="0"/>
                <a:ea typeface="Tahoma" panose="020B0604030504040204" pitchFamily="34" charset="0"/>
                <a:cs typeface="Tahoma" panose="020B0604030504040204" pitchFamily="34" charset="0"/>
              </a:rPr>
              <a:t>GO HOME</a:t>
            </a:r>
          </a:p>
        </p:txBody>
      </p:sp>
      <p:pic>
        <p:nvPicPr>
          <p:cNvPr id="65544" name="Picture 44"/>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522148" y="3837877"/>
            <a:ext cx="873327" cy="955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5" name="Picture 48"/>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522148" y="2972489"/>
            <a:ext cx="584335" cy="576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AutoShape 51"/>
          <p:cNvSpPr>
            <a:spLocks noChangeArrowheads="1"/>
          </p:cNvSpPr>
          <p:nvPr/>
        </p:nvSpPr>
        <p:spPr bwMode="auto">
          <a:xfrm>
            <a:off x="1522148" y="917788"/>
            <a:ext cx="9146117" cy="1016235"/>
          </a:xfrm>
          <a:prstGeom prst="roundRect">
            <a:avLst>
              <a:gd name="adj" fmla="val 16667"/>
            </a:avLst>
          </a:prstGeom>
          <a:solidFill>
            <a:srgbClr val="FF0000"/>
          </a:solidFill>
          <a:ln w="9525">
            <a:solidFill>
              <a:srgbClr val="FF66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583" eaLnBrk="0" fontAlgn="base" hangingPunct="0">
              <a:lnSpc>
                <a:spcPct val="115000"/>
              </a:lnSpc>
              <a:spcBef>
                <a:spcPct val="0"/>
              </a:spcBef>
              <a:spcAft>
                <a:spcPct val="0"/>
              </a:spcAft>
              <a:buNone/>
            </a:pPr>
            <a:r>
              <a:rPr lang="en-US" altLang="en-US" sz="2901" b="1">
                <a:solidFill>
                  <a:prstClr val="white"/>
                </a:solidFill>
                <a:latin typeface="Times New Roman" panose="02020603050405020304" pitchFamily="18" charset="0"/>
                <a:ea typeface="Calibri" panose="020F0502020204030204" pitchFamily="34" charset="0"/>
                <a:cs typeface="Times New Roman" panose="02020603050405020304" pitchFamily="18" charset="0"/>
              </a:rPr>
              <a:t>Dòng nào sau đây chỉ gồm những sự vật có ở nông thôn ?</a:t>
            </a:r>
          </a:p>
        </p:txBody>
      </p:sp>
      <p:sp>
        <p:nvSpPr>
          <p:cNvPr id="19" name="AutoShape 27"/>
          <p:cNvSpPr>
            <a:spLocks noChangeArrowheads="1"/>
          </p:cNvSpPr>
          <p:nvPr/>
        </p:nvSpPr>
        <p:spPr bwMode="auto">
          <a:xfrm>
            <a:off x="1522148" y="152436"/>
            <a:ext cx="1676788" cy="1067047"/>
          </a:xfrm>
          <a:prstGeom prst="ellipse">
            <a:avLst/>
          </a:prstGeom>
          <a:solidFill>
            <a:srgbClr val="FFFF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583" fontAlgn="base">
              <a:spcBef>
                <a:spcPct val="0"/>
              </a:spcBef>
              <a:spcAft>
                <a:spcPct val="0"/>
              </a:spcAft>
              <a:buNone/>
            </a:pPr>
            <a:endParaRPr lang="vi-VN" altLang="en-US" sz="1400" b="1">
              <a:solidFill>
                <a:srgbClr val="000000"/>
              </a:solidFill>
              <a:latin typeface="Times New Roman" panose="02020603050405020304" pitchFamily="18" charset="0"/>
              <a:cs typeface="Times New Roman" panose="02020603050405020304" pitchFamily="18" charset="0"/>
            </a:endParaRPr>
          </a:p>
        </p:txBody>
      </p:sp>
      <p:sp>
        <p:nvSpPr>
          <p:cNvPr id="20" name="WordArt 28"/>
          <p:cNvSpPr>
            <a:spLocks noChangeArrowheads="1" noChangeShapeType="1" noTextEdit="1"/>
          </p:cNvSpPr>
          <p:nvPr/>
        </p:nvSpPr>
        <p:spPr bwMode="auto">
          <a:xfrm>
            <a:off x="1782619" y="461592"/>
            <a:ext cx="1167463" cy="432967"/>
          </a:xfrm>
          <a:prstGeom prst="rect">
            <a:avLst/>
          </a:prstGeom>
        </p:spPr>
        <p:txBody>
          <a:bodyPr wrap="none" fromWordArt="1">
            <a:prstTxWarp prst="textPlain">
              <a:avLst>
                <a:gd name="adj" fmla="val 50000"/>
              </a:avLst>
            </a:prstTxWarp>
          </a:bodyPr>
          <a:lstStyle/>
          <a:p>
            <a:pPr algn="ctr" defTabSz="914583" fontAlgn="base">
              <a:spcBef>
                <a:spcPct val="0"/>
              </a:spcBef>
              <a:spcAft>
                <a:spcPct val="0"/>
              </a:spcAft>
              <a:defRPr/>
            </a:pPr>
            <a:r>
              <a:rPr lang="en-US" sz="2400" b="1" kern="10" dirty="0">
                <a:ln w="9525">
                  <a:solidFill>
                    <a:prstClr val="white"/>
                  </a:solidFill>
                  <a:prstDash val="solid"/>
                </a:ln>
                <a:solidFill>
                  <a:srgbClr val="FF0000"/>
                </a:solidFill>
                <a:latin typeface="Times New Roman" panose="02020603050405020304" pitchFamily="18" charset="0"/>
                <a:cs typeface="Times New Roman" panose="02020603050405020304" pitchFamily="18" charset="0"/>
              </a:rPr>
              <a:t>Câu</a:t>
            </a:r>
            <a:r>
              <a:rPr lang="en-US" sz="2400" b="1" kern="10" dirty="0">
                <a:ln w="9525">
                  <a:solidFill>
                    <a:prstClr val="white"/>
                  </a:solidFill>
                  <a:prstDash val="solid"/>
                </a:ln>
                <a:solidFill>
                  <a:srgbClr val="FF0000"/>
                </a:solidFill>
                <a:effectLst>
                  <a:outerShdw blurRad="12700" dist="38100" dir="2700000" algn="tl" rotWithShape="0">
                    <a:prstClr val="white">
                      <a:lumMod val="50000"/>
                    </a:prstClr>
                  </a:outerShdw>
                </a:effectLst>
                <a:latin typeface="Times New Roman" panose="02020603050405020304" pitchFamily="18" charset="0"/>
                <a:cs typeface="Times New Roman" panose="02020603050405020304" pitchFamily="18" charset="0"/>
              </a:rPr>
              <a:t> 1</a:t>
            </a:r>
          </a:p>
        </p:txBody>
      </p:sp>
      <p:pic>
        <p:nvPicPr>
          <p:cNvPr id="65549" name="Picture 43"/>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059756" y="-249295"/>
            <a:ext cx="1456074" cy="139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50" name="Picture 109"/>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26983" y="4750900"/>
            <a:ext cx="1070223" cy="102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AutoShape 51"/>
          <p:cNvSpPr>
            <a:spLocks noChangeArrowheads="1"/>
          </p:cNvSpPr>
          <p:nvPr/>
        </p:nvSpPr>
        <p:spPr bwMode="auto">
          <a:xfrm>
            <a:off x="3619721" y="2362748"/>
            <a:ext cx="6575359" cy="797109"/>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defTabSz="914583" eaLnBrk="0" fontAlgn="base" hangingPunct="0">
              <a:spcBef>
                <a:spcPct val="0"/>
              </a:spcBef>
              <a:spcAft>
                <a:spcPct val="0"/>
              </a:spcAft>
              <a:buNone/>
            </a:pPr>
            <a:r>
              <a:rPr lang="en-US" altLang="en-US" sz="3201" b="1">
                <a:solidFill>
                  <a:prstClr val="black"/>
                </a:solidFill>
                <a:latin typeface="Times New Roman" panose="02020603050405020304" pitchFamily="18" charset="0"/>
                <a:cs typeface="Arial" panose="020B0604020202020204" pitchFamily="34" charset="0"/>
              </a:rPr>
              <a:t>A. cánh đồng, đàn trâu, siêu thị</a:t>
            </a:r>
          </a:p>
        </p:txBody>
      </p:sp>
      <p:sp>
        <p:nvSpPr>
          <p:cNvPr id="71" name="AutoShape 51"/>
          <p:cNvSpPr>
            <a:spLocks noChangeArrowheads="1"/>
          </p:cNvSpPr>
          <p:nvPr/>
        </p:nvSpPr>
        <p:spPr bwMode="auto">
          <a:xfrm>
            <a:off x="3619721" y="3353577"/>
            <a:ext cx="6575359" cy="727243"/>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defTabSz="914583" eaLnBrk="0" fontAlgn="base" hangingPunct="0">
              <a:spcBef>
                <a:spcPct val="0"/>
              </a:spcBef>
              <a:spcAft>
                <a:spcPct val="0"/>
              </a:spcAft>
              <a:buNone/>
            </a:pPr>
            <a:r>
              <a:rPr lang="en-US" altLang="en-US" sz="3201" b="1">
                <a:solidFill>
                  <a:prstClr val="black"/>
                </a:solidFill>
                <a:latin typeface="Times New Roman" panose="02020603050405020304" pitchFamily="18" charset="0"/>
                <a:cs typeface="Arial" panose="020B0604020202020204" pitchFamily="34" charset="0"/>
              </a:rPr>
              <a:t>B. đàn trâu, đường làng, giếng nước</a:t>
            </a:r>
          </a:p>
        </p:txBody>
      </p:sp>
      <p:sp>
        <p:nvSpPr>
          <p:cNvPr id="72" name="AutoShape 51"/>
          <p:cNvSpPr>
            <a:spLocks noChangeArrowheads="1"/>
          </p:cNvSpPr>
          <p:nvPr/>
        </p:nvSpPr>
        <p:spPr bwMode="auto">
          <a:xfrm>
            <a:off x="3619721" y="4263425"/>
            <a:ext cx="6575359" cy="698662"/>
          </a:xfrm>
          <a:prstGeom prst="roundRect">
            <a:avLst>
              <a:gd name="adj" fmla="val 16667"/>
            </a:avLst>
          </a:prstGeom>
          <a:solidFill>
            <a:srgbClr val="FFFF00"/>
          </a:solidFill>
          <a:ln>
            <a:noFill/>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defTabSz="914583">
              <a:spcBef>
                <a:spcPct val="0"/>
              </a:spcBef>
              <a:buNone/>
              <a:defRPr/>
            </a:pPr>
            <a:r>
              <a:rPr lang="en-US" altLang="en-US" sz="3201" b="1" kern="0" dirty="0">
                <a:solidFill>
                  <a:prstClr val="black"/>
                </a:solidFill>
                <a:latin typeface="Times New Roman" panose="02020603050405020304" pitchFamily="18" charset="0"/>
                <a:cs typeface="Arial" panose="020B0604020202020204" pitchFamily="34" charset="0"/>
              </a:rPr>
              <a:t>C. lũy tre, siêu thị, công viên</a:t>
            </a:r>
            <a:endParaRPr lang="en-US" altLang="en-US" sz="1400" b="1" kern="0" dirty="0">
              <a:solidFill>
                <a:prstClr val="black"/>
              </a:solidFill>
              <a:cs typeface="Arial" panose="020B0604020202020204" pitchFamily="34" charset="0"/>
            </a:endParaRPr>
          </a:p>
        </p:txBody>
      </p:sp>
      <p:grpSp>
        <p:nvGrpSpPr>
          <p:cNvPr id="73" name="Group 33"/>
          <p:cNvGrpSpPr>
            <a:grpSpLocks/>
          </p:cNvGrpSpPr>
          <p:nvPr/>
        </p:nvGrpSpPr>
        <p:grpSpPr bwMode="auto">
          <a:xfrm>
            <a:off x="9059419" y="5259017"/>
            <a:ext cx="1484849" cy="1370391"/>
            <a:chOff x="4320" y="2928"/>
            <a:chExt cx="1104" cy="1104"/>
          </a:xfrm>
          <a:solidFill>
            <a:srgbClr val="FFFF00"/>
          </a:solidFill>
        </p:grpSpPr>
        <p:sp>
          <p:nvSpPr>
            <p:cNvPr id="74" name="AutoShape 34"/>
            <p:cNvSpPr>
              <a:spLocks noChangeArrowheads="1"/>
            </p:cNvSpPr>
            <p:nvPr/>
          </p:nvSpPr>
          <p:spPr bwMode="auto">
            <a:xfrm>
              <a:off x="4320" y="2928"/>
              <a:ext cx="1104" cy="1104"/>
            </a:xfrm>
            <a:prstGeom prst="star32">
              <a:avLst>
                <a:gd name="adj" fmla="val 37500"/>
              </a:avLst>
            </a:prstGeom>
            <a:grpFill/>
            <a:ln w="9525">
              <a:solidFill>
                <a:sysClr val="windowText" lastClr="000000"/>
              </a:solidFill>
              <a:miter lim="800000"/>
              <a:headEnd/>
              <a:tailEnd/>
            </a:ln>
          </p:spPr>
          <p:txBody>
            <a:bodyPr wrap="none" anchor="ctr"/>
            <a:lstStyle/>
            <a:p>
              <a:pPr algn="ctr" defTabSz="914583">
                <a:defRPr/>
              </a:pPr>
              <a:endParaRPr lang="vi-VN" sz="4401" b="1" kern="0">
                <a:solidFill>
                  <a:srgbClr val="FF0066"/>
                </a:solidFill>
                <a:latin typeface=".VnHelvetInsH" pitchFamily="34" charset="0"/>
                <a:cs typeface="Arial" panose="020B0604020202020204" pitchFamily="34" charset="0"/>
              </a:endParaRPr>
            </a:p>
          </p:txBody>
        </p:sp>
        <p:sp>
          <p:nvSpPr>
            <p:cNvPr id="75" name="WordArt 35"/>
            <p:cNvSpPr>
              <a:spLocks noChangeArrowheads="1" noChangeShapeType="1" noTextEdit="1"/>
            </p:cNvSpPr>
            <p:nvPr/>
          </p:nvSpPr>
          <p:spPr bwMode="auto">
            <a:xfrm>
              <a:off x="4563" y="3168"/>
              <a:ext cx="672" cy="576"/>
            </a:xfrm>
            <a:prstGeom prst="rect">
              <a:avLst/>
            </a:prstGeom>
            <a:grpFill/>
          </p:spPr>
          <p:txBody>
            <a:bodyPr wrap="none" fromWordArt="1">
              <a:prstTxWarp prst="textPlain">
                <a:avLst>
                  <a:gd name="adj" fmla="val 50000"/>
                </a:avLst>
              </a:prstTxWarp>
            </a:bodyPr>
            <a:lstStyle/>
            <a:p>
              <a:pPr algn="ctr" defTabSz="914583">
                <a:defRPr/>
              </a:pPr>
              <a:r>
                <a:rPr lang="vi-VN" sz="2400" kern="10" dirty="0">
                  <a:ln w="9525">
                    <a:solidFill>
                      <a:srgbClr val="000000"/>
                    </a:solidFill>
                    <a:round/>
                    <a:headEnd/>
                    <a:tailEnd/>
                  </a:ln>
                  <a:solidFill>
                    <a:srgbClr val="000000"/>
                  </a:solidFill>
                  <a:latin typeface="Times New Roman"/>
                  <a:cs typeface="Times New Roman"/>
                </a:rPr>
                <a:t>Hết giờ</a:t>
              </a:r>
            </a:p>
          </p:txBody>
        </p:sp>
      </p:grpSp>
      <p:sp>
        <p:nvSpPr>
          <p:cNvPr id="76" name="WordArt 36"/>
          <p:cNvSpPr>
            <a:spLocks noChangeArrowheads="1" noChangeShapeType="1" noTextEdit="1"/>
          </p:cNvSpPr>
          <p:nvPr/>
        </p:nvSpPr>
        <p:spPr bwMode="auto">
          <a:xfrm>
            <a:off x="9282057" y="5446386"/>
            <a:ext cx="732006"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0</a:t>
            </a:r>
          </a:p>
        </p:txBody>
      </p:sp>
      <p:sp>
        <p:nvSpPr>
          <p:cNvPr id="77" name="WordArt 37"/>
          <p:cNvSpPr>
            <a:spLocks noChangeArrowheads="1" noChangeShapeType="1" noTextEdit="1"/>
          </p:cNvSpPr>
          <p:nvPr/>
        </p:nvSpPr>
        <p:spPr bwMode="auto">
          <a:xfrm>
            <a:off x="9282057" y="5446386"/>
            <a:ext cx="732006"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1</a:t>
            </a:r>
          </a:p>
        </p:txBody>
      </p:sp>
      <p:sp>
        <p:nvSpPr>
          <p:cNvPr id="78" name="WordArt 38"/>
          <p:cNvSpPr>
            <a:spLocks noChangeArrowheads="1" noChangeShapeType="1" noTextEdit="1"/>
          </p:cNvSpPr>
          <p:nvPr/>
        </p:nvSpPr>
        <p:spPr bwMode="auto">
          <a:xfrm>
            <a:off x="9286820" y="5417804"/>
            <a:ext cx="732007"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2</a:t>
            </a:r>
          </a:p>
        </p:txBody>
      </p:sp>
      <p:sp>
        <p:nvSpPr>
          <p:cNvPr id="79" name="WordArt 39"/>
          <p:cNvSpPr>
            <a:spLocks noChangeArrowheads="1" noChangeShapeType="1" noTextEdit="1"/>
          </p:cNvSpPr>
          <p:nvPr/>
        </p:nvSpPr>
        <p:spPr bwMode="auto">
          <a:xfrm>
            <a:off x="9282057" y="5446386"/>
            <a:ext cx="732006"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3</a:t>
            </a:r>
          </a:p>
        </p:txBody>
      </p:sp>
      <p:sp>
        <p:nvSpPr>
          <p:cNvPr id="80" name="WordArt 40"/>
          <p:cNvSpPr>
            <a:spLocks noChangeArrowheads="1" noChangeShapeType="1" noTextEdit="1"/>
          </p:cNvSpPr>
          <p:nvPr/>
        </p:nvSpPr>
        <p:spPr bwMode="auto">
          <a:xfrm>
            <a:off x="9329693" y="5446386"/>
            <a:ext cx="732006"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4</a:t>
            </a:r>
          </a:p>
        </p:txBody>
      </p:sp>
      <p:sp>
        <p:nvSpPr>
          <p:cNvPr id="81" name="WordArt 41"/>
          <p:cNvSpPr>
            <a:spLocks noChangeArrowheads="1" noChangeShapeType="1" noTextEdit="1"/>
          </p:cNvSpPr>
          <p:nvPr/>
        </p:nvSpPr>
        <p:spPr bwMode="auto">
          <a:xfrm>
            <a:off x="9296347" y="5446386"/>
            <a:ext cx="732007"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5</a:t>
            </a:r>
          </a:p>
        </p:txBody>
      </p:sp>
      <p:sp>
        <p:nvSpPr>
          <p:cNvPr id="82" name="WordArt 42"/>
          <p:cNvSpPr>
            <a:spLocks noChangeArrowheads="1" noChangeShapeType="1" noTextEdit="1"/>
          </p:cNvSpPr>
          <p:nvPr/>
        </p:nvSpPr>
        <p:spPr bwMode="auto">
          <a:xfrm>
            <a:off x="9282057" y="5446386"/>
            <a:ext cx="732006"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6</a:t>
            </a:r>
          </a:p>
        </p:txBody>
      </p:sp>
      <p:sp>
        <p:nvSpPr>
          <p:cNvPr id="83" name="WordArt 43"/>
          <p:cNvSpPr>
            <a:spLocks noChangeArrowheads="1" noChangeShapeType="1" noTextEdit="1"/>
          </p:cNvSpPr>
          <p:nvPr/>
        </p:nvSpPr>
        <p:spPr bwMode="auto">
          <a:xfrm>
            <a:off x="9282057" y="5446386"/>
            <a:ext cx="732006"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7</a:t>
            </a:r>
          </a:p>
        </p:txBody>
      </p:sp>
      <p:sp>
        <p:nvSpPr>
          <p:cNvPr id="84" name="WordArt 44"/>
          <p:cNvSpPr>
            <a:spLocks noChangeArrowheads="1" noChangeShapeType="1" noTextEdit="1"/>
          </p:cNvSpPr>
          <p:nvPr/>
        </p:nvSpPr>
        <p:spPr bwMode="auto">
          <a:xfrm>
            <a:off x="9286820" y="5432096"/>
            <a:ext cx="732007" cy="820927"/>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8</a:t>
            </a:r>
          </a:p>
        </p:txBody>
      </p:sp>
      <p:sp>
        <p:nvSpPr>
          <p:cNvPr id="85" name="WordArt 45"/>
          <p:cNvSpPr>
            <a:spLocks noChangeArrowheads="1" noChangeShapeType="1" noTextEdit="1"/>
          </p:cNvSpPr>
          <p:nvPr/>
        </p:nvSpPr>
        <p:spPr bwMode="auto">
          <a:xfrm>
            <a:off x="9282057" y="5446386"/>
            <a:ext cx="732006"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9</a:t>
            </a:r>
          </a:p>
        </p:txBody>
      </p:sp>
      <p:sp>
        <p:nvSpPr>
          <p:cNvPr id="86" name="WordArt 46"/>
          <p:cNvSpPr>
            <a:spLocks noChangeArrowheads="1" noChangeShapeType="1" noTextEdit="1"/>
          </p:cNvSpPr>
          <p:nvPr/>
        </p:nvSpPr>
        <p:spPr bwMode="auto">
          <a:xfrm>
            <a:off x="9282057" y="5446386"/>
            <a:ext cx="732006"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10</a:t>
            </a:r>
          </a:p>
        </p:txBody>
      </p:sp>
    </p:spTree>
    <p:extLst>
      <p:ext uri="{BB962C8B-B14F-4D97-AF65-F5344CB8AC3E}">
        <p14:creationId xmlns:p14="http://schemas.microsoft.com/office/powerpoint/2010/main" val="3681924780"/>
      </p:ext>
    </p:extLst>
  </p:cSld>
  <p:clrMapOvr>
    <a:overrideClrMapping bg1="lt1" tx1="dk1" bg2="lt2" tx2="dk2" accent1="accent1" accent2="accent2" accent3="accent3" accent4="accent4" accent5="accent5" accent6="accent6" hlink="hlink" folHlink="folHlink"/>
  </p:clrMapOvr>
  <p:transition>
    <p:sndAc>
      <p:stSnd>
        <p:snd r:embed="rId3" name="FELIZ2.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8" presetClass="emph" presetSubtype="0" repeatCount="indefinite" fill="hold" grpId="1" nodeType="withEffect">
                                  <p:stCondLst>
                                    <p:cond delay="0"/>
                                  </p:stCondLst>
                                  <p:childTnLst>
                                    <p:animRot by="21600000">
                                      <p:cBhvr>
                                        <p:cTn id="16" dur="2000" fill="hold"/>
                                        <p:tgtEl>
                                          <p:spTgt spid="19"/>
                                        </p:tgtEl>
                                        <p:attrNameLst>
                                          <p:attrName>r</p:attrName>
                                        </p:attrNameLst>
                                      </p:cBhvr>
                                    </p:animRot>
                                  </p:childTnLst>
                                </p:cTn>
                              </p:par>
                              <p:par>
                                <p:cTn id="17" presetID="2" presetClass="entr" presetSubtype="8" fill="hold"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000" fill="hold"/>
                                        <p:tgtEl>
                                          <p:spTgt spid="18"/>
                                        </p:tgtEl>
                                        <p:attrNameLst>
                                          <p:attrName>ppt_x</p:attrName>
                                        </p:attrNameLst>
                                      </p:cBhvr>
                                      <p:tavLst>
                                        <p:tav tm="0">
                                          <p:val>
                                            <p:strVal val="0-#ppt_w/2"/>
                                          </p:val>
                                        </p:tav>
                                        <p:tav tm="100000">
                                          <p:val>
                                            <p:strVal val="#ppt_x"/>
                                          </p:val>
                                        </p:tav>
                                      </p:tavLst>
                                    </p:anim>
                                    <p:anim calcmode="lin" valueType="num">
                                      <p:cBhvr additive="base">
                                        <p:cTn id="20" dur="1000" fill="hold"/>
                                        <p:tgtEl>
                                          <p:spTgt spid="1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4" name="Jet Fighter 2-DVDH.wav"/>
                                        </p:tgtEl>
                                      </p:cMediaNode>
                                    </p:audio>
                                  </p:subTnLst>
                                </p:cTn>
                              </p:par>
                              <p:par>
                                <p:cTn id="21" presetID="1" presetClass="entr" presetSubtype="0" fill="hold" nodeType="withEffect">
                                  <p:stCondLst>
                                    <p:cond delay="500"/>
                                  </p:stCondLst>
                                  <p:childTnLst>
                                    <p:set>
                                      <p:cBhvr>
                                        <p:cTn id="22" dur="1" fill="hold">
                                          <p:stCondLst>
                                            <p:cond delay="0"/>
                                          </p:stCondLst>
                                        </p:cTn>
                                        <p:tgtEl>
                                          <p:spTgt spid="100"/>
                                        </p:tgtEl>
                                        <p:attrNameLst>
                                          <p:attrName>style.visibility</p:attrName>
                                        </p:attrNameLst>
                                      </p:cBhvr>
                                      <p:to>
                                        <p:strVal val="visible"/>
                                      </p:to>
                                    </p:set>
                                  </p:childTnLst>
                                </p:cTn>
                              </p:par>
                              <p:par>
                                <p:cTn id="23" presetID="1" presetClass="entr" presetSubtype="0" fill="hold" nodeType="withEffect">
                                  <p:stCondLst>
                                    <p:cond delay="50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nodeType="withEffect">
                                  <p:stCondLst>
                                    <p:cond delay="500"/>
                                  </p:stCondLst>
                                  <p:childTnLst>
                                    <p:set>
                                      <p:cBhvr>
                                        <p:cTn id="26" dur="1" fill="hold">
                                          <p:stCondLst>
                                            <p:cond delay="0"/>
                                          </p:stCondLst>
                                        </p:cTn>
                                        <p:tgtEl>
                                          <p:spTgt spid="9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par>
                                <p:cTn id="31" presetID="10" presetClass="entr" presetSubtype="0" fill="hold" nodeType="with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fade">
                                      <p:cBhvr>
                                        <p:cTn id="33" dur="500"/>
                                        <p:tgtEl>
                                          <p:spTgt spid="10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iterate type="lt">
                                    <p:tmPct val="0"/>
                                  </p:iterate>
                                  <p:childTnLst>
                                    <p:set>
                                      <p:cBhvr>
                                        <p:cTn id="37" dur="1" fill="hold">
                                          <p:stCondLst>
                                            <p:cond delay="0"/>
                                          </p:stCondLst>
                                        </p:cTn>
                                        <p:tgtEl>
                                          <p:spTgt spid="70"/>
                                        </p:tgtEl>
                                        <p:attrNameLst>
                                          <p:attrName>style.visibility</p:attrName>
                                        </p:attrNameLst>
                                      </p:cBhvr>
                                      <p:to>
                                        <p:strVal val="visible"/>
                                      </p:to>
                                    </p:set>
                                    <p:animEffect transition="in" filter="wipe(left)">
                                      <p:cBhvr>
                                        <p:cTn id="38" dur="500"/>
                                        <p:tgtEl>
                                          <p:spTgt spid="70"/>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iterate type="lt">
                                    <p:tmPct val="0"/>
                                  </p:iterate>
                                  <p:childTnLst>
                                    <p:set>
                                      <p:cBhvr>
                                        <p:cTn id="42" dur="1" fill="hold">
                                          <p:stCondLst>
                                            <p:cond delay="0"/>
                                          </p:stCondLst>
                                        </p:cTn>
                                        <p:tgtEl>
                                          <p:spTgt spid="71"/>
                                        </p:tgtEl>
                                        <p:attrNameLst>
                                          <p:attrName>style.visibility</p:attrName>
                                        </p:attrNameLst>
                                      </p:cBhvr>
                                      <p:to>
                                        <p:strVal val="visible"/>
                                      </p:to>
                                    </p:set>
                                    <p:animEffect transition="in" filter="wipe(left)">
                                      <p:cBhvr>
                                        <p:cTn id="43" dur="500"/>
                                        <p:tgtEl>
                                          <p:spTgt spid="71"/>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iterate type="lt">
                                    <p:tmPct val="0"/>
                                  </p:iterate>
                                  <p:childTnLst>
                                    <p:set>
                                      <p:cBhvr>
                                        <p:cTn id="47" dur="1" fill="hold">
                                          <p:stCondLst>
                                            <p:cond delay="0"/>
                                          </p:stCondLst>
                                        </p:cTn>
                                        <p:tgtEl>
                                          <p:spTgt spid="72"/>
                                        </p:tgtEl>
                                        <p:attrNameLst>
                                          <p:attrName>style.visibility</p:attrName>
                                        </p:attrNameLst>
                                      </p:cBhvr>
                                      <p:to>
                                        <p:strVal val="visible"/>
                                      </p:to>
                                    </p:set>
                                    <p:animEffect transition="in" filter="wipe(left)">
                                      <p:cBhvr>
                                        <p:cTn id="48" dur="500"/>
                                        <p:tgtEl>
                                          <p:spTgt spid="72"/>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9" presetClass="entr" presetSubtype="0" fill="hold" nodeType="clickEffect">
                                  <p:stCondLst>
                                    <p:cond delay="0"/>
                                  </p:stCondLst>
                                  <p:childTnLst>
                                    <p:set>
                                      <p:cBhvr>
                                        <p:cTn id="52" dur="1" fill="hold">
                                          <p:stCondLst>
                                            <p:cond delay="0"/>
                                          </p:stCondLst>
                                        </p:cTn>
                                        <p:tgtEl>
                                          <p:spTgt spid="86"/>
                                        </p:tgtEl>
                                        <p:attrNameLst>
                                          <p:attrName>style.visibility</p:attrName>
                                        </p:attrNameLst>
                                      </p:cBhvr>
                                      <p:to>
                                        <p:strVal val="visible"/>
                                      </p:to>
                                    </p:set>
                                    <p:animEffect transition="in" filter="dissolve">
                                      <p:cBhvr>
                                        <p:cTn id="53" dur="500"/>
                                        <p:tgtEl>
                                          <p:spTgt spid="86"/>
                                        </p:tgtEl>
                                      </p:cBhvr>
                                    </p:animEffect>
                                  </p:childTnLst>
                                  <p:subTnLst>
                                    <p:audio>
                                      <p:cMediaNode>
                                        <p:cTn display="0" masterRel="sameClick">
                                          <p:stCondLst>
                                            <p:cond evt="begin" delay="0">
                                              <p:tn val="51"/>
                                            </p:cond>
                                          </p:stCondLst>
                                          <p:endCondLst>
                                            <p:cond evt="onStopAudio" delay="0">
                                              <p:tgtEl>
                                                <p:sldTgt/>
                                              </p:tgtEl>
                                            </p:cond>
                                          </p:endCondLst>
                                        </p:cTn>
                                        <p:tgtEl>
                                          <p:sndTgt r:embed="rId5" name="camera.wav"/>
                                        </p:tgtEl>
                                      </p:cMediaNode>
                                    </p:audio>
                                  </p:subTnLst>
                                </p:cTn>
                              </p:par>
                            </p:childTnLst>
                          </p:cTn>
                        </p:par>
                        <p:par>
                          <p:cTn id="54" fill="hold" nodeType="afterGroup">
                            <p:stCondLst>
                              <p:cond delay="500"/>
                            </p:stCondLst>
                            <p:childTnLst>
                              <p:par>
                                <p:cTn id="55" presetID="53" presetClass="exit" presetSubtype="0" fill="hold" nodeType="afterEffect">
                                  <p:stCondLst>
                                    <p:cond delay="0"/>
                                  </p:stCondLst>
                                  <p:childTnLst>
                                    <p:anim calcmode="lin" valueType="num">
                                      <p:cBhvr>
                                        <p:cTn id="56" dur="500"/>
                                        <p:tgtEl>
                                          <p:spTgt spid="86"/>
                                        </p:tgtEl>
                                        <p:attrNameLst>
                                          <p:attrName>ppt_w</p:attrName>
                                        </p:attrNameLst>
                                      </p:cBhvr>
                                      <p:tavLst>
                                        <p:tav tm="0">
                                          <p:val>
                                            <p:strVal val="ppt_w"/>
                                          </p:val>
                                        </p:tav>
                                        <p:tav tm="100000">
                                          <p:val>
                                            <p:fltVal val="0"/>
                                          </p:val>
                                        </p:tav>
                                      </p:tavLst>
                                    </p:anim>
                                    <p:anim calcmode="lin" valueType="num">
                                      <p:cBhvr>
                                        <p:cTn id="57" dur="500"/>
                                        <p:tgtEl>
                                          <p:spTgt spid="86"/>
                                        </p:tgtEl>
                                        <p:attrNameLst>
                                          <p:attrName>ppt_h</p:attrName>
                                        </p:attrNameLst>
                                      </p:cBhvr>
                                      <p:tavLst>
                                        <p:tav tm="0">
                                          <p:val>
                                            <p:strVal val="ppt_h"/>
                                          </p:val>
                                        </p:tav>
                                        <p:tav tm="100000">
                                          <p:val>
                                            <p:fltVal val="0"/>
                                          </p:val>
                                        </p:tav>
                                      </p:tavLst>
                                    </p:anim>
                                    <p:animEffect transition="out" filter="fade">
                                      <p:cBhvr>
                                        <p:cTn id="58" dur="500"/>
                                        <p:tgtEl>
                                          <p:spTgt spid="86"/>
                                        </p:tgtEl>
                                      </p:cBhvr>
                                    </p:animEffect>
                                    <p:set>
                                      <p:cBhvr>
                                        <p:cTn id="59" dur="1" fill="hold">
                                          <p:stCondLst>
                                            <p:cond delay="499"/>
                                          </p:stCondLst>
                                        </p:cTn>
                                        <p:tgtEl>
                                          <p:spTgt spid="86"/>
                                        </p:tgtEl>
                                        <p:attrNameLst>
                                          <p:attrName>style.visibility</p:attrName>
                                        </p:attrNameLst>
                                      </p:cBhvr>
                                      <p:to>
                                        <p:strVal val="hidden"/>
                                      </p:to>
                                    </p:set>
                                  </p:childTnLst>
                                </p:cTn>
                              </p:par>
                            </p:childTnLst>
                          </p:cTn>
                        </p:par>
                        <p:par>
                          <p:cTn id="60" fill="hold" nodeType="afterGroup">
                            <p:stCondLst>
                              <p:cond delay="1000"/>
                            </p:stCondLst>
                            <p:childTnLst>
                              <p:par>
                                <p:cTn id="61" presetID="9" presetClass="entr" presetSubtype="0" fill="hold" nodeType="after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dissolve">
                                      <p:cBhvr>
                                        <p:cTn id="63" dur="500"/>
                                        <p:tgtEl>
                                          <p:spTgt spid="85"/>
                                        </p:tgtEl>
                                      </p:cBhvr>
                                    </p:animEffect>
                                  </p:childTnLst>
                                  <p:subTnLst>
                                    <p:audio>
                                      <p:cMediaNode>
                                        <p:cTn display="0" masterRel="sameClick">
                                          <p:stCondLst>
                                            <p:cond evt="begin" delay="0">
                                              <p:tn val="61"/>
                                            </p:cond>
                                          </p:stCondLst>
                                          <p:endCondLst>
                                            <p:cond evt="onStopAudio" delay="0">
                                              <p:tgtEl>
                                                <p:sldTgt/>
                                              </p:tgtEl>
                                            </p:cond>
                                          </p:endCondLst>
                                        </p:cTn>
                                        <p:tgtEl>
                                          <p:sndTgt r:embed="rId5" name="camera.wav"/>
                                        </p:tgtEl>
                                      </p:cMediaNode>
                                    </p:audio>
                                  </p:subTnLst>
                                </p:cTn>
                              </p:par>
                            </p:childTnLst>
                          </p:cTn>
                        </p:par>
                        <p:par>
                          <p:cTn id="64" fill="hold" nodeType="afterGroup">
                            <p:stCondLst>
                              <p:cond delay="1500"/>
                            </p:stCondLst>
                            <p:childTnLst>
                              <p:par>
                                <p:cTn id="65" presetID="53" presetClass="exit" presetSubtype="0" fill="hold" nodeType="afterEffect">
                                  <p:stCondLst>
                                    <p:cond delay="0"/>
                                  </p:stCondLst>
                                  <p:childTnLst>
                                    <p:anim calcmode="lin" valueType="num">
                                      <p:cBhvr>
                                        <p:cTn id="66" dur="500"/>
                                        <p:tgtEl>
                                          <p:spTgt spid="85"/>
                                        </p:tgtEl>
                                        <p:attrNameLst>
                                          <p:attrName>ppt_w</p:attrName>
                                        </p:attrNameLst>
                                      </p:cBhvr>
                                      <p:tavLst>
                                        <p:tav tm="0">
                                          <p:val>
                                            <p:strVal val="ppt_w"/>
                                          </p:val>
                                        </p:tav>
                                        <p:tav tm="100000">
                                          <p:val>
                                            <p:fltVal val="0"/>
                                          </p:val>
                                        </p:tav>
                                      </p:tavLst>
                                    </p:anim>
                                    <p:anim calcmode="lin" valueType="num">
                                      <p:cBhvr>
                                        <p:cTn id="67" dur="500"/>
                                        <p:tgtEl>
                                          <p:spTgt spid="85"/>
                                        </p:tgtEl>
                                        <p:attrNameLst>
                                          <p:attrName>ppt_h</p:attrName>
                                        </p:attrNameLst>
                                      </p:cBhvr>
                                      <p:tavLst>
                                        <p:tav tm="0">
                                          <p:val>
                                            <p:strVal val="ppt_h"/>
                                          </p:val>
                                        </p:tav>
                                        <p:tav tm="100000">
                                          <p:val>
                                            <p:fltVal val="0"/>
                                          </p:val>
                                        </p:tav>
                                      </p:tavLst>
                                    </p:anim>
                                    <p:animEffect transition="out" filter="fade">
                                      <p:cBhvr>
                                        <p:cTn id="68" dur="500"/>
                                        <p:tgtEl>
                                          <p:spTgt spid="85"/>
                                        </p:tgtEl>
                                      </p:cBhvr>
                                    </p:animEffect>
                                    <p:set>
                                      <p:cBhvr>
                                        <p:cTn id="69" dur="1" fill="hold">
                                          <p:stCondLst>
                                            <p:cond delay="499"/>
                                          </p:stCondLst>
                                        </p:cTn>
                                        <p:tgtEl>
                                          <p:spTgt spid="85"/>
                                        </p:tgtEl>
                                        <p:attrNameLst>
                                          <p:attrName>style.visibility</p:attrName>
                                        </p:attrNameLst>
                                      </p:cBhvr>
                                      <p:to>
                                        <p:strVal val="hidden"/>
                                      </p:to>
                                    </p:set>
                                  </p:childTnLst>
                                </p:cTn>
                              </p:par>
                            </p:childTnLst>
                          </p:cTn>
                        </p:par>
                        <p:par>
                          <p:cTn id="70" fill="hold" nodeType="afterGroup">
                            <p:stCondLst>
                              <p:cond delay="2000"/>
                            </p:stCondLst>
                            <p:childTnLst>
                              <p:par>
                                <p:cTn id="71" presetID="9" presetClass="entr" presetSubtype="0" fill="hold" nodeType="after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dissolve">
                                      <p:cBhvr>
                                        <p:cTn id="73" dur="500"/>
                                        <p:tgtEl>
                                          <p:spTgt spid="84"/>
                                        </p:tgtEl>
                                      </p:cBhvr>
                                    </p:animEffect>
                                  </p:childTnLst>
                                  <p:subTnLst>
                                    <p:audio>
                                      <p:cMediaNode>
                                        <p:cTn display="0" masterRel="sameClick">
                                          <p:stCondLst>
                                            <p:cond evt="begin" delay="0">
                                              <p:tn val="71"/>
                                            </p:cond>
                                          </p:stCondLst>
                                          <p:endCondLst>
                                            <p:cond evt="onStopAudio" delay="0">
                                              <p:tgtEl>
                                                <p:sldTgt/>
                                              </p:tgtEl>
                                            </p:cond>
                                          </p:endCondLst>
                                        </p:cTn>
                                        <p:tgtEl>
                                          <p:sndTgt r:embed="rId5" name="camera.wav"/>
                                        </p:tgtEl>
                                      </p:cMediaNode>
                                    </p:audio>
                                  </p:subTnLst>
                                </p:cTn>
                              </p:par>
                            </p:childTnLst>
                          </p:cTn>
                        </p:par>
                        <p:par>
                          <p:cTn id="74" fill="hold" nodeType="afterGroup">
                            <p:stCondLst>
                              <p:cond delay="2500"/>
                            </p:stCondLst>
                            <p:childTnLst>
                              <p:par>
                                <p:cTn id="75" presetID="53" presetClass="exit" presetSubtype="0" fill="hold" nodeType="afterEffect">
                                  <p:stCondLst>
                                    <p:cond delay="0"/>
                                  </p:stCondLst>
                                  <p:childTnLst>
                                    <p:anim calcmode="lin" valueType="num">
                                      <p:cBhvr>
                                        <p:cTn id="76" dur="500"/>
                                        <p:tgtEl>
                                          <p:spTgt spid="84"/>
                                        </p:tgtEl>
                                        <p:attrNameLst>
                                          <p:attrName>ppt_w</p:attrName>
                                        </p:attrNameLst>
                                      </p:cBhvr>
                                      <p:tavLst>
                                        <p:tav tm="0">
                                          <p:val>
                                            <p:strVal val="ppt_w"/>
                                          </p:val>
                                        </p:tav>
                                        <p:tav tm="100000">
                                          <p:val>
                                            <p:fltVal val="0"/>
                                          </p:val>
                                        </p:tav>
                                      </p:tavLst>
                                    </p:anim>
                                    <p:anim calcmode="lin" valueType="num">
                                      <p:cBhvr>
                                        <p:cTn id="77" dur="500"/>
                                        <p:tgtEl>
                                          <p:spTgt spid="84"/>
                                        </p:tgtEl>
                                        <p:attrNameLst>
                                          <p:attrName>ppt_h</p:attrName>
                                        </p:attrNameLst>
                                      </p:cBhvr>
                                      <p:tavLst>
                                        <p:tav tm="0">
                                          <p:val>
                                            <p:strVal val="ppt_h"/>
                                          </p:val>
                                        </p:tav>
                                        <p:tav tm="100000">
                                          <p:val>
                                            <p:fltVal val="0"/>
                                          </p:val>
                                        </p:tav>
                                      </p:tavLst>
                                    </p:anim>
                                    <p:animEffect transition="out" filter="fade">
                                      <p:cBhvr>
                                        <p:cTn id="78" dur="500"/>
                                        <p:tgtEl>
                                          <p:spTgt spid="84"/>
                                        </p:tgtEl>
                                      </p:cBhvr>
                                    </p:animEffect>
                                    <p:set>
                                      <p:cBhvr>
                                        <p:cTn id="79" dur="1" fill="hold">
                                          <p:stCondLst>
                                            <p:cond delay="499"/>
                                          </p:stCondLst>
                                        </p:cTn>
                                        <p:tgtEl>
                                          <p:spTgt spid="84"/>
                                        </p:tgtEl>
                                        <p:attrNameLst>
                                          <p:attrName>style.visibility</p:attrName>
                                        </p:attrNameLst>
                                      </p:cBhvr>
                                      <p:to>
                                        <p:strVal val="hidden"/>
                                      </p:to>
                                    </p:set>
                                  </p:childTnLst>
                                </p:cTn>
                              </p:par>
                            </p:childTnLst>
                          </p:cTn>
                        </p:par>
                        <p:par>
                          <p:cTn id="80" fill="hold" nodeType="afterGroup">
                            <p:stCondLst>
                              <p:cond delay="3000"/>
                            </p:stCondLst>
                            <p:childTnLst>
                              <p:par>
                                <p:cTn id="81" presetID="9" presetClass="entr" presetSubtype="0" fill="hold" nodeType="afterEffect">
                                  <p:stCondLst>
                                    <p:cond delay="0"/>
                                  </p:stCondLst>
                                  <p:childTnLst>
                                    <p:set>
                                      <p:cBhvr>
                                        <p:cTn id="82" dur="1" fill="hold">
                                          <p:stCondLst>
                                            <p:cond delay="0"/>
                                          </p:stCondLst>
                                        </p:cTn>
                                        <p:tgtEl>
                                          <p:spTgt spid="83"/>
                                        </p:tgtEl>
                                        <p:attrNameLst>
                                          <p:attrName>style.visibility</p:attrName>
                                        </p:attrNameLst>
                                      </p:cBhvr>
                                      <p:to>
                                        <p:strVal val="visible"/>
                                      </p:to>
                                    </p:set>
                                    <p:animEffect transition="in" filter="dissolve">
                                      <p:cBhvr>
                                        <p:cTn id="83" dur="500"/>
                                        <p:tgtEl>
                                          <p:spTgt spid="83"/>
                                        </p:tgtEl>
                                      </p:cBhvr>
                                    </p:animEffect>
                                  </p:childTnLst>
                                  <p:subTnLst>
                                    <p:audio>
                                      <p:cMediaNode>
                                        <p:cTn display="0" masterRel="sameClick">
                                          <p:stCondLst>
                                            <p:cond evt="begin" delay="0">
                                              <p:tn val="81"/>
                                            </p:cond>
                                          </p:stCondLst>
                                          <p:endCondLst>
                                            <p:cond evt="onStopAudio" delay="0">
                                              <p:tgtEl>
                                                <p:sldTgt/>
                                              </p:tgtEl>
                                            </p:cond>
                                          </p:endCondLst>
                                        </p:cTn>
                                        <p:tgtEl>
                                          <p:sndTgt r:embed="rId5" name="camera.wav"/>
                                        </p:tgtEl>
                                      </p:cMediaNode>
                                    </p:audio>
                                  </p:subTnLst>
                                </p:cTn>
                              </p:par>
                            </p:childTnLst>
                          </p:cTn>
                        </p:par>
                        <p:par>
                          <p:cTn id="84" fill="hold" nodeType="afterGroup">
                            <p:stCondLst>
                              <p:cond delay="3500"/>
                            </p:stCondLst>
                            <p:childTnLst>
                              <p:par>
                                <p:cTn id="85" presetID="53" presetClass="exit" presetSubtype="0" fill="hold" nodeType="afterEffect">
                                  <p:stCondLst>
                                    <p:cond delay="0"/>
                                  </p:stCondLst>
                                  <p:childTnLst>
                                    <p:anim calcmode="lin" valueType="num">
                                      <p:cBhvr>
                                        <p:cTn id="86" dur="500"/>
                                        <p:tgtEl>
                                          <p:spTgt spid="83"/>
                                        </p:tgtEl>
                                        <p:attrNameLst>
                                          <p:attrName>ppt_w</p:attrName>
                                        </p:attrNameLst>
                                      </p:cBhvr>
                                      <p:tavLst>
                                        <p:tav tm="0">
                                          <p:val>
                                            <p:strVal val="ppt_w"/>
                                          </p:val>
                                        </p:tav>
                                        <p:tav tm="100000">
                                          <p:val>
                                            <p:fltVal val="0"/>
                                          </p:val>
                                        </p:tav>
                                      </p:tavLst>
                                    </p:anim>
                                    <p:anim calcmode="lin" valueType="num">
                                      <p:cBhvr>
                                        <p:cTn id="87" dur="500"/>
                                        <p:tgtEl>
                                          <p:spTgt spid="83"/>
                                        </p:tgtEl>
                                        <p:attrNameLst>
                                          <p:attrName>ppt_h</p:attrName>
                                        </p:attrNameLst>
                                      </p:cBhvr>
                                      <p:tavLst>
                                        <p:tav tm="0">
                                          <p:val>
                                            <p:strVal val="ppt_h"/>
                                          </p:val>
                                        </p:tav>
                                        <p:tav tm="100000">
                                          <p:val>
                                            <p:fltVal val="0"/>
                                          </p:val>
                                        </p:tav>
                                      </p:tavLst>
                                    </p:anim>
                                    <p:animEffect transition="out" filter="fade">
                                      <p:cBhvr>
                                        <p:cTn id="88" dur="500"/>
                                        <p:tgtEl>
                                          <p:spTgt spid="83"/>
                                        </p:tgtEl>
                                      </p:cBhvr>
                                    </p:animEffect>
                                    <p:set>
                                      <p:cBhvr>
                                        <p:cTn id="89" dur="1" fill="hold">
                                          <p:stCondLst>
                                            <p:cond delay="499"/>
                                          </p:stCondLst>
                                        </p:cTn>
                                        <p:tgtEl>
                                          <p:spTgt spid="83"/>
                                        </p:tgtEl>
                                        <p:attrNameLst>
                                          <p:attrName>style.visibility</p:attrName>
                                        </p:attrNameLst>
                                      </p:cBhvr>
                                      <p:to>
                                        <p:strVal val="hidden"/>
                                      </p:to>
                                    </p:set>
                                  </p:childTnLst>
                                </p:cTn>
                              </p:par>
                            </p:childTnLst>
                          </p:cTn>
                        </p:par>
                        <p:par>
                          <p:cTn id="90" fill="hold" nodeType="afterGroup">
                            <p:stCondLst>
                              <p:cond delay="4000"/>
                            </p:stCondLst>
                            <p:childTnLst>
                              <p:par>
                                <p:cTn id="91" presetID="9" presetClass="entr" presetSubtype="0" fill="hold" nodeType="afterEffect">
                                  <p:stCondLst>
                                    <p:cond delay="0"/>
                                  </p:stCondLst>
                                  <p:childTnLst>
                                    <p:set>
                                      <p:cBhvr>
                                        <p:cTn id="92" dur="1" fill="hold">
                                          <p:stCondLst>
                                            <p:cond delay="0"/>
                                          </p:stCondLst>
                                        </p:cTn>
                                        <p:tgtEl>
                                          <p:spTgt spid="82"/>
                                        </p:tgtEl>
                                        <p:attrNameLst>
                                          <p:attrName>style.visibility</p:attrName>
                                        </p:attrNameLst>
                                      </p:cBhvr>
                                      <p:to>
                                        <p:strVal val="visible"/>
                                      </p:to>
                                    </p:set>
                                    <p:animEffect transition="in" filter="dissolve">
                                      <p:cBhvr>
                                        <p:cTn id="93" dur="500"/>
                                        <p:tgtEl>
                                          <p:spTgt spid="82"/>
                                        </p:tgtEl>
                                      </p:cBhvr>
                                    </p:animEffect>
                                  </p:childTnLst>
                                  <p:subTnLst>
                                    <p:audio>
                                      <p:cMediaNode>
                                        <p:cTn display="0" masterRel="sameClick">
                                          <p:stCondLst>
                                            <p:cond evt="begin" delay="0">
                                              <p:tn val="91"/>
                                            </p:cond>
                                          </p:stCondLst>
                                          <p:endCondLst>
                                            <p:cond evt="onStopAudio" delay="0">
                                              <p:tgtEl>
                                                <p:sldTgt/>
                                              </p:tgtEl>
                                            </p:cond>
                                          </p:endCondLst>
                                        </p:cTn>
                                        <p:tgtEl>
                                          <p:sndTgt r:embed="rId5" name="camera.wav"/>
                                        </p:tgtEl>
                                      </p:cMediaNode>
                                    </p:audio>
                                  </p:subTnLst>
                                </p:cTn>
                              </p:par>
                            </p:childTnLst>
                          </p:cTn>
                        </p:par>
                        <p:par>
                          <p:cTn id="94" fill="hold" nodeType="afterGroup">
                            <p:stCondLst>
                              <p:cond delay="4500"/>
                            </p:stCondLst>
                            <p:childTnLst>
                              <p:par>
                                <p:cTn id="95" presetID="53" presetClass="exit" presetSubtype="0" fill="hold" nodeType="afterEffect">
                                  <p:stCondLst>
                                    <p:cond delay="0"/>
                                  </p:stCondLst>
                                  <p:childTnLst>
                                    <p:anim calcmode="lin" valueType="num">
                                      <p:cBhvr>
                                        <p:cTn id="96" dur="500"/>
                                        <p:tgtEl>
                                          <p:spTgt spid="82"/>
                                        </p:tgtEl>
                                        <p:attrNameLst>
                                          <p:attrName>ppt_w</p:attrName>
                                        </p:attrNameLst>
                                      </p:cBhvr>
                                      <p:tavLst>
                                        <p:tav tm="0">
                                          <p:val>
                                            <p:strVal val="ppt_w"/>
                                          </p:val>
                                        </p:tav>
                                        <p:tav tm="100000">
                                          <p:val>
                                            <p:fltVal val="0"/>
                                          </p:val>
                                        </p:tav>
                                      </p:tavLst>
                                    </p:anim>
                                    <p:anim calcmode="lin" valueType="num">
                                      <p:cBhvr>
                                        <p:cTn id="97" dur="500"/>
                                        <p:tgtEl>
                                          <p:spTgt spid="82"/>
                                        </p:tgtEl>
                                        <p:attrNameLst>
                                          <p:attrName>ppt_h</p:attrName>
                                        </p:attrNameLst>
                                      </p:cBhvr>
                                      <p:tavLst>
                                        <p:tav tm="0">
                                          <p:val>
                                            <p:strVal val="ppt_h"/>
                                          </p:val>
                                        </p:tav>
                                        <p:tav tm="100000">
                                          <p:val>
                                            <p:fltVal val="0"/>
                                          </p:val>
                                        </p:tav>
                                      </p:tavLst>
                                    </p:anim>
                                    <p:animEffect transition="out" filter="fade">
                                      <p:cBhvr>
                                        <p:cTn id="98" dur="500"/>
                                        <p:tgtEl>
                                          <p:spTgt spid="82"/>
                                        </p:tgtEl>
                                      </p:cBhvr>
                                    </p:animEffect>
                                    <p:set>
                                      <p:cBhvr>
                                        <p:cTn id="99" dur="1" fill="hold">
                                          <p:stCondLst>
                                            <p:cond delay="499"/>
                                          </p:stCondLst>
                                        </p:cTn>
                                        <p:tgtEl>
                                          <p:spTgt spid="82"/>
                                        </p:tgtEl>
                                        <p:attrNameLst>
                                          <p:attrName>style.visibility</p:attrName>
                                        </p:attrNameLst>
                                      </p:cBhvr>
                                      <p:to>
                                        <p:strVal val="hidden"/>
                                      </p:to>
                                    </p:set>
                                  </p:childTnLst>
                                </p:cTn>
                              </p:par>
                            </p:childTnLst>
                          </p:cTn>
                        </p:par>
                        <p:par>
                          <p:cTn id="100" fill="hold" nodeType="afterGroup">
                            <p:stCondLst>
                              <p:cond delay="5000"/>
                            </p:stCondLst>
                            <p:childTnLst>
                              <p:par>
                                <p:cTn id="101" presetID="9" presetClass="entr" presetSubtype="0" fill="hold" nodeType="afterEffect">
                                  <p:stCondLst>
                                    <p:cond delay="0"/>
                                  </p:stCondLst>
                                  <p:childTnLst>
                                    <p:set>
                                      <p:cBhvr>
                                        <p:cTn id="102" dur="1" fill="hold">
                                          <p:stCondLst>
                                            <p:cond delay="0"/>
                                          </p:stCondLst>
                                        </p:cTn>
                                        <p:tgtEl>
                                          <p:spTgt spid="81"/>
                                        </p:tgtEl>
                                        <p:attrNameLst>
                                          <p:attrName>style.visibility</p:attrName>
                                        </p:attrNameLst>
                                      </p:cBhvr>
                                      <p:to>
                                        <p:strVal val="visible"/>
                                      </p:to>
                                    </p:set>
                                    <p:animEffect transition="in" filter="dissolve">
                                      <p:cBhvr>
                                        <p:cTn id="103" dur="500"/>
                                        <p:tgtEl>
                                          <p:spTgt spid="81"/>
                                        </p:tgtEl>
                                      </p:cBhvr>
                                    </p:animEffect>
                                  </p:childTnLst>
                                  <p:subTnLst>
                                    <p:audio>
                                      <p:cMediaNode>
                                        <p:cTn display="0" masterRel="sameClick">
                                          <p:stCondLst>
                                            <p:cond evt="begin" delay="0">
                                              <p:tn val="101"/>
                                            </p:cond>
                                          </p:stCondLst>
                                          <p:endCondLst>
                                            <p:cond evt="onStopAudio" delay="0">
                                              <p:tgtEl>
                                                <p:sldTgt/>
                                              </p:tgtEl>
                                            </p:cond>
                                          </p:endCondLst>
                                        </p:cTn>
                                        <p:tgtEl>
                                          <p:sndTgt r:embed="rId5" name="camera.wav"/>
                                        </p:tgtEl>
                                      </p:cMediaNode>
                                    </p:audio>
                                  </p:subTnLst>
                                </p:cTn>
                              </p:par>
                            </p:childTnLst>
                          </p:cTn>
                        </p:par>
                        <p:par>
                          <p:cTn id="104" fill="hold" nodeType="afterGroup">
                            <p:stCondLst>
                              <p:cond delay="5500"/>
                            </p:stCondLst>
                            <p:childTnLst>
                              <p:par>
                                <p:cTn id="105" presetID="53" presetClass="exit" presetSubtype="0" fill="hold" nodeType="afterEffect">
                                  <p:stCondLst>
                                    <p:cond delay="0"/>
                                  </p:stCondLst>
                                  <p:childTnLst>
                                    <p:anim calcmode="lin" valueType="num">
                                      <p:cBhvr>
                                        <p:cTn id="106" dur="500"/>
                                        <p:tgtEl>
                                          <p:spTgt spid="81"/>
                                        </p:tgtEl>
                                        <p:attrNameLst>
                                          <p:attrName>ppt_w</p:attrName>
                                        </p:attrNameLst>
                                      </p:cBhvr>
                                      <p:tavLst>
                                        <p:tav tm="0">
                                          <p:val>
                                            <p:strVal val="ppt_w"/>
                                          </p:val>
                                        </p:tav>
                                        <p:tav tm="100000">
                                          <p:val>
                                            <p:fltVal val="0"/>
                                          </p:val>
                                        </p:tav>
                                      </p:tavLst>
                                    </p:anim>
                                    <p:anim calcmode="lin" valueType="num">
                                      <p:cBhvr>
                                        <p:cTn id="107" dur="500"/>
                                        <p:tgtEl>
                                          <p:spTgt spid="81"/>
                                        </p:tgtEl>
                                        <p:attrNameLst>
                                          <p:attrName>ppt_h</p:attrName>
                                        </p:attrNameLst>
                                      </p:cBhvr>
                                      <p:tavLst>
                                        <p:tav tm="0">
                                          <p:val>
                                            <p:strVal val="ppt_h"/>
                                          </p:val>
                                        </p:tav>
                                        <p:tav tm="100000">
                                          <p:val>
                                            <p:fltVal val="0"/>
                                          </p:val>
                                        </p:tav>
                                      </p:tavLst>
                                    </p:anim>
                                    <p:animEffect transition="out" filter="fade">
                                      <p:cBhvr>
                                        <p:cTn id="108" dur="500"/>
                                        <p:tgtEl>
                                          <p:spTgt spid="81"/>
                                        </p:tgtEl>
                                      </p:cBhvr>
                                    </p:animEffect>
                                    <p:set>
                                      <p:cBhvr>
                                        <p:cTn id="109" dur="1" fill="hold">
                                          <p:stCondLst>
                                            <p:cond delay="499"/>
                                          </p:stCondLst>
                                        </p:cTn>
                                        <p:tgtEl>
                                          <p:spTgt spid="81"/>
                                        </p:tgtEl>
                                        <p:attrNameLst>
                                          <p:attrName>style.visibility</p:attrName>
                                        </p:attrNameLst>
                                      </p:cBhvr>
                                      <p:to>
                                        <p:strVal val="hidden"/>
                                      </p:to>
                                    </p:set>
                                  </p:childTnLst>
                                </p:cTn>
                              </p:par>
                            </p:childTnLst>
                          </p:cTn>
                        </p:par>
                        <p:par>
                          <p:cTn id="110" fill="hold" nodeType="afterGroup">
                            <p:stCondLst>
                              <p:cond delay="6000"/>
                            </p:stCondLst>
                            <p:childTnLst>
                              <p:par>
                                <p:cTn id="111" presetID="9" presetClass="entr" presetSubtype="0" fill="hold" nodeType="afterEffect">
                                  <p:stCondLst>
                                    <p:cond delay="0"/>
                                  </p:stCondLst>
                                  <p:childTnLst>
                                    <p:set>
                                      <p:cBhvr>
                                        <p:cTn id="112" dur="1" fill="hold">
                                          <p:stCondLst>
                                            <p:cond delay="0"/>
                                          </p:stCondLst>
                                        </p:cTn>
                                        <p:tgtEl>
                                          <p:spTgt spid="80"/>
                                        </p:tgtEl>
                                        <p:attrNameLst>
                                          <p:attrName>style.visibility</p:attrName>
                                        </p:attrNameLst>
                                      </p:cBhvr>
                                      <p:to>
                                        <p:strVal val="visible"/>
                                      </p:to>
                                    </p:set>
                                    <p:animEffect transition="in" filter="dissolve">
                                      <p:cBhvr>
                                        <p:cTn id="113" dur="500"/>
                                        <p:tgtEl>
                                          <p:spTgt spid="80"/>
                                        </p:tgtEl>
                                      </p:cBhvr>
                                    </p:animEffect>
                                  </p:childTnLst>
                                  <p:subTnLst>
                                    <p:audio>
                                      <p:cMediaNode>
                                        <p:cTn display="0" masterRel="sameClick">
                                          <p:stCondLst>
                                            <p:cond evt="begin" delay="0">
                                              <p:tn val="111"/>
                                            </p:cond>
                                          </p:stCondLst>
                                          <p:endCondLst>
                                            <p:cond evt="onStopAudio" delay="0">
                                              <p:tgtEl>
                                                <p:sldTgt/>
                                              </p:tgtEl>
                                            </p:cond>
                                          </p:endCondLst>
                                        </p:cTn>
                                        <p:tgtEl>
                                          <p:sndTgt r:embed="rId5" name="camera.wav"/>
                                        </p:tgtEl>
                                      </p:cMediaNode>
                                    </p:audio>
                                  </p:subTnLst>
                                </p:cTn>
                              </p:par>
                            </p:childTnLst>
                          </p:cTn>
                        </p:par>
                        <p:par>
                          <p:cTn id="114" fill="hold" nodeType="afterGroup">
                            <p:stCondLst>
                              <p:cond delay="6500"/>
                            </p:stCondLst>
                            <p:childTnLst>
                              <p:par>
                                <p:cTn id="115" presetID="53" presetClass="exit" presetSubtype="0" fill="hold" nodeType="afterEffect">
                                  <p:stCondLst>
                                    <p:cond delay="0"/>
                                  </p:stCondLst>
                                  <p:childTnLst>
                                    <p:anim calcmode="lin" valueType="num">
                                      <p:cBhvr>
                                        <p:cTn id="116" dur="500"/>
                                        <p:tgtEl>
                                          <p:spTgt spid="80"/>
                                        </p:tgtEl>
                                        <p:attrNameLst>
                                          <p:attrName>ppt_w</p:attrName>
                                        </p:attrNameLst>
                                      </p:cBhvr>
                                      <p:tavLst>
                                        <p:tav tm="0">
                                          <p:val>
                                            <p:strVal val="ppt_w"/>
                                          </p:val>
                                        </p:tav>
                                        <p:tav tm="100000">
                                          <p:val>
                                            <p:fltVal val="0"/>
                                          </p:val>
                                        </p:tav>
                                      </p:tavLst>
                                    </p:anim>
                                    <p:anim calcmode="lin" valueType="num">
                                      <p:cBhvr>
                                        <p:cTn id="117" dur="500"/>
                                        <p:tgtEl>
                                          <p:spTgt spid="80"/>
                                        </p:tgtEl>
                                        <p:attrNameLst>
                                          <p:attrName>ppt_h</p:attrName>
                                        </p:attrNameLst>
                                      </p:cBhvr>
                                      <p:tavLst>
                                        <p:tav tm="0">
                                          <p:val>
                                            <p:strVal val="ppt_h"/>
                                          </p:val>
                                        </p:tav>
                                        <p:tav tm="100000">
                                          <p:val>
                                            <p:fltVal val="0"/>
                                          </p:val>
                                        </p:tav>
                                      </p:tavLst>
                                    </p:anim>
                                    <p:animEffect transition="out" filter="fade">
                                      <p:cBhvr>
                                        <p:cTn id="118" dur="500"/>
                                        <p:tgtEl>
                                          <p:spTgt spid="80"/>
                                        </p:tgtEl>
                                      </p:cBhvr>
                                    </p:animEffect>
                                    <p:set>
                                      <p:cBhvr>
                                        <p:cTn id="119" dur="1" fill="hold">
                                          <p:stCondLst>
                                            <p:cond delay="499"/>
                                          </p:stCondLst>
                                        </p:cTn>
                                        <p:tgtEl>
                                          <p:spTgt spid="80"/>
                                        </p:tgtEl>
                                        <p:attrNameLst>
                                          <p:attrName>style.visibility</p:attrName>
                                        </p:attrNameLst>
                                      </p:cBhvr>
                                      <p:to>
                                        <p:strVal val="hidden"/>
                                      </p:to>
                                    </p:set>
                                  </p:childTnLst>
                                </p:cTn>
                              </p:par>
                            </p:childTnLst>
                          </p:cTn>
                        </p:par>
                        <p:par>
                          <p:cTn id="120" fill="hold" nodeType="afterGroup">
                            <p:stCondLst>
                              <p:cond delay="7000"/>
                            </p:stCondLst>
                            <p:childTnLst>
                              <p:par>
                                <p:cTn id="121" presetID="9" presetClass="entr" presetSubtype="0" fill="hold" nodeType="afterEffect">
                                  <p:stCondLst>
                                    <p:cond delay="0"/>
                                  </p:stCondLst>
                                  <p:childTnLst>
                                    <p:set>
                                      <p:cBhvr>
                                        <p:cTn id="122" dur="1" fill="hold">
                                          <p:stCondLst>
                                            <p:cond delay="0"/>
                                          </p:stCondLst>
                                        </p:cTn>
                                        <p:tgtEl>
                                          <p:spTgt spid="79"/>
                                        </p:tgtEl>
                                        <p:attrNameLst>
                                          <p:attrName>style.visibility</p:attrName>
                                        </p:attrNameLst>
                                      </p:cBhvr>
                                      <p:to>
                                        <p:strVal val="visible"/>
                                      </p:to>
                                    </p:set>
                                    <p:animEffect transition="in" filter="dissolve">
                                      <p:cBhvr>
                                        <p:cTn id="123" dur="500"/>
                                        <p:tgtEl>
                                          <p:spTgt spid="79"/>
                                        </p:tgtEl>
                                      </p:cBhvr>
                                    </p:animEffect>
                                  </p:childTnLst>
                                  <p:subTnLst>
                                    <p:audio>
                                      <p:cMediaNode>
                                        <p:cTn display="0" masterRel="sameClick">
                                          <p:stCondLst>
                                            <p:cond evt="begin" delay="0">
                                              <p:tn val="121"/>
                                            </p:cond>
                                          </p:stCondLst>
                                          <p:endCondLst>
                                            <p:cond evt="onStopAudio" delay="0">
                                              <p:tgtEl>
                                                <p:sldTgt/>
                                              </p:tgtEl>
                                            </p:cond>
                                          </p:endCondLst>
                                        </p:cTn>
                                        <p:tgtEl>
                                          <p:sndTgt r:embed="rId5" name="camera.wav"/>
                                        </p:tgtEl>
                                      </p:cMediaNode>
                                    </p:audio>
                                  </p:subTnLst>
                                </p:cTn>
                              </p:par>
                            </p:childTnLst>
                          </p:cTn>
                        </p:par>
                        <p:par>
                          <p:cTn id="124" fill="hold" nodeType="afterGroup">
                            <p:stCondLst>
                              <p:cond delay="7500"/>
                            </p:stCondLst>
                            <p:childTnLst>
                              <p:par>
                                <p:cTn id="125" presetID="53" presetClass="exit" presetSubtype="0" fill="hold" nodeType="afterEffect">
                                  <p:stCondLst>
                                    <p:cond delay="0"/>
                                  </p:stCondLst>
                                  <p:childTnLst>
                                    <p:anim calcmode="lin" valueType="num">
                                      <p:cBhvr>
                                        <p:cTn id="126" dur="500"/>
                                        <p:tgtEl>
                                          <p:spTgt spid="79"/>
                                        </p:tgtEl>
                                        <p:attrNameLst>
                                          <p:attrName>ppt_w</p:attrName>
                                        </p:attrNameLst>
                                      </p:cBhvr>
                                      <p:tavLst>
                                        <p:tav tm="0">
                                          <p:val>
                                            <p:strVal val="ppt_w"/>
                                          </p:val>
                                        </p:tav>
                                        <p:tav tm="100000">
                                          <p:val>
                                            <p:fltVal val="0"/>
                                          </p:val>
                                        </p:tav>
                                      </p:tavLst>
                                    </p:anim>
                                    <p:anim calcmode="lin" valueType="num">
                                      <p:cBhvr>
                                        <p:cTn id="127" dur="500"/>
                                        <p:tgtEl>
                                          <p:spTgt spid="79"/>
                                        </p:tgtEl>
                                        <p:attrNameLst>
                                          <p:attrName>ppt_h</p:attrName>
                                        </p:attrNameLst>
                                      </p:cBhvr>
                                      <p:tavLst>
                                        <p:tav tm="0">
                                          <p:val>
                                            <p:strVal val="ppt_h"/>
                                          </p:val>
                                        </p:tav>
                                        <p:tav tm="100000">
                                          <p:val>
                                            <p:fltVal val="0"/>
                                          </p:val>
                                        </p:tav>
                                      </p:tavLst>
                                    </p:anim>
                                    <p:animEffect transition="out" filter="fade">
                                      <p:cBhvr>
                                        <p:cTn id="128" dur="500"/>
                                        <p:tgtEl>
                                          <p:spTgt spid="79"/>
                                        </p:tgtEl>
                                      </p:cBhvr>
                                    </p:animEffect>
                                    <p:set>
                                      <p:cBhvr>
                                        <p:cTn id="129" dur="1" fill="hold">
                                          <p:stCondLst>
                                            <p:cond delay="499"/>
                                          </p:stCondLst>
                                        </p:cTn>
                                        <p:tgtEl>
                                          <p:spTgt spid="79"/>
                                        </p:tgtEl>
                                        <p:attrNameLst>
                                          <p:attrName>style.visibility</p:attrName>
                                        </p:attrNameLst>
                                      </p:cBhvr>
                                      <p:to>
                                        <p:strVal val="hidden"/>
                                      </p:to>
                                    </p:set>
                                  </p:childTnLst>
                                </p:cTn>
                              </p:par>
                            </p:childTnLst>
                          </p:cTn>
                        </p:par>
                        <p:par>
                          <p:cTn id="130" fill="hold" nodeType="afterGroup">
                            <p:stCondLst>
                              <p:cond delay="8000"/>
                            </p:stCondLst>
                            <p:childTnLst>
                              <p:par>
                                <p:cTn id="131" presetID="9" presetClass="entr" presetSubtype="0" fill="hold" nodeType="afterEffect">
                                  <p:stCondLst>
                                    <p:cond delay="0"/>
                                  </p:stCondLst>
                                  <p:childTnLst>
                                    <p:set>
                                      <p:cBhvr>
                                        <p:cTn id="132" dur="1" fill="hold">
                                          <p:stCondLst>
                                            <p:cond delay="0"/>
                                          </p:stCondLst>
                                        </p:cTn>
                                        <p:tgtEl>
                                          <p:spTgt spid="78"/>
                                        </p:tgtEl>
                                        <p:attrNameLst>
                                          <p:attrName>style.visibility</p:attrName>
                                        </p:attrNameLst>
                                      </p:cBhvr>
                                      <p:to>
                                        <p:strVal val="visible"/>
                                      </p:to>
                                    </p:set>
                                    <p:animEffect transition="in" filter="dissolve">
                                      <p:cBhvr>
                                        <p:cTn id="133" dur="500"/>
                                        <p:tgtEl>
                                          <p:spTgt spid="78"/>
                                        </p:tgtEl>
                                      </p:cBhvr>
                                    </p:animEffect>
                                  </p:childTnLst>
                                  <p:subTnLst>
                                    <p:audio>
                                      <p:cMediaNode>
                                        <p:cTn display="0" masterRel="sameClick">
                                          <p:stCondLst>
                                            <p:cond evt="begin" delay="0">
                                              <p:tn val="131"/>
                                            </p:cond>
                                          </p:stCondLst>
                                          <p:endCondLst>
                                            <p:cond evt="onStopAudio" delay="0">
                                              <p:tgtEl>
                                                <p:sldTgt/>
                                              </p:tgtEl>
                                            </p:cond>
                                          </p:endCondLst>
                                        </p:cTn>
                                        <p:tgtEl>
                                          <p:sndTgt r:embed="rId5" name="camera.wav"/>
                                        </p:tgtEl>
                                      </p:cMediaNode>
                                    </p:audio>
                                  </p:subTnLst>
                                </p:cTn>
                              </p:par>
                            </p:childTnLst>
                          </p:cTn>
                        </p:par>
                        <p:par>
                          <p:cTn id="134" fill="hold" nodeType="afterGroup">
                            <p:stCondLst>
                              <p:cond delay="8500"/>
                            </p:stCondLst>
                            <p:childTnLst>
                              <p:par>
                                <p:cTn id="135" presetID="53" presetClass="exit" presetSubtype="0" fill="hold" nodeType="afterEffect">
                                  <p:stCondLst>
                                    <p:cond delay="0"/>
                                  </p:stCondLst>
                                  <p:childTnLst>
                                    <p:anim calcmode="lin" valueType="num">
                                      <p:cBhvr>
                                        <p:cTn id="136" dur="500"/>
                                        <p:tgtEl>
                                          <p:spTgt spid="78"/>
                                        </p:tgtEl>
                                        <p:attrNameLst>
                                          <p:attrName>ppt_w</p:attrName>
                                        </p:attrNameLst>
                                      </p:cBhvr>
                                      <p:tavLst>
                                        <p:tav tm="0">
                                          <p:val>
                                            <p:strVal val="ppt_w"/>
                                          </p:val>
                                        </p:tav>
                                        <p:tav tm="100000">
                                          <p:val>
                                            <p:fltVal val="0"/>
                                          </p:val>
                                        </p:tav>
                                      </p:tavLst>
                                    </p:anim>
                                    <p:anim calcmode="lin" valueType="num">
                                      <p:cBhvr>
                                        <p:cTn id="137" dur="500"/>
                                        <p:tgtEl>
                                          <p:spTgt spid="78"/>
                                        </p:tgtEl>
                                        <p:attrNameLst>
                                          <p:attrName>ppt_h</p:attrName>
                                        </p:attrNameLst>
                                      </p:cBhvr>
                                      <p:tavLst>
                                        <p:tav tm="0">
                                          <p:val>
                                            <p:strVal val="ppt_h"/>
                                          </p:val>
                                        </p:tav>
                                        <p:tav tm="100000">
                                          <p:val>
                                            <p:fltVal val="0"/>
                                          </p:val>
                                        </p:tav>
                                      </p:tavLst>
                                    </p:anim>
                                    <p:animEffect transition="out" filter="fade">
                                      <p:cBhvr>
                                        <p:cTn id="138" dur="500"/>
                                        <p:tgtEl>
                                          <p:spTgt spid="78"/>
                                        </p:tgtEl>
                                      </p:cBhvr>
                                    </p:animEffect>
                                    <p:set>
                                      <p:cBhvr>
                                        <p:cTn id="139" dur="1" fill="hold">
                                          <p:stCondLst>
                                            <p:cond delay="499"/>
                                          </p:stCondLst>
                                        </p:cTn>
                                        <p:tgtEl>
                                          <p:spTgt spid="78"/>
                                        </p:tgtEl>
                                        <p:attrNameLst>
                                          <p:attrName>style.visibility</p:attrName>
                                        </p:attrNameLst>
                                      </p:cBhvr>
                                      <p:to>
                                        <p:strVal val="hidden"/>
                                      </p:to>
                                    </p:set>
                                  </p:childTnLst>
                                </p:cTn>
                              </p:par>
                            </p:childTnLst>
                          </p:cTn>
                        </p:par>
                        <p:par>
                          <p:cTn id="140" fill="hold" nodeType="afterGroup">
                            <p:stCondLst>
                              <p:cond delay="9000"/>
                            </p:stCondLst>
                            <p:childTnLst>
                              <p:par>
                                <p:cTn id="141" presetID="9" presetClass="entr" presetSubtype="0" fill="hold" nodeType="afterEffect">
                                  <p:stCondLst>
                                    <p:cond delay="0"/>
                                  </p:stCondLst>
                                  <p:childTnLst>
                                    <p:set>
                                      <p:cBhvr>
                                        <p:cTn id="142" dur="1" fill="hold">
                                          <p:stCondLst>
                                            <p:cond delay="0"/>
                                          </p:stCondLst>
                                        </p:cTn>
                                        <p:tgtEl>
                                          <p:spTgt spid="77"/>
                                        </p:tgtEl>
                                        <p:attrNameLst>
                                          <p:attrName>style.visibility</p:attrName>
                                        </p:attrNameLst>
                                      </p:cBhvr>
                                      <p:to>
                                        <p:strVal val="visible"/>
                                      </p:to>
                                    </p:set>
                                    <p:animEffect transition="in" filter="dissolve">
                                      <p:cBhvr>
                                        <p:cTn id="143" dur="500"/>
                                        <p:tgtEl>
                                          <p:spTgt spid="77"/>
                                        </p:tgtEl>
                                      </p:cBhvr>
                                    </p:animEffect>
                                  </p:childTnLst>
                                  <p:subTnLst>
                                    <p:audio>
                                      <p:cMediaNode>
                                        <p:cTn display="0" masterRel="sameClick">
                                          <p:stCondLst>
                                            <p:cond evt="begin" delay="0">
                                              <p:tn val="141"/>
                                            </p:cond>
                                          </p:stCondLst>
                                          <p:endCondLst>
                                            <p:cond evt="onStopAudio" delay="0">
                                              <p:tgtEl>
                                                <p:sldTgt/>
                                              </p:tgtEl>
                                            </p:cond>
                                          </p:endCondLst>
                                        </p:cTn>
                                        <p:tgtEl>
                                          <p:sndTgt r:embed="rId5" name="camera.wav"/>
                                        </p:tgtEl>
                                      </p:cMediaNode>
                                    </p:audio>
                                  </p:subTnLst>
                                </p:cTn>
                              </p:par>
                            </p:childTnLst>
                          </p:cTn>
                        </p:par>
                        <p:par>
                          <p:cTn id="144" fill="hold" nodeType="afterGroup">
                            <p:stCondLst>
                              <p:cond delay="9500"/>
                            </p:stCondLst>
                            <p:childTnLst>
                              <p:par>
                                <p:cTn id="145" presetID="53" presetClass="exit" presetSubtype="0" fill="hold" nodeType="afterEffect">
                                  <p:stCondLst>
                                    <p:cond delay="0"/>
                                  </p:stCondLst>
                                  <p:childTnLst>
                                    <p:anim calcmode="lin" valueType="num">
                                      <p:cBhvr>
                                        <p:cTn id="146" dur="500"/>
                                        <p:tgtEl>
                                          <p:spTgt spid="77"/>
                                        </p:tgtEl>
                                        <p:attrNameLst>
                                          <p:attrName>ppt_w</p:attrName>
                                        </p:attrNameLst>
                                      </p:cBhvr>
                                      <p:tavLst>
                                        <p:tav tm="0">
                                          <p:val>
                                            <p:strVal val="ppt_w"/>
                                          </p:val>
                                        </p:tav>
                                        <p:tav tm="100000">
                                          <p:val>
                                            <p:fltVal val="0"/>
                                          </p:val>
                                        </p:tav>
                                      </p:tavLst>
                                    </p:anim>
                                    <p:anim calcmode="lin" valueType="num">
                                      <p:cBhvr>
                                        <p:cTn id="147" dur="500"/>
                                        <p:tgtEl>
                                          <p:spTgt spid="77"/>
                                        </p:tgtEl>
                                        <p:attrNameLst>
                                          <p:attrName>ppt_h</p:attrName>
                                        </p:attrNameLst>
                                      </p:cBhvr>
                                      <p:tavLst>
                                        <p:tav tm="0">
                                          <p:val>
                                            <p:strVal val="ppt_h"/>
                                          </p:val>
                                        </p:tav>
                                        <p:tav tm="100000">
                                          <p:val>
                                            <p:fltVal val="0"/>
                                          </p:val>
                                        </p:tav>
                                      </p:tavLst>
                                    </p:anim>
                                    <p:animEffect transition="out" filter="fade">
                                      <p:cBhvr>
                                        <p:cTn id="148" dur="500"/>
                                        <p:tgtEl>
                                          <p:spTgt spid="77"/>
                                        </p:tgtEl>
                                      </p:cBhvr>
                                    </p:animEffect>
                                    <p:set>
                                      <p:cBhvr>
                                        <p:cTn id="149" dur="1" fill="hold">
                                          <p:stCondLst>
                                            <p:cond delay="499"/>
                                          </p:stCondLst>
                                        </p:cTn>
                                        <p:tgtEl>
                                          <p:spTgt spid="77"/>
                                        </p:tgtEl>
                                        <p:attrNameLst>
                                          <p:attrName>style.visibility</p:attrName>
                                        </p:attrNameLst>
                                      </p:cBhvr>
                                      <p:to>
                                        <p:strVal val="hidden"/>
                                      </p:to>
                                    </p:set>
                                  </p:childTnLst>
                                </p:cTn>
                              </p:par>
                            </p:childTnLst>
                          </p:cTn>
                        </p:par>
                        <p:par>
                          <p:cTn id="150" fill="hold" nodeType="afterGroup">
                            <p:stCondLst>
                              <p:cond delay="10000"/>
                            </p:stCondLst>
                            <p:childTnLst>
                              <p:par>
                                <p:cTn id="151" presetID="9" presetClass="entr" presetSubtype="0" fill="hold" nodeType="afterEffect">
                                  <p:stCondLst>
                                    <p:cond delay="0"/>
                                  </p:stCondLst>
                                  <p:childTnLst>
                                    <p:set>
                                      <p:cBhvr>
                                        <p:cTn id="152" dur="1" fill="hold">
                                          <p:stCondLst>
                                            <p:cond delay="0"/>
                                          </p:stCondLst>
                                        </p:cTn>
                                        <p:tgtEl>
                                          <p:spTgt spid="76"/>
                                        </p:tgtEl>
                                        <p:attrNameLst>
                                          <p:attrName>style.visibility</p:attrName>
                                        </p:attrNameLst>
                                      </p:cBhvr>
                                      <p:to>
                                        <p:strVal val="visible"/>
                                      </p:to>
                                    </p:set>
                                    <p:animEffect transition="in" filter="dissolve">
                                      <p:cBhvr>
                                        <p:cTn id="153" dur="500"/>
                                        <p:tgtEl>
                                          <p:spTgt spid="76"/>
                                        </p:tgtEl>
                                      </p:cBhvr>
                                    </p:animEffect>
                                  </p:childTnLst>
                                  <p:subTnLst>
                                    <p:audio>
                                      <p:cMediaNode>
                                        <p:cTn display="0" masterRel="sameClick">
                                          <p:stCondLst>
                                            <p:cond evt="begin" delay="0">
                                              <p:tn val="151"/>
                                            </p:cond>
                                          </p:stCondLst>
                                          <p:endCondLst>
                                            <p:cond evt="onStopAudio" delay="0">
                                              <p:tgtEl>
                                                <p:sldTgt/>
                                              </p:tgtEl>
                                            </p:cond>
                                          </p:endCondLst>
                                        </p:cTn>
                                        <p:tgtEl>
                                          <p:sndTgt r:embed="rId5" name="camera.wav"/>
                                        </p:tgtEl>
                                      </p:cMediaNode>
                                    </p:audio>
                                  </p:subTnLst>
                                </p:cTn>
                              </p:par>
                            </p:childTnLst>
                          </p:cTn>
                        </p:par>
                        <p:par>
                          <p:cTn id="154" fill="hold" nodeType="afterGroup">
                            <p:stCondLst>
                              <p:cond delay="10500"/>
                            </p:stCondLst>
                            <p:childTnLst>
                              <p:par>
                                <p:cTn id="155" presetID="53" presetClass="exit" presetSubtype="0" fill="hold" nodeType="afterEffect">
                                  <p:stCondLst>
                                    <p:cond delay="0"/>
                                  </p:stCondLst>
                                  <p:childTnLst>
                                    <p:anim calcmode="lin" valueType="num">
                                      <p:cBhvr>
                                        <p:cTn id="156" dur="500"/>
                                        <p:tgtEl>
                                          <p:spTgt spid="76"/>
                                        </p:tgtEl>
                                        <p:attrNameLst>
                                          <p:attrName>ppt_w</p:attrName>
                                        </p:attrNameLst>
                                      </p:cBhvr>
                                      <p:tavLst>
                                        <p:tav tm="0">
                                          <p:val>
                                            <p:strVal val="ppt_w"/>
                                          </p:val>
                                        </p:tav>
                                        <p:tav tm="100000">
                                          <p:val>
                                            <p:fltVal val="0"/>
                                          </p:val>
                                        </p:tav>
                                      </p:tavLst>
                                    </p:anim>
                                    <p:anim calcmode="lin" valueType="num">
                                      <p:cBhvr>
                                        <p:cTn id="157" dur="500"/>
                                        <p:tgtEl>
                                          <p:spTgt spid="76"/>
                                        </p:tgtEl>
                                        <p:attrNameLst>
                                          <p:attrName>ppt_h</p:attrName>
                                        </p:attrNameLst>
                                      </p:cBhvr>
                                      <p:tavLst>
                                        <p:tav tm="0">
                                          <p:val>
                                            <p:strVal val="ppt_h"/>
                                          </p:val>
                                        </p:tav>
                                        <p:tav tm="100000">
                                          <p:val>
                                            <p:fltVal val="0"/>
                                          </p:val>
                                        </p:tav>
                                      </p:tavLst>
                                    </p:anim>
                                    <p:animEffect transition="out" filter="fade">
                                      <p:cBhvr>
                                        <p:cTn id="158" dur="500"/>
                                        <p:tgtEl>
                                          <p:spTgt spid="76"/>
                                        </p:tgtEl>
                                      </p:cBhvr>
                                    </p:animEffect>
                                    <p:set>
                                      <p:cBhvr>
                                        <p:cTn id="159" dur="1" fill="hold">
                                          <p:stCondLst>
                                            <p:cond delay="499"/>
                                          </p:stCondLst>
                                        </p:cTn>
                                        <p:tgtEl>
                                          <p:spTgt spid="76"/>
                                        </p:tgtEl>
                                        <p:attrNameLst>
                                          <p:attrName>style.visibility</p:attrName>
                                        </p:attrNameLst>
                                      </p:cBhvr>
                                      <p:to>
                                        <p:strVal val="hidden"/>
                                      </p:to>
                                    </p:set>
                                  </p:childTnLst>
                                </p:cTn>
                              </p:par>
                              <p:par>
                                <p:cTn id="160" presetID="53" presetClass="entr" presetSubtype="0" fill="hold" nodeType="withEffect">
                                  <p:stCondLst>
                                    <p:cond delay="0"/>
                                  </p:stCondLst>
                                  <p:childTnLst>
                                    <p:set>
                                      <p:cBhvr>
                                        <p:cTn id="161" dur="1" fill="hold">
                                          <p:stCondLst>
                                            <p:cond delay="0"/>
                                          </p:stCondLst>
                                        </p:cTn>
                                        <p:tgtEl>
                                          <p:spTgt spid="73"/>
                                        </p:tgtEl>
                                        <p:attrNameLst>
                                          <p:attrName>style.visibility</p:attrName>
                                        </p:attrNameLst>
                                      </p:cBhvr>
                                      <p:to>
                                        <p:strVal val="visible"/>
                                      </p:to>
                                    </p:set>
                                    <p:anim calcmode="lin" valueType="num">
                                      <p:cBhvr>
                                        <p:cTn id="162" dur="500" fill="hold"/>
                                        <p:tgtEl>
                                          <p:spTgt spid="73"/>
                                        </p:tgtEl>
                                        <p:attrNameLst>
                                          <p:attrName>ppt_w</p:attrName>
                                        </p:attrNameLst>
                                      </p:cBhvr>
                                      <p:tavLst>
                                        <p:tav tm="0">
                                          <p:val>
                                            <p:fltVal val="0"/>
                                          </p:val>
                                        </p:tav>
                                        <p:tav tm="100000">
                                          <p:val>
                                            <p:strVal val="#ppt_w"/>
                                          </p:val>
                                        </p:tav>
                                      </p:tavLst>
                                    </p:anim>
                                    <p:anim calcmode="lin" valueType="num">
                                      <p:cBhvr>
                                        <p:cTn id="163" dur="500" fill="hold"/>
                                        <p:tgtEl>
                                          <p:spTgt spid="73"/>
                                        </p:tgtEl>
                                        <p:attrNameLst>
                                          <p:attrName>ppt_h</p:attrName>
                                        </p:attrNameLst>
                                      </p:cBhvr>
                                      <p:tavLst>
                                        <p:tav tm="0">
                                          <p:val>
                                            <p:fltVal val="0"/>
                                          </p:val>
                                        </p:tav>
                                        <p:tav tm="100000">
                                          <p:val>
                                            <p:strVal val="#ppt_h"/>
                                          </p:val>
                                        </p:tav>
                                      </p:tavLst>
                                    </p:anim>
                                    <p:animEffect transition="in" filter="fade">
                                      <p:cBhvr>
                                        <p:cTn id="164" dur="500"/>
                                        <p:tgtEl>
                                          <p:spTgt spid="73"/>
                                        </p:tgtEl>
                                      </p:cBhvr>
                                    </p:animEffect>
                                  </p:childTnLst>
                                  <p:subTnLst>
                                    <p:audio>
                                      <p:cMediaNode>
                                        <p:cTn display="0" masterRel="sameClick">
                                          <p:stCondLst>
                                            <p:cond evt="begin" delay="0">
                                              <p:tn val="160"/>
                                            </p:cond>
                                          </p:stCondLst>
                                          <p:endCondLst>
                                            <p:cond evt="onStopAudio" delay="0">
                                              <p:tgtEl>
                                                <p:sldTgt/>
                                              </p:tgtEl>
                                            </p:cond>
                                          </p:endCondLst>
                                        </p:cTn>
                                        <p:tgtEl>
                                          <p:sndTgt r:embed="rId6" name="chimes.wav"/>
                                        </p:tgtEl>
                                      </p:cMediaNode>
                                    </p:audio>
                                  </p:subTnLst>
                                </p:cTn>
                              </p:par>
                            </p:childTnLst>
                          </p:cTn>
                        </p:par>
                      </p:childTnLst>
                    </p:cTn>
                  </p:par>
                  <p:par>
                    <p:cTn id="165" fill="hold" nodeType="clickPar">
                      <p:stCondLst>
                        <p:cond delay="indefinite"/>
                      </p:stCondLst>
                      <p:childTnLst>
                        <p:par>
                          <p:cTn id="166" fill="hold" nodeType="withGroup">
                            <p:stCondLst>
                              <p:cond delay="0"/>
                            </p:stCondLst>
                            <p:childTnLst>
                              <p:par>
                                <p:cTn id="167" presetID="2" presetClass="exit" presetSubtype="2" fill="hold" nodeType="clickEffect">
                                  <p:stCondLst>
                                    <p:cond delay="0"/>
                                  </p:stCondLst>
                                  <p:childTnLst>
                                    <p:anim calcmode="lin" valueType="num">
                                      <p:cBhvr additive="base">
                                        <p:cTn id="168" dur="500"/>
                                        <p:tgtEl>
                                          <p:spTgt spid="73"/>
                                        </p:tgtEl>
                                        <p:attrNameLst>
                                          <p:attrName>ppt_x</p:attrName>
                                        </p:attrNameLst>
                                      </p:cBhvr>
                                      <p:tavLst>
                                        <p:tav tm="0">
                                          <p:val>
                                            <p:strVal val="ppt_x"/>
                                          </p:val>
                                        </p:tav>
                                        <p:tav tm="100000">
                                          <p:val>
                                            <p:strVal val="1+ppt_w/2"/>
                                          </p:val>
                                        </p:tav>
                                      </p:tavLst>
                                    </p:anim>
                                    <p:anim calcmode="lin" valueType="num">
                                      <p:cBhvr additive="base">
                                        <p:cTn id="169" dur="500"/>
                                        <p:tgtEl>
                                          <p:spTgt spid="73"/>
                                        </p:tgtEl>
                                        <p:attrNameLst>
                                          <p:attrName>ppt_y</p:attrName>
                                        </p:attrNameLst>
                                      </p:cBhvr>
                                      <p:tavLst>
                                        <p:tav tm="0">
                                          <p:val>
                                            <p:strVal val="ppt_y"/>
                                          </p:val>
                                        </p:tav>
                                        <p:tav tm="100000">
                                          <p:val>
                                            <p:strVal val="ppt_y"/>
                                          </p:val>
                                        </p:tav>
                                      </p:tavLst>
                                    </p:anim>
                                    <p:set>
                                      <p:cBhvr>
                                        <p:cTn id="170" dur="1" fill="hold">
                                          <p:stCondLst>
                                            <p:cond delay="499"/>
                                          </p:stCondLst>
                                        </p:cTn>
                                        <p:tgtEl>
                                          <p:spTgt spid="73"/>
                                        </p:tgtEl>
                                        <p:attrNameLst>
                                          <p:attrName>style.visibility</p:attrName>
                                        </p:attrNameLst>
                                      </p:cBhvr>
                                      <p:to>
                                        <p:strVal val="hidden"/>
                                      </p:to>
                                    </p:set>
                                  </p:childTnLst>
                                </p:cTn>
                              </p:par>
                              <p:par>
                                <p:cTn id="171" presetID="21" presetClass="emph" presetSubtype="0" fill="hold" grpId="0" nodeType="withEffect">
                                  <p:stCondLst>
                                    <p:cond delay="0"/>
                                  </p:stCondLst>
                                  <p:iterate type="lt">
                                    <p:tmPct val="0"/>
                                  </p:iterate>
                                  <p:childTnLst>
                                    <p:animClr clrSpc="hsl" dir="cw">
                                      <p:cBhvr override="childStyle">
                                        <p:cTn id="172" dur="500" fill="hold"/>
                                        <p:tgtEl>
                                          <p:spTgt spid="71"/>
                                        </p:tgtEl>
                                        <p:attrNameLst>
                                          <p:attrName>style.color</p:attrName>
                                        </p:attrNameLst>
                                      </p:cBhvr>
                                      <p:by>
                                        <p:hsl h="7200000" s="0" l="0"/>
                                      </p:by>
                                    </p:animClr>
                                    <p:animClr clrSpc="hsl" dir="cw">
                                      <p:cBhvr>
                                        <p:cTn id="173" dur="500" fill="hold"/>
                                        <p:tgtEl>
                                          <p:spTgt spid="71"/>
                                        </p:tgtEl>
                                        <p:attrNameLst>
                                          <p:attrName>fillcolor</p:attrName>
                                        </p:attrNameLst>
                                      </p:cBhvr>
                                      <p:by>
                                        <p:hsl h="7200000" s="0" l="0"/>
                                      </p:by>
                                    </p:animClr>
                                    <p:animClr clrSpc="hsl" dir="cw">
                                      <p:cBhvr>
                                        <p:cTn id="174" dur="500" fill="hold"/>
                                        <p:tgtEl>
                                          <p:spTgt spid="71"/>
                                        </p:tgtEl>
                                        <p:attrNameLst>
                                          <p:attrName>stroke.color</p:attrName>
                                        </p:attrNameLst>
                                      </p:cBhvr>
                                      <p:by>
                                        <p:hsl h="7200000" s="0" l="0"/>
                                      </p:by>
                                    </p:animClr>
                                    <p:set>
                                      <p:cBhvr>
                                        <p:cTn id="175" dur="500" fill="hold"/>
                                        <p:tgtEl>
                                          <p:spTgt spid="71"/>
                                        </p:tgtEl>
                                        <p:attrNameLst>
                                          <p:attrName>fill.type</p:attrName>
                                        </p:attrNameLst>
                                      </p:cBhvr>
                                      <p:to>
                                        <p:strVal val="solid"/>
                                      </p:to>
                                    </p:set>
                                  </p:childTnLst>
                                  <p:subTnLst>
                                    <p:audio>
                                      <p:cMediaNode>
                                        <p:cTn display="0" masterRel="sameClick">
                                          <p:stCondLst>
                                            <p:cond evt="begin" delay="0">
                                              <p:tn val="171"/>
                                            </p:cond>
                                          </p:stCondLst>
                                          <p:endCondLst>
                                            <p:cond evt="onStopAudio" delay="0">
                                              <p:tgtEl>
                                                <p:sldTgt/>
                                              </p:tgtEl>
                                            </p:cond>
                                          </p:endCondLst>
                                        </p:cTn>
                                        <p:tgtEl>
                                          <p:sndTgt r:embed="rId3" name="FELIZ2.WAV"/>
                                        </p:tgtEl>
                                      </p:cMediaNode>
                                    </p:audio>
                                  </p:subTnLst>
                                </p:cTn>
                              </p:par>
                              <p:par>
                                <p:cTn id="176" presetID="34" presetClass="emph" presetSubtype="0" fill="hold" grpId="1" nodeType="withEffect">
                                  <p:stCondLst>
                                    <p:cond delay="0"/>
                                  </p:stCondLst>
                                  <p:iterate type="lt">
                                    <p:tmPct val="10000"/>
                                  </p:iterate>
                                  <p:childTnLst>
                                    <p:animMotion origin="layout" path="M 4.72222E-6 1.85185E-6 L 4.72222E-6 -0.07222 " pathEditMode="relative" rAng="0" ptsTypes="AA">
                                      <p:cBhvr>
                                        <p:cTn id="177" dur="250" accel="50000" decel="50000" autoRev="1" fill="hold">
                                          <p:stCondLst>
                                            <p:cond delay="0"/>
                                          </p:stCondLst>
                                        </p:cTn>
                                        <p:tgtEl>
                                          <p:spTgt spid="71"/>
                                        </p:tgtEl>
                                        <p:attrNameLst>
                                          <p:attrName>ppt_x</p:attrName>
                                          <p:attrName>ppt_y</p:attrName>
                                        </p:attrNameLst>
                                      </p:cBhvr>
                                      <p:rCtr x="0" y="-3611"/>
                                    </p:animMotion>
                                    <p:animRot by="1500000">
                                      <p:cBhvr>
                                        <p:cTn id="178" dur="125" fill="hold">
                                          <p:stCondLst>
                                            <p:cond delay="0"/>
                                          </p:stCondLst>
                                        </p:cTn>
                                        <p:tgtEl>
                                          <p:spTgt spid="71"/>
                                        </p:tgtEl>
                                        <p:attrNameLst>
                                          <p:attrName>r</p:attrName>
                                        </p:attrNameLst>
                                      </p:cBhvr>
                                    </p:animRot>
                                    <p:animRot by="-1500000">
                                      <p:cBhvr>
                                        <p:cTn id="179" dur="125" fill="hold">
                                          <p:stCondLst>
                                            <p:cond delay="125"/>
                                          </p:stCondLst>
                                        </p:cTn>
                                        <p:tgtEl>
                                          <p:spTgt spid="71"/>
                                        </p:tgtEl>
                                        <p:attrNameLst>
                                          <p:attrName>r</p:attrName>
                                        </p:attrNameLst>
                                      </p:cBhvr>
                                    </p:animRot>
                                    <p:animRot by="-1500000">
                                      <p:cBhvr>
                                        <p:cTn id="180" dur="125" fill="hold">
                                          <p:stCondLst>
                                            <p:cond delay="250"/>
                                          </p:stCondLst>
                                        </p:cTn>
                                        <p:tgtEl>
                                          <p:spTgt spid="71"/>
                                        </p:tgtEl>
                                        <p:attrNameLst>
                                          <p:attrName>r</p:attrName>
                                        </p:attrNameLst>
                                      </p:cBhvr>
                                    </p:animRot>
                                    <p:animRot by="1500000">
                                      <p:cBhvr>
                                        <p:cTn id="181" dur="125" fill="hold">
                                          <p:stCondLst>
                                            <p:cond delay="375"/>
                                          </p:stCondLst>
                                        </p:cTn>
                                        <p:tgtEl>
                                          <p:spTgt spid="71"/>
                                        </p:tgtEl>
                                        <p:attrNameLst>
                                          <p:attrName>r</p:attrName>
                                        </p:attrNameLst>
                                      </p:cBhvr>
                                    </p:animRot>
                                  </p:childTnLst>
                                  <p:subTnLst>
                                    <p:audio>
                                      <p:cMediaNode>
                                        <p:cTn display="0" masterRel="sameClick">
                                          <p:stCondLst>
                                            <p:cond evt="begin" delay="0">
                                              <p:tn val="176"/>
                                            </p:cond>
                                          </p:stCondLst>
                                          <p:endCondLst>
                                            <p:cond evt="onStopAudio" delay="0">
                                              <p:tgtEl>
                                                <p:sldTgt/>
                                              </p:tgtEl>
                                            </p:cond>
                                          </p:endCondLst>
                                        </p:cTn>
                                        <p:tgtEl>
                                          <p:sndTgt r:embed="rId3" name="FELIZ2.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71" grpId="0" animBg="1"/>
      <p:bldP spid="71"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pic>
        <p:nvPicPr>
          <p:cNvPr id="99" name="Picture 98"/>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63540" y="4638162"/>
            <a:ext cx="466833" cy="365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Picture 99"/>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374833" y="4565120"/>
            <a:ext cx="396967" cy="516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949641" y="6229205"/>
            <a:ext cx="519232" cy="55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5" name="Picture 37"/>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659061" y="3693380"/>
            <a:ext cx="873327" cy="957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a:extLst/>
          </p:cNvPr>
          <p:cNvSpPr/>
          <p:nvPr/>
        </p:nvSpPr>
        <p:spPr>
          <a:xfrm rot="5400000">
            <a:off x="1575342" y="4226110"/>
            <a:ext cx="1227421" cy="165138"/>
          </a:xfrm>
          <a:prstGeom prst="rect">
            <a:avLst/>
          </a:prstGeom>
          <a:blipFill>
            <a:blip r:embed="rId1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37">
              <a:defRPr/>
            </a:pPr>
            <a:endParaRPr lang="en-US" sz="1350">
              <a:solidFill>
                <a:prstClr val="white"/>
              </a:solidFill>
              <a:latin typeface="Calibri"/>
            </a:endParaRPr>
          </a:p>
        </p:txBody>
      </p:sp>
      <p:sp>
        <p:nvSpPr>
          <p:cNvPr id="31" name="Arrow: Pentagon 30">
            <a:hlinkClick r:id="rId13" action="ppaction://hlinksldjump"/>
            <a:extLst/>
          </p:cNvPr>
          <p:cNvSpPr/>
          <p:nvPr/>
        </p:nvSpPr>
        <p:spPr>
          <a:xfrm rot="586976" flipH="1">
            <a:off x="1471336" y="3491721"/>
            <a:ext cx="1557698" cy="552578"/>
          </a:xfrm>
          <a:prstGeom prst="homePlate">
            <a:avLst/>
          </a:prstGeom>
          <a:blipFill>
            <a:blip r:embed="rId1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37">
              <a:defRPr/>
            </a:pPr>
            <a:r>
              <a:rPr lang="en-US" b="1" dirty="0">
                <a:solidFill>
                  <a:prstClr val="white"/>
                </a:solidFill>
                <a:latin typeface="Tahoma" panose="020B0604030504040204" pitchFamily="34" charset="0"/>
                <a:ea typeface="Tahoma" panose="020B0604030504040204" pitchFamily="34" charset="0"/>
                <a:cs typeface="Tahoma" panose="020B0604030504040204" pitchFamily="34" charset="0"/>
              </a:rPr>
              <a:t>GO HOME</a:t>
            </a:r>
          </a:p>
        </p:txBody>
      </p:sp>
      <p:pic>
        <p:nvPicPr>
          <p:cNvPr id="66568" name="Picture 44"/>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522148" y="3837877"/>
            <a:ext cx="873327" cy="955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9" name="Picture 48"/>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522148" y="2972489"/>
            <a:ext cx="584335" cy="576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AutoShape 51"/>
          <p:cNvSpPr>
            <a:spLocks noChangeArrowheads="1"/>
          </p:cNvSpPr>
          <p:nvPr/>
        </p:nvSpPr>
        <p:spPr bwMode="auto">
          <a:xfrm>
            <a:off x="1503093" y="824104"/>
            <a:ext cx="9146117" cy="1357626"/>
          </a:xfrm>
          <a:prstGeom prst="roundRect">
            <a:avLst>
              <a:gd name="adj" fmla="val 16667"/>
            </a:avLst>
          </a:prstGeom>
          <a:solidFill>
            <a:srgbClr val="FF0000"/>
          </a:solidFill>
          <a:ln w="9525">
            <a:solidFill>
              <a:srgbClr val="FF66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583" eaLnBrk="0" fontAlgn="base" hangingPunct="0">
              <a:lnSpc>
                <a:spcPct val="115000"/>
              </a:lnSpc>
              <a:spcBef>
                <a:spcPct val="0"/>
              </a:spcBef>
              <a:spcAft>
                <a:spcPct val="0"/>
              </a:spcAft>
              <a:buNone/>
            </a:pPr>
            <a:r>
              <a:rPr lang="en-US" altLang="en-US" sz="3201" b="1" dirty="0" smtClean="0">
                <a:solidFill>
                  <a:prstClr val="white"/>
                </a:solidFill>
                <a:latin typeface="Times New Roman" panose="02020603050405020304" pitchFamily="18" charset="0"/>
                <a:ea typeface="Calibri" panose="020F0502020204030204" pitchFamily="34" charset="0"/>
                <a:cs typeface="Arial" panose="020B0604020202020204" pitchFamily="34" charset="0"/>
              </a:rPr>
              <a:t>   </a:t>
            </a:r>
            <a:r>
              <a:rPr lang="en-US" altLang="en-US" sz="3201" b="1" dirty="0" err="1" smtClean="0">
                <a:solidFill>
                  <a:prstClr val="white"/>
                </a:solidFill>
                <a:latin typeface="Times New Roman" panose="02020603050405020304" pitchFamily="18" charset="0"/>
                <a:ea typeface="Calibri" panose="020F0502020204030204" pitchFamily="34" charset="0"/>
                <a:cs typeface="Arial" panose="020B0604020202020204" pitchFamily="34" charset="0"/>
              </a:rPr>
              <a:t>Để</a:t>
            </a:r>
            <a:r>
              <a:rPr lang="en-US" altLang="en-US" sz="3201" b="1" dirty="0" smtClean="0">
                <a:solidFill>
                  <a:prstClr val="white"/>
                </a:solidFill>
                <a:latin typeface="Times New Roman" panose="02020603050405020304" pitchFamily="18" charset="0"/>
                <a:ea typeface="Calibri" panose="020F0502020204030204" pitchFamily="34" charset="0"/>
                <a:cs typeface="Arial" panose="020B0604020202020204" pitchFamily="34" charset="0"/>
              </a:rPr>
              <a:t> </a:t>
            </a:r>
            <a:r>
              <a:rPr lang="en-US" altLang="en-US" sz="3201" b="1" dirty="0" err="1" smtClean="0">
                <a:solidFill>
                  <a:prstClr val="white"/>
                </a:solidFill>
                <a:latin typeface="Times New Roman" panose="02020603050405020304" pitchFamily="18" charset="0"/>
                <a:ea typeface="Calibri" panose="020F0502020204030204" pitchFamily="34" charset="0"/>
                <a:cs typeface="Arial" panose="020B0604020202020204" pitchFamily="34" charset="0"/>
              </a:rPr>
              <a:t>đoạn</a:t>
            </a:r>
            <a:r>
              <a:rPr lang="en-US" altLang="en-US" sz="3201" b="1" dirty="0" smtClean="0">
                <a:solidFill>
                  <a:prstClr val="white"/>
                </a:solidFill>
                <a:latin typeface="Times New Roman" panose="02020603050405020304" pitchFamily="18" charset="0"/>
                <a:ea typeface="Calibri" panose="020F0502020204030204" pitchFamily="34" charset="0"/>
                <a:cs typeface="Arial" panose="020B0604020202020204" pitchFamily="34" charset="0"/>
              </a:rPr>
              <a:t> </a:t>
            </a:r>
            <a:r>
              <a:rPr lang="en-US" altLang="en-US" sz="3201" b="1" dirty="0" err="1" smtClean="0">
                <a:solidFill>
                  <a:prstClr val="white"/>
                </a:solidFill>
                <a:latin typeface="Times New Roman" panose="02020603050405020304" pitchFamily="18" charset="0"/>
                <a:ea typeface="Calibri" panose="020F0502020204030204" pitchFamily="34" charset="0"/>
                <a:cs typeface="Arial" panose="020B0604020202020204" pitchFamily="34" charset="0"/>
              </a:rPr>
              <a:t>văn</a:t>
            </a:r>
            <a:r>
              <a:rPr lang="en-US" altLang="en-US" sz="3201" b="1" dirty="0" smtClean="0">
                <a:solidFill>
                  <a:prstClr val="white"/>
                </a:solidFill>
                <a:latin typeface="Times New Roman" panose="02020603050405020304" pitchFamily="18" charset="0"/>
                <a:ea typeface="Calibri" panose="020F0502020204030204" pitchFamily="34" charset="0"/>
                <a:cs typeface="Arial" panose="020B0604020202020204" pitchFamily="34" charset="0"/>
              </a:rPr>
              <a:t> hay </a:t>
            </a:r>
            <a:r>
              <a:rPr lang="en-US" altLang="en-US" sz="3201" b="1" dirty="0" err="1" smtClean="0">
                <a:solidFill>
                  <a:prstClr val="white"/>
                </a:solidFill>
                <a:latin typeface="Times New Roman" panose="02020603050405020304" pitchFamily="18" charset="0"/>
                <a:ea typeface="Calibri" panose="020F0502020204030204" pitchFamily="34" charset="0"/>
                <a:cs typeface="Arial" panose="020B0604020202020204" pitchFamily="34" charset="0"/>
              </a:rPr>
              <a:t>hơn</a:t>
            </a:r>
            <a:r>
              <a:rPr lang="en-US" altLang="en-US" sz="3201" b="1" dirty="0" smtClean="0">
                <a:solidFill>
                  <a:prstClr val="white"/>
                </a:solidFill>
                <a:latin typeface="Times New Roman" panose="02020603050405020304" pitchFamily="18" charset="0"/>
                <a:ea typeface="Calibri" panose="020F0502020204030204" pitchFamily="34" charset="0"/>
                <a:cs typeface="Arial" panose="020B0604020202020204" pitchFamily="34" charset="0"/>
              </a:rPr>
              <a:t>, </a:t>
            </a:r>
            <a:r>
              <a:rPr lang="en-US" altLang="en-US" sz="3201" b="1" dirty="0" err="1" smtClean="0">
                <a:solidFill>
                  <a:prstClr val="white"/>
                </a:solidFill>
                <a:latin typeface="Times New Roman" panose="02020603050405020304" pitchFamily="18" charset="0"/>
                <a:ea typeface="Calibri" panose="020F0502020204030204" pitchFamily="34" charset="0"/>
                <a:cs typeface="Arial" panose="020B0604020202020204" pitchFamily="34" charset="0"/>
              </a:rPr>
              <a:t>sinh</a:t>
            </a:r>
            <a:r>
              <a:rPr lang="en-US" altLang="en-US" sz="3201" b="1" dirty="0" smtClean="0">
                <a:solidFill>
                  <a:prstClr val="white"/>
                </a:solidFill>
                <a:latin typeface="Times New Roman" panose="02020603050405020304" pitchFamily="18" charset="0"/>
                <a:ea typeface="Calibri" panose="020F0502020204030204" pitchFamily="34" charset="0"/>
                <a:cs typeface="Arial" panose="020B0604020202020204" pitchFamily="34" charset="0"/>
              </a:rPr>
              <a:t> </a:t>
            </a:r>
            <a:r>
              <a:rPr lang="en-US" altLang="en-US" sz="3201" b="1" dirty="0" err="1" smtClean="0">
                <a:solidFill>
                  <a:prstClr val="white"/>
                </a:solidFill>
                <a:latin typeface="Times New Roman" panose="02020603050405020304" pitchFamily="18" charset="0"/>
                <a:ea typeface="Calibri" panose="020F0502020204030204" pitchFamily="34" charset="0"/>
                <a:cs typeface="Arial" panose="020B0604020202020204" pitchFamily="34" charset="0"/>
              </a:rPr>
              <a:t>động</a:t>
            </a:r>
            <a:r>
              <a:rPr lang="en-US" altLang="en-US" sz="3201" b="1" dirty="0" smtClean="0">
                <a:solidFill>
                  <a:prstClr val="white"/>
                </a:solidFill>
                <a:latin typeface="Times New Roman" panose="02020603050405020304" pitchFamily="18" charset="0"/>
                <a:ea typeface="Calibri" panose="020F0502020204030204" pitchFamily="34" charset="0"/>
                <a:cs typeface="Arial" panose="020B0604020202020204" pitchFamily="34" charset="0"/>
              </a:rPr>
              <a:t> </a:t>
            </a:r>
            <a:r>
              <a:rPr lang="en-US" altLang="en-US" sz="3201" b="1" dirty="0" err="1" smtClean="0">
                <a:solidFill>
                  <a:prstClr val="white"/>
                </a:solidFill>
                <a:latin typeface="Times New Roman" panose="02020603050405020304" pitchFamily="18" charset="0"/>
                <a:ea typeface="Calibri" panose="020F0502020204030204" pitchFamily="34" charset="0"/>
                <a:cs typeface="Arial" panose="020B0604020202020204" pitchFamily="34" charset="0"/>
              </a:rPr>
              <a:t>hơn</a:t>
            </a:r>
            <a:r>
              <a:rPr lang="en-US" altLang="en-US" sz="3201" b="1" dirty="0" smtClean="0">
                <a:solidFill>
                  <a:prstClr val="white"/>
                </a:solidFill>
                <a:latin typeface="Times New Roman" panose="02020603050405020304" pitchFamily="18" charset="0"/>
                <a:ea typeface="Calibri" panose="020F0502020204030204" pitchFamily="34" charset="0"/>
                <a:cs typeface="Arial" panose="020B0604020202020204" pitchFamily="34" charset="0"/>
              </a:rPr>
              <a:t>, ta </a:t>
            </a:r>
            <a:r>
              <a:rPr lang="en-US" altLang="en-US" sz="3201" b="1" dirty="0" err="1" smtClean="0">
                <a:solidFill>
                  <a:prstClr val="white"/>
                </a:solidFill>
                <a:latin typeface="Times New Roman" panose="02020603050405020304" pitchFamily="18" charset="0"/>
                <a:ea typeface="Calibri" panose="020F0502020204030204" pitchFamily="34" charset="0"/>
                <a:cs typeface="Arial" panose="020B0604020202020204" pitchFamily="34" charset="0"/>
              </a:rPr>
              <a:t>thường</a:t>
            </a:r>
            <a:endParaRPr lang="en-US" altLang="en-US" sz="3201" b="1" dirty="0" smtClean="0">
              <a:solidFill>
                <a:prstClr val="white"/>
              </a:solidFill>
              <a:latin typeface="Times New Roman" panose="02020603050405020304" pitchFamily="18" charset="0"/>
              <a:ea typeface="Calibri" panose="020F0502020204030204" pitchFamily="34" charset="0"/>
              <a:cs typeface="Arial" panose="020B0604020202020204" pitchFamily="34" charset="0"/>
            </a:endParaRPr>
          </a:p>
          <a:p>
            <a:pPr defTabSz="914583" eaLnBrk="0" fontAlgn="base" hangingPunct="0">
              <a:lnSpc>
                <a:spcPct val="115000"/>
              </a:lnSpc>
              <a:spcBef>
                <a:spcPct val="0"/>
              </a:spcBef>
              <a:spcAft>
                <a:spcPct val="0"/>
              </a:spcAft>
              <a:buNone/>
            </a:pPr>
            <a:r>
              <a:rPr lang="en-US" altLang="en-US" sz="3201" b="1" dirty="0" err="1">
                <a:solidFill>
                  <a:prstClr val="white"/>
                </a:solidFill>
                <a:latin typeface="Times New Roman" panose="02020603050405020304" pitchFamily="18" charset="0"/>
                <a:ea typeface="Calibri" panose="020F0502020204030204" pitchFamily="34" charset="0"/>
                <a:cs typeface="Arial" panose="020B0604020202020204" pitchFamily="34" charset="0"/>
              </a:rPr>
              <a:t>d</a:t>
            </a:r>
            <a:r>
              <a:rPr lang="en-US" altLang="en-US" sz="3201" b="1" dirty="0" err="1" smtClean="0">
                <a:solidFill>
                  <a:prstClr val="white"/>
                </a:solidFill>
                <a:latin typeface="Times New Roman" panose="02020603050405020304" pitchFamily="18" charset="0"/>
                <a:ea typeface="Calibri" panose="020F0502020204030204" pitchFamily="34" charset="0"/>
                <a:cs typeface="Arial" panose="020B0604020202020204" pitchFamily="34" charset="0"/>
              </a:rPr>
              <a:t>ùng</a:t>
            </a:r>
            <a:r>
              <a:rPr lang="en-US" altLang="en-US" sz="3201" b="1" dirty="0" smtClean="0">
                <a:solidFill>
                  <a:prstClr val="white"/>
                </a:solidFill>
                <a:latin typeface="Times New Roman" panose="02020603050405020304" pitchFamily="18" charset="0"/>
                <a:ea typeface="Calibri" panose="020F0502020204030204" pitchFamily="34" charset="0"/>
                <a:cs typeface="Arial" panose="020B0604020202020204" pitchFamily="34" charset="0"/>
              </a:rPr>
              <a:t>:</a:t>
            </a:r>
            <a:endParaRPr lang="en-US" altLang="en-US" sz="2901" b="1" dirty="0">
              <a:solidFill>
                <a:prstClr val="white"/>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9" name="AutoShape 27"/>
          <p:cNvSpPr>
            <a:spLocks noChangeArrowheads="1"/>
          </p:cNvSpPr>
          <p:nvPr/>
        </p:nvSpPr>
        <p:spPr bwMode="auto">
          <a:xfrm>
            <a:off x="1503094" y="44461"/>
            <a:ext cx="1541820" cy="851097"/>
          </a:xfrm>
          <a:prstGeom prst="ellipse">
            <a:avLst/>
          </a:prstGeom>
          <a:solidFill>
            <a:srgbClr val="FFFF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583" fontAlgn="base">
              <a:spcBef>
                <a:spcPct val="0"/>
              </a:spcBef>
              <a:spcAft>
                <a:spcPct val="0"/>
              </a:spcAft>
              <a:buNone/>
            </a:pPr>
            <a:endParaRPr lang="vi-VN" altLang="en-US" sz="1400" b="1">
              <a:solidFill>
                <a:srgbClr val="000000"/>
              </a:solidFill>
              <a:latin typeface="Times New Roman" panose="02020603050405020304" pitchFamily="18" charset="0"/>
              <a:cs typeface="Times New Roman" panose="02020603050405020304" pitchFamily="18" charset="0"/>
            </a:endParaRPr>
          </a:p>
        </p:txBody>
      </p:sp>
      <p:sp>
        <p:nvSpPr>
          <p:cNvPr id="20" name="WordArt 28"/>
          <p:cNvSpPr>
            <a:spLocks noChangeArrowheads="1" noChangeShapeType="1" noTextEdit="1"/>
          </p:cNvSpPr>
          <p:nvPr/>
        </p:nvSpPr>
        <p:spPr bwMode="auto">
          <a:xfrm>
            <a:off x="1734218" y="296665"/>
            <a:ext cx="1073567" cy="344850"/>
          </a:xfrm>
          <a:prstGeom prst="rect">
            <a:avLst/>
          </a:prstGeom>
        </p:spPr>
        <p:txBody>
          <a:bodyPr wrap="none" fromWordArt="1">
            <a:prstTxWarp prst="textPlain">
              <a:avLst>
                <a:gd name="adj" fmla="val 50000"/>
              </a:avLst>
            </a:prstTxWarp>
          </a:bodyPr>
          <a:lstStyle/>
          <a:p>
            <a:pPr algn="ctr" defTabSz="914583" fontAlgn="base">
              <a:spcBef>
                <a:spcPct val="0"/>
              </a:spcBef>
              <a:spcAft>
                <a:spcPct val="0"/>
              </a:spcAft>
              <a:defRPr/>
            </a:pPr>
            <a:r>
              <a:rPr lang="en-US" sz="2400" b="1" kern="10" dirty="0">
                <a:ln w="9525">
                  <a:solidFill>
                    <a:prstClr val="white"/>
                  </a:solidFill>
                  <a:prstDash val="solid"/>
                </a:ln>
                <a:solidFill>
                  <a:srgbClr val="FF0000"/>
                </a:solidFill>
                <a:latin typeface="Times New Roman" panose="02020603050405020304" pitchFamily="18" charset="0"/>
                <a:cs typeface="Times New Roman" panose="02020603050405020304" pitchFamily="18" charset="0"/>
              </a:rPr>
              <a:t>Câu</a:t>
            </a:r>
            <a:r>
              <a:rPr lang="en-US" sz="2400" b="1" kern="10" dirty="0">
                <a:ln w="9525">
                  <a:solidFill>
                    <a:prstClr val="white"/>
                  </a:solidFill>
                  <a:prstDash val="solid"/>
                </a:ln>
                <a:solidFill>
                  <a:srgbClr val="FF0000"/>
                </a:solidFill>
                <a:effectLst>
                  <a:outerShdw blurRad="12700" dist="38100" dir="2700000" algn="tl" rotWithShape="0">
                    <a:prstClr val="white">
                      <a:lumMod val="50000"/>
                    </a:prstClr>
                  </a:outerShdw>
                </a:effectLst>
                <a:latin typeface="Times New Roman" panose="02020603050405020304" pitchFamily="18" charset="0"/>
                <a:cs typeface="Times New Roman" panose="02020603050405020304" pitchFamily="18" charset="0"/>
              </a:rPr>
              <a:t> 2</a:t>
            </a:r>
          </a:p>
        </p:txBody>
      </p:sp>
      <p:pic>
        <p:nvPicPr>
          <p:cNvPr id="66573" name="Picture 43"/>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059756" y="-249295"/>
            <a:ext cx="1456074" cy="139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4" name="Picture 109"/>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26983" y="4750900"/>
            <a:ext cx="1070223" cy="102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AutoShape 51"/>
          <p:cNvSpPr>
            <a:spLocks noChangeArrowheads="1"/>
          </p:cNvSpPr>
          <p:nvPr/>
        </p:nvSpPr>
        <p:spPr bwMode="auto">
          <a:xfrm>
            <a:off x="4739166" y="2492953"/>
            <a:ext cx="5396871" cy="797109"/>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defTabSz="914583" eaLnBrk="0" fontAlgn="base" hangingPunct="0">
              <a:spcBef>
                <a:spcPct val="0"/>
              </a:spcBef>
              <a:spcAft>
                <a:spcPct val="0"/>
              </a:spcAft>
              <a:buNone/>
            </a:pPr>
            <a:r>
              <a:rPr lang="en-US" altLang="en-US" sz="3201" b="1" dirty="0">
                <a:solidFill>
                  <a:srgbClr val="000000"/>
                </a:solidFill>
                <a:latin typeface="Times New Roman" panose="02020603050405020304" pitchFamily="18" charset="0"/>
                <a:cs typeface="Arial" panose="020B0604020202020204" pitchFamily="34" charset="0"/>
              </a:rPr>
              <a:t>A. </a:t>
            </a:r>
            <a:r>
              <a:rPr lang="en-US" altLang="en-US" sz="3201" b="1" dirty="0" err="1" smtClean="0">
                <a:solidFill>
                  <a:srgbClr val="000000"/>
                </a:solidFill>
                <a:latin typeface="Times New Roman" panose="02020603050405020304" pitchFamily="18" charset="0"/>
                <a:cs typeface="Arial" panose="020B0604020202020204" pitchFamily="34" charset="0"/>
              </a:rPr>
              <a:t>Các</a:t>
            </a:r>
            <a:r>
              <a:rPr lang="en-US" altLang="en-US" sz="3201" b="1" dirty="0" smtClean="0">
                <a:solidFill>
                  <a:srgbClr val="000000"/>
                </a:solidFill>
                <a:latin typeface="Times New Roman" panose="02020603050405020304" pitchFamily="18" charset="0"/>
                <a:cs typeface="Arial" panose="020B0604020202020204" pitchFamily="34" charset="0"/>
              </a:rPr>
              <a:t> </a:t>
            </a:r>
            <a:r>
              <a:rPr lang="en-US" altLang="en-US" sz="3201" b="1" dirty="0" err="1" smtClean="0">
                <a:solidFill>
                  <a:srgbClr val="000000"/>
                </a:solidFill>
                <a:latin typeface="Times New Roman" panose="02020603050405020304" pitchFamily="18" charset="0"/>
                <a:cs typeface="Arial" panose="020B0604020202020204" pitchFamily="34" charset="0"/>
              </a:rPr>
              <a:t>từ</a:t>
            </a:r>
            <a:r>
              <a:rPr lang="en-US" altLang="en-US" sz="3201" b="1" dirty="0" smtClean="0">
                <a:solidFill>
                  <a:srgbClr val="000000"/>
                </a:solidFill>
                <a:latin typeface="Times New Roman" panose="02020603050405020304" pitchFamily="18" charset="0"/>
                <a:cs typeface="Arial" panose="020B0604020202020204" pitchFamily="34" charset="0"/>
              </a:rPr>
              <a:t> </a:t>
            </a:r>
            <a:r>
              <a:rPr lang="en-US" altLang="en-US" sz="3201" b="1" dirty="0" err="1" smtClean="0">
                <a:solidFill>
                  <a:srgbClr val="000000"/>
                </a:solidFill>
                <a:latin typeface="Times New Roman" panose="02020603050405020304" pitchFamily="18" charset="0"/>
                <a:cs typeface="Arial" panose="020B0604020202020204" pitchFamily="34" charset="0"/>
              </a:rPr>
              <a:t>ngữ</a:t>
            </a:r>
            <a:r>
              <a:rPr lang="en-US" altLang="en-US" sz="3201" b="1" dirty="0" smtClean="0">
                <a:solidFill>
                  <a:srgbClr val="000000"/>
                </a:solidFill>
                <a:latin typeface="Times New Roman" panose="02020603050405020304" pitchFamily="18" charset="0"/>
                <a:cs typeface="Arial" panose="020B0604020202020204" pitchFamily="34" charset="0"/>
              </a:rPr>
              <a:t> </a:t>
            </a:r>
            <a:r>
              <a:rPr lang="en-US" altLang="en-US" sz="3201" b="1" dirty="0" err="1" smtClean="0">
                <a:solidFill>
                  <a:srgbClr val="000000"/>
                </a:solidFill>
                <a:latin typeface="Times New Roman" panose="02020603050405020304" pitchFamily="18" charset="0"/>
                <a:cs typeface="Arial" panose="020B0604020202020204" pitchFamily="34" charset="0"/>
              </a:rPr>
              <a:t>gợi</a:t>
            </a:r>
            <a:r>
              <a:rPr lang="en-US" altLang="en-US" sz="3201" b="1" dirty="0" smtClean="0">
                <a:solidFill>
                  <a:srgbClr val="000000"/>
                </a:solidFill>
                <a:latin typeface="Times New Roman" panose="02020603050405020304" pitchFamily="18" charset="0"/>
                <a:cs typeface="Arial" panose="020B0604020202020204" pitchFamily="34" charset="0"/>
              </a:rPr>
              <a:t> </a:t>
            </a:r>
            <a:r>
              <a:rPr lang="en-US" altLang="en-US" sz="3201" b="1" dirty="0" err="1" smtClean="0">
                <a:solidFill>
                  <a:srgbClr val="000000"/>
                </a:solidFill>
                <a:latin typeface="Times New Roman" panose="02020603050405020304" pitchFamily="18" charset="0"/>
                <a:cs typeface="Arial" panose="020B0604020202020204" pitchFamily="34" charset="0"/>
              </a:rPr>
              <a:t>cảm</a:t>
            </a:r>
            <a:r>
              <a:rPr lang="en-US" altLang="en-US" sz="3201" b="1" dirty="0" smtClean="0">
                <a:solidFill>
                  <a:srgbClr val="000000"/>
                </a:solidFill>
                <a:latin typeface="Times New Roman" panose="02020603050405020304" pitchFamily="18" charset="0"/>
                <a:cs typeface="Arial" panose="020B0604020202020204" pitchFamily="34" charset="0"/>
              </a:rPr>
              <a:t>, </a:t>
            </a:r>
            <a:r>
              <a:rPr lang="en-US" altLang="en-US" sz="3201" b="1" dirty="0" err="1" smtClean="0">
                <a:solidFill>
                  <a:srgbClr val="000000"/>
                </a:solidFill>
                <a:latin typeface="Times New Roman" panose="02020603050405020304" pitchFamily="18" charset="0"/>
                <a:cs typeface="Arial" panose="020B0604020202020204" pitchFamily="34" charset="0"/>
              </a:rPr>
              <a:t>gợi</a:t>
            </a:r>
            <a:r>
              <a:rPr lang="en-US" altLang="en-US" sz="3201" b="1" dirty="0" smtClean="0">
                <a:solidFill>
                  <a:srgbClr val="000000"/>
                </a:solidFill>
                <a:latin typeface="Times New Roman" panose="02020603050405020304" pitchFamily="18" charset="0"/>
                <a:cs typeface="Arial" panose="020B0604020202020204" pitchFamily="34" charset="0"/>
              </a:rPr>
              <a:t> </a:t>
            </a:r>
            <a:r>
              <a:rPr lang="en-US" altLang="en-US" sz="3201" b="1" dirty="0" err="1" smtClean="0">
                <a:solidFill>
                  <a:srgbClr val="000000"/>
                </a:solidFill>
                <a:latin typeface="Times New Roman" panose="02020603050405020304" pitchFamily="18" charset="0"/>
                <a:cs typeface="Arial" panose="020B0604020202020204" pitchFamily="34" charset="0"/>
              </a:rPr>
              <a:t>tả</a:t>
            </a:r>
            <a:endParaRPr lang="en-US" altLang="en-US" sz="3201" b="1" dirty="0">
              <a:solidFill>
                <a:srgbClr val="000000"/>
              </a:solidFill>
              <a:latin typeface="Times New Roman" panose="02020603050405020304" pitchFamily="18" charset="0"/>
              <a:cs typeface="Arial" panose="020B0604020202020204" pitchFamily="34" charset="0"/>
            </a:endParaRPr>
          </a:p>
        </p:txBody>
      </p:sp>
      <p:sp>
        <p:nvSpPr>
          <p:cNvPr id="66576" name="AutoShape 51"/>
          <p:cNvSpPr>
            <a:spLocks noChangeArrowheads="1"/>
          </p:cNvSpPr>
          <p:nvPr/>
        </p:nvSpPr>
        <p:spPr bwMode="auto">
          <a:xfrm>
            <a:off x="4739167" y="3483782"/>
            <a:ext cx="4536538" cy="727243"/>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defTabSz="914583" eaLnBrk="0" fontAlgn="base" hangingPunct="0">
              <a:spcBef>
                <a:spcPct val="0"/>
              </a:spcBef>
              <a:spcAft>
                <a:spcPct val="0"/>
              </a:spcAft>
              <a:buNone/>
            </a:pPr>
            <a:r>
              <a:rPr lang="en-US" altLang="en-US" sz="3201" b="1" dirty="0">
                <a:solidFill>
                  <a:srgbClr val="000000"/>
                </a:solidFill>
                <a:latin typeface="Times New Roman" panose="02020603050405020304" pitchFamily="18" charset="0"/>
                <a:cs typeface="Arial" panose="020B0604020202020204" pitchFamily="34" charset="0"/>
              </a:rPr>
              <a:t>B. </a:t>
            </a:r>
            <a:r>
              <a:rPr lang="en-US" altLang="en-US" sz="3201" b="1" dirty="0" err="1" smtClean="0">
                <a:solidFill>
                  <a:srgbClr val="000000"/>
                </a:solidFill>
                <a:latin typeface="Times New Roman" panose="02020603050405020304" pitchFamily="18" charset="0"/>
                <a:cs typeface="Arial" panose="020B0604020202020204" pitchFamily="34" charset="0"/>
              </a:rPr>
              <a:t>Biện</a:t>
            </a:r>
            <a:r>
              <a:rPr lang="en-US" altLang="en-US" sz="3201" b="1" dirty="0" smtClean="0">
                <a:solidFill>
                  <a:srgbClr val="000000"/>
                </a:solidFill>
                <a:latin typeface="Times New Roman" panose="02020603050405020304" pitchFamily="18" charset="0"/>
                <a:cs typeface="Arial" panose="020B0604020202020204" pitchFamily="34" charset="0"/>
              </a:rPr>
              <a:t> </a:t>
            </a:r>
            <a:r>
              <a:rPr lang="en-US" altLang="en-US" sz="3201" b="1" dirty="0" err="1">
                <a:solidFill>
                  <a:srgbClr val="000000"/>
                </a:solidFill>
                <a:latin typeface="Times New Roman" panose="02020603050405020304" pitchFamily="18" charset="0"/>
                <a:cs typeface="Arial" panose="020B0604020202020204" pitchFamily="34" charset="0"/>
              </a:rPr>
              <a:t>pháp</a:t>
            </a:r>
            <a:r>
              <a:rPr lang="en-US" altLang="en-US" sz="3201" b="1" dirty="0">
                <a:solidFill>
                  <a:srgbClr val="000000"/>
                </a:solidFill>
                <a:latin typeface="Times New Roman" panose="02020603050405020304" pitchFamily="18" charset="0"/>
                <a:cs typeface="Arial" panose="020B0604020202020204" pitchFamily="34" charset="0"/>
              </a:rPr>
              <a:t> so </a:t>
            </a:r>
            <a:r>
              <a:rPr lang="en-US" altLang="en-US" sz="3201" b="1" dirty="0" err="1">
                <a:solidFill>
                  <a:srgbClr val="000000"/>
                </a:solidFill>
                <a:latin typeface="Times New Roman" panose="02020603050405020304" pitchFamily="18" charset="0"/>
                <a:cs typeface="Arial" panose="020B0604020202020204" pitchFamily="34" charset="0"/>
              </a:rPr>
              <a:t>sánh</a:t>
            </a:r>
            <a:endParaRPr lang="en-US" altLang="en-US" sz="3201" b="1" dirty="0">
              <a:solidFill>
                <a:srgbClr val="000000"/>
              </a:solidFill>
              <a:latin typeface="Times New Roman" panose="02020603050405020304" pitchFamily="18" charset="0"/>
              <a:cs typeface="Arial" panose="020B0604020202020204" pitchFamily="34" charset="0"/>
            </a:endParaRPr>
          </a:p>
        </p:txBody>
      </p:sp>
      <p:sp>
        <p:nvSpPr>
          <p:cNvPr id="72" name="AutoShape 51"/>
          <p:cNvSpPr>
            <a:spLocks noChangeArrowheads="1"/>
          </p:cNvSpPr>
          <p:nvPr/>
        </p:nvSpPr>
        <p:spPr bwMode="auto">
          <a:xfrm>
            <a:off x="4739167" y="4393630"/>
            <a:ext cx="4536538" cy="698662"/>
          </a:xfrm>
          <a:prstGeom prst="roundRect">
            <a:avLst>
              <a:gd name="adj" fmla="val 16667"/>
            </a:avLst>
          </a:prstGeom>
          <a:solidFill>
            <a:srgbClr val="FFFF00"/>
          </a:solidFill>
          <a:ln>
            <a:noFill/>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defTabSz="914583">
              <a:spcBef>
                <a:spcPct val="0"/>
              </a:spcBef>
              <a:buNone/>
              <a:defRPr/>
            </a:pPr>
            <a:r>
              <a:rPr lang="en-US" altLang="en-US" sz="3201" b="1" kern="0" dirty="0">
                <a:solidFill>
                  <a:prstClr val="black"/>
                </a:solidFill>
                <a:latin typeface="Times New Roman" panose="02020603050405020304" pitchFamily="18" charset="0"/>
                <a:cs typeface="Arial" panose="020B0604020202020204" pitchFamily="34" charset="0"/>
              </a:rPr>
              <a:t>C. </a:t>
            </a:r>
            <a:r>
              <a:rPr lang="en-US" altLang="en-US" sz="3201" b="1" kern="0" dirty="0" err="1" smtClean="0">
                <a:solidFill>
                  <a:prstClr val="black"/>
                </a:solidFill>
                <a:latin typeface="Times New Roman" panose="02020603050405020304" pitchFamily="18" charset="0"/>
                <a:cs typeface="Arial" panose="020B0604020202020204" pitchFamily="34" charset="0"/>
              </a:rPr>
              <a:t>Cả</a:t>
            </a:r>
            <a:r>
              <a:rPr lang="en-US" altLang="en-US" sz="3201" b="1" kern="0" dirty="0" smtClean="0">
                <a:solidFill>
                  <a:prstClr val="black"/>
                </a:solidFill>
                <a:latin typeface="Times New Roman" panose="02020603050405020304" pitchFamily="18" charset="0"/>
                <a:cs typeface="Arial" panose="020B0604020202020204" pitchFamily="34" charset="0"/>
              </a:rPr>
              <a:t> </a:t>
            </a:r>
            <a:r>
              <a:rPr lang="en-US" altLang="en-US" sz="3201" b="1" kern="0" dirty="0">
                <a:solidFill>
                  <a:prstClr val="black"/>
                </a:solidFill>
                <a:latin typeface="Times New Roman" panose="02020603050405020304" pitchFamily="18" charset="0"/>
                <a:cs typeface="Arial" panose="020B0604020202020204" pitchFamily="34" charset="0"/>
              </a:rPr>
              <a:t>2 </a:t>
            </a:r>
            <a:r>
              <a:rPr lang="en-US" altLang="en-US" sz="3201" b="1" kern="0" dirty="0" smtClean="0">
                <a:solidFill>
                  <a:prstClr val="black"/>
                </a:solidFill>
                <a:latin typeface="Times New Roman" panose="02020603050405020304" pitchFamily="18" charset="0"/>
                <a:cs typeface="Arial" panose="020B0604020202020204" pitchFamily="34" charset="0"/>
              </a:rPr>
              <a:t>ý </a:t>
            </a:r>
            <a:r>
              <a:rPr lang="en-US" altLang="en-US" sz="3201" b="1" kern="0" dirty="0" err="1" smtClean="0">
                <a:solidFill>
                  <a:prstClr val="black"/>
                </a:solidFill>
                <a:latin typeface="Times New Roman" panose="02020603050405020304" pitchFamily="18" charset="0"/>
                <a:cs typeface="Arial" panose="020B0604020202020204" pitchFamily="34" charset="0"/>
              </a:rPr>
              <a:t>trên</a:t>
            </a:r>
            <a:r>
              <a:rPr lang="en-US" altLang="en-US" sz="3201" b="1" kern="0" dirty="0" smtClean="0">
                <a:solidFill>
                  <a:prstClr val="black"/>
                </a:solidFill>
                <a:latin typeface="Times New Roman" panose="02020603050405020304" pitchFamily="18" charset="0"/>
                <a:cs typeface="Arial" panose="020B0604020202020204" pitchFamily="34" charset="0"/>
              </a:rPr>
              <a:t> </a:t>
            </a:r>
            <a:endParaRPr lang="en-US" altLang="en-US" sz="1400" b="1" kern="0" dirty="0">
              <a:solidFill>
                <a:prstClr val="black"/>
              </a:solidFill>
              <a:cs typeface="Arial" panose="020B0604020202020204" pitchFamily="34" charset="0"/>
            </a:endParaRPr>
          </a:p>
        </p:txBody>
      </p:sp>
      <p:grpSp>
        <p:nvGrpSpPr>
          <p:cNvPr id="73" name="Group 33"/>
          <p:cNvGrpSpPr>
            <a:grpSpLocks/>
          </p:cNvGrpSpPr>
          <p:nvPr/>
        </p:nvGrpSpPr>
        <p:grpSpPr bwMode="auto">
          <a:xfrm>
            <a:off x="9059419" y="5259017"/>
            <a:ext cx="1484849" cy="1370391"/>
            <a:chOff x="4320" y="2928"/>
            <a:chExt cx="1104" cy="1104"/>
          </a:xfrm>
          <a:solidFill>
            <a:srgbClr val="FFFF00"/>
          </a:solidFill>
        </p:grpSpPr>
        <p:sp>
          <p:nvSpPr>
            <p:cNvPr id="74" name="AutoShape 34"/>
            <p:cNvSpPr>
              <a:spLocks noChangeArrowheads="1"/>
            </p:cNvSpPr>
            <p:nvPr/>
          </p:nvSpPr>
          <p:spPr bwMode="auto">
            <a:xfrm>
              <a:off x="4320" y="2928"/>
              <a:ext cx="1104" cy="1104"/>
            </a:xfrm>
            <a:prstGeom prst="star32">
              <a:avLst>
                <a:gd name="adj" fmla="val 37500"/>
              </a:avLst>
            </a:prstGeom>
            <a:grpFill/>
            <a:ln w="9525">
              <a:solidFill>
                <a:sysClr val="windowText" lastClr="000000"/>
              </a:solidFill>
              <a:miter lim="800000"/>
              <a:headEnd/>
              <a:tailEnd/>
            </a:ln>
          </p:spPr>
          <p:txBody>
            <a:bodyPr wrap="none" anchor="ctr"/>
            <a:lstStyle/>
            <a:p>
              <a:pPr algn="ctr" defTabSz="914583">
                <a:defRPr/>
              </a:pPr>
              <a:endParaRPr lang="vi-VN" sz="4401" b="1" kern="0">
                <a:solidFill>
                  <a:srgbClr val="FF0066"/>
                </a:solidFill>
                <a:latin typeface=".VnHelvetInsH" pitchFamily="34" charset="0"/>
                <a:cs typeface="Arial" panose="020B0604020202020204" pitchFamily="34" charset="0"/>
              </a:endParaRPr>
            </a:p>
          </p:txBody>
        </p:sp>
        <p:sp>
          <p:nvSpPr>
            <p:cNvPr id="75" name="WordArt 35"/>
            <p:cNvSpPr>
              <a:spLocks noChangeArrowheads="1" noChangeShapeType="1" noTextEdit="1"/>
            </p:cNvSpPr>
            <p:nvPr/>
          </p:nvSpPr>
          <p:spPr bwMode="auto">
            <a:xfrm>
              <a:off x="4563" y="3168"/>
              <a:ext cx="672" cy="576"/>
            </a:xfrm>
            <a:prstGeom prst="rect">
              <a:avLst/>
            </a:prstGeom>
            <a:grpFill/>
          </p:spPr>
          <p:txBody>
            <a:bodyPr wrap="none" fromWordArt="1">
              <a:prstTxWarp prst="textPlain">
                <a:avLst>
                  <a:gd name="adj" fmla="val 50000"/>
                </a:avLst>
              </a:prstTxWarp>
            </a:bodyPr>
            <a:lstStyle/>
            <a:p>
              <a:pPr algn="ctr" defTabSz="914583">
                <a:defRPr/>
              </a:pPr>
              <a:r>
                <a:rPr lang="vi-VN" sz="2400" kern="10" dirty="0">
                  <a:ln w="9525">
                    <a:solidFill>
                      <a:srgbClr val="000000"/>
                    </a:solidFill>
                    <a:round/>
                    <a:headEnd/>
                    <a:tailEnd/>
                  </a:ln>
                  <a:solidFill>
                    <a:srgbClr val="000000"/>
                  </a:solidFill>
                  <a:latin typeface="Times New Roman"/>
                  <a:cs typeface="Times New Roman"/>
                </a:rPr>
                <a:t>Hết giờ</a:t>
              </a:r>
            </a:p>
          </p:txBody>
        </p:sp>
      </p:grpSp>
      <p:sp>
        <p:nvSpPr>
          <p:cNvPr id="76" name="WordArt 36"/>
          <p:cNvSpPr>
            <a:spLocks noChangeArrowheads="1" noChangeShapeType="1" noTextEdit="1"/>
          </p:cNvSpPr>
          <p:nvPr/>
        </p:nvSpPr>
        <p:spPr bwMode="auto">
          <a:xfrm>
            <a:off x="9282057" y="5446386"/>
            <a:ext cx="732006"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0</a:t>
            </a:r>
          </a:p>
        </p:txBody>
      </p:sp>
      <p:sp>
        <p:nvSpPr>
          <p:cNvPr id="77" name="WordArt 37"/>
          <p:cNvSpPr>
            <a:spLocks noChangeArrowheads="1" noChangeShapeType="1" noTextEdit="1"/>
          </p:cNvSpPr>
          <p:nvPr/>
        </p:nvSpPr>
        <p:spPr bwMode="auto">
          <a:xfrm>
            <a:off x="9282057" y="5446386"/>
            <a:ext cx="732006"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1</a:t>
            </a:r>
          </a:p>
        </p:txBody>
      </p:sp>
      <p:sp>
        <p:nvSpPr>
          <p:cNvPr id="78" name="WordArt 38"/>
          <p:cNvSpPr>
            <a:spLocks noChangeArrowheads="1" noChangeShapeType="1" noTextEdit="1"/>
          </p:cNvSpPr>
          <p:nvPr/>
        </p:nvSpPr>
        <p:spPr bwMode="auto">
          <a:xfrm>
            <a:off x="9286820" y="5417804"/>
            <a:ext cx="732007"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2</a:t>
            </a:r>
          </a:p>
        </p:txBody>
      </p:sp>
      <p:sp>
        <p:nvSpPr>
          <p:cNvPr id="79" name="WordArt 39"/>
          <p:cNvSpPr>
            <a:spLocks noChangeArrowheads="1" noChangeShapeType="1" noTextEdit="1"/>
          </p:cNvSpPr>
          <p:nvPr/>
        </p:nvSpPr>
        <p:spPr bwMode="auto">
          <a:xfrm>
            <a:off x="9282057" y="5446386"/>
            <a:ext cx="732006"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3</a:t>
            </a:r>
          </a:p>
        </p:txBody>
      </p:sp>
      <p:sp>
        <p:nvSpPr>
          <p:cNvPr id="80" name="WordArt 40"/>
          <p:cNvSpPr>
            <a:spLocks noChangeArrowheads="1" noChangeShapeType="1" noTextEdit="1"/>
          </p:cNvSpPr>
          <p:nvPr/>
        </p:nvSpPr>
        <p:spPr bwMode="auto">
          <a:xfrm>
            <a:off x="9329693" y="5446386"/>
            <a:ext cx="732006"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4</a:t>
            </a:r>
          </a:p>
        </p:txBody>
      </p:sp>
      <p:sp>
        <p:nvSpPr>
          <p:cNvPr id="81" name="WordArt 41"/>
          <p:cNvSpPr>
            <a:spLocks noChangeArrowheads="1" noChangeShapeType="1" noTextEdit="1"/>
          </p:cNvSpPr>
          <p:nvPr/>
        </p:nvSpPr>
        <p:spPr bwMode="auto">
          <a:xfrm>
            <a:off x="9296347" y="5446386"/>
            <a:ext cx="732007"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5</a:t>
            </a:r>
          </a:p>
        </p:txBody>
      </p:sp>
      <p:sp>
        <p:nvSpPr>
          <p:cNvPr id="82" name="WordArt 42"/>
          <p:cNvSpPr>
            <a:spLocks noChangeArrowheads="1" noChangeShapeType="1" noTextEdit="1"/>
          </p:cNvSpPr>
          <p:nvPr/>
        </p:nvSpPr>
        <p:spPr bwMode="auto">
          <a:xfrm>
            <a:off x="9282057" y="5446386"/>
            <a:ext cx="732006"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6</a:t>
            </a:r>
          </a:p>
        </p:txBody>
      </p:sp>
      <p:sp>
        <p:nvSpPr>
          <p:cNvPr id="83" name="WordArt 43"/>
          <p:cNvSpPr>
            <a:spLocks noChangeArrowheads="1" noChangeShapeType="1" noTextEdit="1"/>
          </p:cNvSpPr>
          <p:nvPr/>
        </p:nvSpPr>
        <p:spPr bwMode="auto">
          <a:xfrm>
            <a:off x="9282057" y="5446386"/>
            <a:ext cx="732006"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7</a:t>
            </a:r>
          </a:p>
        </p:txBody>
      </p:sp>
      <p:sp>
        <p:nvSpPr>
          <p:cNvPr id="84" name="WordArt 44"/>
          <p:cNvSpPr>
            <a:spLocks noChangeArrowheads="1" noChangeShapeType="1" noTextEdit="1"/>
          </p:cNvSpPr>
          <p:nvPr/>
        </p:nvSpPr>
        <p:spPr bwMode="auto">
          <a:xfrm>
            <a:off x="9286820" y="5432096"/>
            <a:ext cx="732007" cy="820927"/>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8</a:t>
            </a:r>
          </a:p>
        </p:txBody>
      </p:sp>
      <p:sp>
        <p:nvSpPr>
          <p:cNvPr id="85" name="WordArt 45"/>
          <p:cNvSpPr>
            <a:spLocks noChangeArrowheads="1" noChangeShapeType="1" noTextEdit="1"/>
          </p:cNvSpPr>
          <p:nvPr/>
        </p:nvSpPr>
        <p:spPr bwMode="auto">
          <a:xfrm>
            <a:off x="9282057" y="5446386"/>
            <a:ext cx="732006"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9</a:t>
            </a:r>
          </a:p>
        </p:txBody>
      </p:sp>
      <p:sp>
        <p:nvSpPr>
          <p:cNvPr id="86" name="WordArt 46"/>
          <p:cNvSpPr>
            <a:spLocks noChangeArrowheads="1" noChangeShapeType="1" noTextEdit="1"/>
          </p:cNvSpPr>
          <p:nvPr/>
        </p:nvSpPr>
        <p:spPr bwMode="auto">
          <a:xfrm>
            <a:off x="9282057" y="5446386"/>
            <a:ext cx="732006" cy="820928"/>
          </a:xfrm>
          <a:prstGeom prst="rect">
            <a:avLst/>
          </a:prstGeom>
        </p:spPr>
        <p:txBody>
          <a:bodyPr wrap="none" fromWordArt="1">
            <a:prstTxWarp prst="textPlain">
              <a:avLst>
                <a:gd name="adj" fmla="val 50000"/>
              </a:avLst>
            </a:prstTxWarp>
          </a:bodyPr>
          <a:lstStyle/>
          <a:p>
            <a:pPr algn="ctr" defTabSz="914583" eaLnBrk="0" fontAlgn="base" hangingPunct="0">
              <a:spcBef>
                <a:spcPct val="0"/>
              </a:spcBef>
              <a:spcAft>
                <a:spcPct val="0"/>
              </a:spcAft>
            </a:pPr>
            <a:r>
              <a:rPr lang="en-US" sz="2400" b="1" kern="10">
                <a:ln w="19050">
                  <a:solidFill>
                    <a:srgbClr val="99CCFF"/>
                  </a:solidFill>
                  <a:round/>
                  <a:headEnd/>
                  <a:tailEnd/>
                </a:ln>
                <a:solidFill>
                  <a:srgbClr val="FF0000"/>
                </a:solidFill>
                <a:latin typeface="Times New Roman" panose="02020603050405020304" pitchFamily="18" charset="0"/>
                <a:cs typeface="Times New Roman" panose="02020603050405020304" pitchFamily="18" charset="0"/>
              </a:rPr>
              <a:t>10</a:t>
            </a:r>
          </a:p>
        </p:txBody>
      </p:sp>
    </p:spTree>
    <p:extLst>
      <p:ext uri="{BB962C8B-B14F-4D97-AF65-F5344CB8AC3E}">
        <p14:creationId xmlns:p14="http://schemas.microsoft.com/office/powerpoint/2010/main" val="3828273400"/>
      </p:ext>
    </p:extLst>
  </p:cSld>
  <p:clrMapOvr>
    <a:overrideClrMapping bg1="lt1" tx1="dk1" bg2="lt2" tx2="dk2" accent1="accent1" accent2="accent2" accent3="accent3" accent4="accent4" accent5="accent5" accent6="accent6" hlink="hlink" folHlink="folHlink"/>
  </p:clrMapOvr>
  <p:transition>
    <p:sndAc>
      <p:stSnd>
        <p:snd r:embed="rId3" name="FELIZ2.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8" presetClass="emph" presetSubtype="0" repeatCount="indefinite" fill="hold" grpId="1" nodeType="withEffect">
                                  <p:stCondLst>
                                    <p:cond delay="0"/>
                                  </p:stCondLst>
                                  <p:childTnLst>
                                    <p:animRot by="21600000">
                                      <p:cBhvr>
                                        <p:cTn id="16" dur="2000" fill="hold"/>
                                        <p:tgtEl>
                                          <p:spTgt spid="19"/>
                                        </p:tgtEl>
                                        <p:attrNameLst>
                                          <p:attrName>r</p:attrName>
                                        </p:attrNameLst>
                                      </p:cBhvr>
                                    </p:animRot>
                                  </p:childTnLst>
                                </p:cTn>
                              </p:par>
                              <p:par>
                                <p:cTn id="17" presetID="2" presetClass="entr" presetSubtype="8" fill="hold"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000" fill="hold"/>
                                        <p:tgtEl>
                                          <p:spTgt spid="18"/>
                                        </p:tgtEl>
                                        <p:attrNameLst>
                                          <p:attrName>ppt_x</p:attrName>
                                        </p:attrNameLst>
                                      </p:cBhvr>
                                      <p:tavLst>
                                        <p:tav tm="0">
                                          <p:val>
                                            <p:strVal val="0-#ppt_w/2"/>
                                          </p:val>
                                        </p:tav>
                                        <p:tav tm="100000">
                                          <p:val>
                                            <p:strVal val="#ppt_x"/>
                                          </p:val>
                                        </p:tav>
                                      </p:tavLst>
                                    </p:anim>
                                    <p:anim calcmode="lin" valueType="num">
                                      <p:cBhvr additive="base">
                                        <p:cTn id="20" dur="1000" fill="hold"/>
                                        <p:tgtEl>
                                          <p:spTgt spid="1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4" name="Jet Fighter 2-DVDH.wav"/>
                                        </p:tgtEl>
                                      </p:cMediaNode>
                                    </p:audio>
                                  </p:subTnLst>
                                </p:cTn>
                              </p:par>
                              <p:par>
                                <p:cTn id="21" presetID="1" presetClass="entr" presetSubtype="0" fill="hold" nodeType="withEffect">
                                  <p:stCondLst>
                                    <p:cond delay="500"/>
                                  </p:stCondLst>
                                  <p:childTnLst>
                                    <p:set>
                                      <p:cBhvr>
                                        <p:cTn id="22" dur="1" fill="hold">
                                          <p:stCondLst>
                                            <p:cond delay="0"/>
                                          </p:stCondLst>
                                        </p:cTn>
                                        <p:tgtEl>
                                          <p:spTgt spid="100"/>
                                        </p:tgtEl>
                                        <p:attrNameLst>
                                          <p:attrName>style.visibility</p:attrName>
                                        </p:attrNameLst>
                                      </p:cBhvr>
                                      <p:to>
                                        <p:strVal val="visible"/>
                                      </p:to>
                                    </p:set>
                                  </p:childTnLst>
                                </p:cTn>
                              </p:par>
                              <p:par>
                                <p:cTn id="23" presetID="1" presetClass="entr" presetSubtype="0" fill="hold" nodeType="withEffect">
                                  <p:stCondLst>
                                    <p:cond delay="50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nodeType="withEffect">
                                  <p:stCondLst>
                                    <p:cond delay="500"/>
                                  </p:stCondLst>
                                  <p:childTnLst>
                                    <p:set>
                                      <p:cBhvr>
                                        <p:cTn id="26" dur="1" fill="hold">
                                          <p:stCondLst>
                                            <p:cond delay="0"/>
                                          </p:stCondLst>
                                        </p:cTn>
                                        <p:tgtEl>
                                          <p:spTgt spid="9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par>
                                <p:cTn id="31" presetID="10" presetClass="entr" presetSubtype="0" fill="hold" nodeType="with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fade">
                                      <p:cBhvr>
                                        <p:cTn id="33" dur="500"/>
                                        <p:tgtEl>
                                          <p:spTgt spid="10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iterate type="lt">
                                    <p:tmPct val="0"/>
                                  </p:iterate>
                                  <p:childTnLst>
                                    <p:set>
                                      <p:cBhvr>
                                        <p:cTn id="37" dur="1" fill="hold">
                                          <p:stCondLst>
                                            <p:cond delay="0"/>
                                          </p:stCondLst>
                                        </p:cTn>
                                        <p:tgtEl>
                                          <p:spTgt spid="70"/>
                                        </p:tgtEl>
                                        <p:attrNameLst>
                                          <p:attrName>style.visibility</p:attrName>
                                        </p:attrNameLst>
                                      </p:cBhvr>
                                      <p:to>
                                        <p:strVal val="visible"/>
                                      </p:to>
                                    </p:set>
                                    <p:animEffect transition="in" filter="wipe(left)">
                                      <p:cBhvr>
                                        <p:cTn id="38" dur="500"/>
                                        <p:tgtEl>
                                          <p:spTgt spid="70"/>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66576"/>
                                        </p:tgtEl>
                                        <p:attrNameLst>
                                          <p:attrName>style.visibility</p:attrName>
                                        </p:attrNameLst>
                                      </p:cBhvr>
                                      <p:to>
                                        <p:strVal val="visible"/>
                                      </p:to>
                                    </p:set>
                                    <p:animEffect transition="in" filter="barn(inVertical)">
                                      <p:cBhvr>
                                        <p:cTn id="43" dur="500"/>
                                        <p:tgtEl>
                                          <p:spTgt spid="6657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iterate type="lt">
                                    <p:tmPct val="0"/>
                                  </p:iterate>
                                  <p:childTnLst>
                                    <p:set>
                                      <p:cBhvr>
                                        <p:cTn id="47" dur="1" fill="hold">
                                          <p:stCondLst>
                                            <p:cond delay="0"/>
                                          </p:stCondLst>
                                        </p:cTn>
                                        <p:tgtEl>
                                          <p:spTgt spid="72"/>
                                        </p:tgtEl>
                                        <p:attrNameLst>
                                          <p:attrName>style.visibility</p:attrName>
                                        </p:attrNameLst>
                                      </p:cBhvr>
                                      <p:to>
                                        <p:strVal val="visible"/>
                                      </p:to>
                                    </p:set>
                                    <p:animEffect transition="in" filter="wipe(left)">
                                      <p:cBhvr>
                                        <p:cTn id="48" dur="500"/>
                                        <p:tgtEl>
                                          <p:spTgt spid="72"/>
                                        </p:tgtEl>
                                      </p:cBhvr>
                                    </p:animEffec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nodeType="clickEffect">
                                  <p:stCondLst>
                                    <p:cond delay="0"/>
                                  </p:stCondLst>
                                  <p:childTnLst>
                                    <p:set>
                                      <p:cBhvr>
                                        <p:cTn id="52" dur="1" fill="hold">
                                          <p:stCondLst>
                                            <p:cond delay="0"/>
                                          </p:stCondLst>
                                        </p:cTn>
                                        <p:tgtEl>
                                          <p:spTgt spid="86"/>
                                        </p:tgtEl>
                                        <p:attrNameLst>
                                          <p:attrName>style.visibility</p:attrName>
                                        </p:attrNameLst>
                                      </p:cBhvr>
                                      <p:to>
                                        <p:strVal val="visible"/>
                                      </p:to>
                                    </p:set>
                                    <p:animEffect transition="in" filter="dissolve">
                                      <p:cBhvr>
                                        <p:cTn id="53" dur="500"/>
                                        <p:tgtEl>
                                          <p:spTgt spid="86"/>
                                        </p:tgtEl>
                                      </p:cBhvr>
                                    </p:animEffect>
                                  </p:childTnLst>
                                  <p:subTnLst>
                                    <p:audio>
                                      <p:cMediaNode>
                                        <p:cTn display="0" masterRel="sameClick">
                                          <p:stCondLst>
                                            <p:cond evt="begin" delay="0">
                                              <p:tn val="51"/>
                                            </p:cond>
                                          </p:stCondLst>
                                          <p:endCondLst>
                                            <p:cond evt="onStopAudio" delay="0">
                                              <p:tgtEl>
                                                <p:sldTgt/>
                                              </p:tgtEl>
                                            </p:cond>
                                          </p:endCondLst>
                                        </p:cTn>
                                        <p:tgtEl>
                                          <p:sndTgt r:embed="rId5" name="camera.wav"/>
                                        </p:tgtEl>
                                      </p:cMediaNode>
                                    </p:audio>
                                  </p:subTnLst>
                                </p:cTn>
                              </p:par>
                            </p:childTnLst>
                          </p:cTn>
                        </p:par>
                        <p:par>
                          <p:cTn id="54" fill="hold">
                            <p:stCondLst>
                              <p:cond delay="500"/>
                            </p:stCondLst>
                            <p:childTnLst>
                              <p:par>
                                <p:cTn id="55" presetID="53" presetClass="exit" presetSubtype="0" fill="hold" nodeType="afterEffect">
                                  <p:stCondLst>
                                    <p:cond delay="0"/>
                                  </p:stCondLst>
                                  <p:childTnLst>
                                    <p:anim calcmode="lin" valueType="num">
                                      <p:cBhvr>
                                        <p:cTn id="56" dur="500"/>
                                        <p:tgtEl>
                                          <p:spTgt spid="86"/>
                                        </p:tgtEl>
                                        <p:attrNameLst>
                                          <p:attrName>ppt_w</p:attrName>
                                        </p:attrNameLst>
                                      </p:cBhvr>
                                      <p:tavLst>
                                        <p:tav tm="0">
                                          <p:val>
                                            <p:strVal val="ppt_w"/>
                                          </p:val>
                                        </p:tav>
                                        <p:tav tm="100000">
                                          <p:val>
                                            <p:fltVal val="0"/>
                                          </p:val>
                                        </p:tav>
                                      </p:tavLst>
                                    </p:anim>
                                    <p:anim calcmode="lin" valueType="num">
                                      <p:cBhvr>
                                        <p:cTn id="57" dur="500"/>
                                        <p:tgtEl>
                                          <p:spTgt spid="86"/>
                                        </p:tgtEl>
                                        <p:attrNameLst>
                                          <p:attrName>ppt_h</p:attrName>
                                        </p:attrNameLst>
                                      </p:cBhvr>
                                      <p:tavLst>
                                        <p:tav tm="0">
                                          <p:val>
                                            <p:strVal val="ppt_h"/>
                                          </p:val>
                                        </p:tav>
                                        <p:tav tm="100000">
                                          <p:val>
                                            <p:fltVal val="0"/>
                                          </p:val>
                                        </p:tav>
                                      </p:tavLst>
                                    </p:anim>
                                    <p:animEffect transition="out" filter="fade">
                                      <p:cBhvr>
                                        <p:cTn id="58" dur="500"/>
                                        <p:tgtEl>
                                          <p:spTgt spid="86"/>
                                        </p:tgtEl>
                                      </p:cBhvr>
                                    </p:animEffect>
                                    <p:set>
                                      <p:cBhvr>
                                        <p:cTn id="59" dur="1" fill="hold">
                                          <p:stCondLst>
                                            <p:cond delay="499"/>
                                          </p:stCondLst>
                                        </p:cTn>
                                        <p:tgtEl>
                                          <p:spTgt spid="86"/>
                                        </p:tgtEl>
                                        <p:attrNameLst>
                                          <p:attrName>style.visibility</p:attrName>
                                        </p:attrNameLst>
                                      </p:cBhvr>
                                      <p:to>
                                        <p:strVal val="hidden"/>
                                      </p:to>
                                    </p:set>
                                  </p:childTnLst>
                                </p:cTn>
                              </p:par>
                            </p:childTnLst>
                          </p:cTn>
                        </p:par>
                        <p:par>
                          <p:cTn id="60" fill="hold">
                            <p:stCondLst>
                              <p:cond delay="1000"/>
                            </p:stCondLst>
                            <p:childTnLst>
                              <p:par>
                                <p:cTn id="61" presetID="9" presetClass="entr" presetSubtype="0" fill="hold" nodeType="after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dissolve">
                                      <p:cBhvr>
                                        <p:cTn id="63" dur="500"/>
                                        <p:tgtEl>
                                          <p:spTgt spid="85"/>
                                        </p:tgtEl>
                                      </p:cBhvr>
                                    </p:animEffect>
                                  </p:childTnLst>
                                  <p:subTnLst>
                                    <p:audio>
                                      <p:cMediaNode>
                                        <p:cTn display="0" masterRel="sameClick">
                                          <p:stCondLst>
                                            <p:cond evt="begin" delay="0">
                                              <p:tn val="61"/>
                                            </p:cond>
                                          </p:stCondLst>
                                          <p:endCondLst>
                                            <p:cond evt="onStopAudio" delay="0">
                                              <p:tgtEl>
                                                <p:sldTgt/>
                                              </p:tgtEl>
                                            </p:cond>
                                          </p:endCondLst>
                                        </p:cTn>
                                        <p:tgtEl>
                                          <p:sndTgt r:embed="rId5" name="camera.wav"/>
                                        </p:tgtEl>
                                      </p:cMediaNode>
                                    </p:audio>
                                  </p:subTnLst>
                                </p:cTn>
                              </p:par>
                            </p:childTnLst>
                          </p:cTn>
                        </p:par>
                        <p:par>
                          <p:cTn id="64" fill="hold">
                            <p:stCondLst>
                              <p:cond delay="1500"/>
                            </p:stCondLst>
                            <p:childTnLst>
                              <p:par>
                                <p:cTn id="65" presetID="53" presetClass="exit" presetSubtype="0" fill="hold" nodeType="afterEffect">
                                  <p:stCondLst>
                                    <p:cond delay="0"/>
                                  </p:stCondLst>
                                  <p:childTnLst>
                                    <p:anim calcmode="lin" valueType="num">
                                      <p:cBhvr>
                                        <p:cTn id="66" dur="500"/>
                                        <p:tgtEl>
                                          <p:spTgt spid="85"/>
                                        </p:tgtEl>
                                        <p:attrNameLst>
                                          <p:attrName>ppt_w</p:attrName>
                                        </p:attrNameLst>
                                      </p:cBhvr>
                                      <p:tavLst>
                                        <p:tav tm="0">
                                          <p:val>
                                            <p:strVal val="ppt_w"/>
                                          </p:val>
                                        </p:tav>
                                        <p:tav tm="100000">
                                          <p:val>
                                            <p:fltVal val="0"/>
                                          </p:val>
                                        </p:tav>
                                      </p:tavLst>
                                    </p:anim>
                                    <p:anim calcmode="lin" valueType="num">
                                      <p:cBhvr>
                                        <p:cTn id="67" dur="500"/>
                                        <p:tgtEl>
                                          <p:spTgt spid="85"/>
                                        </p:tgtEl>
                                        <p:attrNameLst>
                                          <p:attrName>ppt_h</p:attrName>
                                        </p:attrNameLst>
                                      </p:cBhvr>
                                      <p:tavLst>
                                        <p:tav tm="0">
                                          <p:val>
                                            <p:strVal val="ppt_h"/>
                                          </p:val>
                                        </p:tav>
                                        <p:tav tm="100000">
                                          <p:val>
                                            <p:fltVal val="0"/>
                                          </p:val>
                                        </p:tav>
                                      </p:tavLst>
                                    </p:anim>
                                    <p:animEffect transition="out" filter="fade">
                                      <p:cBhvr>
                                        <p:cTn id="68" dur="500"/>
                                        <p:tgtEl>
                                          <p:spTgt spid="85"/>
                                        </p:tgtEl>
                                      </p:cBhvr>
                                    </p:animEffect>
                                    <p:set>
                                      <p:cBhvr>
                                        <p:cTn id="69" dur="1" fill="hold">
                                          <p:stCondLst>
                                            <p:cond delay="499"/>
                                          </p:stCondLst>
                                        </p:cTn>
                                        <p:tgtEl>
                                          <p:spTgt spid="85"/>
                                        </p:tgtEl>
                                        <p:attrNameLst>
                                          <p:attrName>style.visibility</p:attrName>
                                        </p:attrNameLst>
                                      </p:cBhvr>
                                      <p:to>
                                        <p:strVal val="hidden"/>
                                      </p:to>
                                    </p:set>
                                  </p:childTnLst>
                                </p:cTn>
                              </p:par>
                            </p:childTnLst>
                          </p:cTn>
                        </p:par>
                        <p:par>
                          <p:cTn id="70" fill="hold">
                            <p:stCondLst>
                              <p:cond delay="2000"/>
                            </p:stCondLst>
                            <p:childTnLst>
                              <p:par>
                                <p:cTn id="71" presetID="9" presetClass="entr" presetSubtype="0" fill="hold" nodeType="after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dissolve">
                                      <p:cBhvr>
                                        <p:cTn id="73" dur="500"/>
                                        <p:tgtEl>
                                          <p:spTgt spid="84"/>
                                        </p:tgtEl>
                                      </p:cBhvr>
                                    </p:animEffect>
                                  </p:childTnLst>
                                  <p:subTnLst>
                                    <p:audio>
                                      <p:cMediaNode>
                                        <p:cTn display="0" masterRel="sameClick">
                                          <p:stCondLst>
                                            <p:cond evt="begin" delay="0">
                                              <p:tn val="71"/>
                                            </p:cond>
                                          </p:stCondLst>
                                          <p:endCondLst>
                                            <p:cond evt="onStopAudio" delay="0">
                                              <p:tgtEl>
                                                <p:sldTgt/>
                                              </p:tgtEl>
                                            </p:cond>
                                          </p:endCondLst>
                                        </p:cTn>
                                        <p:tgtEl>
                                          <p:sndTgt r:embed="rId5" name="camera.wav"/>
                                        </p:tgtEl>
                                      </p:cMediaNode>
                                    </p:audio>
                                  </p:subTnLst>
                                </p:cTn>
                              </p:par>
                            </p:childTnLst>
                          </p:cTn>
                        </p:par>
                        <p:par>
                          <p:cTn id="74" fill="hold">
                            <p:stCondLst>
                              <p:cond delay="2500"/>
                            </p:stCondLst>
                            <p:childTnLst>
                              <p:par>
                                <p:cTn id="75" presetID="53" presetClass="exit" presetSubtype="0" fill="hold" nodeType="afterEffect">
                                  <p:stCondLst>
                                    <p:cond delay="0"/>
                                  </p:stCondLst>
                                  <p:childTnLst>
                                    <p:anim calcmode="lin" valueType="num">
                                      <p:cBhvr>
                                        <p:cTn id="76" dur="500"/>
                                        <p:tgtEl>
                                          <p:spTgt spid="84"/>
                                        </p:tgtEl>
                                        <p:attrNameLst>
                                          <p:attrName>ppt_w</p:attrName>
                                        </p:attrNameLst>
                                      </p:cBhvr>
                                      <p:tavLst>
                                        <p:tav tm="0">
                                          <p:val>
                                            <p:strVal val="ppt_w"/>
                                          </p:val>
                                        </p:tav>
                                        <p:tav tm="100000">
                                          <p:val>
                                            <p:fltVal val="0"/>
                                          </p:val>
                                        </p:tav>
                                      </p:tavLst>
                                    </p:anim>
                                    <p:anim calcmode="lin" valueType="num">
                                      <p:cBhvr>
                                        <p:cTn id="77" dur="500"/>
                                        <p:tgtEl>
                                          <p:spTgt spid="84"/>
                                        </p:tgtEl>
                                        <p:attrNameLst>
                                          <p:attrName>ppt_h</p:attrName>
                                        </p:attrNameLst>
                                      </p:cBhvr>
                                      <p:tavLst>
                                        <p:tav tm="0">
                                          <p:val>
                                            <p:strVal val="ppt_h"/>
                                          </p:val>
                                        </p:tav>
                                        <p:tav tm="100000">
                                          <p:val>
                                            <p:fltVal val="0"/>
                                          </p:val>
                                        </p:tav>
                                      </p:tavLst>
                                    </p:anim>
                                    <p:animEffect transition="out" filter="fade">
                                      <p:cBhvr>
                                        <p:cTn id="78" dur="500"/>
                                        <p:tgtEl>
                                          <p:spTgt spid="84"/>
                                        </p:tgtEl>
                                      </p:cBhvr>
                                    </p:animEffect>
                                    <p:set>
                                      <p:cBhvr>
                                        <p:cTn id="79" dur="1" fill="hold">
                                          <p:stCondLst>
                                            <p:cond delay="499"/>
                                          </p:stCondLst>
                                        </p:cTn>
                                        <p:tgtEl>
                                          <p:spTgt spid="84"/>
                                        </p:tgtEl>
                                        <p:attrNameLst>
                                          <p:attrName>style.visibility</p:attrName>
                                        </p:attrNameLst>
                                      </p:cBhvr>
                                      <p:to>
                                        <p:strVal val="hidden"/>
                                      </p:to>
                                    </p:set>
                                  </p:childTnLst>
                                </p:cTn>
                              </p:par>
                            </p:childTnLst>
                          </p:cTn>
                        </p:par>
                        <p:par>
                          <p:cTn id="80" fill="hold">
                            <p:stCondLst>
                              <p:cond delay="3000"/>
                            </p:stCondLst>
                            <p:childTnLst>
                              <p:par>
                                <p:cTn id="81" presetID="9" presetClass="entr" presetSubtype="0" fill="hold" nodeType="afterEffect">
                                  <p:stCondLst>
                                    <p:cond delay="0"/>
                                  </p:stCondLst>
                                  <p:childTnLst>
                                    <p:set>
                                      <p:cBhvr>
                                        <p:cTn id="82" dur="1" fill="hold">
                                          <p:stCondLst>
                                            <p:cond delay="0"/>
                                          </p:stCondLst>
                                        </p:cTn>
                                        <p:tgtEl>
                                          <p:spTgt spid="83"/>
                                        </p:tgtEl>
                                        <p:attrNameLst>
                                          <p:attrName>style.visibility</p:attrName>
                                        </p:attrNameLst>
                                      </p:cBhvr>
                                      <p:to>
                                        <p:strVal val="visible"/>
                                      </p:to>
                                    </p:set>
                                    <p:animEffect transition="in" filter="dissolve">
                                      <p:cBhvr>
                                        <p:cTn id="83" dur="500"/>
                                        <p:tgtEl>
                                          <p:spTgt spid="83"/>
                                        </p:tgtEl>
                                      </p:cBhvr>
                                    </p:animEffect>
                                  </p:childTnLst>
                                  <p:subTnLst>
                                    <p:audio>
                                      <p:cMediaNode>
                                        <p:cTn display="0" masterRel="sameClick">
                                          <p:stCondLst>
                                            <p:cond evt="begin" delay="0">
                                              <p:tn val="81"/>
                                            </p:cond>
                                          </p:stCondLst>
                                          <p:endCondLst>
                                            <p:cond evt="onStopAudio" delay="0">
                                              <p:tgtEl>
                                                <p:sldTgt/>
                                              </p:tgtEl>
                                            </p:cond>
                                          </p:endCondLst>
                                        </p:cTn>
                                        <p:tgtEl>
                                          <p:sndTgt r:embed="rId5" name="camera.wav"/>
                                        </p:tgtEl>
                                      </p:cMediaNode>
                                    </p:audio>
                                  </p:subTnLst>
                                </p:cTn>
                              </p:par>
                            </p:childTnLst>
                          </p:cTn>
                        </p:par>
                        <p:par>
                          <p:cTn id="84" fill="hold">
                            <p:stCondLst>
                              <p:cond delay="3500"/>
                            </p:stCondLst>
                            <p:childTnLst>
                              <p:par>
                                <p:cTn id="85" presetID="53" presetClass="exit" presetSubtype="0" fill="hold" nodeType="afterEffect">
                                  <p:stCondLst>
                                    <p:cond delay="0"/>
                                  </p:stCondLst>
                                  <p:childTnLst>
                                    <p:anim calcmode="lin" valueType="num">
                                      <p:cBhvr>
                                        <p:cTn id="86" dur="500"/>
                                        <p:tgtEl>
                                          <p:spTgt spid="83"/>
                                        </p:tgtEl>
                                        <p:attrNameLst>
                                          <p:attrName>ppt_w</p:attrName>
                                        </p:attrNameLst>
                                      </p:cBhvr>
                                      <p:tavLst>
                                        <p:tav tm="0">
                                          <p:val>
                                            <p:strVal val="ppt_w"/>
                                          </p:val>
                                        </p:tav>
                                        <p:tav tm="100000">
                                          <p:val>
                                            <p:fltVal val="0"/>
                                          </p:val>
                                        </p:tav>
                                      </p:tavLst>
                                    </p:anim>
                                    <p:anim calcmode="lin" valueType="num">
                                      <p:cBhvr>
                                        <p:cTn id="87" dur="500"/>
                                        <p:tgtEl>
                                          <p:spTgt spid="83"/>
                                        </p:tgtEl>
                                        <p:attrNameLst>
                                          <p:attrName>ppt_h</p:attrName>
                                        </p:attrNameLst>
                                      </p:cBhvr>
                                      <p:tavLst>
                                        <p:tav tm="0">
                                          <p:val>
                                            <p:strVal val="ppt_h"/>
                                          </p:val>
                                        </p:tav>
                                        <p:tav tm="100000">
                                          <p:val>
                                            <p:fltVal val="0"/>
                                          </p:val>
                                        </p:tav>
                                      </p:tavLst>
                                    </p:anim>
                                    <p:animEffect transition="out" filter="fade">
                                      <p:cBhvr>
                                        <p:cTn id="88" dur="500"/>
                                        <p:tgtEl>
                                          <p:spTgt spid="83"/>
                                        </p:tgtEl>
                                      </p:cBhvr>
                                    </p:animEffect>
                                    <p:set>
                                      <p:cBhvr>
                                        <p:cTn id="89" dur="1" fill="hold">
                                          <p:stCondLst>
                                            <p:cond delay="499"/>
                                          </p:stCondLst>
                                        </p:cTn>
                                        <p:tgtEl>
                                          <p:spTgt spid="83"/>
                                        </p:tgtEl>
                                        <p:attrNameLst>
                                          <p:attrName>style.visibility</p:attrName>
                                        </p:attrNameLst>
                                      </p:cBhvr>
                                      <p:to>
                                        <p:strVal val="hidden"/>
                                      </p:to>
                                    </p:set>
                                  </p:childTnLst>
                                </p:cTn>
                              </p:par>
                            </p:childTnLst>
                          </p:cTn>
                        </p:par>
                        <p:par>
                          <p:cTn id="90" fill="hold">
                            <p:stCondLst>
                              <p:cond delay="4000"/>
                            </p:stCondLst>
                            <p:childTnLst>
                              <p:par>
                                <p:cTn id="91" presetID="9" presetClass="entr" presetSubtype="0" fill="hold" nodeType="afterEffect">
                                  <p:stCondLst>
                                    <p:cond delay="0"/>
                                  </p:stCondLst>
                                  <p:childTnLst>
                                    <p:set>
                                      <p:cBhvr>
                                        <p:cTn id="92" dur="1" fill="hold">
                                          <p:stCondLst>
                                            <p:cond delay="0"/>
                                          </p:stCondLst>
                                        </p:cTn>
                                        <p:tgtEl>
                                          <p:spTgt spid="82"/>
                                        </p:tgtEl>
                                        <p:attrNameLst>
                                          <p:attrName>style.visibility</p:attrName>
                                        </p:attrNameLst>
                                      </p:cBhvr>
                                      <p:to>
                                        <p:strVal val="visible"/>
                                      </p:to>
                                    </p:set>
                                    <p:animEffect transition="in" filter="dissolve">
                                      <p:cBhvr>
                                        <p:cTn id="93" dur="500"/>
                                        <p:tgtEl>
                                          <p:spTgt spid="82"/>
                                        </p:tgtEl>
                                      </p:cBhvr>
                                    </p:animEffect>
                                  </p:childTnLst>
                                  <p:subTnLst>
                                    <p:audio>
                                      <p:cMediaNode>
                                        <p:cTn display="0" masterRel="sameClick">
                                          <p:stCondLst>
                                            <p:cond evt="begin" delay="0">
                                              <p:tn val="91"/>
                                            </p:cond>
                                          </p:stCondLst>
                                          <p:endCondLst>
                                            <p:cond evt="onStopAudio" delay="0">
                                              <p:tgtEl>
                                                <p:sldTgt/>
                                              </p:tgtEl>
                                            </p:cond>
                                          </p:endCondLst>
                                        </p:cTn>
                                        <p:tgtEl>
                                          <p:sndTgt r:embed="rId5" name="camera.wav"/>
                                        </p:tgtEl>
                                      </p:cMediaNode>
                                    </p:audio>
                                  </p:subTnLst>
                                </p:cTn>
                              </p:par>
                            </p:childTnLst>
                          </p:cTn>
                        </p:par>
                        <p:par>
                          <p:cTn id="94" fill="hold">
                            <p:stCondLst>
                              <p:cond delay="4500"/>
                            </p:stCondLst>
                            <p:childTnLst>
                              <p:par>
                                <p:cTn id="95" presetID="53" presetClass="exit" presetSubtype="0" fill="hold" nodeType="afterEffect">
                                  <p:stCondLst>
                                    <p:cond delay="0"/>
                                  </p:stCondLst>
                                  <p:childTnLst>
                                    <p:anim calcmode="lin" valueType="num">
                                      <p:cBhvr>
                                        <p:cTn id="96" dur="500"/>
                                        <p:tgtEl>
                                          <p:spTgt spid="82"/>
                                        </p:tgtEl>
                                        <p:attrNameLst>
                                          <p:attrName>ppt_w</p:attrName>
                                        </p:attrNameLst>
                                      </p:cBhvr>
                                      <p:tavLst>
                                        <p:tav tm="0">
                                          <p:val>
                                            <p:strVal val="ppt_w"/>
                                          </p:val>
                                        </p:tav>
                                        <p:tav tm="100000">
                                          <p:val>
                                            <p:fltVal val="0"/>
                                          </p:val>
                                        </p:tav>
                                      </p:tavLst>
                                    </p:anim>
                                    <p:anim calcmode="lin" valueType="num">
                                      <p:cBhvr>
                                        <p:cTn id="97" dur="500"/>
                                        <p:tgtEl>
                                          <p:spTgt spid="82"/>
                                        </p:tgtEl>
                                        <p:attrNameLst>
                                          <p:attrName>ppt_h</p:attrName>
                                        </p:attrNameLst>
                                      </p:cBhvr>
                                      <p:tavLst>
                                        <p:tav tm="0">
                                          <p:val>
                                            <p:strVal val="ppt_h"/>
                                          </p:val>
                                        </p:tav>
                                        <p:tav tm="100000">
                                          <p:val>
                                            <p:fltVal val="0"/>
                                          </p:val>
                                        </p:tav>
                                      </p:tavLst>
                                    </p:anim>
                                    <p:animEffect transition="out" filter="fade">
                                      <p:cBhvr>
                                        <p:cTn id="98" dur="500"/>
                                        <p:tgtEl>
                                          <p:spTgt spid="82"/>
                                        </p:tgtEl>
                                      </p:cBhvr>
                                    </p:animEffect>
                                    <p:set>
                                      <p:cBhvr>
                                        <p:cTn id="99" dur="1" fill="hold">
                                          <p:stCondLst>
                                            <p:cond delay="499"/>
                                          </p:stCondLst>
                                        </p:cTn>
                                        <p:tgtEl>
                                          <p:spTgt spid="82"/>
                                        </p:tgtEl>
                                        <p:attrNameLst>
                                          <p:attrName>style.visibility</p:attrName>
                                        </p:attrNameLst>
                                      </p:cBhvr>
                                      <p:to>
                                        <p:strVal val="hidden"/>
                                      </p:to>
                                    </p:set>
                                  </p:childTnLst>
                                </p:cTn>
                              </p:par>
                            </p:childTnLst>
                          </p:cTn>
                        </p:par>
                        <p:par>
                          <p:cTn id="100" fill="hold">
                            <p:stCondLst>
                              <p:cond delay="5000"/>
                            </p:stCondLst>
                            <p:childTnLst>
                              <p:par>
                                <p:cTn id="101" presetID="9" presetClass="entr" presetSubtype="0" fill="hold" nodeType="afterEffect">
                                  <p:stCondLst>
                                    <p:cond delay="0"/>
                                  </p:stCondLst>
                                  <p:childTnLst>
                                    <p:set>
                                      <p:cBhvr>
                                        <p:cTn id="102" dur="1" fill="hold">
                                          <p:stCondLst>
                                            <p:cond delay="0"/>
                                          </p:stCondLst>
                                        </p:cTn>
                                        <p:tgtEl>
                                          <p:spTgt spid="81"/>
                                        </p:tgtEl>
                                        <p:attrNameLst>
                                          <p:attrName>style.visibility</p:attrName>
                                        </p:attrNameLst>
                                      </p:cBhvr>
                                      <p:to>
                                        <p:strVal val="visible"/>
                                      </p:to>
                                    </p:set>
                                    <p:animEffect transition="in" filter="dissolve">
                                      <p:cBhvr>
                                        <p:cTn id="103" dur="500"/>
                                        <p:tgtEl>
                                          <p:spTgt spid="81"/>
                                        </p:tgtEl>
                                      </p:cBhvr>
                                    </p:animEffect>
                                  </p:childTnLst>
                                  <p:subTnLst>
                                    <p:audio>
                                      <p:cMediaNode>
                                        <p:cTn display="0" masterRel="sameClick">
                                          <p:stCondLst>
                                            <p:cond evt="begin" delay="0">
                                              <p:tn val="101"/>
                                            </p:cond>
                                          </p:stCondLst>
                                          <p:endCondLst>
                                            <p:cond evt="onStopAudio" delay="0">
                                              <p:tgtEl>
                                                <p:sldTgt/>
                                              </p:tgtEl>
                                            </p:cond>
                                          </p:endCondLst>
                                        </p:cTn>
                                        <p:tgtEl>
                                          <p:sndTgt r:embed="rId5" name="camera.wav"/>
                                        </p:tgtEl>
                                      </p:cMediaNode>
                                    </p:audio>
                                  </p:subTnLst>
                                </p:cTn>
                              </p:par>
                            </p:childTnLst>
                          </p:cTn>
                        </p:par>
                        <p:par>
                          <p:cTn id="104" fill="hold">
                            <p:stCondLst>
                              <p:cond delay="5500"/>
                            </p:stCondLst>
                            <p:childTnLst>
                              <p:par>
                                <p:cTn id="105" presetID="53" presetClass="exit" presetSubtype="0" fill="hold" nodeType="afterEffect">
                                  <p:stCondLst>
                                    <p:cond delay="0"/>
                                  </p:stCondLst>
                                  <p:childTnLst>
                                    <p:anim calcmode="lin" valueType="num">
                                      <p:cBhvr>
                                        <p:cTn id="106" dur="500"/>
                                        <p:tgtEl>
                                          <p:spTgt spid="81"/>
                                        </p:tgtEl>
                                        <p:attrNameLst>
                                          <p:attrName>ppt_w</p:attrName>
                                        </p:attrNameLst>
                                      </p:cBhvr>
                                      <p:tavLst>
                                        <p:tav tm="0">
                                          <p:val>
                                            <p:strVal val="ppt_w"/>
                                          </p:val>
                                        </p:tav>
                                        <p:tav tm="100000">
                                          <p:val>
                                            <p:fltVal val="0"/>
                                          </p:val>
                                        </p:tav>
                                      </p:tavLst>
                                    </p:anim>
                                    <p:anim calcmode="lin" valueType="num">
                                      <p:cBhvr>
                                        <p:cTn id="107" dur="500"/>
                                        <p:tgtEl>
                                          <p:spTgt spid="81"/>
                                        </p:tgtEl>
                                        <p:attrNameLst>
                                          <p:attrName>ppt_h</p:attrName>
                                        </p:attrNameLst>
                                      </p:cBhvr>
                                      <p:tavLst>
                                        <p:tav tm="0">
                                          <p:val>
                                            <p:strVal val="ppt_h"/>
                                          </p:val>
                                        </p:tav>
                                        <p:tav tm="100000">
                                          <p:val>
                                            <p:fltVal val="0"/>
                                          </p:val>
                                        </p:tav>
                                      </p:tavLst>
                                    </p:anim>
                                    <p:animEffect transition="out" filter="fade">
                                      <p:cBhvr>
                                        <p:cTn id="108" dur="500"/>
                                        <p:tgtEl>
                                          <p:spTgt spid="81"/>
                                        </p:tgtEl>
                                      </p:cBhvr>
                                    </p:animEffect>
                                    <p:set>
                                      <p:cBhvr>
                                        <p:cTn id="109" dur="1" fill="hold">
                                          <p:stCondLst>
                                            <p:cond delay="499"/>
                                          </p:stCondLst>
                                        </p:cTn>
                                        <p:tgtEl>
                                          <p:spTgt spid="81"/>
                                        </p:tgtEl>
                                        <p:attrNameLst>
                                          <p:attrName>style.visibility</p:attrName>
                                        </p:attrNameLst>
                                      </p:cBhvr>
                                      <p:to>
                                        <p:strVal val="hidden"/>
                                      </p:to>
                                    </p:set>
                                  </p:childTnLst>
                                </p:cTn>
                              </p:par>
                            </p:childTnLst>
                          </p:cTn>
                        </p:par>
                        <p:par>
                          <p:cTn id="110" fill="hold">
                            <p:stCondLst>
                              <p:cond delay="6000"/>
                            </p:stCondLst>
                            <p:childTnLst>
                              <p:par>
                                <p:cTn id="111" presetID="9" presetClass="entr" presetSubtype="0" fill="hold" nodeType="afterEffect">
                                  <p:stCondLst>
                                    <p:cond delay="0"/>
                                  </p:stCondLst>
                                  <p:childTnLst>
                                    <p:set>
                                      <p:cBhvr>
                                        <p:cTn id="112" dur="1" fill="hold">
                                          <p:stCondLst>
                                            <p:cond delay="0"/>
                                          </p:stCondLst>
                                        </p:cTn>
                                        <p:tgtEl>
                                          <p:spTgt spid="80"/>
                                        </p:tgtEl>
                                        <p:attrNameLst>
                                          <p:attrName>style.visibility</p:attrName>
                                        </p:attrNameLst>
                                      </p:cBhvr>
                                      <p:to>
                                        <p:strVal val="visible"/>
                                      </p:to>
                                    </p:set>
                                    <p:animEffect transition="in" filter="dissolve">
                                      <p:cBhvr>
                                        <p:cTn id="113" dur="500"/>
                                        <p:tgtEl>
                                          <p:spTgt spid="80"/>
                                        </p:tgtEl>
                                      </p:cBhvr>
                                    </p:animEffect>
                                  </p:childTnLst>
                                  <p:subTnLst>
                                    <p:audio>
                                      <p:cMediaNode>
                                        <p:cTn display="0" masterRel="sameClick">
                                          <p:stCondLst>
                                            <p:cond evt="begin" delay="0">
                                              <p:tn val="111"/>
                                            </p:cond>
                                          </p:stCondLst>
                                          <p:endCondLst>
                                            <p:cond evt="onStopAudio" delay="0">
                                              <p:tgtEl>
                                                <p:sldTgt/>
                                              </p:tgtEl>
                                            </p:cond>
                                          </p:endCondLst>
                                        </p:cTn>
                                        <p:tgtEl>
                                          <p:sndTgt r:embed="rId5" name="camera.wav"/>
                                        </p:tgtEl>
                                      </p:cMediaNode>
                                    </p:audio>
                                  </p:subTnLst>
                                </p:cTn>
                              </p:par>
                            </p:childTnLst>
                          </p:cTn>
                        </p:par>
                        <p:par>
                          <p:cTn id="114" fill="hold">
                            <p:stCondLst>
                              <p:cond delay="6500"/>
                            </p:stCondLst>
                            <p:childTnLst>
                              <p:par>
                                <p:cTn id="115" presetID="53" presetClass="exit" presetSubtype="0" fill="hold" nodeType="afterEffect">
                                  <p:stCondLst>
                                    <p:cond delay="0"/>
                                  </p:stCondLst>
                                  <p:childTnLst>
                                    <p:anim calcmode="lin" valueType="num">
                                      <p:cBhvr>
                                        <p:cTn id="116" dur="500"/>
                                        <p:tgtEl>
                                          <p:spTgt spid="80"/>
                                        </p:tgtEl>
                                        <p:attrNameLst>
                                          <p:attrName>ppt_w</p:attrName>
                                        </p:attrNameLst>
                                      </p:cBhvr>
                                      <p:tavLst>
                                        <p:tav tm="0">
                                          <p:val>
                                            <p:strVal val="ppt_w"/>
                                          </p:val>
                                        </p:tav>
                                        <p:tav tm="100000">
                                          <p:val>
                                            <p:fltVal val="0"/>
                                          </p:val>
                                        </p:tav>
                                      </p:tavLst>
                                    </p:anim>
                                    <p:anim calcmode="lin" valueType="num">
                                      <p:cBhvr>
                                        <p:cTn id="117" dur="500"/>
                                        <p:tgtEl>
                                          <p:spTgt spid="80"/>
                                        </p:tgtEl>
                                        <p:attrNameLst>
                                          <p:attrName>ppt_h</p:attrName>
                                        </p:attrNameLst>
                                      </p:cBhvr>
                                      <p:tavLst>
                                        <p:tav tm="0">
                                          <p:val>
                                            <p:strVal val="ppt_h"/>
                                          </p:val>
                                        </p:tav>
                                        <p:tav tm="100000">
                                          <p:val>
                                            <p:fltVal val="0"/>
                                          </p:val>
                                        </p:tav>
                                      </p:tavLst>
                                    </p:anim>
                                    <p:animEffect transition="out" filter="fade">
                                      <p:cBhvr>
                                        <p:cTn id="118" dur="500"/>
                                        <p:tgtEl>
                                          <p:spTgt spid="80"/>
                                        </p:tgtEl>
                                      </p:cBhvr>
                                    </p:animEffect>
                                    <p:set>
                                      <p:cBhvr>
                                        <p:cTn id="119" dur="1" fill="hold">
                                          <p:stCondLst>
                                            <p:cond delay="499"/>
                                          </p:stCondLst>
                                        </p:cTn>
                                        <p:tgtEl>
                                          <p:spTgt spid="80"/>
                                        </p:tgtEl>
                                        <p:attrNameLst>
                                          <p:attrName>style.visibility</p:attrName>
                                        </p:attrNameLst>
                                      </p:cBhvr>
                                      <p:to>
                                        <p:strVal val="hidden"/>
                                      </p:to>
                                    </p:set>
                                  </p:childTnLst>
                                </p:cTn>
                              </p:par>
                            </p:childTnLst>
                          </p:cTn>
                        </p:par>
                        <p:par>
                          <p:cTn id="120" fill="hold">
                            <p:stCondLst>
                              <p:cond delay="7000"/>
                            </p:stCondLst>
                            <p:childTnLst>
                              <p:par>
                                <p:cTn id="121" presetID="9" presetClass="entr" presetSubtype="0" fill="hold" nodeType="afterEffect">
                                  <p:stCondLst>
                                    <p:cond delay="0"/>
                                  </p:stCondLst>
                                  <p:childTnLst>
                                    <p:set>
                                      <p:cBhvr>
                                        <p:cTn id="122" dur="1" fill="hold">
                                          <p:stCondLst>
                                            <p:cond delay="0"/>
                                          </p:stCondLst>
                                        </p:cTn>
                                        <p:tgtEl>
                                          <p:spTgt spid="79"/>
                                        </p:tgtEl>
                                        <p:attrNameLst>
                                          <p:attrName>style.visibility</p:attrName>
                                        </p:attrNameLst>
                                      </p:cBhvr>
                                      <p:to>
                                        <p:strVal val="visible"/>
                                      </p:to>
                                    </p:set>
                                    <p:animEffect transition="in" filter="dissolve">
                                      <p:cBhvr>
                                        <p:cTn id="123" dur="500"/>
                                        <p:tgtEl>
                                          <p:spTgt spid="79"/>
                                        </p:tgtEl>
                                      </p:cBhvr>
                                    </p:animEffect>
                                  </p:childTnLst>
                                  <p:subTnLst>
                                    <p:audio>
                                      <p:cMediaNode>
                                        <p:cTn display="0" masterRel="sameClick">
                                          <p:stCondLst>
                                            <p:cond evt="begin" delay="0">
                                              <p:tn val="121"/>
                                            </p:cond>
                                          </p:stCondLst>
                                          <p:endCondLst>
                                            <p:cond evt="onStopAudio" delay="0">
                                              <p:tgtEl>
                                                <p:sldTgt/>
                                              </p:tgtEl>
                                            </p:cond>
                                          </p:endCondLst>
                                        </p:cTn>
                                        <p:tgtEl>
                                          <p:sndTgt r:embed="rId5" name="camera.wav"/>
                                        </p:tgtEl>
                                      </p:cMediaNode>
                                    </p:audio>
                                  </p:subTnLst>
                                </p:cTn>
                              </p:par>
                            </p:childTnLst>
                          </p:cTn>
                        </p:par>
                        <p:par>
                          <p:cTn id="124" fill="hold">
                            <p:stCondLst>
                              <p:cond delay="7500"/>
                            </p:stCondLst>
                            <p:childTnLst>
                              <p:par>
                                <p:cTn id="125" presetID="53" presetClass="exit" presetSubtype="0" fill="hold" nodeType="afterEffect">
                                  <p:stCondLst>
                                    <p:cond delay="0"/>
                                  </p:stCondLst>
                                  <p:childTnLst>
                                    <p:anim calcmode="lin" valueType="num">
                                      <p:cBhvr>
                                        <p:cTn id="126" dur="500"/>
                                        <p:tgtEl>
                                          <p:spTgt spid="79"/>
                                        </p:tgtEl>
                                        <p:attrNameLst>
                                          <p:attrName>ppt_w</p:attrName>
                                        </p:attrNameLst>
                                      </p:cBhvr>
                                      <p:tavLst>
                                        <p:tav tm="0">
                                          <p:val>
                                            <p:strVal val="ppt_w"/>
                                          </p:val>
                                        </p:tav>
                                        <p:tav tm="100000">
                                          <p:val>
                                            <p:fltVal val="0"/>
                                          </p:val>
                                        </p:tav>
                                      </p:tavLst>
                                    </p:anim>
                                    <p:anim calcmode="lin" valueType="num">
                                      <p:cBhvr>
                                        <p:cTn id="127" dur="500"/>
                                        <p:tgtEl>
                                          <p:spTgt spid="79"/>
                                        </p:tgtEl>
                                        <p:attrNameLst>
                                          <p:attrName>ppt_h</p:attrName>
                                        </p:attrNameLst>
                                      </p:cBhvr>
                                      <p:tavLst>
                                        <p:tav tm="0">
                                          <p:val>
                                            <p:strVal val="ppt_h"/>
                                          </p:val>
                                        </p:tav>
                                        <p:tav tm="100000">
                                          <p:val>
                                            <p:fltVal val="0"/>
                                          </p:val>
                                        </p:tav>
                                      </p:tavLst>
                                    </p:anim>
                                    <p:animEffect transition="out" filter="fade">
                                      <p:cBhvr>
                                        <p:cTn id="128" dur="500"/>
                                        <p:tgtEl>
                                          <p:spTgt spid="79"/>
                                        </p:tgtEl>
                                      </p:cBhvr>
                                    </p:animEffect>
                                    <p:set>
                                      <p:cBhvr>
                                        <p:cTn id="129" dur="1" fill="hold">
                                          <p:stCondLst>
                                            <p:cond delay="499"/>
                                          </p:stCondLst>
                                        </p:cTn>
                                        <p:tgtEl>
                                          <p:spTgt spid="79"/>
                                        </p:tgtEl>
                                        <p:attrNameLst>
                                          <p:attrName>style.visibility</p:attrName>
                                        </p:attrNameLst>
                                      </p:cBhvr>
                                      <p:to>
                                        <p:strVal val="hidden"/>
                                      </p:to>
                                    </p:set>
                                  </p:childTnLst>
                                </p:cTn>
                              </p:par>
                            </p:childTnLst>
                          </p:cTn>
                        </p:par>
                        <p:par>
                          <p:cTn id="130" fill="hold">
                            <p:stCondLst>
                              <p:cond delay="8000"/>
                            </p:stCondLst>
                            <p:childTnLst>
                              <p:par>
                                <p:cTn id="131" presetID="9" presetClass="entr" presetSubtype="0" fill="hold" nodeType="afterEffect">
                                  <p:stCondLst>
                                    <p:cond delay="0"/>
                                  </p:stCondLst>
                                  <p:childTnLst>
                                    <p:set>
                                      <p:cBhvr>
                                        <p:cTn id="132" dur="1" fill="hold">
                                          <p:stCondLst>
                                            <p:cond delay="0"/>
                                          </p:stCondLst>
                                        </p:cTn>
                                        <p:tgtEl>
                                          <p:spTgt spid="78"/>
                                        </p:tgtEl>
                                        <p:attrNameLst>
                                          <p:attrName>style.visibility</p:attrName>
                                        </p:attrNameLst>
                                      </p:cBhvr>
                                      <p:to>
                                        <p:strVal val="visible"/>
                                      </p:to>
                                    </p:set>
                                    <p:animEffect transition="in" filter="dissolve">
                                      <p:cBhvr>
                                        <p:cTn id="133" dur="500"/>
                                        <p:tgtEl>
                                          <p:spTgt spid="78"/>
                                        </p:tgtEl>
                                      </p:cBhvr>
                                    </p:animEffect>
                                  </p:childTnLst>
                                  <p:subTnLst>
                                    <p:audio>
                                      <p:cMediaNode>
                                        <p:cTn display="0" masterRel="sameClick">
                                          <p:stCondLst>
                                            <p:cond evt="begin" delay="0">
                                              <p:tn val="131"/>
                                            </p:cond>
                                          </p:stCondLst>
                                          <p:endCondLst>
                                            <p:cond evt="onStopAudio" delay="0">
                                              <p:tgtEl>
                                                <p:sldTgt/>
                                              </p:tgtEl>
                                            </p:cond>
                                          </p:endCondLst>
                                        </p:cTn>
                                        <p:tgtEl>
                                          <p:sndTgt r:embed="rId5" name="camera.wav"/>
                                        </p:tgtEl>
                                      </p:cMediaNode>
                                    </p:audio>
                                  </p:subTnLst>
                                </p:cTn>
                              </p:par>
                            </p:childTnLst>
                          </p:cTn>
                        </p:par>
                        <p:par>
                          <p:cTn id="134" fill="hold">
                            <p:stCondLst>
                              <p:cond delay="8500"/>
                            </p:stCondLst>
                            <p:childTnLst>
                              <p:par>
                                <p:cTn id="135" presetID="53" presetClass="exit" presetSubtype="0" fill="hold" nodeType="afterEffect">
                                  <p:stCondLst>
                                    <p:cond delay="0"/>
                                  </p:stCondLst>
                                  <p:childTnLst>
                                    <p:anim calcmode="lin" valueType="num">
                                      <p:cBhvr>
                                        <p:cTn id="136" dur="500"/>
                                        <p:tgtEl>
                                          <p:spTgt spid="78"/>
                                        </p:tgtEl>
                                        <p:attrNameLst>
                                          <p:attrName>ppt_w</p:attrName>
                                        </p:attrNameLst>
                                      </p:cBhvr>
                                      <p:tavLst>
                                        <p:tav tm="0">
                                          <p:val>
                                            <p:strVal val="ppt_w"/>
                                          </p:val>
                                        </p:tav>
                                        <p:tav tm="100000">
                                          <p:val>
                                            <p:fltVal val="0"/>
                                          </p:val>
                                        </p:tav>
                                      </p:tavLst>
                                    </p:anim>
                                    <p:anim calcmode="lin" valueType="num">
                                      <p:cBhvr>
                                        <p:cTn id="137" dur="500"/>
                                        <p:tgtEl>
                                          <p:spTgt spid="78"/>
                                        </p:tgtEl>
                                        <p:attrNameLst>
                                          <p:attrName>ppt_h</p:attrName>
                                        </p:attrNameLst>
                                      </p:cBhvr>
                                      <p:tavLst>
                                        <p:tav tm="0">
                                          <p:val>
                                            <p:strVal val="ppt_h"/>
                                          </p:val>
                                        </p:tav>
                                        <p:tav tm="100000">
                                          <p:val>
                                            <p:fltVal val="0"/>
                                          </p:val>
                                        </p:tav>
                                      </p:tavLst>
                                    </p:anim>
                                    <p:animEffect transition="out" filter="fade">
                                      <p:cBhvr>
                                        <p:cTn id="138" dur="500"/>
                                        <p:tgtEl>
                                          <p:spTgt spid="78"/>
                                        </p:tgtEl>
                                      </p:cBhvr>
                                    </p:animEffect>
                                    <p:set>
                                      <p:cBhvr>
                                        <p:cTn id="139" dur="1" fill="hold">
                                          <p:stCondLst>
                                            <p:cond delay="499"/>
                                          </p:stCondLst>
                                        </p:cTn>
                                        <p:tgtEl>
                                          <p:spTgt spid="78"/>
                                        </p:tgtEl>
                                        <p:attrNameLst>
                                          <p:attrName>style.visibility</p:attrName>
                                        </p:attrNameLst>
                                      </p:cBhvr>
                                      <p:to>
                                        <p:strVal val="hidden"/>
                                      </p:to>
                                    </p:set>
                                  </p:childTnLst>
                                </p:cTn>
                              </p:par>
                            </p:childTnLst>
                          </p:cTn>
                        </p:par>
                        <p:par>
                          <p:cTn id="140" fill="hold">
                            <p:stCondLst>
                              <p:cond delay="9000"/>
                            </p:stCondLst>
                            <p:childTnLst>
                              <p:par>
                                <p:cTn id="141" presetID="9" presetClass="entr" presetSubtype="0" fill="hold" nodeType="afterEffect">
                                  <p:stCondLst>
                                    <p:cond delay="0"/>
                                  </p:stCondLst>
                                  <p:childTnLst>
                                    <p:set>
                                      <p:cBhvr>
                                        <p:cTn id="142" dur="1" fill="hold">
                                          <p:stCondLst>
                                            <p:cond delay="0"/>
                                          </p:stCondLst>
                                        </p:cTn>
                                        <p:tgtEl>
                                          <p:spTgt spid="77"/>
                                        </p:tgtEl>
                                        <p:attrNameLst>
                                          <p:attrName>style.visibility</p:attrName>
                                        </p:attrNameLst>
                                      </p:cBhvr>
                                      <p:to>
                                        <p:strVal val="visible"/>
                                      </p:to>
                                    </p:set>
                                    <p:animEffect transition="in" filter="dissolve">
                                      <p:cBhvr>
                                        <p:cTn id="143" dur="500"/>
                                        <p:tgtEl>
                                          <p:spTgt spid="77"/>
                                        </p:tgtEl>
                                      </p:cBhvr>
                                    </p:animEffect>
                                  </p:childTnLst>
                                  <p:subTnLst>
                                    <p:audio>
                                      <p:cMediaNode>
                                        <p:cTn display="0" masterRel="sameClick">
                                          <p:stCondLst>
                                            <p:cond evt="begin" delay="0">
                                              <p:tn val="141"/>
                                            </p:cond>
                                          </p:stCondLst>
                                          <p:endCondLst>
                                            <p:cond evt="onStopAudio" delay="0">
                                              <p:tgtEl>
                                                <p:sldTgt/>
                                              </p:tgtEl>
                                            </p:cond>
                                          </p:endCondLst>
                                        </p:cTn>
                                        <p:tgtEl>
                                          <p:sndTgt r:embed="rId5" name="camera.wav"/>
                                        </p:tgtEl>
                                      </p:cMediaNode>
                                    </p:audio>
                                  </p:subTnLst>
                                </p:cTn>
                              </p:par>
                            </p:childTnLst>
                          </p:cTn>
                        </p:par>
                        <p:par>
                          <p:cTn id="144" fill="hold">
                            <p:stCondLst>
                              <p:cond delay="9500"/>
                            </p:stCondLst>
                            <p:childTnLst>
                              <p:par>
                                <p:cTn id="145" presetID="53" presetClass="exit" presetSubtype="0" fill="hold" nodeType="afterEffect">
                                  <p:stCondLst>
                                    <p:cond delay="0"/>
                                  </p:stCondLst>
                                  <p:childTnLst>
                                    <p:anim calcmode="lin" valueType="num">
                                      <p:cBhvr>
                                        <p:cTn id="146" dur="500"/>
                                        <p:tgtEl>
                                          <p:spTgt spid="77"/>
                                        </p:tgtEl>
                                        <p:attrNameLst>
                                          <p:attrName>ppt_w</p:attrName>
                                        </p:attrNameLst>
                                      </p:cBhvr>
                                      <p:tavLst>
                                        <p:tav tm="0">
                                          <p:val>
                                            <p:strVal val="ppt_w"/>
                                          </p:val>
                                        </p:tav>
                                        <p:tav tm="100000">
                                          <p:val>
                                            <p:fltVal val="0"/>
                                          </p:val>
                                        </p:tav>
                                      </p:tavLst>
                                    </p:anim>
                                    <p:anim calcmode="lin" valueType="num">
                                      <p:cBhvr>
                                        <p:cTn id="147" dur="500"/>
                                        <p:tgtEl>
                                          <p:spTgt spid="77"/>
                                        </p:tgtEl>
                                        <p:attrNameLst>
                                          <p:attrName>ppt_h</p:attrName>
                                        </p:attrNameLst>
                                      </p:cBhvr>
                                      <p:tavLst>
                                        <p:tav tm="0">
                                          <p:val>
                                            <p:strVal val="ppt_h"/>
                                          </p:val>
                                        </p:tav>
                                        <p:tav tm="100000">
                                          <p:val>
                                            <p:fltVal val="0"/>
                                          </p:val>
                                        </p:tav>
                                      </p:tavLst>
                                    </p:anim>
                                    <p:animEffect transition="out" filter="fade">
                                      <p:cBhvr>
                                        <p:cTn id="148" dur="500"/>
                                        <p:tgtEl>
                                          <p:spTgt spid="77"/>
                                        </p:tgtEl>
                                      </p:cBhvr>
                                    </p:animEffect>
                                    <p:set>
                                      <p:cBhvr>
                                        <p:cTn id="149" dur="1" fill="hold">
                                          <p:stCondLst>
                                            <p:cond delay="499"/>
                                          </p:stCondLst>
                                        </p:cTn>
                                        <p:tgtEl>
                                          <p:spTgt spid="77"/>
                                        </p:tgtEl>
                                        <p:attrNameLst>
                                          <p:attrName>style.visibility</p:attrName>
                                        </p:attrNameLst>
                                      </p:cBhvr>
                                      <p:to>
                                        <p:strVal val="hidden"/>
                                      </p:to>
                                    </p:set>
                                  </p:childTnLst>
                                </p:cTn>
                              </p:par>
                            </p:childTnLst>
                          </p:cTn>
                        </p:par>
                        <p:par>
                          <p:cTn id="150" fill="hold">
                            <p:stCondLst>
                              <p:cond delay="10000"/>
                            </p:stCondLst>
                            <p:childTnLst>
                              <p:par>
                                <p:cTn id="151" presetID="9" presetClass="entr" presetSubtype="0" fill="hold" nodeType="afterEffect">
                                  <p:stCondLst>
                                    <p:cond delay="0"/>
                                  </p:stCondLst>
                                  <p:childTnLst>
                                    <p:set>
                                      <p:cBhvr>
                                        <p:cTn id="152" dur="1" fill="hold">
                                          <p:stCondLst>
                                            <p:cond delay="0"/>
                                          </p:stCondLst>
                                        </p:cTn>
                                        <p:tgtEl>
                                          <p:spTgt spid="76"/>
                                        </p:tgtEl>
                                        <p:attrNameLst>
                                          <p:attrName>style.visibility</p:attrName>
                                        </p:attrNameLst>
                                      </p:cBhvr>
                                      <p:to>
                                        <p:strVal val="visible"/>
                                      </p:to>
                                    </p:set>
                                    <p:animEffect transition="in" filter="dissolve">
                                      <p:cBhvr>
                                        <p:cTn id="153" dur="500"/>
                                        <p:tgtEl>
                                          <p:spTgt spid="76"/>
                                        </p:tgtEl>
                                      </p:cBhvr>
                                    </p:animEffect>
                                  </p:childTnLst>
                                  <p:subTnLst>
                                    <p:audio>
                                      <p:cMediaNode>
                                        <p:cTn display="0" masterRel="sameClick">
                                          <p:stCondLst>
                                            <p:cond evt="begin" delay="0">
                                              <p:tn val="151"/>
                                            </p:cond>
                                          </p:stCondLst>
                                          <p:endCondLst>
                                            <p:cond evt="onStopAudio" delay="0">
                                              <p:tgtEl>
                                                <p:sldTgt/>
                                              </p:tgtEl>
                                            </p:cond>
                                          </p:endCondLst>
                                        </p:cTn>
                                        <p:tgtEl>
                                          <p:sndTgt r:embed="rId5" name="camera.wav"/>
                                        </p:tgtEl>
                                      </p:cMediaNode>
                                    </p:audio>
                                  </p:subTnLst>
                                </p:cTn>
                              </p:par>
                            </p:childTnLst>
                          </p:cTn>
                        </p:par>
                        <p:par>
                          <p:cTn id="154" fill="hold">
                            <p:stCondLst>
                              <p:cond delay="10500"/>
                            </p:stCondLst>
                            <p:childTnLst>
                              <p:par>
                                <p:cTn id="155" presetID="53" presetClass="exit" presetSubtype="0" fill="hold" nodeType="afterEffect">
                                  <p:stCondLst>
                                    <p:cond delay="0"/>
                                  </p:stCondLst>
                                  <p:childTnLst>
                                    <p:anim calcmode="lin" valueType="num">
                                      <p:cBhvr>
                                        <p:cTn id="156" dur="500"/>
                                        <p:tgtEl>
                                          <p:spTgt spid="76"/>
                                        </p:tgtEl>
                                        <p:attrNameLst>
                                          <p:attrName>ppt_w</p:attrName>
                                        </p:attrNameLst>
                                      </p:cBhvr>
                                      <p:tavLst>
                                        <p:tav tm="0">
                                          <p:val>
                                            <p:strVal val="ppt_w"/>
                                          </p:val>
                                        </p:tav>
                                        <p:tav tm="100000">
                                          <p:val>
                                            <p:fltVal val="0"/>
                                          </p:val>
                                        </p:tav>
                                      </p:tavLst>
                                    </p:anim>
                                    <p:anim calcmode="lin" valueType="num">
                                      <p:cBhvr>
                                        <p:cTn id="157" dur="500"/>
                                        <p:tgtEl>
                                          <p:spTgt spid="76"/>
                                        </p:tgtEl>
                                        <p:attrNameLst>
                                          <p:attrName>ppt_h</p:attrName>
                                        </p:attrNameLst>
                                      </p:cBhvr>
                                      <p:tavLst>
                                        <p:tav tm="0">
                                          <p:val>
                                            <p:strVal val="ppt_h"/>
                                          </p:val>
                                        </p:tav>
                                        <p:tav tm="100000">
                                          <p:val>
                                            <p:fltVal val="0"/>
                                          </p:val>
                                        </p:tav>
                                      </p:tavLst>
                                    </p:anim>
                                    <p:animEffect transition="out" filter="fade">
                                      <p:cBhvr>
                                        <p:cTn id="158" dur="500"/>
                                        <p:tgtEl>
                                          <p:spTgt spid="76"/>
                                        </p:tgtEl>
                                      </p:cBhvr>
                                    </p:animEffect>
                                    <p:set>
                                      <p:cBhvr>
                                        <p:cTn id="159" dur="1" fill="hold">
                                          <p:stCondLst>
                                            <p:cond delay="499"/>
                                          </p:stCondLst>
                                        </p:cTn>
                                        <p:tgtEl>
                                          <p:spTgt spid="76"/>
                                        </p:tgtEl>
                                        <p:attrNameLst>
                                          <p:attrName>style.visibility</p:attrName>
                                        </p:attrNameLst>
                                      </p:cBhvr>
                                      <p:to>
                                        <p:strVal val="hidden"/>
                                      </p:to>
                                    </p:set>
                                  </p:childTnLst>
                                </p:cTn>
                              </p:par>
                              <p:par>
                                <p:cTn id="160" presetID="53" presetClass="entr" presetSubtype="0" fill="hold" nodeType="withEffect">
                                  <p:stCondLst>
                                    <p:cond delay="0"/>
                                  </p:stCondLst>
                                  <p:childTnLst>
                                    <p:set>
                                      <p:cBhvr>
                                        <p:cTn id="161" dur="1" fill="hold">
                                          <p:stCondLst>
                                            <p:cond delay="0"/>
                                          </p:stCondLst>
                                        </p:cTn>
                                        <p:tgtEl>
                                          <p:spTgt spid="73"/>
                                        </p:tgtEl>
                                        <p:attrNameLst>
                                          <p:attrName>style.visibility</p:attrName>
                                        </p:attrNameLst>
                                      </p:cBhvr>
                                      <p:to>
                                        <p:strVal val="visible"/>
                                      </p:to>
                                    </p:set>
                                    <p:anim calcmode="lin" valueType="num">
                                      <p:cBhvr>
                                        <p:cTn id="162" dur="500" fill="hold"/>
                                        <p:tgtEl>
                                          <p:spTgt spid="73"/>
                                        </p:tgtEl>
                                        <p:attrNameLst>
                                          <p:attrName>ppt_w</p:attrName>
                                        </p:attrNameLst>
                                      </p:cBhvr>
                                      <p:tavLst>
                                        <p:tav tm="0">
                                          <p:val>
                                            <p:fltVal val="0"/>
                                          </p:val>
                                        </p:tav>
                                        <p:tav tm="100000">
                                          <p:val>
                                            <p:strVal val="#ppt_w"/>
                                          </p:val>
                                        </p:tav>
                                      </p:tavLst>
                                    </p:anim>
                                    <p:anim calcmode="lin" valueType="num">
                                      <p:cBhvr>
                                        <p:cTn id="163" dur="500" fill="hold"/>
                                        <p:tgtEl>
                                          <p:spTgt spid="73"/>
                                        </p:tgtEl>
                                        <p:attrNameLst>
                                          <p:attrName>ppt_h</p:attrName>
                                        </p:attrNameLst>
                                      </p:cBhvr>
                                      <p:tavLst>
                                        <p:tav tm="0">
                                          <p:val>
                                            <p:fltVal val="0"/>
                                          </p:val>
                                        </p:tav>
                                        <p:tav tm="100000">
                                          <p:val>
                                            <p:strVal val="#ppt_h"/>
                                          </p:val>
                                        </p:tav>
                                      </p:tavLst>
                                    </p:anim>
                                    <p:animEffect transition="in" filter="fade">
                                      <p:cBhvr>
                                        <p:cTn id="164" dur="500"/>
                                        <p:tgtEl>
                                          <p:spTgt spid="73"/>
                                        </p:tgtEl>
                                      </p:cBhvr>
                                    </p:animEffect>
                                  </p:childTnLst>
                                  <p:subTnLst>
                                    <p:audio>
                                      <p:cMediaNode>
                                        <p:cTn display="0" masterRel="sameClick">
                                          <p:stCondLst>
                                            <p:cond evt="begin" delay="0">
                                              <p:tn val="160"/>
                                            </p:cond>
                                          </p:stCondLst>
                                          <p:endCondLst>
                                            <p:cond evt="onStopAudio" delay="0">
                                              <p:tgtEl>
                                                <p:sldTgt/>
                                              </p:tgtEl>
                                            </p:cond>
                                          </p:endCondLst>
                                        </p:cTn>
                                        <p:tgtEl>
                                          <p:sndTgt r:embed="rId6" name="chimes.wav"/>
                                        </p:tgtEl>
                                      </p:cMediaNode>
                                    </p:audio>
                                  </p:subTnLst>
                                </p:cTn>
                              </p:par>
                            </p:childTnLst>
                          </p:cTn>
                        </p:par>
                      </p:childTnLst>
                    </p:cTn>
                  </p:par>
                  <p:par>
                    <p:cTn id="165" fill="hold">
                      <p:stCondLst>
                        <p:cond delay="indefinite"/>
                      </p:stCondLst>
                      <p:childTnLst>
                        <p:par>
                          <p:cTn id="166" fill="hold">
                            <p:stCondLst>
                              <p:cond delay="0"/>
                            </p:stCondLst>
                            <p:childTnLst>
                              <p:par>
                                <p:cTn id="167" presetID="2" presetClass="exit" presetSubtype="2" fill="hold" nodeType="clickEffect">
                                  <p:stCondLst>
                                    <p:cond delay="0"/>
                                  </p:stCondLst>
                                  <p:childTnLst>
                                    <p:anim calcmode="lin" valueType="num">
                                      <p:cBhvr additive="base">
                                        <p:cTn id="168" dur="500"/>
                                        <p:tgtEl>
                                          <p:spTgt spid="73"/>
                                        </p:tgtEl>
                                        <p:attrNameLst>
                                          <p:attrName>ppt_x</p:attrName>
                                        </p:attrNameLst>
                                      </p:cBhvr>
                                      <p:tavLst>
                                        <p:tav tm="0">
                                          <p:val>
                                            <p:strVal val="ppt_x"/>
                                          </p:val>
                                        </p:tav>
                                        <p:tav tm="100000">
                                          <p:val>
                                            <p:strVal val="1+ppt_w/2"/>
                                          </p:val>
                                        </p:tav>
                                      </p:tavLst>
                                    </p:anim>
                                    <p:anim calcmode="lin" valueType="num">
                                      <p:cBhvr additive="base">
                                        <p:cTn id="169" dur="500"/>
                                        <p:tgtEl>
                                          <p:spTgt spid="73"/>
                                        </p:tgtEl>
                                        <p:attrNameLst>
                                          <p:attrName>ppt_y</p:attrName>
                                        </p:attrNameLst>
                                      </p:cBhvr>
                                      <p:tavLst>
                                        <p:tav tm="0">
                                          <p:val>
                                            <p:strVal val="ppt_y"/>
                                          </p:val>
                                        </p:tav>
                                        <p:tav tm="100000">
                                          <p:val>
                                            <p:strVal val="ppt_y"/>
                                          </p:val>
                                        </p:tav>
                                      </p:tavLst>
                                    </p:anim>
                                    <p:set>
                                      <p:cBhvr>
                                        <p:cTn id="170" dur="1" fill="hold">
                                          <p:stCondLst>
                                            <p:cond delay="499"/>
                                          </p:stCondLst>
                                        </p:cTn>
                                        <p:tgtEl>
                                          <p:spTgt spid="73"/>
                                        </p:tgtEl>
                                        <p:attrNameLst>
                                          <p:attrName>style.visibility</p:attrName>
                                        </p:attrNameLst>
                                      </p:cBhvr>
                                      <p:to>
                                        <p:strVal val="hidden"/>
                                      </p:to>
                                    </p:set>
                                  </p:childTnLst>
                                </p:cTn>
                              </p:par>
                            </p:childTnLst>
                          </p:cTn>
                        </p:par>
                      </p:childTnLst>
                    </p:cTn>
                  </p:par>
                  <p:par>
                    <p:cTn id="171" fill="hold">
                      <p:stCondLst>
                        <p:cond delay="indefinite"/>
                      </p:stCondLst>
                      <p:childTnLst>
                        <p:par>
                          <p:cTn id="172" fill="hold">
                            <p:stCondLst>
                              <p:cond delay="0"/>
                            </p:stCondLst>
                            <p:childTnLst>
                              <p:par>
                                <p:cTn id="173" presetID="21" presetClass="emph" presetSubtype="0" fill="hold" grpId="0" nodeType="clickEffect">
                                  <p:stCondLst>
                                    <p:cond delay="0"/>
                                  </p:stCondLst>
                                  <p:iterate type="lt">
                                    <p:tmPct val="0"/>
                                  </p:iterate>
                                  <p:childTnLst>
                                    <p:animClr clrSpc="hsl" dir="cw">
                                      <p:cBhvr override="childStyle">
                                        <p:cTn id="174" dur="500" fill="hold"/>
                                        <p:tgtEl>
                                          <p:spTgt spid="72"/>
                                        </p:tgtEl>
                                        <p:attrNameLst>
                                          <p:attrName>style.color</p:attrName>
                                        </p:attrNameLst>
                                      </p:cBhvr>
                                      <p:by>
                                        <p:hsl h="7200000" s="0" l="0"/>
                                      </p:by>
                                    </p:animClr>
                                    <p:animClr clrSpc="hsl" dir="cw">
                                      <p:cBhvr>
                                        <p:cTn id="175" dur="500" fill="hold"/>
                                        <p:tgtEl>
                                          <p:spTgt spid="72"/>
                                        </p:tgtEl>
                                        <p:attrNameLst>
                                          <p:attrName>fillcolor</p:attrName>
                                        </p:attrNameLst>
                                      </p:cBhvr>
                                      <p:by>
                                        <p:hsl h="7200000" s="0" l="0"/>
                                      </p:by>
                                    </p:animClr>
                                    <p:animClr clrSpc="hsl" dir="cw">
                                      <p:cBhvr>
                                        <p:cTn id="176" dur="500" fill="hold"/>
                                        <p:tgtEl>
                                          <p:spTgt spid="72"/>
                                        </p:tgtEl>
                                        <p:attrNameLst>
                                          <p:attrName>stroke.color</p:attrName>
                                        </p:attrNameLst>
                                      </p:cBhvr>
                                      <p:by>
                                        <p:hsl h="7200000" s="0" l="0"/>
                                      </p:by>
                                    </p:animClr>
                                    <p:set>
                                      <p:cBhvr>
                                        <p:cTn id="177" dur="500" fill="hold"/>
                                        <p:tgtEl>
                                          <p:spTgt spid="72"/>
                                        </p:tgtEl>
                                        <p:attrNameLst>
                                          <p:attrName>fill.type</p:attrName>
                                        </p:attrNameLst>
                                      </p:cBhvr>
                                      <p:to>
                                        <p:strVal val="solid"/>
                                      </p:to>
                                    </p:set>
                                  </p:childTnLst>
                                  <p:subTnLst>
                                    <p:audio>
                                      <p:cMediaNode>
                                        <p:cTn display="0" masterRel="sameClick">
                                          <p:stCondLst>
                                            <p:cond evt="begin" delay="0">
                                              <p:tn val="173"/>
                                            </p:cond>
                                          </p:stCondLst>
                                          <p:endCondLst>
                                            <p:cond evt="onStopAudio" delay="0">
                                              <p:tgtEl>
                                                <p:sldTgt/>
                                              </p:tgtEl>
                                            </p:cond>
                                          </p:endCondLst>
                                        </p:cTn>
                                        <p:tgtEl>
                                          <p:sndTgt r:embed="rId3" name="FELIZ2.WAV"/>
                                        </p:tgtEl>
                                      </p:cMediaNode>
                                    </p:audio>
                                  </p:subTnLst>
                                </p:cTn>
                              </p:par>
                              <p:par>
                                <p:cTn id="178" presetID="34" presetClass="emph" presetSubtype="0" fill="hold" grpId="1" nodeType="withEffect">
                                  <p:stCondLst>
                                    <p:cond delay="0"/>
                                  </p:stCondLst>
                                  <p:iterate type="lt">
                                    <p:tmPct val="10000"/>
                                  </p:iterate>
                                  <p:childTnLst>
                                    <p:animMotion origin="layout" path="M 0.0 0.0 L 0.0 -0.07213" pathEditMode="relative" ptsTypes="">
                                      <p:cBhvr>
                                        <p:cTn id="179" dur="250" accel="50000" decel="50000" autoRev="1" fill="hold">
                                          <p:stCondLst>
                                            <p:cond delay="0"/>
                                          </p:stCondLst>
                                        </p:cTn>
                                        <p:tgtEl>
                                          <p:spTgt spid="72"/>
                                        </p:tgtEl>
                                        <p:attrNameLst>
                                          <p:attrName>ppt_x</p:attrName>
                                          <p:attrName>ppt_y</p:attrName>
                                        </p:attrNameLst>
                                      </p:cBhvr>
                                    </p:animMotion>
                                    <p:animRot by="1500000">
                                      <p:cBhvr>
                                        <p:cTn id="180" dur="125" fill="hold">
                                          <p:stCondLst>
                                            <p:cond delay="0"/>
                                          </p:stCondLst>
                                        </p:cTn>
                                        <p:tgtEl>
                                          <p:spTgt spid="72"/>
                                        </p:tgtEl>
                                        <p:attrNameLst>
                                          <p:attrName>r</p:attrName>
                                        </p:attrNameLst>
                                      </p:cBhvr>
                                    </p:animRot>
                                    <p:animRot by="-1500000">
                                      <p:cBhvr>
                                        <p:cTn id="181" dur="125" fill="hold">
                                          <p:stCondLst>
                                            <p:cond delay="125"/>
                                          </p:stCondLst>
                                        </p:cTn>
                                        <p:tgtEl>
                                          <p:spTgt spid="72"/>
                                        </p:tgtEl>
                                        <p:attrNameLst>
                                          <p:attrName>r</p:attrName>
                                        </p:attrNameLst>
                                      </p:cBhvr>
                                    </p:animRot>
                                    <p:animRot by="-1500000">
                                      <p:cBhvr>
                                        <p:cTn id="182" dur="125" fill="hold">
                                          <p:stCondLst>
                                            <p:cond delay="250"/>
                                          </p:stCondLst>
                                        </p:cTn>
                                        <p:tgtEl>
                                          <p:spTgt spid="72"/>
                                        </p:tgtEl>
                                        <p:attrNameLst>
                                          <p:attrName>r</p:attrName>
                                        </p:attrNameLst>
                                      </p:cBhvr>
                                    </p:animRot>
                                    <p:animRot by="1500000">
                                      <p:cBhvr>
                                        <p:cTn id="183" dur="125" fill="hold">
                                          <p:stCondLst>
                                            <p:cond delay="375"/>
                                          </p:stCondLst>
                                        </p:cTn>
                                        <p:tgtEl>
                                          <p:spTgt spid="72"/>
                                        </p:tgtEl>
                                        <p:attrNameLst>
                                          <p:attrName>r</p:attrName>
                                        </p:attrNameLst>
                                      </p:cBhvr>
                                    </p:animRot>
                                  </p:childTnLst>
                                  <p:subTnLst>
                                    <p:audio>
                                      <p:cMediaNode>
                                        <p:cTn display="0" masterRel="sameClick">
                                          <p:stCondLst>
                                            <p:cond evt="begin" delay="0">
                                              <p:tn val="178"/>
                                            </p:cond>
                                          </p:stCondLst>
                                          <p:endCondLst>
                                            <p:cond evt="onStopAudio" delay="0">
                                              <p:tgtEl>
                                                <p:sldTgt/>
                                              </p:tgtEl>
                                            </p:cond>
                                          </p:endCondLst>
                                        </p:cTn>
                                        <p:tgtEl>
                                          <p:sndTgt r:embed="rId3" name="FELIZ2.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66576" grpId="0" animBg="1"/>
      <p:bldP spid="72" grpId="0" animBg="1"/>
      <p:bldP spid="7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1986"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94065" y="1044817"/>
            <a:ext cx="6630935" cy="4744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Picture 2" descr="C:\Documents and Settings\Linh phuong\My Documents\My Pictures\Picture1.gif">
            <a:extLst/>
          </p:cNvPr>
          <p:cNvSpPr>
            <a:spLocks noChangeAspect="1" noChangeArrowheads="1"/>
          </p:cNvSpPr>
          <p:nvPr/>
        </p:nvSpPr>
        <p:spPr bwMode="auto">
          <a:xfrm>
            <a:off x="4393012" y="4622283"/>
            <a:ext cx="3768010" cy="198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585" tIns="19293" rIns="38585" bIns="19293"/>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sz="2000">
                <a:solidFill>
                  <a:schemeClr val="tx2"/>
                </a:solidFill>
                <a:latin typeface="Franklin Gothic Book" panose="020B0503020102020204" pitchFamily="34" charset="0"/>
              </a:defRPr>
            </a:lvl5pPr>
            <a:lvl6pPr marL="2514600" indent="-228600" eaLnBrk="0" fontAlgn="base" hangingPunct="0">
              <a:spcBef>
                <a:spcPct val="20000"/>
              </a:spcBef>
              <a:spcAft>
                <a:spcPct val="0"/>
              </a:spcAft>
              <a:buClr>
                <a:schemeClr val="accent1"/>
              </a:buClr>
              <a:buSzPct val="60000"/>
              <a:buFont typeface="Wingdings 2" panose="05020102010507070707" pitchFamily="18" charset="2"/>
              <a:buChar char=""/>
              <a:defRPr sz="2000">
                <a:solidFill>
                  <a:schemeClr val="tx2"/>
                </a:solidFill>
                <a:latin typeface="Franklin Gothic Book" panose="020B0503020102020204" pitchFamily="34" charset="0"/>
              </a:defRPr>
            </a:lvl6pPr>
            <a:lvl7pPr marL="2971800" indent="-228600" eaLnBrk="0" fontAlgn="base" hangingPunct="0">
              <a:spcBef>
                <a:spcPct val="20000"/>
              </a:spcBef>
              <a:spcAft>
                <a:spcPct val="0"/>
              </a:spcAft>
              <a:buClr>
                <a:schemeClr val="accent1"/>
              </a:buClr>
              <a:buSzPct val="60000"/>
              <a:buFont typeface="Wingdings 2" panose="05020102010507070707" pitchFamily="18" charset="2"/>
              <a:buChar char=""/>
              <a:defRPr sz="2000">
                <a:solidFill>
                  <a:schemeClr val="tx2"/>
                </a:solidFill>
                <a:latin typeface="Franklin Gothic Book" panose="020B0503020102020204" pitchFamily="34" charset="0"/>
              </a:defRPr>
            </a:lvl7pPr>
            <a:lvl8pPr marL="3429000" indent="-228600" eaLnBrk="0" fontAlgn="base" hangingPunct="0">
              <a:spcBef>
                <a:spcPct val="20000"/>
              </a:spcBef>
              <a:spcAft>
                <a:spcPct val="0"/>
              </a:spcAft>
              <a:buClr>
                <a:schemeClr val="accent1"/>
              </a:buClr>
              <a:buSzPct val="60000"/>
              <a:buFont typeface="Wingdings 2" panose="05020102010507070707" pitchFamily="18" charset="2"/>
              <a:buChar char=""/>
              <a:defRPr sz="2000">
                <a:solidFill>
                  <a:schemeClr val="tx2"/>
                </a:solidFill>
                <a:latin typeface="Franklin Gothic Book" panose="020B0503020102020204" pitchFamily="34" charset="0"/>
              </a:defRPr>
            </a:lvl8pPr>
            <a:lvl9pPr marL="3886200" indent="-228600" eaLnBrk="0" fontAlgn="base" hangingPunct="0">
              <a:spcBef>
                <a:spcPct val="20000"/>
              </a:spcBef>
              <a:spcAft>
                <a:spcPct val="0"/>
              </a:spcAft>
              <a:buClr>
                <a:schemeClr val="accent1"/>
              </a:buClr>
              <a:buSzPct val="60000"/>
              <a:buFont typeface="Wingdings 2" panose="05020102010507070707" pitchFamily="18" charset="2"/>
              <a:buChar char=""/>
              <a:defRPr sz="2000">
                <a:solidFill>
                  <a:schemeClr val="tx2"/>
                </a:solidFill>
                <a:latin typeface="Franklin Gothic Book" panose="020B0503020102020204" pitchFamily="34" charset="0"/>
              </a:defRPr>
            </a:lvl9pPr>
          </a:lstStyle>
          <a:p>
            <a:pPr defTabSz="914583" eaLnBrk="0" fontAlgn="base" hangingPunct="0">
              <a:spcBef>
                <a:spcPct val="0"/>
              </a:spcBef>
              <a:spcAft>
                <a:spcPct val="0"/>
              </a:spcAft>
              <a:buClrTx/>
              <a:buSzTx/>
              <a:buNone/>
              <a:defRPr/>
            </a:pPr>
            <a:endParaRPr lang="en-US" altLang="en-US" sz="1181" b="1">
              <a:solidFill>
                <a:srgbClr val="000000"/>
              </a:solidFill>
              <a:latin typeface=".VnTime" panose="020B7200000000000000" pitchFamily="34" charset="0"/>
              <a:cs typeface="Arial" panose="020B0604020202020204" pitchFamily="34" charset="0"/>
            </a:endParaRPr>
          </a:p>
        </p:txBody>
      </p:sp>
      <p:sp>
        <p:nvSpPr>
          <p:cNvPr id="101380" name="TextBox 2"/>
          <p:cNvSpPr txBox="1">
            <a:spLocks noChangeArrowheads="1"/>
          </p:cNvSpPr>
          <p:nvPr/>
        </p:nvSpPr>
        <p:spPr bwMode="auto">
          <a:xfrm>
            <a:off x="3351371" y="1471955"/>
            <a:ext cx="5316180" cy="732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585" tIns="19293" rIns="38585" bIns="19293">
            <a:spAutoFit/>
          </a:bodyPr>
          <a:lstStyle>
            <a:lvl1pPr>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1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15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5pPr>
            <a:lvl6pPr marL="2514600" indent="-228600" eaLnBrk="0" fontAlgn="base" hangingPunct="0">
              <a:spcBef>
                <a:spcPct val="20000"/>
              </a:spcBef>
              <a:spcAft>
                <a:spcPct val="0"/>
              </a:spcAft>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6pPr>
            <a:lvl7pPr marL="2971800" indent="-228600" eaLnBrk="0" fontAlgn="base" hangingPunct="0">
              <a:spcBef>
                <a:spcPct val="20000"/>
              </a:spcBef>
              <a:spcAft>
                <a:spcPct val="0"/>
              </a:spcAft>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7pPr>
            <a:lvl8pPr marL="3429000" indent="-228600" eaLnBrk="0" fontAlgn="base" hangingPunct="0">
              <a:spcBef>
                <a:spcPct val="20000"/>
              </a:spcBef>
              <a:spcAft>
                <a:spcPct val="0"/>
              </a:spcAft>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8pPr>
            <a:lvl9pPr marL="3886200" indent="-228600" eaLnBrk="0" fontAlgn="base" hangingPunct="0">
              <a:spcBef>
                <a:spcPct val="20000"/>
              </a:spcBef>
              <a:spcAft>
                <a:spcPct val="0"/>
              </a:spcAft>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9pPr>
          </a:lstStyle>
          <a:p>
            <a:pPr defTabSz="914583" eaLnBrk="0" fontAlgn="base" hangingPunct="0">
              <a:spcBef>
                <a:spcPct val="0"/>
              </a:spcBef>
              <a:spcAft>
                <a:spcPct val="0"/>
              </a:spcAft>
              <a:buClrTx/>
              <a:buSzTx/>
              <a:buNone/>
              <a:defRPr/>
            </a:pPr>
            <a:r>
              <a:rPr lang="en-US" altLang="en-US" sz="2250" b="1" dirty="0" err="1">
                <a:solidFill>
                  <a:srgbClr val="FFFFFF"/>
                </a:solidFill>
                <a:latin typeface="HP001 5 hàng" panose="020B0603050302020204" pitchFamily="34" charset="0"/>
                <a:cs typeface="Arial" panose="020B0604020202020204" pitchFamily="34" charset="0"/>
              </a:rPr>
              <a:t>Thứ</a:t>
            </a:r>
            <a:r>
              <a:rPr lang="en-US" altLang="en-US" sz="2250" b="1" dirty="0">
                <a:solidFill>
                  <a:srgbClr val="FFFFFF"/>
                </a:solidFill>
                <a:latin typeface="HP001 5 hàng" panose="020B0603050302020204" pitchFamily="34" charset="0"/>
                <a:cs typeface="Arial" panose="020B0604020202020204" pitchFamily="34" charset="0"/>
              </a:rPr>
              <a:t> </a:t>
            </a:r>
            <a:r>
              <a:rPr lang="en-US" altLang="en-US" sz="2250" b="1" dirty="0" err="1">
                <a:solidFill>
                  <a:srgbClr val="FFFFFF"/>
                </a:solidFill>
                <a:latin typeface="HP001 5 hàng" panose="020B0603050302020204" pitchFamily="34" charset="0"/>
                <a:cs typeface="Arial" panose="020B0604020202020204" pitchFamily="34" charset="0"/>
              </a:rPr>
              <a:t>sáu</a:t>
            </a:r>
            <a:r>
              <a:rPr lang="en-US" altLang="en-US" sz="2250" b="1" dirty="0">
                <a:solidFill>
                  <a:srgbClr val="FFFFFF"/>
                </a:solidFill>
                <a:latin typeface="HP001 5 hàng" panose="020B0603050302020204" pitchFamily="34" charset="0"/>
                <a:cs typeface="Arial" panose="020B0604020202020204" pitchFamily="34" charset="0"/>
              </a:rPr>
              <a:t> </a:t>
            </a:r>
            <a:r>
              <a:rPr lang="en-US" altLang="en-US" sz="2250" b="1" dirty="0" err="1">
                <a:solidFill>
                  <a:srgbClr val="FFFFFF"/>
                </a:solidFill>
                <a:latin typeface="HP001 5 hàng" panose="020B0603050302020204" pitchFamily="34" charset="0"/>
                <a:cs typeface="Arial" panose="020B0604020202020204" pitchFamily="34" charset="0"/>
              </a:rPr>
              <a:t>ngày</a:t>
            </a:r>
            <a:r>
              <a:rPr lang="en-US" altLang="en-US" sz="2250" b="1" dirty="0">
                <a:solidFill>
                  <a:srgbClr val="FFFFFF"/>
                </a:solidFill>
                <a:latin typeface="HP001 5 hàng" panose="020B0603050302020204" pitchFamily="34" charset="0"/>
                <a:cs typeface="Arial" panose="020B0604020202020204" pitchFamily="34" charset="0"/>
              </a:rPr>
              <a:t> 24 </a:t>
            </a:r>
            <a:r>
              <a:rPr lang="en-US" altLang="en-US" sz="2250" b="1" dirty="0" err="1">
                <a:solidFill>
                  <a:srgbClr val="FFFFFF"/>
                </a:solidFill>
                <a:latin typeface="HP001 5 hàng" panose="020B0603050302020204" pitchFamily="34" charset="0"/>
                <a:cs typeface="Arial" panose="020B0604020202020204" pitchFamily="34" charset="0"/>
              </a:rPr>
              <a:t>tháng</a:t>
            </a:r>
            <a:r>
              <a:rPr lang="en-US" altLang="en-US" sz="2250" b="1" dirty="0">
                <a:solidFill>
                  <a:srgbClr val="FFFFFF"/>
                </a:solidFill>
                <a:latin typeface="HP001 5 hàng" panose="020B0603050302020204" pitchFamily="34" charset="0"/>
                <a:cs typeface="Arial" panose="020B0604020202020204" pitchFamily="34" charset="0"/>
              </a:rPr>
              <a:t> </a:t>
            </a:r>
            <a:r>
              <a:rPr lang="vi-VN" altLang="en-US" sz="2250" b="1" dirty="0">
                <a:solidFill>
                  <a:srgbClr val="FFFFFF"/>
                </a:solidFill>
                <a:latin typeface="HP001 5 hàng" panose="020B0603050302020204" pitchFamily="34" charset="0"/>
                <a:cs typeface="Arial" panose="020B0604020202020204" pitchFamily="34" charset="0"/>
              </a:rPr>
              <a:t>12</a:t>
            </a:r>
            <a:r>
              <a:rPr lang="en-US" altLang="en-US" sz="2250" b="1" dirty="0">
                <a:solidFill>
                  <a:srgbClr val="FFFFFF"/>
                </a:solidFill>
                <a:latin typeface="HP001 5 hàng" panose="020B0603050302020204" pitchFamily="34" charset="0"/>
                <a:cs typeface="Arial" panose="020B0604020202020204" pitchFamily="34" charset="0"/>
              </a:rPr>
              <a:t> </a:t>
            </a:r>
            <a:r>
              <a:rPr lang="en-US" altLang="en-US" sz="2250" b="1" dirty="0" err="1">
                <a:solidFill>
                  <a:srgbClr val="FFFFFF"/>
                </a:solidFill>
                <a:latin typeface="HP001 5 hàng" panose="020B0603050302020204" pitchFamily="34" charset="0"/>
                <a:cs typeface="Arial" panose="020B0604020202020204" pitchFamily="34" charset="0"/>
              </a:rPr>
              <a:t>năm</a:t>
            </a:r>
            <a:r>
              <a:rPr lang="en-US" altLang="en-US" sz="2250" b="1" dirty="0">
                <a:solidFill>
                  <a:srgbClr val="FFFFFF"/>
                </a:solidFill>
                <a:latin typeface="HP001 5 hàng" panose="020B0603050302020204" pitchFamily="34" charset="0"/>
                <a:cs typeface="Arial" panose="020B0604020202020204" pitchFamily="34" charset="0"/>
              </a:rPr>
              <a:t> 2021</a:t>
            </a:r>
          </a:p>
          <a:p>
            <a:pPr defTabSz="914583" eaLnBrk="0" fontAlgn="base" hangingPunct="0">
              <a:spcBef>
                <a:spcPct val="0"/>
              </a:spcBef>
              <a:spcAft>
                <a:spcPct val="0"/>
              </a:spcAft>
              <a:buClrTx/>
              <a:buSzTx/>
              <a:buNone/>
              <a:defRPr/>
            </a:pPr>
            <a:endParaRPr lang="en-US" altLang="en-US" sz="2250" b="1" dirty="0">
              <a:solidFill>
                <a:srgbClr val="FFFFFF"/>
              </a:solidFill>
              <a:latin typeface="HP001 5 hàng" panose="020B0603050302020204" pitchFamily="34" charset="0"/>
              <a:cs typeface="Arial" panose="020B0604020202020204" pitchFamily="34" charset="0"/>
            </a:endParaRPr>
          </a:p>
        </p:txBody>
      </p:sp>
      <p:sp>
        <p:nvSpPr>
          <p:cNvPr id="101381" name="TextBox 8"/>
          <p:cNvSpPr txBox="1">
            <a:spLocks noChangeArrowheads="1"/>
          </p:cNvSpPr>
          <p:nvPr/>
        </p:nvSpPr>
        <p:spPr bwMode="auto">
          <a:xfrm>
            <a:off x="4331086" y="1949902"/>
            <a:ext cx="2415146" cy="384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585" tIns="19293" rIns="38585" bIns="19293">
            <a:spAutoFit/>
          </a:bodyPr>
          <a:lstStyle>
            <a:lvl1pPr>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1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15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5pPr>
            <a:lvl6pPr marL="2514600" indent="-228600" eaLnBrk="0" fontAlgn="base" hangingPunct="0">
              <a:spcBef>
                <a:spcPct val="20000"/>
              </a:spcBef>
              <a:spcAft>
                <a:spcPct val="0"/>
              </a:spcAft>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6pPr>
            <a:lvl7pPr marL="2971800" indent="-228600" eaLnBrk="0" fontAlgn="base" hangingPunct="0">
              <a:spcBef>
                <a:spcPct val="20000"/>
              </a:spcBef>
              <a:spcAft>
                <a:spcPct val="0"/>
              </a:spcAft>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7pPr>
            <a:lvl8pPr marL="3429000" indent="-228600" eaLnBrk="0" fontAlgn="base" hangingPunct="0">
              <a:spcBef>
                <a:spcPct val="20000"/>
              </a:spcBef>
              <a:spcAft>
                <a:spcPct val="0"/>
              </a:spcAft>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8pPr>
            <a:lvl9pPr marL="3886200" indent="-228600" eaLnBrk="0" fontAlgn="base" hangingPunct="0">
              <a:spcBef>
                <a:spcPct val="20000"/>
              </a:spcBef>
              <a:spcAft>
                <a:spcPct val="0"/>
              </a:spcAft>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9pPr>
          </a:lstStyle>
          <a:p>
            <a:pPr defTabSz="914583" eaLnBrk="0" fontAlgn="base" hangingPunct="0">
              <a:spcBef>
                <a:spcPct val="0"/>
              </a:spcBef>
              <a:spcAft>
                <a:spcPct val="0"/>
              </a:spcAft>
              <a:buClrTx/>
              <a:buSzTx/>
              <a:buNone/>
              <a:defRPr/>
            </a:pPr>
            <a:r>
              <a:rPr lang="en-US" altLang="en-US" sz="2250" b="1" dirty="0" err="1">
                <a:solidFill>
                  <a:srgbClr val="FFFFFF"/>
                </a:solidFill>
                <a:latin typeface="HP001 5 hàng" panose="020B0603050302020204" pitchFamily="34" charset="0"/>
                <a:cs typeface="Arial" panose="020B0604020202020204" pitchFamily="34" charset="0"/>
              </a:rPr>
              <a:t>Tập</a:t>
            </a:r>
            <a:r>
              <a:rPr lang="en-US" altLang="en-US" sz="2250" b="1" dirty="0">
                <a:solidFill>
                  <a:srgbClr val="FFFFFF"/>
                </a:solidFill>
                <a:latin typeface="HP001 5 hàng" panose="020B0603050302020204" pitchFamily="34" charset="0"/>
                <a:cs typeface="Arial" panose="020B0604020202020204" pitchFamily="34" charset="0"/>
              </a:rPr>
              <a:t> </a:t>
            </a:r>
            <a:r>
              <a:rPr lang="en-US" altLang="en-US" sz="2250" b="1" dirty="0" err="1">
                <a:solidFill>
                  <a:srgbClr val="FFFFFF"/>
                </a:solidFill>
                <a:latin typeface="HP001 5 hàng" panose="020B0603050302020204" pitchFamily="34" charset="0"/>
                <a:cs typeface="Arial" panose="020B0604020202020204" pitchFamily="34" charset="0"/>
              </a:rPr>
              <a:t>làm</a:t>
            </a:r>
            <a:r>
              <a:rPr lang="en-US" altLang="en-US" sz="2250" b="1" dirty="0">
                <a:solidFill>
                  <a:srgbClr val="FFFFFF"/>
                </a:solidFill>
                <a:latin typeface="HP001 5 hàng" panose="020B0603050302020204" pitchFamily="34" charset="0"/>
                <a:cs typeface="Arial" panose="020B0604020202020204" pitchFamily="34" charset="0"/>
              </a:rPr>
              <a:t> </a:t>
            </a:r>
            <a:r>
              <a:rPr lang="en-US" altLang="en-US" sz="2250" b="1" dirty="0" err="1">
                <a:solidFill>
                  <a:srgbClr val="FFFFFF"/>
                </a:solidFill>
                <a:latin typeface="HP001 5 hàng" panose="020B0603050302020204" pitchFamily="34" charset="0"/>
                <a:cs typeface="Arial" panose="020B0604020202020204" pitchFamily="34" charset="0"/>
              </a:rPr>
              <a:t>văn</a:t>
            </a:r>
            <a:endParaRPr lang="en-US" altLang="en-US" sz="2250" b="1" dirty="0">
              <a:solidFill>
                <a:srgbClr val="FFFFFF"/>
              </a:solidFill>
              <a:latin typeface="HP001 5 hàng" panose="020B0603050302020204" pitchFamily="34" charset="0"/>
              <a:cs typeface="Arial" panose="020B0604020202020204" pitchFamily="34" charset="0"/>
            </a:endParaRPr>
          </a:p>
        </p:txBody>
      </p:sp>
      <p:sp>
        <p:nvSpPr>
          <p:cNvPr id="12294" name="TextBox 9"/>
          <p:cNvSpPr txBox="1">
            <a:spLocks noChangeArrowheads="1"/>
          </p:cNvSpPr>
          <p:nvPr/>
        </p:nvSpPr>
        <p:spPr bwMode="auto">
          <a:xfrm>
            <a:off x="2955993" y="2384978"/>
            <a:ext cx="5592469" cy="385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585" tIns="19293" rIns="38585" bIns="19293">
            <a:spAutoFit/>
          </a:bodyPr>
          <a:lstStyle>
            <a:lvl1pPr>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1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15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5pPr>
            <a:lvl6pPr marL="2514600" indent="-228600" eaLnBrk="0" fontAlgn="base" hangingPunct="0">
              <a:spcBef>
                <a:spcPct val="20000"/>
              </a:spcBef>
              <a:spcAft>
                <a:spcPct val="0"/>
              </a:spcAft>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6pPr>
            <a:lvl7pPr marL="2971800" indent="-228600" eaLnBrk="0" fontAlgn="base" hangingPunct="0">
              <a:spcBef>
                <a:spcPct val="20000"/>
              </a:spcBef>
              <a:spcAft>
                <a:spcPct val="0"/>
              </a:spcAft>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7pPr>
            <a:lvl8pPr marL="3429000" indent="-228600" eaLnBrk="0" fontAlgn="base" hangingPunct="0">
              <a:spcBef>
                <a:spcPct val="20000"/>
              </a:spcBef>
              <a:spcAft>
                <a:spcPct val="0"/>
              </a:spcAft>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8pPr>
            <a:lvl9pPr marL="3886200" indent="-228600" eaLnBrk="0" fontAlgn="base" hangingPunct="0">
              <a:spcBef>
                <a:spcPct val="20000"/>
              </a:spcBef>
              <a:spcAft>
                <a:spcPct val="0"/>
              </a:spcAft>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9pPr>
          </a:lstStyle>
          <a:p>
            <a:pPr defTabSz="914583" eaLnBrk="0" fontAlgn="base" hangingPunct="0">
              <a:spcBef>
                <a:spcPct val="0"/>
              </a:spcBef>
              <a:spcAft>
                <a:spcPct val="0"/>
              </a:spcAft>
              <a:buClrTx/>
              <a:buSzTx/>
              <a:buNone/>
              <a:defRPr/>
            </a:pPr>
            <a:r>
              <a:rPr lang="en-US" altLang="en-US" sz="2250" b="1" dirty="0">
                <a:solidFill>
                  <a:srgbClr val="FFFF00"/>
                </a:solidFill>
                <a:latin typeface="HP001 5 hàng" panose="020B0603050302020204" pitchFamily="34" charset="0"/>
                <a:cs typeface="Arial" panose="020B0604020202020204" pitchFamily="34" charset="0"/>
              </a:rPr>
              <a:t>   </a:t>
            </a:r>
            <a:r>
              <a:rPr lang="en-US" altLang="en-US" sz="2250" b="1" dirty="0" err="1">
                <a:solidFill>
                  <a:srgbClr val="FFFF00"/>
                </a:solidFill>
                <a:latin typeface="HP001 5 hàng" panose="020B0603050302020204" pitchFamily="34" charset="0"/>
                <a:cs typeface="Arial" panose="020B0604020202020204" pitchFamily="34" charset="0"/>
              </a:rPr>
              <a:t>zNói</a:t>
            </a:r>
            <a:r>
              <a:rPr lang="en-US" altLang="en-US" sz="2250" b="1" dirty="0">
                <a:solidFill>
                  <a:srgbClr val="FFFF00"/>
                </a:solidFill>
                <a:latin typeface="HP001 5 hàng" panose="020B0603050302020204" pitchFamily="34" charset="0"/>
                <a:cs typeface="Arial" panose="020B0604020202020204" pitchFamily="34" charset="0"/>
              </a:rPr>
              <a:t> </a:t>
            </a:r>
            <a:r>
              <a:rPr lang="en-US" altLang="en-US" sz="2250" b="1" dirty="0" err="1">
                <a:solidFill>
                  <a:srgbClr val="FFFF00"/>
                </a:solidFill>
                <a:latin typeface="HP001 5 hàng" panose="020B0603050302020204" pitchFamily="34" charset="0"/>
                <a:cs typeface="Arial" panose="020B0604020202020204" pitchFamily="34" charset="0"/>
              </a:rPr>
              <a:t>về</a:t>
            </a:r>
            <a:r>
              <a:rPr lang="en-US" altLang="en-US" sz="2250" b="1" dirty="0">
                <a:solidFill>
                  <a:srgbClr val="FFFF00"/>
                </a:solidFill>
                <a:latin typeface="HP001 5 hàng" panose="020B0603050302020204" pitchFamily="34" charset="0"/>
                <a:cs typeface="Arial" panose="020B0604020202020204" pitchFamily="34" charset="0"/>
              </a:rPr>
              <a:t> </a:t>
            </a:r>
            <a:r>
              <a:rPr lang="en-US" altLang="en-US" sz="2250" b="1" dirty="0" err="1">
                <a:solidFill>
                  <a:srgbClr val="FFFF00"/>
                </a:solidFill>
                <a:latin typeface="HP001 5 hàng" panose="020B0603050302020204" pitchFamily="34" charset="0"/>
                <a:cs typeface="Arial" panose="020B0604020202020204" pitchFamily="34" charset="0"/>
              </a:rPr>
              <a:t>thành</a:t>
            </a:r>
            <a:r>
              <a:rPr lang="en-US" altLang="en-US" sz="2250" b="1" dirty="0">
                <a:solidFill>
                  <a:srgbClr val="FFFF00"/>
                </a:solidFill>
                <a:latin typeface="HP001 5 hàng" panose="020B0603050302020204" pitchFamily="34" charset="0"/>
                <a:cs typeface="Arial" panose="020B0604020202020204" pitchFamily="34" charset="0"/>
              </a:rPr>
              <a:t> </a:t>
            </a:r>
            <a:r>
              <a:rPr lang="en-US" altLang="en-US" sz="2250" b="1" dirty="0" err="1">
                <a:solidFill>
                  <a:srgbClr val="FFFF00"/>
                </a:solidFill>
                <a:latin typeface="HP001 5 hàng" panose="020B0603050302020204" pitchFamily="34" charset="0"/>
                <a:cs typeface="Arial" panose="020B0604020202020204" pitchFamily="34" charset="0"/>
              </a:rPr>
              <a:t>thị</a:t>
            </a:r>
            <a:r>
              <a:rPr lang="en-US" altLang="en-US" sz="2250" b="1" dirty="0">
                <a:solidFill>
                  <a:srgbClr val="FFFF00"/>
                </a:solidFill>
                <a:latin typeface="HP001 5 hàng" panose="020B0603050302020204" pitchFamily="34" charset="0"/>
                <a:cs typeface="Arial" panose="020B0604020202020204" pitchFamily="34" charset="0"/>
              </a:rPr>
              <a:t>, </a:t>
            </a:r>
            <a:r>
              <a:rPr lang="en-US" altLang="en-US" sz="2250" b="1" dirty="0" err="1">
                <a:solidFill>
                  <a:srgbClr val="FFFF00"/>
                </a:solidFill>
                <a:latin typeface="HP001 5 hàng" panose="020B0603050302020204" pitchFamily="34" charset="0"/>
                <a:cs typeface="Arial" panose="020B0604020202020204" pitchFamily="34" charset="0"/>
              </a:rPr>
              <a:t>nông</a:t>
            </a:r>
            <a:r>
              <a:rPr lang="en-US" altLang="en-US" sz="2250" b="1" dirty="0">
                <a:solidFill>
                  <a:srgbClr val="FFFF00"/>
                </a:solidFill>
                <a:latin typeface="HP001 5 hàng" panose="020B0603050302020204" pitchFamily="34" charset="0"/>
                <a:cs typeface="Arial" panose="020B0604020202020204" pitchFamily="34" charset="0"/>
              </a:rPr>
              <a:t> </a:t>
            </a:r>
            <a:r>
              <a:rPr lang="en-US" altLang="en-US" sz="2250" b="1" dirty="0" err="1">
                <a:solidFill>
                  <a:srgbClr val="FFFF00"/>
                </a:solidFill>
                <a:latin typeface="HP001 5 hàng" panose="020B0603050302020204" pitchFamily="34" charset="0"/>
                <a:cs typeface="Arial" panose="020B0604020202020204" pitchFamily="34" charset="0"/>
              </a:rPr>
              <a:t>thôn</a:t>
            </a:r>
            <a:endParaRPr lang="en-US" altLang="en-US" sz="2250" b="1" dirty="0">
              <a:solidFill>
                <a:srgbClr val="FFFF00"/>
              </a:solidFill>
              <a:latin typeface="HP001 5 hàng" panose="020B0603050302020204" pitchFamily="34" charset="0"/>
              <a:cs typeface="Arial" panose="020B0604020202020204" pitchFamily="34" charset="0"/>
            </a:endParaRPr>
          </a:p>
        </p:txBody>
      </p:sp>
      <p:sp>
        <p:nvSpPr>
          <p:cNvPr id="101383" name="TextBox 2"/>
          <p:cNvSpPr txBox="1">
            <a:spLocks noChangeArrowheads="1"/>
          </p:cNvSpPr>
          <p:nvPr/>
        </p:nvSpPr>
        <p:spPr bwMode="auto">
          <a:xfrm>
            <a:off x="3694350" y="3001070"/>
            <a:ext cx="4973201" cy="438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1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15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5pPr>
            <a:lvl6pPr marL="2514600" indent="-228600" eaLnBrk="0" fontAlgn="base" hangingPunct="0">
              <a:spcBef>
                <a:spcPct val="20000"/>
              </a:spcBef>
              <a:spcAft>
                <a:spcPct val="0"/>
              </a:spcAft>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6pPr>
            <a:lvl7pPr marL="2971800" indent="-228600" eaLnBrk="0" fontAlgn="base" hangingPunct="0">
              <a:spcBef>
                <a:spcPct val="20000"/>
              </a:spcBef>
              <a:spcAft>
                <a:spcPct val="0"/>
              </a:spcAft>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7pPr>
            <a:lvl8pPr marL="3429000" indent="-228600" eaLnBrk="0" fontAlgn="base" hangingPunct="0">
              <a:spcBef>
                <a:spcPct val="20000"/>
              </a:spcBef>
              <a:spcAft>
                <a:spcPct val="0"/>
              </a:spcAft>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8pPr>
            <a:lvl9pPr marL="3886200" indent="-228600" eaLnBrk="0" fontAlgn="base" hangingPunct="0">
              <a:spcBef>
                <a:spcPct val="20000"/>
              </a:spcBef>
              <a:spcAft>
                <a:spcPct val="0"/>
              </a:spcAft>
              <a:buClr>
                <a:schemeClr val="accent1"/>
              </a:buClr>
              <a:buSzPct val="60000"/>
              <a:buFont typeface="Wingdings 2" panose="05020102010507070707" pitchFamily="18" charset="2"/>
              <a:buChar char=""/>
              <a:defRPr sz="1500">
                <a:solidFill>
                  <a:schemeClr val="tx2"/>
                </a:solidFill>
                <a:latin typeface="Franklin Gothic Book" panose="020B0503020102020204" pitchFamily="34" charset="0"/>
              </a:defRPr>
            </a:lvl9pPr>
          </a:lstStyle>
          <a:p>
            <a:pPr defTabSz="914583" eaLnBrk="0" fontAlgn="base" hangingPunct="0">
              <a:spcBef>
                <a:spcPct val="0"/>
              </a:spcBef>
              <a:spcAft>
                <a:spcPct val="0"/>
              </a:spcAft>
              <a:buClrTx/>
              <a:buSzTx/>
              <a:buNone/>
              <a:defRPr/>
            </a:pPr>
            <a:r>
              <a:rPr lang="en-US" altLang="en-US" sz="2250" b="1">
                <a:solidFill>
                  <a:srgbClr val="FFFF00"/>
                </a:solidFill>
                <a:latin typeface="HP001 5 hàng" panose="020B0603050302020204" pitchFamily="34" charset="0"/>
                <a:cs typeface="Arial" panose="020B0604020202020204" pitchFamily="34" charset="0"/>
              </a:rPr>
              <a:t>   </a:t>
            </a:r>
          </a:p>
        </p:txBody>
      </p:sp>
    </p:spTree>
    <p:extLst>
      <p:ext uri="{BB962C8B-B14F-4D97-AF65-F5344CB8AC3E}">
        <p14:creationId xmlns:p14="http://schemas.microsoft.com/office/powerpoint/2010/main" val="3593202350"/>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294"/>
                                        </p:tgtEl>
                                        <p:attrNameLst>
                                          <p:attrName>style.visibility</p:attrName>
                                        </p:attrNameLst>
                                      </p:cBhvr>
                                      <p:to>
                                        <p:strVal val="visible"/>
                                      </p:to>
                                    </p:set>
                                    <p:animEffect transition="in" filter="barn(inVertical)">
                                      <p:cBhvr>
                                        <p:cTn id="7" dur="5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oogle Shape;7898;p32">
            <a:extLst>
              <a:ext uri="{FF2B5EF4-FFF2-40B4-BE49-F238E27FC236}">
                <a16:creationId xmlns:a16="http://schemas.microsoft.com/office/drawing/2014/main" id="{80B78993-365C-4146-AD4D-85CF7FB089BA}"/>
              </a:ext>
            </a:extLst>
          </p:cNvPr>
          <p:cNvGrpSpPr/>
          <p:nvPr/>
        </p:nvGrpSpPr>
        <p:grpSpPr>
          <a:xfrm>
            <a:off x="3579962" y="641903"/>
            <a:ext cx="4528868" cy="884972"/>
            <a:chOff x="2023945" y="2856088"/>
            <a:chExt cx="5096097" cy="477025"/>
          </a:xfrm>
        </p:grpSpPr>
        <p:sp>
          <p:nvSpPr>
            <p:cNvPr id="3" name="Google Shape;7899;p32">
              <a:extLst>
                <a:ext uri="{FF2B5EF4-FFF2-40B4-BE49-F238E27FC236}">
                  <a16:creationId xmlns:a16="http://schemas.microsoft.com/office/drawing/2014/main" id="{3ABE9BF4-00E9-4DDA-A3F4-72CFDA4B1CF5}"/>
                </a:ext>
              </a:extLst>
            </p:cNvPr>
            <p:cNvSpPr/>
            <p:nvPr/>
          </p:nvSpPr>
          <p:spPr>
            <a:xfrm>
              <a:off x="2023945" y="2856088"/>
              <a:ext cx="2370647" cy="477025"/>
            </a:xfrm>
            <a:custGeom>
              <a:avLst/>
              <a:gdLst/>
              <a:ahLst/>
              <a:cxnLst/>
              <a:rect l="l" t="t" r="r" b="b"/>
              <a:pathLst>
                <a:path w="77289" h="19081" extrusionOk="0">
                  <a:moveTo>
                    <a:pt x="0" y="0"/>
                  </a:moveTo>
                  <a:lnTo>
                    <a:pt x="6105" y="9540"/>
                  </a:lnTo>
                  <a:lnTo>
                    <a:pt x="0" y="19080"/>
                  </a:lnTo>
                  <a:lnTo>
                    <a:pt x="77289" y="19080"/>
                  </a:lnTo>
                  <a:lnTo>
                    <a:pt x="72052" y="9540"/>
                  </a:lnTo>
                  <a:lnTo>
                    <a:pt x="7728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7900;p32">
              <a:extLst>
                <a:ext uri="{FF2B5EF4-FFF2-40B4-BE49-F238E27FC236}">
                  <a16:creationId xmlns:a16="http://schemas.microsoft.com/office/drawing/2014/main" id="{A59E6DD1-BFD7-4C79-8291-087EC2D07640}"/>
                </a:ext>
              </a:extLst>
            </p:cNvPr>
            <p:cNvSpPr/>
            <p:nvPr/>
          </p:nvSpPr>
          <p:spPr>
            <a:xfrm>
              <a:off x="4749395" y="2856088"/>
              <a:ext cx="2370647" cy="477025"/>
            </a:xfrm>
            <a:custGeom>
              <a:avLst/>
              <a:gdLst/>
              <a:ahLst/>
              <a:cxnLst/>
              <a:rect l="l" t="t" r="r" b="b"/>
              <a:pathLst>
                <a:path w="77289" h="19081" extrusionOk="0">
                  <a:moveTo>
                    <a:pt x="0" y="0"/>
                  </a:moveTo>
                  <a:lnTo>
                    <a:pt x="6105" y="9540"/>
                  </a:lnTo>
                  <a:lnTo>
                    <a:pt x="0" y="19080"/>
                  </a:lnTo>
                  <a:lnTo>
                    <a:pt x="77289" y="19080"/>
                  </a:lnTo>
                  <a:lnTo>
                    <a:pt x="72052" y="9540"/>
                  </a:lnTo>
                  <a:lnTo>
                    <a:pt x="7728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7901;p32">
              <a:extLst>
                <a:ext uri="{FF2B5EF4-FFF2-40B4-BE49-F238E27FC236}">
                  <a16:creationId xmlns:a16="http://schemas.microsoft.com/office/drawing/2014/main" id="{04E0351F-C5F2-4E0D-9EA2-CFA2FAE5009F}"/>
                </a:ext>
              </a:extLst>
            </p:cNvPr>
            <p:cNvSpPr/>
            <p:nvPr/>
          </p:nvSpPr>
          <p:spPr>
            <a:xfrm>
              <a:off x="3512770" y="2856088"/>
              <a:ext cx="2370647" cy="477025"/>
            </a:xfrm>
            <a:custGeom>
              <a:avLst/>
              <a:gdLst/>
              <a:ahLst/>
              <a:cxnLst/>
              <a:rect l="l" t="t" r="r" b="b"/>
              <a:pathLst>
                <a:path w="77289" h="19081" extrusionOk="0">
                  <a:moveTo>
                    <a:pt x="0" y="0"/>
                  </a:moveTo>
                  <a:lnTo>
                    <a:pt x="6105" y="9540"/>
                  </a:lnTo>
                  <a:lnTo>
                    <a:pt x="0" y="19080"/>
                  </a:lnTo>
                  <a:lnTo>
                    <a:pt x="77289" y="19080"/>
                  </a:lnTo>
                  <a:lnTo>
                    <a:pt x="72052" y="9540"/>
                  </a:lnTo>
                  <a:lnTo>
                    <a:pt x="7728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TextBox 5"/>
          <p:cNvSpPr txBox="1"/>
          <p:nvPr/>
        </p:nvSpPr>
        <p:spPr>
          <a:xfrm>
            <a:off x="4485656" y="792001"/>
            <a:ext cx="2941608" cy="584775"/>
          </a:xfrm>
          <a:prstGeom prst="rect">
            <a:avLst/>
          </a:prstGeom>
          <a:noFill/>
        </p:spPr>
        <p:txBody>
          <a:bodyPr wrap="square" rtlCol="0">
            <a:spAutoFit/>
          </a:bodyPr>
          <a:lstStyle/>
          <a:p>
            <a:r>
              <a:rPr lang="en-US" sz="3200" dirty="0" err="1" smtClean="0"/>
              <a:t>Yêu</a:t>
            </a:r>
            <a:r>
              <a:rPr lang="en-US" sz="3200" dirty="0" smtClean="0"/>
              <a:t> </a:t>
            </a:r>
            <a:r>
              <a:rPr lang="en-US" sz="3200" dirty="0" err="1" smtClean="0"/>
              <a:t>cầu</a:t>
            </a:r>
            <a:r>
              <a:rPr lang="en-US" sz="3200" dirty="0" smtClean="0"/>
              <a:t> </a:t>
            </a:r>
            <a:r>
              <a:rPr lang="en-US" sz="3200" dirty="0" err="1" smtClean="0"/>
              <a:t>cần</a:t>
            </a:r>
            <a:r>
              <a:rPr lang="en-US" sz="3200" dirty="0" smtClean="0"/>
              <a:t> </a:t>
            </a:r>
            <a:r>
              <a:rPr lang="en-US" sz="3200" dirty="0" err="1" smtClean="0"/>
              <a:t>đạt</a:t>
            </a:r>
            <a:endParaRPr lang="en-US" sz="3200" dirty="0"/>
          </a:p>
        </p:txBody>
      </p:sp>
      <p:graphicFrame>
        <p:nvGraphicFramePr>
          <p:cNvPr id="8" name="Diagram 7"/>
          <p:cNvGraphicFramePr/>
          <p:nvPr>
            <p:extLst>
              <p:ext uri="{D42A27DB-BD31-4B8C-83A1-F6EECF244321}">
                <p14:modId xmlns:p14="http://schemas.microsoft.com/office/powerpoint/2010/main" val="2491153520"/>
              </p:ext>
            </p:extLst>
          </p:nvPr>
        </p:nvGraphicFramePr>
        <p:xfrm>
          <a:off x="1354346" y="1984075"/>
          <a:ext cx="10481096" cy="25447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35621561"/>
      </p:ext>
    </p:extLst>
  </p:cSld>
  <p:clrMapOvr>
    <a:masterClrMapping/>
  </p:clrMapOvr>
  <p:transition spd="slow" advClick="0" advTm="1000">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868163">
            <a:off x="8775743" y="1428420"/>
            <a:ext cx="858956" cy="705570"/>
          </a:xfrm>
          <a:prstGeom prst="rect">
            <a:avLst/>
          </a:prstGeom>
        </p:spPr>
      </p:pic>
      <p:sp>
        <p:nvSpPr>
          <p:cNvPr id="4" name="Thought Bubble: Cloud 3">
            <a:extLst>
              <a:ext uri="{FF2B5EF4-FFF2-40B4-BE49-F238E27FC236}">
                <a16:creationId xmlns:a16="http://schemas.microsoft.com/office/drawing/2014/main" id="{119C1B5C-A0BE-4834-81E6-0F462D238B5B}"/>
              </a:ext>
            </a:extLst>
          </p:cNvPr>
          <p:cNvSpPr/>
          <p:nvPr/>
        </p:nvSpPr>
        <p:spPr>
          <a:xfrm>
            <a:off x="3357086" y="802640"/>
            <a:ext cx="7747794" cy="442468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err="1">
                <a:solidFill>
                  <a:srgbClr val="128882"/>
                </a:solidFill>
                <a:latin typeface="华康海报体W12(P)" panose="040B0C00000000000000" pitchFamily="82" charset="-122"/>
                <a:ea typeface="华康海报体W12(P)" panose="040B0C00000000000000" pitchFamily="82" charset="-122"/>
              </a:rPr>
              <a:t>Đề</a:t>
            </a:r>
            <a:r>
              <a:rPr lang="en-US" altLang="zh-CN" sz="3600" dirty="0">
                <a:solidFill>
                  <a:srgbClr val="128882"/>
                </a:solidFill>
                <a:latin typeface="华康海报体W12(P)" panose="040B0C00000000000000" pitchFamily="82" charset="-122"/>
                <a:ea typeface="华康海报体W12(P)" panose="040B0C00000000000000" pitchFamily="82" charset="-122"/>
              </a:rPr>
              <a:t> </a:t>
            </a:r>
            <a:r>
              <a:rPr lang="en-US" altLang="zh-CN" sz="3600" dirty="0" err="1">
                <a:solidFill>
                  <a:srgbClr val="128882"/>
                </a:solidFill>
                <a:latin typeface="华康海报体W12(P)" panose="040B0C00000000000000" pitchFamily="82" charset="-122"/>
                <a:ea typeface="华康海报体W12(P)" panose="040B0C00000000000000" pitchFamily="82" charset="-122"/>
              </a:rPr>
              <a:t>bài</a:t>
            </a:r>
            <a:r>
              <a:rPr lang="en-US" altLang="zh-CN" sz="3600" dirty="0">
                <a:solidFill>
                  <a:srgbClr val="128882"/>
                </a:solidFill>
                <a:latin typeface="华康海报体W12(P)" panose="040B0C00000000000000" pitchFamily="82" charset="-122"/>
                <a:ea typeface="华康海报体W12(P)" panose="040B0C00000000000000" pitchFamily="82" charset="-122"/>
              </a:rPr>
              <a:t>: </a:t>
            </a:r>
            <a:r>
              <a:rPr lang="en-US" altLang="zh-CN" sz="3600" dirty="0" err="1">
                <a:solidFill>
                  <a:srgbClr val="C00000"/>
                </a:solidFill>
                <a:latin typeface="华康海报体W12(P)" panose="040B0C00000000000000" pitchFamily="82" charset="-122"/>
                <a:ea typeface="华康海报体W12(P)" panose="040B0C00000000000000" pitchFamily="82" charset="-122"/>
              </a:rPr>
              <a:t>Kể</a:t>
            </a:r>
            <a:r>
              <a:rPr lang="en-US" altLang="zh-CN" sz="3600" dirty="0">
                <a:solidFill>
                  <a:srgbClr val="C00000"/>
                </a:solidFill>
                <a:latin typeface="华康海报体W12(P)" panose="040B0C00000000000000" pitchFamily="82" charset="-122"/>
                <a:ea typeface="华康海报体W12(P)" panose="040B0C00000000000000" pitchFamily="82" charset="-122"/>
              </a:rPr>
              <a:t> </a:t>
            </a:r>
            <a:r>
              <a:rPr lang="en-US" altLang="zh-CN" sz="3600" dirty="0" err="1">
                <a:solidFill>
                  <a:srgbClr val="C00000"/>
                </a:solidFill>
                <a:latin typeface="华康海报体W12(P)" panose="040B0C00000000000000" pitchFamily="82" charset="-122"/>
                <a:ea typeface="华康海报体W12(P)" panose="040B0C00000000000000" pitchFamily="82" charset="-122"/>
              </a:rPr>
              <a:t>những</a:t>
            </a:r>
            <a:r>
              <a:rPr lang="en-US" altLang="zh-CN" sz="3600" dirty="0">
                <a:solidFill>
                  <a:srgbClr val="C00000"/>
                </a:solidFill>
                <a:latin typeface="华康海报体W12(P)" panose="040B0C00000000000000" pitchFamily="82" charset="-122"/>
                <a:ea typeface="华康海报体W12(P)" panose="040B0C00000000000000" pitchFamily="82" charset="-122"/>
              </a:rPr>
              <a:t> </a:t>
            </a:r>
            <a:r>
              <a:rPr lang="en-US" altLang="zh-CN" sz="3600" dirty="0" err="1">
                <a:solidFill>
                  <a:srgbClr val="C00000"/>
                </a:solidFill>
                <a:latin typeface="华康海报体W12(P)" panose="040B0C00000000000000" pitchFamily="82" charset="-122"/>
                <a:ea typeface="华康海报体W12(P)" panose="040B0C00000000000000" pitchFamily="82" charset="-122"/>
              </a:rPr>
              <a:t>điều</a:t>
            </a:r>
            <a:r>
              <a:rPr lang="en-US" altLang="zh-CN" sz="3600" dirty="0">
                <a:solidFill>
                  <a:srgbClr val="C00000"/>
                </a:solidFill>
                <a:latin typeface="华康海报体W12(P)" panose="040B0C00000000000000" pitchFamily="82" charset="-122"/>
                <a:ea typeface="华康海报体W12(P)" panose="040B0C00000000000000" pitchFamily="82" charset="-122"/>
              </a:rPr>
              <a:t> </a:t>
            </a:r>
            <a:r>
              <a:rPr lang="en-US" altLang="zh-CN" sz="3600" dirty="0" err="1">
                <a:solidFill>
                  <a:srgbClr val="C00000"/>
                </a:solidFill>
                <a:latin typeface="华康海报体W12(P)" panose="040B0C00000000000000" pitchFamily="82" charset="-122"/>
                <a:ea typeface="华康海报体W12(P)" panose="040B0C00000000000000" pitchFamily="82" charset="-122"/>
              </a:rPr>
              <a:t>em</a:t>
            </a:r>
            <a:r>
              <a:rPr lang="en-US" altLang="zh-CN" sz="3600" dirty="0">
                <a:solidFill>
                  <a:srgbClr val="C00000"/>
                </a:solidFill>
                <a:latin typeface="华康海报体W12(P)" panose="040B0C00000000000000" pitchFamily="82" charset="-122"/>
                <a:ea typeface="华康海报体W12(P)" panose="040B0C00000000000000" pitchFamily="82" charset="-122"/>
              </a:rPr>
              <a:t> </a:t>
            </a:r>
            <a:r>
              <a:rPr lang="en-US" altLang="zh-CN" sz="3600" dirty="0" err="1">
                <a:solidFill>
                  <a:srgbClr val="C00000"/>
                </a:solidFill>
                <a:latin typeface="华康海报体W12(P)" panose="040B0C00000000000000" pitchFamily="82" charset="-122"/>
                <a:ea typeface="华康海报体W12(P)" panose="040B0C00000000000000" pitchFamily="82" charset="-122"/>
              </a:rPr>
              <a:t>biết</a:t>
            </a:r>
            <a:r>
              <a:rPr lang="en-US" altLang="zh-CN" sz="3600" dirty="0">
                <a:solidFill>
                  <a:srgbClr val="C00000"/>
                </a:solidFill>
                <a:latin typeface="华康海报体W12(P)" panose="040B0C00000000000000" pitchFamily="82" charset="-122"/>
                <a:ea typeface="华康海报体W12(P)" panose="040B0C00000000000000" pitchFamily="82" charset="-122"/>
              </a:rPr>
              <a:t> </a:t>
            </a:r>
            <a:r>
              <a:rPr lang="en-US" altLang="zh-CN" sz="3600" dirty="0" err="1">
                <a:solidFill>
                  <a:srgbClr val="C00000"/>
                </a:solidFill>
                <a:latin typeface="华康海报体W12(P)" panose="040B0C00000000000000" pitchFamily="82" charset="-122"/>
                <a:ea typeface="华康海报体W12(P)" panose="040B0C00000000000000" pitchFamily="82" charset="-122"/>
              </a:rPr>
              <a:t>về</a:t>
            </a:r>
            <a:r>
              <a:rPr lang="en-US" altLang="zh-CN" sz="3600" dirty="0">
                <a:solidFill>
                  <a:srgbClr val="C00000"/>
                </a:solidFill>
                <a:latin typeface="华康海报体W12(P)" panose="040B0C00000000000000" pitchFamily="82" charset="-122"/>
                <a:ea typeface="华康海报体W12(P)" panose="040B0C00000000000000" pitchFamily="82" charset="-122"/>
              </a:rPr>
              <a:t> </a:t>
            </a:r>
            <a:r>
              <a:rPr lang="en-US" altLang="zh-CN" sz="3600" dirty="0" err="1">
                <a:solidFill>
                  <a:srgbClr val="C00000"/>
                </a:solidFill>
                <a:latin typeface="华康海报体W12(P)" panose="040B0C00000000000000" pitchFamily="82" charset="-122"/>
                <a:ea typeface="华康海报体W12(P)" panose="040B0C00000000000000" pitchFamily="82" charset="-122"/>
              </a:rPr>
              <a:t>nông</a:t>
            </a:r>
            <a:r>
              <a:rPr lang="en-US" altLang="zh-CN" sz="3600" dirty="0">
                <a:solidFill>
                  <a:srgbClr val="C00000"/>
                </a:solidFill>
                <a:latin typeface="华康海报体W12(P)" panose="040B0C00000000000000" pitchFamily="82" charset="-122"/>
                <a:ea typeface="华康海报体W12(P)" panose="040B0C00000000000000" pitchFamily="82" charset="-122"/>
              </a:rPr>
              <a:t> </a:t>
            </a:r>
            <a:r>
              <a:rPr lang="en-US" altLang="zh-CN" sz="3600" dirty="0" err="1">
                <a:solidFill>
                  <a:srgbClr val="C00000"/>
                </a:solidFill>
                <a:latin typeface="华康海报体W12(P)" panose="040B0C00000000000000" pitchFamily="82" charset="-122"/>
                <a:ea typeface="华康海报体W12(P)" panose="040B0C00000000000000" pitchFamily="82" charset="-122"/>
              </a:rPr>
              <a:t>thôn</a:t>
            </a:r>
            <a:r>
              <a:rPr lang="en-US" altLang="zh-CN" sz="3600" dirty="0">
                <a:solidFill>
                  <a:srgbClr val="C00000"/>
                </a:solidFill>
                <a:latin typeface="华康海报体W12(P)" panose="040B0C00000000000000" pitchFamily="82" charset="-122"/>
                <a:ea typeface="华康海报体W12(P)" panose="040B0C00000000000000" pitchFamily="82" charset="-122"/>
              </a:rPr>
              <a:t> (</a:t>
            </a:r>
            <a:r>
              <a:rPr lang="en-US" altLang="zh-CN" sz="3600" dirty="0" err="1">
                <a:solidFill>
                  <a:srgbClr val="C00000"/>
                </a:solidFill>
                <a:latin typeface="华康海报体W12(P)" panose="040B0C00000000000000" pitchFamily="82" charset="-122"/>
                <a:ea typeface="华康海报体W12(P)" panose="040B0C00000000000000" pitchFamily="82" charset="-122"/>
              </a:rPr>
              <a:t>hoặc</a:t>
            </a:r>
            <a:r>
              <a:rPr lang="en-US" altLang="zh-CN" sz="3600" dirty="0">
                <a:solidFill>
                  <a:srgbClr val="C00000"/>
                </a:solidFill>
                <a:latin typeface="华康海报体W12(P)" panose="040B0C00000000000000" pitchFamily="82" charset="-122"/>
                <a:ea typeface="华康海报体W12(P)" panose="040B0C00000000000000" pitchFamily="82" charset="-122"/>
              </a:rPr>
              <a:t> </a:t>
            </a:r>
            <a:r>
              <a:rPr lang="en-US" altLang="zh-CN" sz="3600" dirty="0" err="1">
                <a:solidFill>
                  <a:srgbClr val="C00000"/>
                </a:solidFill>
                <a:latin typeface="华康海报体W12(P)" panose="040B0C00000000000000" pitchFamily="82" charset="-122"/>
                <a:ea typeface="华康海报体W12(P)" panose="040B0C00000000000000" pitchFamily="82" charset="-122"/>
              </a:rPr>
              <a:t>thành</a:t>
            </a:r>
            <a:r>
              <a:rPr lang="en-US" altLang="zh-CN" sz="3600" dirty="0">
                <a:solidFill>
                  <a:srgbClr val="C00000"/>
                </a:solidFill>
                <a:latin typeface="华康海报体W12(P)" panose="040B0C00000000000000" pitchFamily="82" charset="-122"/>
                <a:ea typeface="华康海报体W12(P)" panose="040B0C00000000000000" pitchFamily="82" charset="-122"/>
              </a:rPr>
              <a:t> </a:t>
            </a:r>
            <a:r>
              <a:rPr lang="en-US" altLang="zh-CN" sz="3600" dirty="0" err="1">
                <a:solidFill>
                  <a:srgbClr val="C00000"/>
                </a:solidFill>
                <a:latin typeface="华康海报体W12(P)" panose="040B0C00000000000000" pitchFamily="82" charset="-122"/>
                <a:ea typeface="华康海报体W12(P)" panose="040B0C00000000000000" pitchFamily="82" charset="-122"/>
              </a:rPr>
              <a:t>thị</a:t>
            </a:r>
            <a:r>
              <a:rPr lang="en-US" altLang="zh-CN" sz="3600" dirty="0">
                <a:solidFill>
                  <a:srgbClr val="C00000"/>
                </a:solidFill>
                <a:latin typeface="华康海报体W12(P)" panose="040B0C00000000000000" pitchFamily="82" charset="-122"/>
                <a:ea typeface="华康海报体W12(P)" panose="040B0C00000000000000" pitchFamily="82" charset="-122"/>
              </a:rPr>
              <a:t>)</a:t>
            </a:r>
          </a:p>
        </p:txBody>
      </p:sp>
      <p:cxnSp>
        <p:nvCxnSpPr>
          <p:cNvPr id="6" name="Straight Connector 5">
            <a:extLst>
              <a:ext uri="{FF2B5EF4-FFF2-40B4-BE49-F238E27FC236}">
                <a16:creationId xmlns:a16="http://schemas.microsoft.com/office/drawing/2014/main" id="{158782D1-D94E-48E5-A07A-D7FD8B45E528}"/>
              </a:ext>
            </a:extLst>
          </p:cNvPr>
          <p:cNvCxnSpPr/>
          <p:nvPr/>
        </p:nvCxnSpPr>
        <p:spPr>
          <a:xfrm>
            <a:off x="6926628" y="2297486"/>
            <a:ext cx="690880" cy="0"/>
          </a:xfrm>
          <a:prstGeom prst="line">
            <a:avLst/>
          </a:prstGeom>
          <a:ln w="38100"/>
        </p:spPr>
        <p:style>
          <a:lnRef idx="1">
            <a:schemeClr val="accent5"/>
          </a:lnRef>
          <a:fillRef idx="0">
            <a:schemeClr val="accent5"/>
          </a:fillRef>
          <a:effectRef idx="0">
            <a:schemeClr val="accent5"/>
          </a:effectRef>
          <a:fontRef idx="minor">
            <a:schemeClr val="tx1"/>
          </a:fontRef>
        </p:style>
      </p:cxnSp>
      <p:cxnSp>
        <p:nvCxnSpPr>
          <p:cNvPr id="17" name="Straight Connector 16">
            <a:extLst>
              <a:ext uri="{FF2B5EF4-FFF2-40B4-BE49-F238E27FC236}">
                <a16:creationId xmlns:a16="http://schemas.microsoft.com/office/drawing/2014/main" id="{6D6B55AA-2545-476C-9EAB-BDA3BF4BF35F}"/>
              </a:ext>
            </a:extLst>
          </p:cNvPr>
          <p:cNvCxnSpPr>
            <a:cxnSpLocks/>
          </p:cNvCxnSpPr>
          <p:nvPr/>
        </p:nvCxnSpPr>
        <p:spPr>
          <a:xfrm flipV="1">
            <a:off x="5015014" y="2840180"/>
            <a:ext cx="3128322" cy="21279"/>
          </a:xfrm>
          <a:prstGeom prst="line">
            <a:avLst/>
          </a:prstGeom>
          <a:ln w="38100"/>
        </p:spPr>
        <p:style>
          <a:lnRef idx="1">
            <a:schemeClr val="accent5"/>
          </a:lnRef>
          <a:fillRef idx="0">
            <a:schemeClr val="accent5"/>
          </a:fillRef>
          <a:effectRef idx="0">
            <a:schemeClr val="accent5"/>
          </a:effectRef>
          <a:fontRef idx="minor">
            <a:schemeClr val="tx1"/>
          </a:fontRef>
        </p:style>
      </p:cxnSp>
      <p:cxnSp>
        <p:nvCxnSpPr>
          <p:cNvPr id="19" name="Straight Connector 18">
            <a:extLst>
              <a:ext uri="{FF2B5EF4-FFF2-40B4-BE49-F238E27FC236}">
                <a16:creationId xmlns:a16="http://schemas.microsoft.com/office/drawing/2014/main" id="{896F9A42-0A8C-4311-A1B9-28F5FE65106E}"/>
              </a:ext>
            </a:extLst>
          </p:cNvPr>
          <p:cNvCxnSpPr>
            <a:cxnSpLocks/>
          </p:cNvCxnSpPr>
          <p:nvPr/>
        </p:nvCxnSpPr>
        <p:spPr>
          <a:xfrm>
            <a:off x="5658928" y="3993766"/>
            <a:ext cx="2639683" cy="0"/>
          </a:xfrm>
          <a:prstGeom prst="line">
            <a:avLst/>
          </a:prstGeom>
          <a:ln w="38100"/>
        </p:spPr>
        <p:style>
          <a:lnRef idx="1">
            <a:schemeClr val="accent5"/>
          </a:lnRef>
          <a:fillRef idx="0">
            <a:schemeClr val="accent5"/>
          </a:fillRef>
          <a:effectRef idx="0">
            <a:schemeClr val="accent5"/>
          </a:effectRef>
          <a:fontRef idx="minor">
            <a:schemeClr val="tx1"/>
          </a:fontRef>
        </p:style>
      </p:cxnSp>
      <p:cxnSp>
        <p:nvCxnSpPr>
          <p:cNvPr id="10" name="Straight Connector 9">
            <a:extLst>
              <a:ext uri="{FF2B5EF4-FFF2-40B4-BE49-F238E27FC236}">
                <a16:creationId xmlns:a16="http://schemas.microsoft.com/office/drawing/2014/main" id="{896F9A42-0A8C-4311-A1B9-28F5FE65106E}"/>
              </a:ext>
            </a:extLst>
          </p:cNvPr>
          <p:cNvCxnSpPr>
            <a:cxnSpLocks/>
          </p:cNvCxnSpPr>
          <p:nvPr/>
        </p:nvCxnSpPr>
        <p:spPr>
          <a:xfrm>
            <a:off x="4917057" y="3429793"/>
            <a:ext cx="3899975" cy="0"/>
          </a:xfrm>
          <a:prstGeom prst="line">
            <a:avLst/>
          </a:prstGeom>
          <a:ln w="38100"/>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462424996"/>
      </p:ext>
    </p:extLst>
  </p:cSld>
  <p:clrMapOvr>
    <a:masterClrMapping/>
  </p:clrMapOvr>
  <p:transition spd="slow" advClick="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750"/>
                                        <p:tgtEl>
                                          <p:spTgt spid="44"/>
                                        </p:tgtEl>
                                      </p:cBhvr>
                                    </p:animEffect>
                                    <p:anim calcmode="lin" valueType="num">
                                      <p:cBhvr>
                                        <p:cTn id="12" dur="750" fill="hold"/>
                                        <p:tgtEl>
                                          <p:spTgt spid="44"/>
                                        </p:tgtEl>
                                        <p:attrNameLst>
                                          <p:attrName>ppt_x</p:attrName>
                                        </p:attrNameLst>
                                      </p:cBhvr>
                                      <p:tavLst>
                                        <p:tav tm="0">
                                          <p:val>
                                            <p:strVal val="#ppt_x"/>
                                          </p:val>
                                        </p:tav>
                                        <p:tav tm="100000">
                                          <p:val>
                                            <p:strVal val="#ppt_x"/>
                                          </p:val>
                                        </p:tav>
                                      </p:tavLst>
                                    </p:anim>
                                    <p:anim calcmode="lin" valueType="num">
                                      <p:cBhvr>
                                        <p:cTn id="13" dur="75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arn(inVertical)">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barn(inVertical)">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510294"/>
            <a:ext cx="12190413" cy="745046"/>
            <a:chOff x="266700" y="330052"/>
            <a:chExt cx="12190413" cy="745046"/>
          </a:xfrm>
        </p:grpSpPr>
        <p:sp>
          <p:nvSpPr>
            <p:cNvPr id="11" name="Copyright Notice"/>
            <p:cNvSpPr>
              <a:spLocks/>
            </p:cNvSpPr>
            <p:nvPr/>
          </p:nvSpPr>
          <p:spPr bwMode="auto">
            <a:xfrm>
              <a:off x="4801771" y="330052"/>
              <a:ext cx="3048000" cy="74254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4400" cap="small">
                  <a:solidFill>
                    <a:srgbClr val="C00000"/>
                  </a:solidFill>
                  <a:latin typeface="Arial" panose="020B0604020202020204" pitchFamily="34" charset="0"/>
                  <a:ea typeface="微软雅黑" panose="020B0503020204020204" pitchFamily="34" charset="-122"/>
                  <a:cs typeface="Arial" panose="020B0604020202020204" pitchFamily="34" charset="0"/>
                </a:rPr>
                <a:t>Gợi ý</a:t>
              </a:r>
              <a:endParaRPr lang="en-US" sz="4400" cap="small"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5" name="直接连接符 4"/>
            <p:cNvCxnSpPr>
              <a:cxnSpLocks/>
            </p:cNvCxnSpPr>
            <p:nvPr/>
          </p:nvCxnSpPr>
          <p:spPr>
            <a:xfrm>
              <a:off x="266700" y="1075098"/>
              <a:ext cx="12190413" cy="0"/>
            </a:xfrm>
            <a:prstGeom prst="line">
              <a:avLst/>
            </a:prstGeom>
            <a:ln>
              <a:solidFill>
                <a:srgbClr val="6D9C20"/>
              </a:solidFill>
            </a:ln>
          </p:spPr>
          <p:style>
            <a:lnRef idx="1">
              <a:schemeClr val="accent1"/>
            </a:lnRef>
            <a:fillRef idx="0">
              <a:schemeClr val="accent1"/>
            </a:fillRef>
            <a:effectRef idx="0">
              <a:schemeClr val="accent1"/>
            </a:effectRef>
            <a:fontRef idx="minor">
              <a:schemeClr val="tx1"/>
            </a:fontRef>
          </p:style>
        </p:cxnSp>
      </p:grpSp>
      <p:cxnSp>
        <p:nvCxnSpPr>
          <p:cNvPr id="6" name="Straight Arrow Connector 69"/>
          <p:cNvCxnSpPr/>
          <p:nvPr/>
        </p:nvCxnSpPr>
        <p:spPr>
          <a:xfrm>
            <a:off x="7309498" y="3364940"/>
            <a:ext cx="615989" cy="199318"/>
          </a:xfrm>
          <a:prstGeom prst="straightConnector1">
            <a:avLst/>
          </a:prstGeom>
          <a:ln w="1905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 name="Straight Arrow Connector 71"/>
          <p:cNvCxnSpPr/>
          <p:nvPr/>
        </p:nvCxnSpPr>
        <p:spPr>
          <a:xfrm flipH="1">
            <a:off x="6112726" y="4193939"/>
            <a:ext cx="1696" cy="658310"/>
          </a:xfrm>
          <a:prstGeom prst="straightConnector1">
            <a:avLst/>
          </a:prstGeom>
          <a:ln w="1905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9" name="TextBox 4"/>
          <p:cNvSpPr txBox="1"/>
          <p:nvPr/>
        </p:nvSpPr>
        <p:spPr>
          <a:xfrm>
            <a:off x="4188428" y="5572333"/>
            <a:ext cx="4267450" cy="494751"/>
          </a:xfrm>
          <a:prstGeom prst="rect">
            <a:avLst/>
          </a:prstGeom>
          <a:noFill/>
        </p:spPr>
        <p:txBody>
          <a:bodyPr wrap="square">
            <a:spAutoFit/>
          </a:bodyPr>
          <a:lstStyle/>
          <a:p>
            <a:pPr algn="ctr" defTabSz="1216817">
              <a:lnSpc>
                <a:spcPct val="120000"/>
              </a:lnSpc>
              <a:spcBef>
                <a:spcPct val="20000"/>
              </a:spcBef>
              <a:buNone/>
            </a:pPr>
            <a:r>
              <a:rPr lang="en-US" altLang="zh-CN" sz="2400">
                <a:solidFill>
                  <a:srgbClr val="002060"/>
                </a:solidFill>
                <a:latin typeface="Arial" panose="020B0604020202020204" pitchFamily="34" charset="0"/>
                <a:ea typeface="微软雅黑" panose="020B0503020204020204" pitchFamily="34" charset="-122"/>
                <a:cs typeface="Arial" panose="020B0604020202020204" pitchFamily="34" charset="0"/>
                <a:sym typeface="+mn-lt"/>
              </a:rPr>
              <a:t>Con người có gì đáng yêu?</a:t>
            </a:r>
            <a:endParaRPr lang="en-US" altLang="zh-CN" sz="2400" dirty="0">
              <a:solidFill>
                <a:srgbClr val="002060"/>
              </a:solidFill>
              <a:latin typeface="Arial" panose="020B0604020202020204" pitchFamily="34" charset="0"/>
              <a:ea typeface="微软雅黑" panose="020B0503020204020204" pitchFamily="34" charset="-122"/>
              <a:cs typeface="Arial" panose="020B0604020202020204" pitchFamily="34" charset="0"/>
              <a:sym typeface="+mn-lt"/>
            </a:endParaRPr>
          </a:p>
        </p:txBody>
      </p:sp>
      <p:sp>
        <p:nvSpPr>
          <p:cNvPr id="12" name="TextBox 10"/>
          <p:cNvSpPr txBox="1"/>
          <p:nvPr/>
        </p:nvSpPr>
        <p:spPr>
          <a:xfrm>
            <a:off x="8789467" y="3618063"/>
            <a:ext cx="2792933" cy="402418"/>
          </a:xfrm>
          <a:prstGeom prst="rect">
            <a:avLst/>
          </a:prstGeom>
          <a:noFill/>
        </p:spPr>
        <p:txBody>
          <a:bodyPr wrap="square" lIns="0" tIns="0" rIns="0" bIns="0" rtlCol="0">
            <a:spAutoFit/>
          </a:bodyPr>
          <a:lstStyle/>
          <a:p>
            <a:pPr defTabSz="1216817">
              <a:lnSpc>
                <a:spcPct val="120000"/>
              </a:lnSpc>
              <a:spcBef>
                <a:spcPct val="20000"/>
              </a:spcBef>
              <a:buNone/>
            </a:pPr>
            <a:r>
              <a:rPr lang="en-US" altLang="zh-CN" sz="2400">
                <a:solidFill>
                  <a:srgbClr val="002060"/>
                </a:solidFill>
                <a:latin typeface="Arial" panose="020B0604020202020204" pitchFamily="34" charset="0"/>
                <a:ea typeface="微软雅黑" panose="020B0503020204020204" pitchFamily="34" charset="-122"/>
                <a:cs typeface="Arial" panose="020B0604020202020204" pitchFamily="34" charset="0"/>
                <a:sym typeface="+mn-lt"/>
              </a:rPr>
              <a:t>Tình cảm của em</a:t>
            </a:r>
            <a:endParaRPr lang="en-US" altLang="zh-CN" sz="2400" dirty="0">
              <a:solidFill>
                <a:srgbClr val="002060"/>
              </a:solidFill>
              <a:latin typeface="Arial" panose="020B0604020202020204" pitchFamily="34" charset="0"/>
              <a:ea typeface="微软雅黑" panose="020B0503020204020204" pitchFamily="34" charset="-122"/>
              <a:cs typeface="Arial" panose="020B0604020202020204" pitchFamily="34" charset="0"/>
              <a:sym typeface="+mn-lt"/>
            </a:endParaRPr>
          </a:p>
        </p:txBody>
      </p:sp>
      <p:sp>
        <p:nvSpPr>
          <p:cNvPr id="14" name="TextBox 13"/>
          <p:cNvSpPr txBox="1"/>
          <p:nvPr/>
        </p:nvSpPr>
        <p:spPr>
          <a:xfrm>
            <a:off x="8224181" y="4719729"/>
            <a:ext cx="3478552" cy="402418"/>
          </a:xfrm>
          <a:prstGeom prst="rect">
            <a:avLst/>
          </a:prstGeom>
          <a:noFill/>
        </p:spPr>
        <p:txBody>
          <a:bodyPr wrap="square" lIns="0" tIns="0" rIns="0" bIns="0" rtlCol="0">
            <a:spAutoFit/>
          </a:bodyPr>
          <a:lstStyle/>
          <a:p>
            <a:pPr defTabSz="1216817">
              <a:lnSpc>
                <a:spcPct val="120000"/>
              </a:lnSpc>
              <a:spcBef>
                <a:spcPct val="20000"/>
              </a:spcBef>
              <a:buNone/>
            </a:pPr>
            <a:r>
              <a:rPr lang="en-US" altLang="zh-CN" sz="2400">
                <a:solidFill>
                  <a:srgbClr val="002060"/>
                </a:solidFill>
                <a:latin typeface="Arial" panose="020B0604020202020204" pitchFamily="34" charset="0"/>
                <a:ea typeface="微软雅黑" panose="020B0503020204020204" pitchFamily="34" charset="-122"/>
                <a:cs typeface="Arial" panose="020B0604020202020204" pitchFamily="34" charset="0"/>
                <a:sym typeface="+mn-lt"/>
              </a:rPr>
              <a:t>Em thích nhất điều gì?</a:t>
            </a:r>
            <a:endParaRPr lang="en-US" altLang="zh-CN" sz="2400" dirty="0">
              <a:solidFill>
                <a:srgbClr val="002060"/>
              </a:solidFill>
              <a:latin typeface="Arial" panose="020B0604020202020204" pitchFamily="34" charset="0"/>
              <a:ea typeface="微软雅黑" panose="020B0503020204020204" pitchFamily="34" charset="-122"/>
              <a:cs typeface="Arial" panose="020B0604020202020204" pitchFamily="34" charset="0"/>
              <a:sym typeface="+mn-lt"/>
            </a:endParaRPr>
          </a:p>
        </p:txBody>
      </p:sp>
      <p:sp>
        <p:nvSpPr>
          <p:cNvPr id="16" name="TextBox 19"/>
          <p:cNvSpPr txBox="1"/>
          <p:nvPr/>
        </p:nvSpPr>
        <p:spPr>
          <a:xfrm>
            <a:off x="731521" y="3590149"/>
            <a:ext cx="2668790" cy="402418"/>
          </a:xfrm>
          <a:prstGeom prst="rect">
            <a:avLst/>
          </a:prstGeom>
          <a:noFill/>
        </p:spPr>
        <p:txBody>
          <a:bodyPr wrap="square" lIns="0" tIns="0" rIns="0" bIns="0" rtlCol="0">
            <a:spAutoFit/>
          </a:bodyPr>
          <a:lstStyle/>
          <a:p>
            <a:pPr algn="r" defTabSz="1216817">
              <a:lnSpc>
                <a:spcPct val="120000"/>
              </a:lnSpc>
              <a:spcBef>
                <a:spcPct val="20000"/>
              </a:spcBef>
              <a:buNone/>
            </a:pPr>
            <a:r>
              <a:rPr lang="en-US" altLang="zh-CN" sz="2400">
                <a:solidFill>
                  <a:srgbClr val="002060"/>
                </a:solidFill>
                <a:latin typeface="Arial" panose="020B0604020202020204" pitchFamily="34" charset="0"/>
                <a:ea typeface="微软雅黑" panose="020B0503020204020204" pitchFamily="34" charset="-122"/>
                <a:cs typeface="Arial" panose="020B0604020202020204" pitchFamily="34" charset="0"/>
                <a:sym typeface="+mn-lt"/>
              </a:rPr>
              <a:t>Nhờ đâu em biết?</a:t>
            </a:r>
            <a:endParaRPr lang="en-US" altLang="zh-CN" sz="2400" dirty="0">
              <a:solidFill>
                <a:srgbClr val="002060"/>
              </a:solidFill>
              <a:latin typeface="Arial" panose="020B0604020202020204" pitchFamily="34" charset="0"/>
              <a:ea typeface="微软雅黑" panose="020B0503020204020204" pitchFamily="34" charset="-122"/>
              <a:cs typeface="Arial" panose="020B0604020202020204" pitchFamily="34" charset="0"/>
              <a:sym typeface="+mn-lt"/>
            </a:endParaRPr>
          </a:p>
        </p:txBody>
      </p:sp>
      <p:sp>
        <p:nvSpPr>
          <p:cNvPr id="18" name="TextBox 22"/>
          <p:cNvSpPr txBox="1"/>
          <p:nvPr/>
        </p:nvSpPr>
        <p:spPr>
          <a:xfrm>
            <a:off x="487680" y="4719729"/>
            <a:ext cx="3573961" cy="402418"/>
          </a:xfrm>
          <a:prstGeom prst="rect">
            <a:avLst/>
          </a:prstGeom>
          <a:noFill/>
        </p:spPr>
        <p:txBody>
          <a:bodyPr wrap="square" lIns="0" tIns="0" rIns="0" bIns="0" rtlCol="0">
            <a:spAutoFit/>
          </a:bodyPr>
          <a:lstStyle/>
          <a:p>
            <a:pPr algn="r" defTabSz="1216817">
              <a:lnSpc>
                <a:spcPct val="120000"/>
              </a:lnSpc>
              <a:spcBef>
                <a:spcPct val="20000"/>
              </a:spcBef>
              <a:buNone/>
            </a:pPr>
            <a:r>
              <a:rPr lang="en-US" altLang="zh-CN" sz="2400">
                <a:solidFill>
                  <a:srgbClr val="002060"/>
                </a:solidFill>
                <a:latin typeface="Arial" panose="020B0604020202020204" pitchFamily="34" charset="0"/>
                <a:ea typeface="微软雅黑" panose="020B0503020204020204" pitchFamily="34" charset="-122"/>
                <a:cs typeface="Arial" panose="020B0604020202020204" pitchFamily="34" charset="0"/>
                <a:sym typeface="+mn-lt"/>
              </a:rPr>
              <a:t>Cảnh vật ra sao?</a:t>
            </a:r>
            <a:endParaRPr lang="en-US" altLang="zh-CN" sz="2400" dirty="0">
              <a:solidFill>
                <a:srgbClr val="002060"/>
              </a:solidFill>
              <a:latin typeface="Arial" panose="020B0604020202020204" pitchFamily="34" charset="0"/>
              <a:ea typeface="微软雅黑" panose="020B0503020204020204" pitchFamily="34" charset="-122"/>
              <a:cs typeface="Arial" panose="020B0604020202020204" pitchFamily="34" charset="0"/>
              <a:sym typeface="+mn-lt"/>
            </a:endParaRPr>
          </a:p>
        </p:txBody>
      </p:sp>
      <p:sp>
        <p:nvSpPr>
          <p:cNvPr id="20" name="Oval 52"/>
          <p:cNvSpPr/>
          <p:nvPr/>
        </p:nvSpPr>
        <p:spPr>
          <a:xfrm>
            <a:off x="7392013" y="4430836"/>
            <a:ext cx="668547" cy="668547"/>
          </a:xfrm>
          <a:prstGeom prst="ellipse">
            <a:avLst/>
          </a:prstGeom>
          <a:solidFill>
            <a:srgbClr val="6D9C2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4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5" name="Oval 60"/>
          <p:cNvSpPr/>
          <p:nvPr/>
        </p:nvSpPr>
        <p:spPr>
          <a:xfrm>
            <a:off x="4249926" y="4482608"/>
            <a:ext cx="668547" cy="668547"/>
          </a:xfrm>
          <a:prstGeom prst="ellipse">
            <a:avLst/>
          </a:prstGeom>
          <a:solidFill>
            <a:srgbClr val="6D9C2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4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cxnSp>
        <p:nvCxnSpPr>
          <p:cNvPr id="27" name="Straight Arrow Connector 67"/>
          <p:cNvCxnSpPr/>
          <p:nvPr/>
        </p:nvCxnSpPr>
        <p:spPr>
          <a:xfrm flipH="1">
            <a:off x="4312555" y="3374515"/>
            <a:ext cx="615989" cy="199318"/>
          </a:xfrm>
          <a:prstGeom prst="straightConnector1">
            <a:avLst/>
          </a:prstGeom>
          <a:ln w="1905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68"/>
          <p:cNvCxnSpPr/>
          <p:nvPr/>
        </p:nvCxnSpPr>
        <p:spPr>
          <a:xfrm flipH="1">
            <a:off x="4876241" y="3960465"/>
            <a:ext cx="534537" cy="577670"/>
          </a:xfrm>
          <a:prstGeom prst="straightConnector1">
            <a:avLst/>
          </a:prstGeom>
          <a:ln w="1905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70"/>
          <p:cNvCxnSpPr/>
          <p:nvPr/>
        </p:nvCxnSpPr>
        <p:spPr>
          <a:xfrm>
            <a:off x="6869981" y="3960465"/>
            <a:ext cx="534537" cy="577670"/>
          </a:xfrm>
          <a:prstGeom prst="straightConnector1">
            <a:avLst/>
          </a:prstGeom>
          <a:ln w="1905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30" name="Group 7"/>
          <p:cNvGrpSpPr/>
          <p:nvPr/>
        </p:nvGrpSpPr>
        <p:grpSpPr>
          <a:xfrm>
            <a:off x="4603271" y="1320314"/>
            <a:ext cx="3048000" cy="3032265"/>
            <a:chOff x="4896070" y="1515514"/>
            <a:chExt cx="2410691" cy="2410691"/>
          </a:xfrm>
          <a:solidFill>
            <a:srgbClr val="6D9C20"/>
          </a:solidFill>
        </p:grpSpPr>
        <p:sp>
          <p:nvSpPr>
            <p:cNvPr id="31" name="Freeform 42"/>
            <p:cNvSpPr>
              <a:spLocks/>
            </p:cNvSpPr>
            <p:nvPr/>
          </p:nvSpPr>
          <p:spPr bwMode="auto">
            <a:xfrm>
              <a:off x="4896070" y="1515514"/>
              <a:ext cx="2410691" cy="2410691"/>
            </a:xfrm>
            <a:custGeom>
              <a:avLst/>
              <a:gdLst>
                <a:gd name="T0" fmla="*/ 720 w 720"/>
                <a:gd name="T1" fmla="*/ 360 h 720"/>
                <a:gd name="T2" fmla="*/ 712 w 720"/>
                <a:gd name="T3" fmla="*/ 432 h 720"/>
                <a:gd name="T4" fmla="*/ 691 w 720"/>
                <a:gd name="T5" fmla="*/ 500 h 720"/>
                <a:gd name="T6" fmla="*/ 659 w 720"/>
                <a:gd name="T7" fmla="*/ 561 h 720"/>
                <a:gd name="T8" fmla="*/ 614 w 720"/>
                <a:gd name="T9" fmla="*/ 614 h 720"/>
                <a:gd name="T10" fmla="*/ 561 w 720"/>
                <a:gd name="T11" fmla="*/ 659 h 720"/>
                <a:gd name="T12" fmla="*/ 500 w 720"/>
                <a:gd name="T13" fmla="*/ 691 h 720"/>
                <a:gd name="T14" fmla="*/ 432 w 720"/>
                <a:gd name="T15" fmla="*/ 712 h 720"/>
                <a:gd name="T16" fmla="*/ 360 w 720"/>
                <a:gd name="T17" fmla="*/ 720 h 720"/>
                <a:gd name="T18" fmla="*/ 323 w 720"/>
                <a:gd name="T19" fmla="*/ 718 h 720"/>
                <a:gd name="T20" fmla="*/ 253 w 720"/>
                <a:gd name="T21" fmla="*/ 704 h 720"/>
                <a:gd name="T22" fmla="*/ 188 w 720"/>
                <a:gd name="T23" fmla="*/ 676 h 720"/>
                <a:gd name="T24" fmla="*/ 132 w 720"/>
                <a:gd name="T25" fmla="*/ 638 h 720"/>
                <a:gd name="T26" fmla="*/ 82 w 720"/>
                <a:gd name="T27" fmla="*/ 588 h 720"/>
                <a:gd name="T28" fmla="*/ 44 w 720"/>
                <a:gd name="T29" fmla="*/ 532 h 720"/>
                <a:gd name="T30" fmla="*/ 16 w 720"/>
                <a:gd name="T31" fmla="*/ 468 h 720"/>
                <a:gd name="T32" fmla="*/ 2 w 720"/>
                <a:gd name="T33" fmla="*/ 397 h 720"/>
                <a:gd name="T34" fmla="*/ 0 w 720"/>
                <a:gd name="T35" fmla="*/ 360 h 720"/>
                <a:gd name="T36" fmla="*/ 8 w 720"/>
                <a:gd name="T37" fmla="*/ 288 h 720"/>
                <a:gd name="T38" fmla="*/ 29 w 720"/>
                <a:gd name="T39" fmla="*/ 220 h 720"/>
                <a:gd name="T40" fmla="*/ 61 w 720"/>
                <a:gd name="T41" fmla="*/ 159 h 720"/>
                <a:gd name="T42" fmla="*/ 106 w 720"/>
                <a:gd name="T43" fmla="*/ 106 h 720"/>
                <a:gd name="T44" fmla="*/ 159 w 720"/>
                <a:gd name="T45" fmla="*/ 61 h 720"/>
                <a:gd name="T46" fmla="*/ 220 w 720"/>
                <a:gd name="T47" fmla="*/ 29 h 720"/>
                <a:gd name="T48" fmla="*/ 288 w 720"/>
                <a:gd name="T49" fmla="*/ 8 h 720"/>
                <a:gd name="T50" fmla="*/ 360 w 720"/>
                <a:gd name="T51" fmla="*/ 0 h 720"/>
                <a:gd name="T52" fmla="*/ 397 w 720"/>
                <a:gd name="T53" fmla="*/ 2 h 720"/>
                <a:gd name="T54" fmla="*/ 468 w 720"/>
                <a:gd name="T55" fmla="*/ 16 h 720"/>
                <a:gd name="T56" fmla="*/ 532 w 720"/>
                <a:gd name="T57" fmla="*/ 44 h 720"/>
                <a:gd name="T58" fmla="*/ 588 w 720"/>
                <a:gd name="T59" fmla="*/ 82 h 720"/>
                <a:gd name="T60" fmla="*/ 638 w 720"/>
                <a:gd name="T61" fmla="*/ 132 h 720"/>
                <a:gd name="T62" fmla="*/ 676 w 720"/>
                <a:gd name="T63" fmla="*/ 188 h 720"/>
                <a:gd name="T64" fmla="*/ 704 w 720"/>
                <a:gd name="T65" fmla="*/ 252 h 720"/>
                <a:gd name="T66" fmla="*/ 718 w 720"/>
                <a:gd name="T67" fmla="*/ 323 h 720"/>
                <a:gd name="T68" fmla="*/ 720 w 720"/>
                <a:gd name="T69" fmla="*/ 360 h 7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20"/>
                <a:gd name="T106" fmla="*/ 0 h 720"/>
                <a:gd name="T107" fmla="*/ 720 w 720"/>
                <a:gd name="T108" fmla="*/ 720 h 7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20" h="720">
                  <a:moveTo>
                    <a:pt x="720" y="360"/>
                  </a:moveTo>
                  <a:lnTo>
                    <a:pt x="720" y="360"/>
                  </a:lnTo>
                  <a:lnTo>
                    <a:pt x="718" y="397"/>
                  </a:lnTo>
                  <a:lnTo>
                    <a:pt x="712" y="432"/>
                  </a:lnTo>
                  <a:lnTo>
                    <a:pt x="704" y="468"/>
                  </a:lnTo>
                  <a:lnTo>
                    <a:pt x="691" y="500"/>
                  </a:lnTo>
                  <a:lnTo>
                    <a:pt x="676" y="532"/>
                  </a:lnTo>
                  <a:lnTo>
                    <a:pt x="659" y="561"/>
                  </a:lnTo>
                  <a:lnTo>
                    <a:pt x="638" y="588"/>
                  </a:lnTo>
                  <a:lnTo>
                    <a:pt x="614" y="614"/>
                  </a:lnTo>
                  <a:lnTo>
                    <a:pt x="588" y="638"/>
                  </a:lnTo>
                  <a:lnTo>
                    <a:pt x="561" y="659"/>
                  </a:lnTo>
                  <a:lnTo>
                    <a:pt x="532" y="676"/>
                  </a:lnTo>
                  <a:lnTo>
                    <a:pt x="500" y="691"/>
                  </a:lnTo>
                  <a:lnTo>
                    <a:pt x="468" y="704"/>
                  </a:lnTo>
                  <a:lnTo>
                    <a:pt x="432" y="712"/>
                  </a:lnTo>
                  <a:lnTo>
                    <a:pt x="397" y="718"/>
                  </a:lnTo>
                  <a:lnTo>
                    <a:pt x="360" y="720"/>
                  </a:lnTo>
                  <a:lnTo>
                    <a:pt x="323" y="718"/>
                  </a:lnTo>
                  <a:lnTo>
                    <a:pt x="288" y="712"/>
                  </a:lnTo>
                  <a:lnTo>
                    <a:pt x="253" y="704"/>
                  </a:lnTo>
                  <a:lnTo>
                    <a:pt x="220" y="691"/>
                  </a:lnTo>
                  <a:lnTo>
                    <a:pt x="188" y="676"/>
                  </a:lnTo>
                  <a:lnTo>
                    <a:pt x="159" y="659"/>
                  </a:lnTo>
                  <a:lnTo>
                    <a:pt x="132" y="638"/>
                  </a:lnTo>
                  <a:lnTo>
                    <a:pt x="106" y="614"/>
                  </a:lnTo>
                  <a:lnTo>
                    <a:pt x="82" y="588"/>
                  </a:lnTo>
                  <a:lnTo>
                    <a:pt x="61" y="561"/>
                  </a:lnTo>
                  <a:lnTo>
                    <a:pt x="44" y="532"/>
                  </a:lnTo>
                  <a:lnTo>
                    <a:pt x="29" y="500"/>
                  </a:lnTo>
                  <a:lnTo>
                    <a:pt x="16" y="468"/>
                  </a:lnTo>
                  <a:lnTo>
                    <a:pt x="8" y="432"/>
                  </a:lnTo>
                  <a:lnTo>
                    <a:pt x="2" y="397"/>
                  </a:lnTo>
                  <a:lnTo>
                    <a:pt x="0" y="360"/>
                  </a:lnTo>
                  <a:lnTo>
                    <a:pt x="2" y="323"/>
                  </a:lnTo>
                  <a:lnTo>
                    <a:pt x="8" y="288"/>
                  </a:lnTo>
                  <a:lnTo>
                    <a:pt x="16" y="252"/>
                  </a:lnTo>
                  <a:lnTo>
                    <a:pt x="29" y="220"/>
                  </a:lnTo>
                  <a:lnTo>
                    <a:pt x="44" y="188"/>
                  </a:lnTo>
                  <a:lnTo>
                    <a:pt x="61" y="159"/>
                  </a:lnTo>
                  <a:lnTo>
                    <a:pt x="82" y="132"/>
                  </a:lnTo>
                  <a:lnTo>
                    <a:pt x="106" y="106"/>
                  </a:lnTo>
                  <a:lnTo>
                    <a:pt x="132" y="82"/>
                  </a:lnTo>
                  <a:lnTo>
                    <a:pt x="159" y="61"/>
                  </a:lnTo>
                  <a:lnTo>
                    <a:pt x="188" y="44"/>
                  </a:lnTo>
                  <a:lnTo>
                    <a:pt x="220" y="29"/>
                  </a:lnTo>
                  <a:lnTo>
                    <a:pt x="253" y="16"/>
                  </a:lnTo>
                  <a:lnTo>
                    <a:pt x="288" y="8"/>
                  </a:lnTo>
                  <a:lnTo>
                    <a:pt x="323" y="2"/>
                  </a:lnTo>
                  <a:lnTo>
                    <a:pt x="360" y="0"/>
                  </a:lnTo>
                  <a:lnTo>
                    <a:pt x="397" y="2"/>
                  </a:lnTo>
                  <a:lnTo>
                    <a:pt x="432" y="8"/>
                  </a:lnTo>
                  <a:lnTo>
                    <a:pt x="468" y="16"/>
                  </a:lnTo>
                  <a:lnTo>
                    <a:pt x="500" y="29"/>
                  </a:lnTo>
                  <a:lnTo>
                    <a:pt x="532" y="44"/>
                  </a:lnTo>
                  <a:lnTo>
                    <a:pt x="561" y="61"/>
                  </a:lnTo>
                  <a:lnTo>
                    <a:pt x="588" y="82"/>
                  </a:lnTo>
                  <a:lnTo>
                    <a:pt x="614" y="106"/>
                  </a:lnTo>
                  <a:lnTo>
                    <a:pt x="638" y="132"/>
                  </a:lnTo>
                  <a:lnTo>
                    <a:pt x="659" y="159"/>
                  </a:lnTo>
                  <a:lnTo>
                    <a:pt x="676" y="188"/>
                  </a:lnTo>
                  <a:lnTo>
                    <a:pt x="691" y="220"/>
                  </a:lnTo>
                  <a:lnTo>
                    <a:pt x="704" y="252"/>
                  </a:lnTo>
                  <a:lnTo>
                    <a:pt x="712" y="288"/>
                  </a:lnTo>
                  <a:lnTo>
                    <a:pt x="718" y="323"/>
                  </a:lnTo>
                  <a:lnTo>
                    <a:pt x="720" y="360"/>
                  </a:lnTo>
                  <a:close/>
                </a:path>
              </a:pathLst>
            </a:custGeom>
            <a:solidFill>
              <a:srgbClr val="6D9C20"/>
            </a:solidFill>
            <a:ln w="76200">
              <a:solidFill>
                <a:schemeClr val="bg1">
                  <a:lumMod val="85000"/>
                </a:schemeClr>
              </a:solidFill>
              <a:round/>
              <a:headEnd/>
              <a:tailEnd/>
            </a:ln>
          </p:spPr>
          <p:txBody>
            <a:bodyPr/>
            <a:lstStyle/>
            <a:p>
              <a:endParaRPr lang="en-US" dirty="0">
                <a:latin typeface="微软雅黑" panose="020B0503020204020204" pitchFamily="34" charset="-122"/>
                <a:ea typeface="微软雅黑" panose="020B0503020204020204" pitchFamily="34" charset="-122"/>
                <a:cs typeface="+mn-ea"/>
                <a:sym typeface="+mn-lt"/>
              </a:endParaRPr>
            </a:p>
          </p:txBody>
        </p:sp>
        <p:sp>
          <p:nvSpPr>
            <p:cNvPr id="32" name="TextBox 81"/>
            <p:cNvSpPr txBox="1"/>
            <p:nvPr/>
          </p:nvSpPr>
          <p:spPr>
            <a:xfrm>
              <a:off x="5192281" y="2002322"/>
              <a:ext cx="1817882" cy="1443650"/>
            </a:xfrm>
            <a:prstGeom prst="rect">
              <a:avLst/>
            </a:prstGeom>
            <a:grpFill/>
          </p:spPr>
          <p:txBody>
            <a:bodyPr wrap="square" rtlCol="0" anchor="ctr">
              <a:spAutoFit/>
            </a:bodyPr>
            <a:lstStyle/>
            <a:p>
              <a:pPr algn="ctr"/>
              <a:r>
                <a:rPr lang="en-GB" sz="2800" b="1">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Kể về</a:t>
              </a:r>
            </a:p>
            <a:p>
              <a:pPr algn="ctr"/>
              <a:r>
                <a:rPr lang="en-GB" sz="2800" b="1">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 </a:t>
              </a:r>
              <a:r>
                <a:rPr lang="en-GB" sz="2800" b="1">
                  <a:solidFill>
                    <a:srgbClr val="FFFF00"/>
                  </a:solidFill>
                  <a:latin typeface="Arial" panose="020B0604020202020204" pitchFamily="34" charset="0"/>
                  <a:ea typeface="微软雅黑" panose="020B0503020204020204" pitchFamily="34" charset="-122"/>
                  <a:cs typeface="Arial" panose="020B0604020202020204" pitchFamily="34" charset="0"/>
                  <a:sym typeface="+mn-lt"/>
                </a:rPr>
                <a:t>nông thôn </a:t>
              </a:r>
              <a:r>
                <a:rPr lang="en-GB" sz="2800" b="1">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hoặc </a:t>
              </a:r>
            </a:p>
            <a:p>
              <a:pPr algn="ctr"/>
              <a:r>
                <a:rPr lang="en-GB" sz="2800" b="1">
                  <a:solidFill>
                    <a:srgbClr val="FFFF00"/>
                  </a:solidFill>
                  <a:latin typeface="Arial" panose="020B0604020202020204" pitchFamily="34" charset="0"/>
                  <a:ea typeface="微软雅黑" panose="020B0503020204020204" pitchFamily="34" charset="-122"/>
                  <a:cs typeface="Arial" panose="020B0604020202020204" pitchFamily="34" charset="0"/>
                  <a:sym typeface="+mn-lt"/>
                </a:rPr>
                <a:t>thành thị</a:t>
              </a:r>
              <a:endParaRPr lang="en-GB" sz="2800" b="1" dirty="0">
                <a:solidFill>
                  <a:srgbClr val="FFFF00"/>
                </a:solidFill>
                <a:latin typeface="Arial" panose="020B0604020202020204" pitchFamily="34" charset="0"/>
                <a:ea typeface="微软雅黑" panose="020B0503020204020204" pitchFamily="34" charset="-122"/>
                <a:cs typeface="Arial" panose="020B0604020202020204" pitchFamily="34" charset="0"/>
                <a:sym typeface="+mn-lt"/>
              </a:endParaRPr>
            </a:p>
          </p:txBody>
        </p:sp>
      </p:grpSp>
      <p:grpSp>
        <p:nvGrpSpPr>
          <p:cNvPr id="33" name="Group 36"/>
          <p:cNvGrpSpPr/>
          <p:nvPr/>
        </p:nvGrpSpPr>
        <p:grpSpPr>
          <a:xfrm>
            <a:off x="5770564" y="4912912"/>
            <a:ext cx="668547" cy="668547"/>
            <a:chOff x="5747609" y="4798389"/>
            <a:chExt cx="668547" cy="668547"/>
          </a:xfrm>
          <a:solidFill>
            <a:srgbClr val="ED8550"/>
          </a:solidFill>
        </p:grpSpPr>
        <p:sp>
          <p:nvSpPr>
            <p:cNvPr id="34" name="Freeform 102"/>
            <p:cNvSpPr>
              <a:spLocks noChangeArrowheads="1"/>
            </p:cNvSpPr>
            <p:nvPr/>
          </p:nvSpPr>
          <p:spPr bwMode="auto">
            <a:xfrm>
              <a:off x="5920080" y="5036639"/>
              <a:ext cx="298016" cy="245144"/>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grpFill/>
            <a:ln w="9525" cap="flat">
              <a:solidFill>
                <a:srgbClr val="808080"/>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7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5" name="Oval 38"/>
            <p:cNvSpPr/>
            <p:nvPr/>
          </p:nvSpPr>
          <p:spPr>
            <a:xfrm>
              <a:off x="5747609" y="4798389"/>
              <a:ext cx="668547" cy="668547"/>
            </a:xfrm>
            <a:prstGeom prst="ellips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37" name="Oval 66"/>
          <p:cNvSpPr/>
          <p:nvPr/>
        </p:nvSpPr>
        <p:spPr>
          <a:xfrm>
            <a:off x="3581379" y="3350270"/>
            <a:ext cx="668547" cy="668547"/>
          </a:xfrm>
          <a:prstGeom prst="ellipse">
            <a:avLst/>
          </a:prstGeom>
          <a:solidFill>
            <a:srgbClr val="ED855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9" name="Oval 35"/>
          <p:cNvSpPr/>
          <p:nvPr/>
        </p:nvSpPr>
        <p:spPr>
          <a:xfrm>
            <a:off x="7972938" y="3391577"/>
            <a:ext cx="668547" cy="668547"/>
          </a:xfrm>
          <a:prstGeom prst="ellipse">
            <a:avLst/>
          </a:prstGeom>
          <a:solidFill>
            <a:srgbClr val="ED855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4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 name="TextBox 1">
            <a:extLst>
              <a:ext uri="{FF2B5EF4-FFF2-40B4-BE49-F238E27FC236}">
                <a16:creationId xmlns:a16="http://schemas.microsoft.com/office/drawing/2014/main" id="{FE3653E5-C922-4F14-8829-2981C9E5F5CA}"/>
              </a:ext>
            </a:extLst>
          </p:cNvPr>
          <p:cNvSpPr txBox="1"/>
          <p:nvPr/>
        </p:nvSpPr>
        <p:spPr>
          <a:xfrm>
            <a:off x="3644953" y="3391577"/>
            <a:ext cx="539637" cy="523220"/>
          </a:xfrm>
          <a:prstGeom prst="rect">
            <a:avLst/>
          </a:prstGeom>
          <a:noFill/>
        </p:spPr>
        <p:txBody>
          <a:bodyPr wrap="square" rtlCol="0">
            <a:spAutoFit/>
          </a:bodyPr>
          <a:lstStyle/>
          <a:p>
            <a:r>
              <a:rPr lang="en-US" sz="2800">
                <a:latin typeface="Arial" panose="020B0604020202020204" pitchFamily="34" charset="0"/>
                <a:cs typeface="Arial" panose="020B0604020202020204" pitchFamily="34" charset="0"/>
              </a:rPr>
              <a:t>a)</a:t>
            </a:r>
            <a:endParaRPr lang="en-SG" sz="2800">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919804FF-2757-4D2B-ADD3-CC1A05526A2D}"/>
              </a:ext>
            </a:extLst>
          </p:cNvPr>
          <p:cNvSpPr txBox="1"/>
          <p:nvPr/>
        </p:nvSpPr>
        <p:spPr>
          <a:xfrm>
            <a:off x="4363982" y="4541155"/>
            <a:ext cx="539637" cy="523220"/>
          </a:xfrm>
          <a:prstGeom prst="rect">
            <a:avLst/>
          </a:prstGeom>
          <a:noFill/>
        </p:spPr>
        <p:txBody>
          <a:bodyPr wrap="square" rtlCol="0">
            <a:spAutoFit/>
          </a:bodyPr>
          <a:lstStyle/>
          <a:p>
            <a:r>
              <a:rPr lang="en-US" sz="2800">
                <a:solidFill>
                  <a:schemeClr val="bg1"/>
                </a:solidFill>
                <a:latin typeface="Arial" panose="020B0604020202020204" pitchFamily="34" charset="0"/>
                <a:cs typeface="Arial" panose="020B0604020202020204" pitchFamily="34" charset="0"/>
              </a:rPr>
              <a:t>b)</a:t>
            </a:r>
            <a:endParaRPr lang="en-SG" sz="2800">
              <a:solidFill>
                <a:schemeClr val="bg1"/>
              </a:solidFill>
              <a:latin typeface="Arial" panose="020B0604020202020204" pitchFamily="34" charset="0"/>
              <a:cs typeface="Arial" panose="020B0604020202020204" pitchFamily="34" charset="0"/>
            </a:endParaRPr>
          </a:p>
        </p:txBody>
      </p:sp>
      <p:sp>
        <p:nvSpPr>
          <p:cNvPr id="42" name="TextBox 41">
            <a:extLst>
              <a:ext uri="{FF2B5EF4-FFF2-40B4-BE49-F238E27FC236}">
                <a16:creationId xmlns:a16="http://schemas.microsoft.com/office/drawing/2014/main" id="{2E8E9148-2068-4560-AE53-DD97CEB3B1EF}"/>
              </a:ext>
            </a:extLst>
          </p:cNvPr>
          <p:cNvSpPr txBox="1"/>
          <p:nvPr/>
        </p:nvSpPr>
        <p:spPr>
          <a:xfrm>
            <a:off x="5871375" y="4974414"/>
            <a:ext cx="539637" cy="523220"/>
          </a:xfrm>
          <a:prstGeom prst="rect">
            <a:avLst/>
          </a:prstGeom>
          <a:noFill/>
        </p:spPr>
        <p:txBody>
          <a:bodyPr wrap="square" rtlCol="0">
            <a:spAutoFit/>
          </a:bodyPr>
          <a:lstStyle/>
          <a:p>
            <a:r>
              <a:rPr lang="en-US" sz="2800">
                <a:latin typeface="Arial" panose="020B0604020202020204" pitchFamily="34" charset="0"/>
                <a:cs typeface="Arial" panose="020B0604020202020204" pitchFamily="34" charset="0"/>
              </a:rPr>
              <a:t>c)</a:t>
            </a:r>
            <a:endParaRPr lang="en-SG" sz="2800">
              <a:latin typeface="Arial" panose="020B0604020202020204" pitchFamily="34" charset="0"/>
              <a:cs typeface="Arial" panose="020B0604020202020204" pitchFamily="34" charset="0"/>
            </a:endParaRPr>
          </a:p>
        </p:txBody>
      </p:sp>
      <p:sp>
        <p:nvSpPr>
          <p:cNvPr id="43" name="TextBox 42">
            <a:extLst>
              <a:ext uri="{FF2B5EF4-FFF2-40B4-BE49-F238E27FC236}">
                <a16:creationId xmlns:a16="http://schemas.microsoft.com/office/drawing/2014/main" id="{D6F33FBD-97F5-4DBE-B516-4947AEC102D2}"/>
              </a:ext>
            </a:extLst>
          </p:cNvPr>
          <p:cNvSpPr txBox="1"/>
          <p:nvPr/>
        </p:nvSpPr>
        <p:spPr>
          <a:xfrm>
            <a:off x="7511707" y="4481302"/>
            <a:ext cx="539637" cy="523220"/>
          </a:xfrm>
          <a:prstGeom prst="rect">
            <a:avLst/>
          </a:prstGeom>
          <a:noFill/>
        </p:spPr>
        <p:txBody>
          <a:bodyPr wrap="square" rtlCol="0">
            <a:spAutoFit/>
          </a:bodyPr>
          <a:lstStyle/>
          <a:p>
            <a:r>
              <a:rPr lang="en-US" sz="2800">
                <a:solidFill>
                  <a:schemeClr val="bg1"/>
                </a:solidFill>
                <a:latin typeface="Arial" panose="020B0604020202020204" pitchFamily="34" charset="0"/>
                <a:cs typeface="Arial" panose="020B0604020202020204" pitchFamily="34" charset="0"/>
              </a:rPr>
              <a:t>d)</a:t>
            </a:r>
            <a:endParaRPr lang="en-SG" sz="2800">
              <a:solidFill>
                <a:schemeClr val="bg1"/>
              </a:solidFill>
              <a:latin typeface="Arial" panose="020B0604020202020204" pitchFamily="34" charset="0"/>
              <a:cs typeface="Arial" panose="020B0604020202020204" pitchFamily="34" charset="0"/>
            </a:endParaRPr>
          </a:p>
        </p:txBody>
      </p:sp>
      <p:sp>
        <p:nvSpPr>
          <p:cNvPr id="44" name="TextBox 43">
            <a:extLst>
              <a:ext uri="{FF2B5EF4-FFF2-40B4-BE49-F238E27FC236}">
                <a16:creationId xmlns:a16="http://schemas.microsoft.com/office/drawing/2014/main" id="{DDBAF813-4BD9-4096-A6B3-D93D96DC85A2}"/>
              </a:ext>
            </a:extLst>
          </p:cNvPr>
          <p:cNvSpPr txBox="1"/>
          <p:nvPr/>
        </p:nvSpPr>
        <p:spPr>
          <a:xfrm>
            <a:off x="8101848" y="3440405"/>
            <a:ext cx="539637" cy="523220"/>
          </a:xfrm>
          <a:prstGeom prst="rect">
            <a:avLst/>
          </a:prstGeom>
          <a:noFill/>
        </p:spPr>
        <p:txBody>
          <a:bodyPr wrap="square" rtlCol="0">
            <a:spAutoFit/>
          </a:bodyPr>
          <a:lstStyle/>
          <a:p>
            <a:r>
              <a:rPr lang="en-US" sz="2800">
                <a:latin typeface="Arial" panose="020B0604020202020204" pitchFamily="34" charset="0"/>
                <a:cs typeface="Arial" panose="020B0604020202020204" pitchFamily="34" charset="0"/>
              </a:rPr>
              <a:t>e)</a:t>
            </a:r>
            <a:endParaRPr lang="en-SG" sz="28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4149251"/>
      </p:ext>
    </p:extLst>
  </p:cSld>
  <p:clrMapOvr>
    <a:masterClrMapping/>
  </p:clrMapOvr>
  <p:transition spd="slow" advClick="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ppt_x"/>
                                          </p:val>
                                        </p:tav>
                                        <p:tav tm="100000">
                                          <p:val>
                                            <p:strVal val="#ppt_x"/>
                                          </p:val>
                                        </p:tav>
                                      </p:tavLst>
                                    </p:anim>
                                    <p:anim calcmode="lin" valueType="num">
                                      <p:cBhvr additive="base">
                                        <p:cTn id="14" dur="10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ppt_x"/>
                                          </p:val>
                                        </p:tav>
                                        <p:tav tm="100000">
                                          <p:val>
                                            <p:strVal val="#ppt_x"/>
                                          </p:val>
                                        </p:tav>
                                      </p:tavLst>
                                    </p:anim>
                                    <p:anim calcmode="lin" valueType="num">
                                      <p:cBhvr additive="base">
                                        <p:cTn id="18" dur="10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ppt_x"/>
                                          </p:val>
                                        </p:tav>
                                        <p:tav tm="100000">
                                          <p:val>
                                            <p:strVal val="#ppt_x"/>
                                          </p:val>
                                        </p:tav>
                                      </p:tavLst>
                                    </p:anim>
                                    <p:anim calcmode="lin" valueType="num">
                                      <p:cBhvr additive="base">
                                        <p:cTn id="22" dur="10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1000" fill="hold"/>
                                        <p:tgtEl>
                                          <p:spTgt spid="12"/>
                                        </p:tgtEl>
                                        <p:attrNameLst>
                                          <p:attrName>ppt_x</p:attrName>
                                        </p:attrNameLst>
                                      </p:cBhvr>
                                      <p:tavLst>
                                        <p:tav tm="0">
                                          <p:val>
                                            <p:strVal val="#ppt_x"/>
                                          </p:val>
                                        </p:tav>
                                        <p:tav tm="100000">
                                          <p:val>
                                            <p:strVal val="#ppt_x"/>
                                          </p:val>
                                        </p:tav>
                                      </p:tavLst>
                                    </p:anim>
                                    <p:anim calcmode="lin" valueType="num">
                                      <p:cBhvr additive="base">
                                        <p:cTn id="26" dur="10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1000" fill="hold"/>
                                        <p:tgtEl>
                                          <p:spTgt spid="14"/>
                                        </p:tgtEl>
                                        <p:attrNameLst>
                                          <p:attrName>ppt_x</p:attrName>
                                        </p:attrNameLst>
                                      </p:cBhvr>
                                      <p:tavLst>
                                        <p:tav tm="0">
                                          <p:val>
                                            <p:strVal val="#ppt_x"/>
                                          </p:val>
                                        </p:tav>
                                        <p:tav tm="100000">
                                          <p:val>
                                            <p:strVal val="#ppt_x"/>
                                          </p:val>
                                        </p:tav>
                                      </p:tavLst>
                                    </p:anim>
                                    <p:anim calcmode="lin" valueType="num">
                                      <p:cBhvr additive="base">
                                        <p:cTn id="30" dur="1000" fill="hold"/>
                                        <p:tgtEl>
                                          <p:spTgt spid="14"/>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1000" fill="hold"/>
                                        <p:tgtEl>
                                          <p:spTgt spid="16"/>
                                        </p:tgtEl>
                                        <p:attrNameLst>
                                          <p:attrName>ppt_x</p:attrName>
                                        </p:attrNameLst>
                                      </p:cBhvr>
                                      <p:tavLst>
                                        <p:tav tm="0">
                                          <p:val>
                                            <p:strVal val="#ppt_x"/>
                                          </p:val>
                                        </p:tav>
                                        <p:tav tm="100000">
                                          <p:val>
                                            <p:strVal val="#ppt_x"/>
                                          </p:val>
                                        </p:tav>
                                      </p:tavLst>
                                    </p:anim>
                                    <p:anim calcmode="lin" valueType="num">
                                      <p:cBhvr additive="base">
                                        <p:cTn id="34" dur="1000" fill="hold"/>
                                        <p:tgtEl>
                                          <p:spTgt spid="1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1000" fill="hold"/>
                                        <p:tgtEl>
                                          <p:spTgt spid="18"/>
                                        </p:tgtEl>
                                        <p:attrNameLst>
                                          <p:attrName>ppt_x</p:attrName>
                                        </p:attrNameLst>
                                      </p:cBhvr>
                                      <p:tavLst>
                                        <p:tav tm="0">
                                          <p:val>
                                            <p:strVal val="#ppt_x"/>
                                          </p:val>
                                        </p:tav>
                                        <p:tav tm="100000">
                                          <p:val>
                                            <p:strVal val="#ppt_x"/>
                                          </p:val>
                                        </p:tav>
                                      </p:tavLst>
                                    </p:anim>
                                    <p:anim calcmode="lin" valueType="num">
                                      <p:cBhvr additive="base">
                                        <p:cTn id="38" dur="1000" fill="hold"/>
                                        <p:tgtEl>
                                          <p:spTgt spid="1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1000" fill="hold"/>
                                        <p:tgtEl>
                                          <p:spTgt spid="20"/>
                                        </p:tgtEl>
                                        <p:attrNameLst>
                                          <p:attrName>ppt_x</p:attrName>
                                        </p:attrNameLst>
                                      </p:cBhvr>
                                      <p:tavLst>
                                        <p:tav tm="0">
                                          <p:val>
                                            <p:strVal val="#ppt_x"/>
                                          </p:val>
                                        </p:tav>
                                        <p:tav tm="100000">
                                          <p:val>
                                            <p:strVal val="#ppt_x"/>
                                          </p:val>
                                        </p:tav>
                                      </p:tavLst>
                                    </p:anim>
                                    <p:anim calcmode="lin" valueType="num">
                                      <p:cBhvr additive="base">
                                        <p:cTn id="42" dur="1000" fill="hold"/>
                                        <p:tgtEl>
                                          <p:spTgt spid="2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1000" fill="hold"/>
                                        <p:tgtEl>
                                          <p:spTgt spid="25"/>
                                        </p:tgtEl>
                                        <p:attrNameLst>
                                          <p:attrName>ppt_x</p:attrName>
                                        </p:attrNameLst>
                                      </p:cBhvr>
                                      <p:tavLst>
                                        <p:tav tm="0">
                                          <p:val>
                                            <p:strVal val="#ppt_x"/>
                                          </p:val>
                                        </p:tav>
                                        <p:tav tm="100000">
                                          <p:val>
                                            <p:strVal val="#ppt_x"/>
                                          </p:val>
                                        </p:tav>
                                      </p:tavLst>
                                    </p:anim>
                                    <p:anim calcmode="lin" valueType="num">
                                      <p:cBhvr additive="base">
                                        <p:cTn id="46" dur="1000" fill="hold"/>
                                        <p:tgtEl>
                                          <p:spTgt spid="25"/>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1000" fill="hold"/>
                                        <p:tgtEl>
                                          <p:spTgt spid="27"/>
                                        </p:tgtEl>
                                        <p:attrNameLst>
                                          <p:attrName>ppt_x</p:attrName>
                                        </p:attrNameLst>
                                      </p:cBhvr>
                                      <p:tavLst>
                                        <p:tav tm="0">
                                          <p:val>
                                            <p:strVal val="#ppt_x"/>
                                          </p:val>
                                        </p:tav>
                                        <p:tav tm="100000">
                                          <p:val>
                                            <p:strVal val="#ppt_x"/>
                                          </p:val>
                                        </p:tav>
                                      </p:tavLst>
                                    </p:anim>
                                    <p:anim calcmode="lin" valueType="num">
                                      <p:cBhvr additive="base">
                                        <p:cTn id="50" dur="10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1000" fill="hold"/>
                                        <p:tgtEl>
                                          <p:spTgt spid="28"/>
                                        </p:tgtEl>
                                        <p:attrNameLst>
                                          <p:attrName>ppt_x</p:attrName>
                                        </p:attrNameLst>
                                      </p:cBhvr>
                                      <p:tavLst>
                                        <p:tav tm="0">
                                          <p:val>
                                            <p:strVal val="#ppt_x"/>
                                          </p:val>
                                        </p:tav>
                                        <p:tav tm="100000">
                                          <p:val>
                                            <p:strVal val="#ppt_x"/>
                                          </p:val>
                                        </p:tav>
                                      </p:tavLst>
                                    </p:anim>
                                    <p:anim calcmode="lin" valueType="num">
                                      <p:cBhvr additive="base">
                                        <p:cTn id="54" dur="10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1000" fill="hold"/>
                                        <p:tgtEl>
                                          <p:spTgt spid="29"/>
                                        </p:tgtEl>
                                        <p:attrNameLst>
                                          <p:attrName>ppt_x</p:attrName>
                                        </p:attrNameLst>
                                      </p:cBhvr>
                                      <p:tavLst>
                                        <p:tav tm="0">
                                          <p:val>
                                            <p:strVal val="#ppt_x"/>
                                          </p:val>
                                        </p:tav>
                                        <p:tav tm="100000">
                                          <p:val>
                                            <p:strVal val="#ppt_x"/>
                                          </p:val>
                                        </p:tav>
                                      </p:tavLst>
                                    </p:anim>
                                    <p:anim calcmode="lin" valueType="num">
                                      <p:cBhvr additive="base">
                                        <p:cTn id="58" dur="1000" fill="hold"/>
                                        <p:tgtEl>
                                          <p:spTgt spid="29"/>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1000" fill="hold"/>
                                        <p:tgtEl>
                                          <p:spTgt spid="30"/>
                                        </p:tgtEl>
                                        <p:attrNameLst>
                                          <p:attrName>ppt_x</p:attrName>
                                        </p:attrNameLst>
                                      </p:cBhvr>
                                      <p:tavLst>
                                        <p:tav tm="0">
                                          <p:val>
                                            <p:strVal val="#ppt_x"/>
                                          </p:val>
                                        </p:tav>
                                        <p:tav tm="100000">
                                          <p:val>
                                            <p:strVal val="#ppt_x"/>
                                          </p:val>
                                        </p:tav>
                                      </p:tavLst>
                                    </p:anim>
                                    <p:anim calcmode="lin" valueType="num">
                                      <p:cBhvr additive="base">
                                        <p:cTn id="62" dur="1000" fill="hold"/>
                                        <p:tgtEl>
                                          <p:spTgt spid="30"/>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1000" fill="hold"/>
                                        <p:tgtEl>
                                          <p:spTgt spid="33"/>
                                        </p:tgtEl>
                                        <p:attrNameLst>
                                          <p:attrName>ppt_x</p:attrName>
                                        </p:attrNameLst>
                                      </p:cBhvr>
                                      <p:tavLst>
                                        <p:tav tm="0">
                                          <p:val>
                                            <p:strVal val="#ppt_x"/>
                                          </p:val>
                                        </p:tav>
                                        <p:tav tm="100000">
                                          <p:val>
                                            <p:strVal val="#ppt_x"/>
                                          </p:val>
                                        </p:tav>
                                      </p:tavLst>
                                    </p:anim>
                                    <p:anim calcmode="lin" valueType="num">
                                      <p:cBhvr additive="base">
                                        <p:cTn id="66" dur="1000" fill="hold"/>
                                        <p:tgtEl>
                                          <p:spTgt spid="33"/>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1000" fill="hold"/>
                                        <p:tgtEl>
                                          <p:spTgt spid="37"/>
                                        </p:tgtEl>
                                        <p:attrNameLst>
                                          <p:attrName>ppt_x</p:attrName>
                                        </p:attrNameLst>
                                      </p:cBhvr>
                                      <p:tavLst>
                                        <p:tav tm="0">
                                          <p:val>
                                            <p:strVal val="#ppt_x"/>
                                          </p:val>
                                        </p:tav>
                                        <p:tav tm="100000">
                                          <p:val>
                                            <p:strVal val="#ppt_x"/>
                                          </p:val>
                                        </p:tav>
                                      </p:tavLst>
                                    </p:anim>
                                    <p:anim calcmode="lin" valueType="num">
                                      <p:cBhvr additive="base">
                                        <p:cTn id="70" dur="1000" fill="hold"/>
                                        <p:tgtEl>
                                          <p:spTgt spid="37"/>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1000" fill="hold"/>
                                        <p:tgtEl>
                                          <p:spTgt spid="39"/>
                                        </p:tgtEl>
                                        <p:attrNameLst>
                                          <p:attrName>ppt_x</p:attrName>
                                        </p:attrNameLst>
                                      </p:cBhvr>
                                      <p:tavLst>
                                        <p:tav tm="0">
                                          <p:val>
                                            <p:strVal val="#ppt_x"/>
                                          </p:val>
                                        </p:tav>
                                        <p:tav tm="100000">
                                          <p:val>
                                            <p:strVal val="#ppt_x"/>
                                          </p:val>
                                        </p:tav>
                                      </p:tavLst>
                                    </p:anim>
                                    <p:anim calcmode="lin" valueType="num">
                                      <p:cBhvr additive="base">
                                        <p:cTn id="74" dur="1000" fill="hold"/>
                                        <p:tgtEl>
                                          <p:spTgt spid="39"/>
                                        </p:tgtEl>
                                        <p:attrNameLst>
                                          <p:attrName>ppt_y</p:attrName>
                                        </p:attrNameLst>
                                      </p:cBhvr>
                                      <p:tavLst>
                                        <p:tav tm="0">
                                          <p:val>
                                            <p:strVal val="1+#ppt_h/2"/>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fade">
                                      <p:cBhvr>
                                        <p:cTn id="77" dur="1000"/>
                                        <p:tgtEl>
                                          <p:spTgt spid="2"/>
                                        </p:tgtEl>
                                      </p:cBhvr>
                                    </p:animEffect>
                                    <p:anim calcmode="lin" valueType="num">
                                      <p:cBhvr>
                                        <p:cTn id="78" dur="1000" fill="hold"/>
                                        <p:tgtEl>
                                          <p:spTgt spid="2"/>
                                        </p:tgtEl>
                                        <p:attrNameLst>
                                          <p:attrName>ppt_x</p:attrName>
                                        </p:attrNameLst>
                                      </p:cBhvr>
                                      <p:tavLst>
                                        <p:tav tm="0">
                                          <p:val>
                                            <p:strVal val="#ppt_x"/>
                                          </p:val>
                                        </p:tav>
                                        <p:tav tm="100000">
                                          <p:val>
                                            <p:strVal val="#ppt_x"/>
                                          </p:val>
                                        </p:tav>
                                      </p:tavLst>
                                    </p:anim>
                                    <p:anim calcmode="lin" valueType="num">
                                      <p:cBhvr>
                                        <p:cTn id="79" dur="1000" fill="hold"/>
                                        <p:tgtEl>
                                          <p:spTgt spid="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1000"/>
                                        <p:tgtEl>
                                          <p:spTgt spid="41"/>
                                        </p:tgtEl>
                                      </p:cBhvr>
                                    </p:animEffect>
                                    <p:anim calcmode="lin" valueType="num">
                                      <p:cBhvr>
                                        <p:cTn id="83" dur="1000" fill="hold"/>
                                        <p:tgtEl>
                                          <p:spTgt spid="41"/>
                                        </p:tgtEl>
                                        <p:attrNameLst>
                                          <p:attrName>ppt_x</p:attrName>
                                        </p:attrNameLst>
                                      </p:cBhvr>
                                      <p:tavLst>
                                        <p:tav tm="0">
                                          <p:val>
                                            <p:strVal val="#ppt_x"/>
                                          </p:val>
                                        </p:tav>
                                        <p:tav tm="100000">
                                          <p:val>
                                            <p:strVal val="#ppt_x"/>
                                          </p:val>
                                        </p:tav>
                                      </p:tavLst>
                                    </p:anim>
                                    <p:anim calcmode="lin" valueType="num">
                                      <p:cBhvr>
                                        <p:cTn id="84" dur="1000" fill="hold"/>
                                        <p:tgtEl>
                                          <p:spTgt spid="4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fade">
                                      <p:cBhvr>
                                        <p:cTn id="87" dur="1000"/>
                                        <p:tgtEl>
                                          <p:spTgt spid="42"/>
                                        </p:tgtEl>
                                      </p:cBhvr>
                                    </p:animEffect>
                                    <p:anim calcmode="lin" valueType="num">
                                      <p:cBhvr>
                                        <p:cTn id="88" dur="1000" fill="hold"/>
                                        <p:tgtEl>
                                          <p:spTgt spid="42"/>
                                        </p:tgtEl>
                                        <p:attrNameLst>
                                          <p:attrName>ppt_x</p:attrName>
                                        </p:attrNameLst>
                                      </p:cBhvr>
                                      <p:tavLst>
                                        <p:tav tm="0">
                                          <p:val>
                                            <p:strVal val="#ppt_x"/>
                                          </p:val>
                                        </p:tav>
                                        <p:tav tm="100000">
                                          <p:val>
                                            <p:strVal val="#ppt_x"/>
                                          </p:val>
                                        </p:tav>
                                      </p:tavLst>
                                    </p:anim>
                                    <p:anim calcmode="lin" valueType="num">
                                      <p:cBhvr>
                                        <p:cTn id="89" dur="1000" fill="hold"/>
                                        <p:tgtEl>
                                          <p:spTgt spid="4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1000"/>
                                        <p:tgtEl>
                                          <p:spTgt spid="43"/>
                                        </p:tgtEl>
                                      </p:cBhvr>
                                    </p:animEffect>
                                    <p:anim calcmode="lin" valueType="num">
                                      <p:cBhvr>
                                        <p:cTn id="93" dur="1000" fill="hold"/>
                                        <p:tgtEl>
                                          <p:spTgt spid="43"/>
                                        </p:tgtEl>
                                        <p:attrNameLst>
                                          <p:attrName>ppt_x</p:attrName>
                                        </p:attrNameLst>
                                      </p:cBhvr>
                                      <p:tavLst>
                                        <p:tav tm="0">
                                          <p:val>
                                            <p:strVal val="#ppt_x"/>
                                          </p:val>
                                        </p:tav>
                                        <p:tav tm="100000">
                                          <p:val>
                                            <p:strVal val="#ppt_x"/>
                                          </p:val>
                                        </p:tav>
                                      </p:tavLst>
                                    </p:anim>
                                    <p:anim calcmode="lin" valueType="num">
                                      <p:cBhvr>
                                        <p:cTn id="94" dur="1000" fill="hold"/>
                                        <p:tgtEl>
                                          <p:spTgt spid="4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fade">
                                      <p:cBhvr>
                                        <p:cTn id="97" dur="1000"/>
                                        <p:tgtEl>
                                          <p:spTgt spid="44"/>
                                        </p:tgtEl>
                                      </p:cBhvr>
                                    </p:animEffect>
                                    <p:anim calcmode="lin" valueType="num">
                                      <p:cBhvr>
                                        <p:cTn id="98" dur="1000" fill="hold"/>
                                        <p:tgtEl>
                                          <p:spTgt spid="44"/>
                                        </p:tgtEl>
                                        <p:attrNameLst>
                                          <p:attrName>ppt_x</p:attrName>
                                        </p:attrNameLst>
                                      </p:cBhvr>
                                      <p:tavLst>
                                        <p:tav tm="0">
                                          <p:val>
                                            <p:strVal val="#ppt_x"/>
                                          </p:val>
                                        </p:tav>
                                        <p:tav tm="100000">
                                          <p:val>
                                            <p:strVal val="#ppt_x"/>
                                          </p:val>
                                        </p:tav>
                                      </p:tavLst>
                                    </p:anim>
                                    <p:anim calcmode="lin" valueType="num">
                                      <p:cBhvr>
                                        <p:cTn id="9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4" grpId="0"/>
      <p:bldP spid="16" grpId="0"/>
      <p:bldP spid="18" grpId="0"/>
      <p:bldP spid="20" grpId="0" animBg="1"/>
      <p:bldP spid="25" grpId="0" animBg="1"/>
      <p:bldP spid="37" grpId="0" animBg="1"/>
      <p:bldP spid="39" grpId="0" animBg="1"/>
      <p:bldP spid="2" grpId="0"/>
      <p:bldP spid="41" grpId="0"/>
      <p:bldP spid="42" grpId="0"/>
      <p:bldP spid="43" grpId="0"/>
      <p:bldP spid="4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 name="ISPRING_PRESENTATION_TITLE" val="商务ppt"/>
  <p:tag name="INKNOELEADERBOARD" val="146046332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2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Chủ đề của Office">
  <a:themeElements>
    <a:clrScheme name="Văn phòng">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Văn phòng">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Văn phòng">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themeOverride>
</file>

<file path=ppt/theme/themeOverride2.xml><?xml version="1.0" encoding="utf-8"?>
<a:themeOverride xmlns:a="http://schemas.openxmlformats.org/drawingml/2006/main">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themeOverride>
</file>

<file path=ppt/theme/themeOverride3.xml><?xml version="1.0" encoding="utf-8"?>
<a:themeOverride xmlns:a="http://schemas.openxmlformats.org/drawingml/2006/main">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themeOverride>
</file>

<file path=ppt/theme/themeOverride4.xml><?xml version="1.0" encoding="utf-8"?>
<a:themeOverride xmlns:a="http://schemas.openxmlformats.org/drawingml/2006/main">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themeOverride>
</file>

<file path=ppt/theme/themeOverride5.xml><?xml version="1.0" encoding="utf-8"?>
<a:themeOverride xmlns:a="http://schemas.openxmlformats.org/drawingml/2006/main">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themeOverride>
</file>

<file path=ppt/theme/themeOverride6.xml><?xml version="1.0" encoding="utf-8"?>
<a:themeOverride xmlns:a="http://schemas.openxmlformats.org/drawingml/2006/main">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themeOverride>
</file>

<file path=ppt/theme/themeOverride7.xml><?xml version="1.0" encoding="utf-8"?>
<a:themeOverride xmlns:a="http://schemas.openxmlformats.org/drawingml/2006/main">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themeOverride>
</file>

<file path=docProps/app.xml><?xml version="1.0" encoding="utf-8"?>
<Properties xmlns="http://schemas.openxmlformats.org/officeDocument/2006/extended-properties" xmlns:vt="http://schemas.openxmlformats.org/officeDocument/2006/docPropsVTypes">
  <TotalTime>6628</TotalTime>
  <Words>898</Words>
  <Application>Microsoft Office PowerPoint</Application>
  <PresentationFormat>Custom</PresentationFormat>
  <Paragraphs>155</Paragraphs>
  <Slides>25</Slides>
  <Notes>14</Notes>
  <HiddenSlides>0</HiddenSlides>
  <MMClips>0</MMClips>
  <ScaleCrop>false</ScaleCrop>
  <HeadingPairs>
    <vt:vector size="6" baseType="variant">
      <vt:variant>
        <vt:lpstr>Fonts Used</vt:lpstr>
      </vt:variant>
      <vt:variant>
        <vt:i4>21</vt:i4>
      </vt:variant>
      <vt:variant>
        <vt:lpstr>Theme</vt:lpstr>
      </vt:variant>
      <vt:variant>
        <vt:i4>12</vt:i4>
      </vt:variant>
      <vt:variant>
        <vt:lpstr>Slide Titles</vt:lpstr>
      </vt:variant>
      <vt:variant>
        <vt:i4>25</vt:i4>
      </vt:variant>
    </vt:vector>
  </HeadingPairs>
  <TitlesOfParts>
    <vt:vector size="58" baseType="lpstr">
      <vt:lpstr>微软雅黑</vt:lpstr>
      <vt:lpstr>宋体</vt:lpstr>
      <vt:lpstr>.VnHelvetInsH</vt:lpstr>
      <vt:lpstr>.VnTime</vt:lpstr>
      <vt:lpstr>Arial</vt:lpstr>
      <vt:lpstr>Calibri</vt:lpstr>
      <vt:lpstr>等线</vt:lpstr>
      <vt:lpstr>等线 Light</vt:lpstr>
      <vt:lpstr>HP001 5 hàng</vt:lpstr>
      <vt:lpstr>Impact</vt:lpstr>
      <vt:lpstr>ITC Avant Garde Std Bk</vt:lpstr>
      <vt:lpstr>LiHei Pro</vt:lpstr>
      <vt:lpstr>Open Sans Extrabold</vt:lpstr>
      <vt:lpstr>Signika</vt:lpstr>
      <vt:lpstr>华文新魏</vt:lpstr>
      <vt:lpstr>Tahoma</vt:lpstr>
      <vt:lpstr>Times New Roman</vt:lpstr>
      <vt:lpstr>Wingdings 2</vt:lpstr>
      <vt:lpstr>华康海报体W12(P)</vt:lpstr>
      <vt:lpstr>站酷快乐体2016修订版</vt:lpstr>
      <vt:lpstr>迷你简汉真广标</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2_Default Design</vt:lpstr>
      <vt:lpstr>Chủ đề của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1. Kể đúng trọng tâm, đủ các phần. 2. Diễn đạt rõ ràng, dùng từ, đặt câu đúng. Lời kể tự nhiên. 3. Liên kết ý chặt chẽ, lời văn có hình ảnh,   có cảm xúc.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cp:lastModifiedBy>
  <cp:revision>3441</cp:revision>
  <dcterms:created xsi:type="dcterms:W3CDTF">2015-12-01T09:06:39Z</dcterms:created>
  <dcterms:modified xsi:type="dcterms:W3CDTF">2021-12-24T04:04:16Z</dcterms:modified>
</cp:coreProperties>
</file>