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90" r:id="rId2"/>
    <p:sldId id="291" r:id="rId3"/>
    <p:sldId id="292" r:id="rId4"/>
    <p:sldId id="396" r:id="rId5"/>
    <p:sldId id="400" r:id="rId6"/>
    <p:sldId id="402" r:id="rId7"/>
    <p:sldId id="286" r:id="rId8"/>
    <p:sldId id="284" r:id="rId9"/>
    <p:sldId id="309" r:id="rId10"/>
    <p:sldId id="403" r:id="rId11"/>
    <p:sldId id="308" r:id="rId12"/>
    <p:sldId id="405" r:id="rId13"/>
    <p:sldId id="397" r:id="rId14"/>
    <p:sldId id="318" r:id="rId15"/>
    <p:sldId id="407" r:id="rId16"/>
    <p:sldId id="323" r:id="rId17"/>
    <p:sldId id="410" r:id="rId18"/>
    <p:sldId id="399" r:id="rId19"/>
    <p:sldId id="404" r:id="rId20"/>
    <p:sldId id="406" r:id="rId21"/>
    <p:sldId id="412" r:id="rId22"/>
    <p:sldId id="408" r:id="rId23"/>
    <p:sldId id="409" r:id="rId24"/>
    <p:sldId id="413" r:id="rId25"/>
    <p:sldId id="333" r:id="rId26"/>
    <p:sldId id="414" r:id="rId27"/>
    <p:sldId id="379" r:id="rId28"/>
    <p:sldId id="385" r:id="rId29"/>
    <p:sldId id="380" r:id="rId30"/>
    <p:sldId id="382" r:id="rId31"/>
    <p:sldId id="419" r:id="rId32"/>
    <p:sldId id="381" r:id="rId33"/>
    <p:sldId id="383" r:id="rId34"/>
    <p:sldId id="384" r:id="rId35"/>
    <p:sldId id="263" r:id="rId36"/>
    <p:sldId id="415" r:id="rId37"/>
    <p:sldId id="418" r:id="rId38"/>
    <p:sldId id="420" r:id="rId39"/>
    <p:sldId id="417" r:id="rId40"/>
    <p:sldId id="344" r:id="rId41"/>
    <p:sldId id="375" r:id="rId42"/>
    <p:sldId id="374" r:id="rId43"/>
    <p:sldId id="377" r:id="rId44"/>
    <p:sldId id="278" r:id="rId45"/>
    <p:sldId id="422" r:id="rId46"/>
    <p:sldId id="391" r:id="rId47"/>
    <p:sldId id="312" r:id="rId48"/>
    <p:sldId id="423" r:id="rId49"/>
    <p:sldId id="424" r:id="rId50"/>
  </p:sldIdLst>
  <p:sldSz cx="9144000" cy="5143500" type="screen16x9"/>
  <p:notesSz cx="6858000" cy="9144000"/>
  <p:custDataLst>
    <p:tags r:id="rId5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B6BD"/>
    <a:srgbClr val="FFDD43"/>
    <a:srgbClr val="FF4C60"/>
    <a:srgbClr val="ACD94C"/>
    <a:srgbClr val="274991"/>
    <a:srgbClr val="7CA82A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6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0C85-127C-4F0F-82BE-3FBF6956F1D3}" type="doc">
      <dgm:prSet loTypeId="urn:microsoft.com/office/officeart/2005/8/layout/hProcess3" loCatId="process" qsTypeId="urn:microsoft.com/office/officeart/2005/8/quickstyle/3d3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38A66252-BEFB-41AD-A81F-38BEF2E97AF2}">
      <dgm:prSet custT="1"/>
      <dgm:spPr/>
      <dgm:t>
        <a:bodyPr/>
        <a:lstStyle/>
        <a:p>
          <a:pPr rtl="0"/>
          <a:r>
            <a:rPr lang="en-US" sz="3200" b="1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Thi</a:t>
          </a:r>
          <a:r>
            <a:rPr lang="en-US" sz="3200" b="1" i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đọc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D9BF09-F015-4566-AF16-8289B02AB779}" type="parTrans" cxnId="{5B52F07F-F4BC-45B3-9EC8-12B546A5E4BD}">
      <dgm:prSet/>
      <dgm:spPr/>
      <dgm:t>
        <a:bodyPr/>
        <a:lstStyle/>
        <a:p>
          <a:endParaRPr lang="en-US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E219A2-5039-4654-9CED-541311519F0B}" type="sibTrans" cxnId="{5B52F07F-F4BC-45B3-9EC8-12B546A5E4BD}">
      <dgm:prSet/>
      <dgm:spPr/>
      <dgm:t>
        <a:bodyPr/>
        <a:lstStyle/>
        <a:p>
          <a:endParaRPr lang="en-US" sz="32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1A0166-DD79-4D9B-BFAD-13874FCBB7CF}" type="pres">
      <dgm:prSet presAssocID="{470E0C85-127C-4F0F-82BE-3FBF6956F1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A3CD49-40BB-483C-AF07-BE28A20D19C4}" type="pres">
      <dgm:prSet presAssocID="{470E0C85-127C-4F0F-82BE-3FBF6956F1D3}" presName="dummy" presStyleCnt="0"/>
      <dgm:spPr/>
    </dgm:pt>
    <dgm:pt modelId="{03F5DD0E-D1AD-4A37-9C2B-2853091D4D37}" type="pres">
      <dgm:prSet presAssocID="{470E0C85-127C-4F0F-82BE-3FBF6956F1D3}" presName="linH" presStyleCnt="0"/>
      <dgm:spPr/>
    </dgm:pt>
    <dgm:pt modelId="{C7A6E1E0-4B5F-4B0F-AC41-A4B8BCB0DAF2}" type="pres">
      <dgm:prSet presAssocID="{470E0C85-127C-4F0F-82BE-3FBF6956F1D3}" presName="padding1" presStyleCnt="0"/>
      <dgm:spPr/>
    </dgm:pt>
    <dgm:pt modelId="{01D8D6B3-A838-4BEE-813F-AE019D110B9D}" type="pres">
      <dgm:prSet presAssocID="{38A66252-BEFB-41AD-A81F-38BEF2E97AF2}" presName="linV" presStyleCnt="0"/>
      <dgm:spPr/>
    </dgm:pt>
    <dgm:pt modelId="{92873729-1ED9-416F-96D4-6540663332F8}" type="pres">
      <dgm:prSet presAssocID="{38A66252-BEFB-41AD-A81F-38BEF2E97AF2}" presName="spVertical1" presStyleCnt="0"/>
      <dgm:spPr/>
    </dgm:pt>
    <dgm:pt modelId="{6C000727-CB13-46F9-BF03-F43DB23D1A10}" type="pres">
      <dgm:prSet presAssocID="{38A66252-BEFB-41AD-A81F-38BEF2E97AF2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06A185-24C8-4315-A4A8-B7B63BDD7623}" type="pres">
      <dgm:prSet presAssocID="{38A66252-BEFB-41AD-A81F-38BEF2E97AF2}" presName="spVertical2" presStyleCnt="0"/>
      <dgm:spPr/>
    </dgm:pt>
    <dgm:pt modelId="{52D0F6B0-E727-4959-BFAB-E780D860D272}" type="pres">
      <dgm:prSet presAssocID="{38A66252-BEFB-41AD-A81F-38BEF2E97AF2}" presName="spVertical3" presStyleCnt="0"/>
      <dgm:spPr/>
    </dgm:pt>
    <dgm:pt modelId="{79F6EC5D-1CBC-4E91-88DD-8CF62E58D256}" type="pres">
      <dgm:prSet presAssocID="{470E0C85-127C-4F0F-82BE-3FBF6956F1D3}" presName="padding2" presStyleCnt="0"/>
      <dgm:spPr/>
    </dgm:pt>
    <dgm:pt modelId="{6D91F1C8-8E27-4257-9C13-3748E7BC61B5}" type="pres">
      <dgm:prSet presAssocID="{470E0C85-127C-4F0F-82BE-3FBF6956F1D3}" presName="negArrow" presStyleCnt="0"/>
      <dgm:spPr/>
    </dgm:pt>
    <dgm:pt modelId="{FBD6C45D-55E5-4EE3-A26F-A3DAD38A0C9C}" type="pres">
      <dgm:prSet presAssocID="{470E0C85-127C-4F0F-82BE-3FBF6956F1D3}" presName="backgroundArrow" presStyleLbl="node1" presStyleIdx="0" presStyleCnt="1"/>
      <dgm:spPr/>
    </dgm:pt>
  </dgm:ptLst>
  <dgm:cxnLst>
    <dgm:cxn modelId="{D9F85408-8F2E-455A-B387-0C58AC0E8ABB}" type="presOf" srcId="{38A66252-BEFB-41AD-A81F-38BEF2E97AF2}" destId="{6C000727-CB13-46F9-BF03-F43DB23D1A10}" srcOrd="0" destOrd="0" presId="urn:microsoft.com/office/officeart/2005/8/layout/hProcess3"/>
    <dgm:cxn modelId="{5B52F07F-F4BC-45B3-9EC8-12B546A5E4BD}" srcId="{470E0C85-127C-4F0F-82BE-3FBF6956F1D3}" destId="{38A66252-BEFB-41AD-A81F-38BEF2E97AF2}" srcOrd="0" destOrd="0" parTransId="{1ED9BF09-F015-4566-AF16-8289B02AB779}" sibTransId="{2FE219A2-5039-4654-9CED-541311519F0B}"/>
    <dgm:cxn modelId="{F901566C-EF8B-4E5B-B7CC-5210F0544E7F}" type="presOf" srcId="{470E0C85-127C-4F0F-82BE-3FBF6956F1D3}" destId="{D21A0166-DD79-4D9B-BFAD-13874FCBB7CF}" srcOrd="0" destOrd="0" presId="urn:microsoft.com/office/officeart/2005/8/layout/hProcess3"/>
    <dgm:cxn modelId="{F65888E5-A4FC-447F-9D66-1951BCA61EEF}" type="presParOf" srcId="{D21A0166-DD79-4D9B-BFAD-13874FCBB7CF}" destId="{54A3CD49-40BB-483C-AF07-BE28A20D19C4}" srcOrd="0" destOrd="0" presId="urn:microsoft.com/office/officeart/2005/8/layout/hProcess3"/>
    <dgm:cxn modelId="{9B09DEF7-0BE7-425F-9A92-35FC57E72BFF}" type="presParOf" srcId="{D21A0166-DD79-4D9B-BFAD-13874FCBB7CF}" destId="{03F5DD0E-D1AD-4A37-9C2B-2853091D4D37}" srcOrd="1" destOrd="0" presId="urn:microsoft.com/office/officeart/2005/8/layout/hProcess3"/>
    <dgm:cxn modelId="{6FE312D3-3501-4A98-B5EE-2351C95A841C}" type="presParOf" srcId="{03F5DD0E-D1AD-4A37-9C2B-2853091D4D37}" destId="{C7A6E1E0-4B5F-4B0F-AC41-A4B8BCB0DAF2}" srcOrd="0" destOrd="0" presId="urn:microsoft.com/office/officeart/2005/8/layout/hProcess3"/>
    <dgm:cxn modelId="{A026CB2F-A8EE-4BF8-BAD8-944E593BCCE3}" type="presParOf" srcId="{03F5DD0E-D1AD-4A37-9C2B-2853091D4D37}" destId="{01D8D6B3-A838-4BEE-813F-AE019D110B9D}" srcOrd="1" destOrd="0" presId="urn:microsoft.com/office/officeart/2005/8/layout/hProcess3"/>
    <dgm:cxn modelId="{3EB63AEE-EF67-4F1F-99FE-3B6094819C9D}" type="presParOf" srcId="{01D8D6B3-A838-4BEE-813F-AE019D110B9D}" destId="{92873729-1ED9-416F-96D4-6540663332F8}" srcOrd="0" destOrd="0" presId="urn:microsoft.com/office/officeart/2005/8/layout/hProcess3"/>
    <dgm:cxn modelId="{6BA6FFAE-478C-4DD6-9DCC-75AF92F2D854}" type="presParOf" srcId="{01D8D6B3-A838-4BEE-813F-AE019D110B9D}" destId="{6C000727-CB13-46F9-BF03-F43DB23D1A10}" srcOrd="1" destOrd="0" presId="urn:microsoft.com/office/officeart/2005/8/layout/hProcess3"/>
    <dgm:cxn modelId="{45352E52-AA9F-4601-8474-69BAA04D199E}" type="presParOf" srcId="{01D8D6B3-A838-4BEE-813F-AE019D110B9D}" destId="{4206A185-24C8-4315-A4A8-B7B63BDD7623}" srcOrd="2" destOrd="0" presId="urn:microsoft.com/office/officeart/2005/8/layout/hProcess3"/>
    <dgm:cxn modelId="{8192F623-FCFA-4CB4-9B45-CFF9A240DEAC}" type="presParOf" srcId="{01D8D6B3-A838-4BEE-813F-AE019D110B9D}" destId="{52D0F6B0-E727-4959-BFAB-E780D860D272}" srcOrd="3" destOrd="0" presId="urn:microsoft.com/office/officeart/2005/8/layout/hProcess3"/>
    <dgm:cxn modelId="{219099E4-E0FD-4124-AB77-ACF6A770C2D1}" type="presParOf" srcId="{03F5DD0E-D1AD-4A37-9C2B-2853091D4D37}" destId="{79F6EC5D-1CBC-4E91-88DD-8CF62E58D256}" srcOrd="2" destOrd="0" presId="urn:microsoft.com/office/officeart/2005/8/layout/hProcess3"/>
    <dgm:cxn modelId="{729C08F4-0A2D-4A22-B84A-56078472F16B}" type="presParOf" srcId="{03F5DD0E-D1AD-4A37-9C2B-2853091D4D37}" destId="{6D91F1C8-8E27-4257-9C13-3748E7BC61B5}" srcOrd="3" destOrd="0" presId="urn:microsoft.com/office/officeart/2005/8/layout/hProcess3"/>
    <dgm:cxn modelId="{8FC222E6-DC8A-4182-ABB3-62D1204FD151}" type="presParOf" srcId="{03F5DD0E-D1AD-4A37-9C2B-2853091D4D37}" destId="{FBD6C45D-55E5-4EE3-A26F-A3DAD38A0C9C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1F2789-8087-462B-ABA8-E0441E7FB6A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F26FC8-91D7-4F1B-A203-F4BB9E89DBCA}">
      <dgm:prSet phldrT="[Text]" custT="1"/>
      <dgm:spPr/>
      <dgm:t>
        <a:bodyPr/>
        <a:lstStyle/>
        <a:p>
          <a:r>
            <a:rPr lang="en-US" sz="32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Tiêu</a:t>
          </a:r>
          <a:r>
            <a:rPr lang="en-US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chí</a:t>
          </a:r>
          <a:r>
            <a:rPr lang="en-US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đánh</a:t>
          </a:r>
          <a:r>
            <a:rPr lang="en-US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giá</a:t>
          </a:r>
          <a:endParaRPr lang="en-US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0D73A8-CECE-43F5-922B-C0D0366C8197}" type="parTrans" cxnId="{197F41D7-6FD2-4B7F-8D67-7DFCD3FDF2C6}">
      <dgm:prSet/>
      <dgm:spPr/>
      <dgm:t>
        <a:bodyPr/>
        <a:lstStyle/>
        <a:p>
          <a:endParaRPr lang="en-US"/>
        </a:p>
      </dgm:t>
    </dgm:pt>
    <dgm:pt modelId="{8C6E2C93-5ED2-4115-8970-9B976B805237}" type="sibTrans" cxnId="{197F41D7-6FD2-4B7F-8D67-7DFCD3FDF2C6}">
      <dgm:prSet/>
      <dgm:spPr/>
      <dgm:t>
        <a:bodyPr/>
        <a:lstStyle/>
        <a:p>
          <a:endParaRPr lang="en-US"/>
        </a:p>
      </dgm:t>
    </dgm:pt>
    <dgm:pt modelId="{926D5457-3762-446B-B95F-205B1A1B104C}">
      <dgm:prSet phldrT="[Text]"/>
      <dgm:spPr/>
      <dgm:t>
        <a:bodyPr/>
        <a:lstStyle/>
        <a:p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Thể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giọng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nhẹ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nhàng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chậm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rãi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EFDA509E-42F6-4032-8E67-3EA9F0C6743C}" type="parTrans" cxnId="{729CE506-C550-4342-9EAD-8735A8AF27D8}">
      <dgm:prSet/>
      <dgm:spPr/>
      <dgm:t>
        <a:bodyPr/>
        <a:lstStyle/>
        <a:p>
          <a:endParaRPr lang="en-US"/>
        </a:p>
      </dgm:t>
    </dgm:pt>
    <dgm:pt modelId="{45A06707-65BA-4E8B-89EE-B4380839B9EB}" type="sibTrans" cxnId="{729CE506-C550-4342-9EAD-8735A8AF27D8}">
      <dgm:prSet/>
      <dgm:spPr/>
      <dgm:t>
        <a:bodyPr/>
        <a:lstStyle/>
        <a:p>
          <a:endParaRPr lang="en-US"/>
        </a:p>
      </dgm:t>
    </dgm:pt>
    <dgm:pt modelId="{D483632F-DE25-4921-AE4B-5F0532964FCE}">
      <dgm:prSet phldrT="[Text]"/>
      <dgm:spPr/>
      <dgm:t>
        <a:bodyPr/>
        <a:lstStyle/>
        <a:p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Phát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âm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rõ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ràng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tốc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phải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nhấn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giọng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phù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8194C2F0-615B-4B1F-A62E-0BD26F37D847}" type="parTrans" cxnId="{24AA8748-EA60-4683-AEBC-BF120FEDE6C7}">
      <dgm:prSet/>
      <dgm:spPr/>
      <dgm:t>
        <a:bodyPr/>
        <a:lstStyle/>
        <a:p>
          <a:endParaRPr lang="en-US"/>
        </a:p>
      </dgm:t>
    </dgm:pt>
    <dgm:pt modelId="{5DA6C25D-A9E0-4082-8C78-C5F0B09EC76D}" type="sibTrans" cxnId="{24AA8748-EA60-4683-AEBC-BF120FEDE6C7}">
      <dgm:prSet/>
      <dgm:spPr/>
      <dgm:t>
        <a:bodyPr/>
        <a:lstStyle/>
        <a:p>
          <a:endParaRPr lang="en-US"/>
        </a:p>
      </dgm:t>
    </dgm:pt>
    <dgm:pt modelId="{12AA7F24-B820-4046-9656-6781F644B3EE}">
      <dgm:prSet custRadScaleRad="115866" custRadScaleInc="-2422"/>
      <dgm:spPr/>
      <dgm:t>
        <a:bodyPr/>
        <a:lstStyle/>
        <a:p>
          <a:endParaRPr lang="en-US"/>
        </a:p>
      </dgm:t>
    </dgm:pt>
    <dgm:pt modelId="{217AA94F-8D8E-4F74-82B0-99D98BFD68C7}" type="parTrans" cxnId="{98457923-EE9C-49FD-83A8-0EEA56F7C9E7}">
      <dgm:prSet custAng="10812714" custScaleX="51808" custLinFactNeighborX="25034" custLinFactNeighborY="54633"/>
      <dgm:spPr/>
      <dgm:t>
        <a:bodyPr/>
        <a:lstStyle/>
        <a:p>
          <a:endParaRPr lang="en-US"/>
        </a:p>
      </dgm:t>
    </dgm:pt>
    <dgm:pt modelId="{FEE11C09-5427-4D0C-BCC0-E2FAB08B71A0}" type="sibTrans" cxnId="{98457923-EE9C-49FD-83A8-0EEA56F7C9E7}">
      <dgm:prSet/>
      <dgm:spPr/>
      <dgm:t>
        <a:bodyPr/>
        <a:lstStyle/>
        <a:p>
          <a:endParaRPr lang="en-US"/>
        </a:p>
      </dgm:t>
    </dgm:pt>
    <dgm:pt modelId="{3627A967-F571-4B57-8238-A8772A2D19A4}">
      <dgm:prSet custRadScaleRad="115866" custRadScaleInc="-2422"/>
      <dgm:spPr/>
      <dgm:t>
        <a:bodyPr/>
        <a:lstStyle/>
        <a:p>
          <a:endParaRPr lang="en-US"/>
        </a:p>
      </dgm:t>
    </dgm:pt>
    <dgm:pt modelId="{9A6C8BBC-C9C1-4D8A-995B-C3F80F2DD5B0}" type="parTrans" cxnId="{99402782-85A9-4352-8E89-B25DD15A4C23}">
      <dgm:prSet custAng="10812714" custScaleX="51808" custLinFactNeighborX="25034" custLinFactNeighborY="54633"/>
      <dgm:spPr/>
      <dgm:t>
        <a:bodyPr/>
        <a:lstStyle/>
        <a:p>
          <a:endParaRPr lang="en-US"/>
        </a:p>
      </dgm:t>
    </dgm:pt>
    <dgm:pt modelId="{A6901F7D-F9AD-4905-A0B8-4C00CCC90CA9}" type="sibTrans" cxnId="{99402782-85A9-4352-8E89-B25DD15A4C23}">
      <dgm:prSet/>
      <dgm:spPr/>
      <dgm:t>
        <a:bodyPr/>
        <a:lstStyle/>
        <a:p>
          <a:endParaRPr lang="en-US"/>
        </a:p>
      </dgm:t>
    </dgm:pt>
    <dgm:pt modelId="{2F55C0BF-C8AF-41A0-8680-5D45BAC09523}" type="pres">
      <dgm:prSet presAssocID="{B31F2789-8087-462B-ABA8-E0441E7FB6A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7D39234-5D15-4B0D-A2C5-1B93CB93B30F}" type="pres">
      <dgm:prSet presAssocID="{71F26FC8-91D7-4F1B-A203-F4BB9E89DBCA}" presName="centerShape" presStyleLbl="node0" presStyleIdx="0" presStyleCnt="1" custLinFactNeighborX="509" custLinFactNeighborY="18"/>
      <dgm:spPr/>
      <dgm:t>
        <a:bodyPr/>
        <a:lstStyle/>
        <a:p>
          <a:endParaRPr lang="en-US"/>
        </a:p>
      </dgm:t>
    </dgm:pt>
    <dgm:pt modelId="{444F4E95-0774-41D4-A294-0630F23144C8}" type="pres">
      <dgm:prSet presAssocID="{EFDA509E-42F6-4032-8E67-3EA9F0C6743C}" presName="parTrans" presStyleLbl="bgSibTrans2D1" presStyleIdx="0" presStyleCnt="2" custAng="10812714" custScaleX="38207" custLinFactNeighborX="30667" custLinFactNeighborY="63106"/>
      <dgm:spPr/>
      <dgm:t>
        <a:bodyPr/>
        <a:lstStyle/>
        <a:p>
          <a:endParaRPr lang="en-US"/>
        </a:p>
      </dgm:t>
    </dgm:pt>
    <dgm:pt modelId="{ABB39BF2-F2A6-4B4A-A413-39ECB4BB99E5}" type="pres">
      <dgm:prSet presAssocID="{926D5457-3762-446B-B95F-205B1A1B104C}" presName="node" presStyleLbl="node1" presStyleIdx="0" presStyleCnt="2" custRadScaleRad="115866" custRadScaleInc="-24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EBBF59-3231-4366-8F5F-07CCD5781741}" type="pres">
      <dgm:prSet presAssocID="{8194C2F0-615B-4B1F-A62E-0BD26F37D847}" presName="parTrans" presStyleLbl="bgSibTrans2D1" presStyleIdx="1" presStyleCnt="2" custAng="4852835" custFlipHor="1" custScaleX="39608" custLinFactNeighborX="-32733" custLinFactNeighborY="47457"/>
      <dgm:spPr/>
      <dgm:t>
        <a:bodyPr/>
        <a:lstStyle/>
        <a:p>
          <a:endParaRPr lang="en-US"/>
        </a:p>
      </dgm:t>
    </dgm:pt>
    <dgm:pt modelId="{A0C63A2D-5120-432E-A3DC-3CE1AD0E5362}" type="pres">
      <dgm:prSet presAssocID="{D483632F-DE25-4921-AE4B-5F0532964FCE}" presName="node" presStyleLbl="node1" presStyleIdx="1" presStyleCnt="2" custRadScaleRad="101444" custRadScaleInc="-5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7C9B7E-4000-4EFD-9E57-690C5197F238}" type="presOf" srcId="{926D5457-3762-446B-B95F-205B1A1B104C}" destId="{ABB39BF2-F2A6-4B4A-A413-39ECB4BB99E5}" srcOrd="0" destOrd="0" presId="urn:microsoft.com/office/officeart/2005/8/layout/radial4"/>
    <dgm:cxn modelId="{785DB1FF-A1B6-4AFF-857E-55E31AE92A0A}" type="presOf" srcId="{D483632F-DE25-4921-AE4B-5F0532964FCE}" destId="{A0C63A2D-5120-432E-A3DC-3CE1AD0E5362}" srcOrd="0" destOrd="0" presId="urn:microsoft.com/office/officeart/2005/8/layout/radial4"/>
    <dgm:cxn modelId="{E78F0BC1-AA67-49A0-AE51-AB3129CB72C3}" type="presOf" srcId="{8194C2F0-615B-4B1F-A62E-0BD26F37D847}" destId="{E1EBBF59-3231-4366-8F5F-07CCD5781741}" srcOrd="0" destOrd="0" presId="urn:microsoft.com/office/officeart/2005/8/layout/radial4"/>
    <dgm:cxn modelId="{266364EA-023E-49FC-B146-FBE4E1FB6F7C}" type="presOf" srcId="{EFDA509E-42F6-4032-8E67-3EA9F0C6743C}" destId="{444F4E95-0774-41D4-A294-0630F23144C8}" srcOrd="0" destOrd="0" presId="urn:microsoft.com/office/officeart/2005/8/layout/radial4"/>
    <dgm:cxn modelId="{99402782-85A9-4352-8E89-B25DD15A4C23}" srcId="{B31F2789-8087-462B-ABA8-E0441E7FB6AD}" destId="{3627A967-F571-4B57-8238-A8772A2D19A4}" srcOrd="2" destOrd="0" parTransId="{9A6C8BBC-C9C1-4D8A-995B-C3F80F2DD5B0}" sibTransId="{A6901F7D-F9AD-4905-A0B8-4C00CCC90CA9}"/>
    <dgm:cxn modelId="{24AA8748-EA60-4683-AEBC-BF120FEDE6C7}" srcId="{71F26FC8-91D7-4F1B-A203-F4BB9E89DBCA}" destId="{D483632F-DE25-4921-AE4B-5F0532964FCE}" srcOrd="1" destOrd="0" parTransId="{8194C2F0-615B-4B1F-A62E-0BD26F37D847}" sibTransId="{5DA6C25D-A9E0-4082-8C78-C5F0B09EC76D}"/>
    <dgm:cxn modelId="{98457923-EE9C-49FD-83A8-0EEA56F7C9E7}" srcId="{B31F2789-8087-462B-ABA8-E0441E7FB6AD}" destId="{12AA7F24-B820-4046-9656-6781F644B3EE}" srcOrd="1" destOrd="0" parTransId="{217AA94F-8D8E-4F74-82B0-99D98BFD68C7}" sibTransId="{FEE11C09-5427-4D0C-BCC0-E2FAB08B71A0}"/>
    <dgm:cxn modelId="{729CE506-C550-4342-9EAD-8735A8AF27D8}" srcId="{71F26FC8-91D7-4F1B-A203-F4BB9E89DBCA}" destId="{926D5457-3762-446B-B95F-205B1A1B104C}" srcOrd="0" destOrd="0" parTransId="{EFDA509E-42F6-4032-8E67-3EA9F0C6743C}" sibTransId="{45A06707-65BA-4E8B-89EE-B4380839B9EB}"/>
    <dgm:cxn modelId="{FECAAB75-0AD0-49F1-A4C7-F1295592D4DC}" type="presOf" srcId="{71F26FC8-91D7-4F1B-A203-F4BB9E89DBCA}" destId="{E7D39234-5D15-4B0D-A2C5-1B93CB93B30F}" srcOrd="0" destOrd="0" presId="urn:microsoft.com/office/officeart/2005/8/layout/radial4"/>
    <dgm:cxn modelId="{7AD29562-0CB0-4CEE-AE96-16425B8291C6}" type="presOf" srcId="{B31F2789-8087-462B-ABA8-E0441E7FB6AD}" destId="{2F55C0BF-C8AF-41A0-8680-5D45BAC09523}" srcOrd="0" destOrd="0" presId="urn:microsoft.com/office/officeart/2005/8/layout/radial4"/>
    <dgm:cxn modelId="{197F41D7-6FD2-4B7F-8D67-7DFCD3FDF2C6}" srcId="{B31F2789-8087-462B-ABA8-E0441E7FB6AD}" destId="{71F26FC8-91D7-4F1B-A203-F4BB9E89DBCA}" srcOrd="0" destOrd="0" parTransId="{330D73A8-CECE-43F5-922B-C0D0366C8197}" sibTransId="{8C6E2C93-5ED2-4115-8970-9B976B805237}"/>
    <dgm:cxn modelId="{68978F50-DD4C-45A6-9BFE-B17CEBDAADA0}" type="presParOf" srcId="{2F55C0BF-C8AF-41A0-8680-5D45BAC09523}" destId="{E7D39234-5D15-4B0D-A2C5-1B93CB93B30F}" srcOrd="0" destOrd="0" presId="urn:microsoft.com/office/officeart/2005/8/layout/radial4"/>
    <dgm:cxn modelId="{63974922-AB08-414D-B720-DC826097D988}" type="presParOf" srcId="{2F55C0BF-C8AF-41A0-8680-5D45BAC09523}" destId="{444F4E95-0774-41D4-A294-0630F23144C8}" srcOrd="1" destOrd="0" presId="urn:microsoft.com/office/officeart/2005/8/layout/radial4"/>
    <dgm:cxn modelId="{29103649-E15F-46E7-B6AA-AA109F83CBD7}" type="presParOf" srcId="{2F55C0BF-C8AF-41A0-8680-5D45BAC09523}" destId="{ABB39BF2-F2A6-4B4A-A413-39ECB4BB99E5}" srcOrd="2" destOrd="0" presId="urn:microsoft.com/office/officeart/2005/8/layout/radial4"/>
    <dgm:cxn modelId="{BE617770-A14B-434E-8594-F4C75F6F1101}" type="presParOf" srcId="{2F55C0BF-C8AF-41A0-8680-5D45BAC09523}" destId="{E1EBBF59-3231-4366-8F5F-07CCD5781741}" srcOrd="3" destOrd="0" presId="urn:microsoft.com/office/officeart/2005/8/layout/radial4"/>
    <dgm:cxn modelId="{1DF4FB0E-384F-4F29-BEEC-14CC7FD108EC}" type="presParOf" srcId="{2F55C0BF-C8AF-41A0-8680-5D45BAC09523}" destId="{A0C63A2D-5120-432E-A3DC-3CE1AD0E5362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90D794-423C-4B80-AFA1-FA936167B124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2A23CA-D235-43B6-8D5E-B595F87D2673}">
      <dgm:prSet/>
      <dgm:spPr>
        <a:solidFill>
          <a:srgbClr val="FFC000"/>
        </a:solidFill>
      </dgm:spPr>
      <dgm:t>
        <a:bodyPr/>
        <a:lstStyle/>
        <a:p>
          <a:pPr rtl="0"/>
          <a:r>
            <a:rPr lang="en-US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tiếp</a:t>
          </a:r>
          <a:r>
            <a: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nối</a:t>
          </a:r>
          <a:endParaRPr lang="en-US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7E998D-B7B0-494D-A667-C87DF2A5015B}" type="parTrans" cxnId="{B9E48C7D-7E87-4A4C-AEFF-E613439426CC}">
      <dgm:prSet/>
      <dgm:spPr/>
      <dgm:t>
        <a:bodyPr/>
        <a:lstStyle/>
        <a:p>
          <a:endParaRPr lang="en-US"/>
        </a:p>
      </dgm:t>
    </dgm:pt>
    <dgm:pt modelId="{C8FA8494-83EA-451C-B026-7977EE920342}" type="sibTrans" cxnId="{B9E48C7D-7E87-4A4C-AEFF-E613439426CC}">
      <dgm:prSet/>
      <dgm:spPr/>
      <dgm:t>
        <a:bodyPr/>
        <a:lstStyle/>
        <a:p>
          <a:endParaRPr lang="en-US"/>
        </a:p>
      </dgm:t>
    </dgm:pt>
    <dgm:pt modelId="{FF8C9029-2289-4CBC-ADAE-41BFD69AF502}" type="pres">
      <dgm:prSet presAssocID="{0C90D794-423C-4B80-AFA1-FA936167B12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EDB216-77FA-4BBE-A2C9-6D54739138F4}" type="pres">
      <dgm:prSet presAssocID="{232A23CA-D235-43B6-8D5E-B595F87D2673}" presName="linNode" presStyleCnt="0"/>
      <dgm:spPr/>
    </dgm:pt>
    <dgm:pt modelId="{28E762D8-2B88-41F8-8D41-C043E2D70B41}" type="pres">
      <dgm:prSet presAssocID="{232A23CA-D235-43B6-8D5E-B595F87D2673}" presName="parentText" presStyleLbl="node1" presStyleIdx="0" presStyleCnt="1" custScaleX="149177" custLinFactNeighborX="5418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3982A7-A139-4B43-BD54-712020BE6A61}" type="presOf" srcId="{0C90D794-423C-4B80-AFA1-FA936167B124}" destId="{FF8C9029-2289-4CBC-ADAE-41BFD69AF502}" srcOrd="0" destOrd="0" presId="urn:microsoft.com/office/officeart/2005/8/layout/vList5"/>
    <dgm:cxn modelId="{ED0F417E-8E18-429F-9E08-CBB6184A0C96}" type="presOf" srcId="{232A23CA-D235-43B6-8D5E-B595F87D2673}" destId="{28E762D8-2B88-41F8-8D41-C043E2D70B41}" srcOrd="0" destOrd="0" presId="urn:microsoft.com/office/officeart/2005/8/layout/vList5"/>
    <dgm:cxn modelId="{B9E48C7D-7E87-4A4C-AEFF-E613439426CC}" srcId="{0C90D794-423C-4B80-AFA1-FA936167B124}" destId="{232A23CA-D235-43B6-8D5E-B595F87D2673}" srcOrd="0" destOrd="0" parTransId="{9F7E998D-B7B0-494D-A667-C87DF2A5015B}" sibTransId="{C8FA8494-83EA-451C-B026-7977EE920342}"/>
    <dgm:cxn modelId="{B29BD1B6-062C-4341-91C7-0134CC640006}" type="presParOf" srcId="{FF8C9029-2289-4CBC-ADAE-41BFD69AF502}" destId="{C6EDB216-77FA-4BBE-A2C9-6D54739138F4}" srcOrd="0" destOrd="0" presId="urn:microsoft.com/office/officeart/2005/8/layout/vList5"/>
    <dgm:cxn modelId="{57E76E7B-303A-48B4-845E-106A8252DB2B}" type="presParOf" srcId="{C6EDB216-77FA-4BBE-A2C9-6D54739138F4}" destId="{28E762D8-2B88-41F8-8D41-C043E2D70B4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82EF74-D115-4324-AB35-9A4144E2B49D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23290E6-78BD-4FFA-8BEE-F33441A11F2A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Nhà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rông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Tây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782A91-D906-46D6-AE84-2A5FD3EFBECD}" type="parTrans" cxnId="{79D470A5-2239-439A-AFEB-971A6C16613C}">
      <dgm:prSet/>
      <dgm:spPr/>
      <dgm:t>
        <a:bodyPr/>
        <a:lstStyle/>
        <a:p>
          <a:endParaRPr lang="en-US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D0956F-06B2-4A8A-956C-DB897B5D9B93}" type="sibTrans" cxnId="{79D470A5-2239-439A-AFEB-971A6C16613C}">
      <dgm:prSet/>
      <dgm:spPr/>
      <dgm:t>
        <a:bodyPr/>
        <a:lstStyle/>
        <a:p>
          <a:endParaRPr lang="en-US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F479A-074C-46EC-B449-A58A10F993CD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nhà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tiếp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tục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kể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lại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câu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chuyện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người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thân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nghe</a:t>
          </a:r>
          <a:r>
            <a:rPr lang="en-US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8792C6D8-A5E5-4EC2-A385-1640C01B8297}" type="sibTrans" cxnId="{029516AE-6696-4707-BCFC-646BE074CCBC}">
      <dgm:prSet/>
      <dgm:spPr/>
      <dgm:t>
        <a:bodyPr/>
        <a:lstStyle/>
        <a:p>
          <a:endParaRPr lang="en-US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EC699B-B0E3-4CA6-9EFD-27E53261018D}" type="parTrans" cxnId="{029516AE-6696-4707-BCFC-646BE074CCBC}">
      <dgm:prSet/>
      <dgm:spPr/>
      <dgm:t>
        <a:bodyPr/>
        <a:lstStyle/>
        <a:p>
          <a:endParaRPr lang="en-US" sz="2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6A7163-A1CE-4B13-B9DD-9CD2EC6E2713}" type="pres">
      <dgm:prSet presAssocID="{5682EF74-D115-4324-AB35-9A4144E2B49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7EBF0D-95FB-4335-9E91-8EAABB31AF73}" type="pres">
      <dgm:prSet presAssocID="{CE3F479A-074C-46EC-B449-A58A10F993CD}" presName="composite" presStyleCnt="0"/>
      <dgm:spPr/>
    </dgm:pt>
    <dgm:pt modelId="{CCE0CCD1-8CF1-4014-8C75-4369DEBBD708}" type="pres">
      <dgm:prSet presAssocID="{CE3F479A-074C-46EC-B449-A58A10F993CD}" presName="imgShp" presStyleLbl="fgImgPlace1" presStyleIdx="0" presStyleCnt="2" custLinFactNeighborX="-65388" custLinFactNeighborY="-27"/>
      <dgm:spPr>
        <a:solidFill>
          <a:srgbClr val="92D050"/>
        </a:solidFill>
      </dgm:spPr>
    </dgm:pt>
    <dgm:pt modelId="{E2C59122-4866-4A10-ACB4-51D652B10376}" type="pres">
      <dgm:prSet presAssocID="{CE3F479A-074C-46EC-B449-A58A10F993CD}" presName="txShp" presStyleLbl="node1" presStyleIdx="0" presStyleCnt="2" custScaleX="1446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A0E2A-2DDD-4B37-843B-2B4DDDDBC75C}" type="pres">
      <dgm:prSet presAssocID="{8792C6D8-A5E5-4EC2-A385-1640C01B8297}" presName="spacing" presStyleCnt="0"/>
      <dgm:spPr/>
    </dgm:pt>
    <dgm:pt modelId="{036991A4-AF04-4399-BF72-4BFCF09B9915}" type="pres">
      <dgm:prSet presAssocID="{B23290E6-78BD-4FFA-8BEE-F33441A11F2A}" presName="composite" presStyleCnt="0"/>
      <dgm:spPr/>
    </dgm:pt>
    <dgm:pt modelId="{FB7B1F6E-2342-4F44-B453-891EC8C7EB0E}" type="pres">
      <dgm:prSet presAssocID="{B23290E6-78BD-4FFA-8BEE-F33441A11F2A}" presName="imgShp" presStyleLbl="fgImgPlace1" presStyleIdx="1" presStyleCnt="2" custLinFactNeighborX="-65975" custLinFactNeighborY="-1792"/>
      <dgm:spPr>
        <a:solidFill>
          <a:schemeClr val="bg1">
            <a:lumMod val="75000"/>
          </a:schemeClr>
        </a:solidFill>
      </dgm:spPr>
    </dgm:pt>
    <dgm:pt modelId="{64E0EEB6-25F0-43AF-A5FB-D4907A20230B}" type="pres">
      <dgm:prSet presAssocID="{B23290E6-78BD-4FFA-8BEE-F33441A11F2A}" presName="txShp" presStyleLbl="node1" presStyleIdx="1" presStyleCnt="2" custScaleX="144247" custLinFactNeighborX="1039" custLinFactNeighborY="-17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FACDC0-95EC-4BF9-89D1-9CEEA161394F}" type="presOf" srcId="{B23290E6-78BD-4FFA-8BEE-F33441A11F2A}" destId="{64E0EEB6-25F0-43AF-A5FB-D4907A20230B}" srcOrd="0" destOrd="0" presId="urn:microsoft.com/office/officeart/2005/8/layout/vList3"/>
    <dgm:cxn modelId="{029516AE-6696-4707-BCFC-646BE074CCBC}" srcId="{5682EF74-D115-4324-AB35-9A4144E2B49D}" destId="{CE3F479A-074C-46EC-B449-A58A10F993CD}" srcOrd="0" destOrd="0" parTransId="{A4EC699B-B0E3-4CA6-9EFD-27E53261018D}" sibTransId="{8792C6D8-A5E5-4EC2-A385-1640C01B8297}"/>
    <dgm:cxn modelId="{5F2CA673-F276-434A-88FB-5D105727D489}" type="presOf" srcId="{5682EF74-D115-4324-AB35-9A4144E2B49D}" destId="{816A7163-A1CE-4B13-B9DD-9CD2EC6E2713}" srcOrd="0" destOrd="0" presId="urn:microsoft.com/office/officeart/2005/8/layout/vList3"/>
    <dgm:cxn modelId="{11CF6093-531F-4243-9D14-BEE996BBF74E}" type="presOf" srcId="{CE3F479A-074C-46EC-B449-A58A10F993CD}" destId="{E2C59122-4866-4A10-ACB4-51D652B10376}" srcOrd="0" destOrd="0" presId="urn:microsoft.com/office/officeart/2005/8/layout/vList3"/>
    <dgm:cxn modelId="{79D470A5-2239-439A-AFEB-971A6C16613C}" srcId="{5682EF74-D115-4324-AB35-9A4144E2B49D}" destId="{B23290E6-78BD-4FFA-8BEE-F33441A11F2A}" srcOrd="1" destOrd="0" parTransId="{F6782A91-D906-46D6-AE84-2A5FD3EFBECD}" sibTransId="{4ED0956F-06B2-4A8A-956C-DB897B5D9B93}"/>
    <dgm:cxn modelId="{D5CEB9DE-01AE-42E5-A669-07A3C43CEE9A}" type="presParOf" srcId="{816A7163-A1CE-4B13-B9DD-9CD2EC6E2713}" destId="{677EBF0D-95FB-4335-9E91-8EAABB31AF73}" srcOrd="0" destOrd="0" presId="urn:microsoft.com/office/officeart/2005/8/layout/vList3"/>
    <dgm:cxn modelId="{278C2AA1-868B-4472-9FD9-C8F0C8AC4A0B}" type="presParOf" srcId="{677EBF0D-95FB-4335-9E91-8EAABB31AF73}" destId="{CCE0CCD1-8CF1-4014-8C75-4369DEBBD708}" srcOrd="0" destOrd="0" presId="urn:microsoft.com/office/officeart/2005/8/layout/vList3"/>
    <dgm:cxn modelId="{DE98D140-9AB5-4B25-AFFA-BEAD38CFE4D3}" type="presParOf" srcId="{677EBF0D-95FB-4335-9E91-8EAABB31AF73}" destId="{E2C59122-4866-4A10-ACB4-51D652B10376}" srcOrd="1" destOrd="0" presId="urn:microsoft.com/office/officeart/2005/8/layout/vList3"/>
    <dgm:cxn modelId="{BD769A40-69EB-4900-8031-140C9C07F094}" type="presParOf" srcId="{816A7163-A1CE-4B13-B9DD-9CD2EC6E2713}" destId="{8E3A0E2A-2DDD-4B37-843B-2B4DDDDBC75C}" srcOrd="1" destOrd="0" presId="urn:microsoft.com/office/officeart/2005/8/layout/vList3"/>
    <dgm:cxn modelId="{944240BD-B844-4CA5-8525-209FD8F81EAE}" type="presParOf" srcId="{816A7163-A1CE-4B13-B9DD-9CD2EC6E2713}" destId="{036991A4-AF04-4399-BF72-4BFCF09B9915}" srcOrd="2" destOrd="0" presId="urn:microsoft.com/office/officeart/2005/8/layout/vList3"/>
    <dgm:cxn modelId="{210CE4CA-7E5D-4941-8D35-5A45ABBFAF98}" type="presParOf" srcId="{036991A4-AF04-4399-BF72-4BFCF09B9915}" destId="{FB7B1F6E-2342-4F44-B453-891EC8C7EB0E}" srcOrd="0" destOrd="0" presId="urn:microsoft.com/office/officeart/2005/8/layout/vList3"/>
    <dgm:cxn modelId="{07D273EA-9F2E-468F-B6CF-CCFEAED06B82}" type="presParOf" srcId="{036991A4-AF04-4399-BF72-4BFCF09B9915}" destId="{64E0EEB6-25F0-43AF-A5FB-D4907A20230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6C45D-55E5-4EE3-A26F-A3DAD38A0C9C}">
      <dsp:nvSpPr>
        <dsp:cNvPr id="0" name=""/>
        <dsp:cNvSpPr/>
      </dsp:nvSpPr>
      <dsp:spPr>
        <a:xfrm>
          <a:off x="0" y="74367"/>
          <a:ext cx="1635251" cy="654100"/>
        </a:xfrm>
        <a:prstGeom prst="rightArrow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000727-CB13-46F9-BF03-F43DB23D1A10}">
      <dsp:nvSpPr>
        <dsp:cNvPr id="0" name=""/>
        <dsp:cNvSpPr/>
      </dsp:nvSpPr>
      <dsp:spPr>
        <a:xfrm>
          <a:off x="131905" y="237892"/>
          <a:ext cx="1339819" cy="327050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25120" rIns="0" bIns="3251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Thi</a:t>
          </a:r>
          <a:r>
            <a:rPr lang="en-US" sz="3200" b="1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đọc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1905" y="237892"/>
        <a:ext cx="1339819" cy="327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39234-5D15-4B0D-A2C5-1B93CB93B30F}">
      <dsp:nvSpPr>
        <dsp:cNvPr id="0" name=""/>
        <dsp:cNvSpPr/>
      </dsp:nvSpPr>
      <dsp:spPr>
        <a:xfrm>
          <a:off x="2418745" y="2163052"/>
          <a:ext cx="2203006" cy="22030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Tiêu</a:t>
          </a:r>
          <a:r>
            <a:rPr lang="en-US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chí</a:t>
          </a:r>
          <a:r>
            <a:rPr lang="en-US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đánh</a:t>
          </a:r>
          <a:r>
            <a:rPr lang="en-US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giá</a:t>
          </a:r>
          <a:endParaRPr lang="en-US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41368" y="2485675"/>
        <a:ext cx="1557760" cy="1557760"/>
      </dsp:txXfrm>
    </dsp:sp>
    <dsp:sp modelId="{444F4E95-0774-41D4-A294-0630F23144C8}">
      <dsp:nvSpPr>
        <dsp:cNvPr id="0" name=""/>
        <dsp:cNvSpPr/>
      </dsp:nvSpPr>
      <dsp:spPr>
        <a:xfrm rot="2240171">
          <a:off x="2019004" y="2044932"/>
          <a:ext cx="722521" cy="62785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B39BF2-F2A6-4B4A-A413-39ECB4BB99E5}">
      <dsp:nvSpPr>
        <dsp:cNvPr id="0" name=""/>
        <dsp:cNvSpPr/>
      </dsp:nvSpPr>
      <dsp:spPr>
        <a:xfrm>
          <a:off x="0" y="554829"/>
          <a:ext cx="2092856" cy="1674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Thể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giọng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nhẹ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nhàng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chậm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rãi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49038" y="603867"/>
        <a:ext cx="1994780" cy="1576209"/>
      </dsp:txXfrm>
    </dsp:sp>
    <dsp:sp modelId="{E1EBBF59-3231-4366-8F5F-07CCD5781741}">
      <dsp:nvSpPr>
        <dsp:cNvPr id="0" name=""/>
        <dsp:cNvSpPr/>
      </dsp:nvSpPr>
      <dsp:spPr>
        <a:xfrm rot="18911547" flipH="1">
          <a:off x="4278458" y="2014811"/>
          <a:ext cx="705201" cy="62785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63A2D-5120-432E-A3DC-3CE1AD0E5362}">
      <dsp:nvSpPr>
        <dsp:cNvPr id="0" name=""/>
        <dsp:cNvSpPr/>
      </dsp:nvSpPr>
      <dsp:spPr>
        <a:xfrm>
          <a:off x="4886966" y="669456"/>
          <a:ext cx="2092856" cy="1674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Phát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âm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rõ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ràng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tốc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phải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biết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nhấn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giọng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phù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2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4936004" y="718494"/>
        <a:ext cx="1994780" cy="15762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762D8-2B88-41F8-8D41-C043E2D70B41}">
      <dsp:nvSpPr>
        <dsp:cNvPr id="0" name=""/>
        <dsp:cNvSpPr/>
      </dsp:nvSpPr>
      <dsp:spPr>
        <a:xfrm>
          <a:off x="1792637" y="0"/>
          <a:ext cx="2257008" cy="583709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210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210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tiếp</a:t>
          </a:r>
          <a:r>
            <a:rPr lang="en-US" sz="2100" kern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nối</a:t>
          </a:r>
          <a:endParaRPr lang="en-US" sz="2100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1131" y="28494"/>
        <a:ext cx="2200020" cy="5267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59122-4866-4A10-ACB4-51D652B10376}">
      <dsp:nvSpPr>
        <dsp:cNvPr id="0" name=""/>
        <dsp:cNvSpPr/>
      </dsp:nvSpPr>
      <dsp:spPr>
        <a:xfrm rot="10800000">
          <a:off x="124187" y="239"/>
          <a:ext cx="6330801" cy="871162"/>
        </a:xfrm>
        <a:prstGeom prst="homePlat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159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nhà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tiếp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tục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kể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lại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câu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chuyện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người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thân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nghe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 rot="10800000">
        <a:off x="341977" y="239"/>
        <a:ext cx="6113011" cy="871162"/>
      </dsp:txXfrm>
    </dsp:sp>
    <dsp:sp modelId="{CCE0CCD1-8CF1-4014-8C75-4369DEBBD708}">
      <dsp:nvSpPr>
        <dsp:cNvPr id="0" name=""/>
        <dsp:cNvSpPr/>
      </dsp:nvSpPr>
      <dsp:spPr>
        <a:xfrm>
          <a:off x="96794" y="4"/>
          <a:ext cx="871162" cy="871162"/>
        </a:xfrm>
        <a:prstGeom prst="ellipse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0EEB6-25F0-43AF-A5FB-D4907A20230B}">
      <dsp:nvSpPr>
        <dsp:cNvPr id="0" name=""/>
        <dsp:cNvSpPr/>
      </dsp:nvSpPr>
      <dsp:spPr>
        <a:xfrm rot="10800000">
          <a:off x="179533" y="1073581"/>
          <a:ext cx="6311025" cy="871162"/>
        </a:xfrm>
        <a:prstGeom prst="homePlat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159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Nhà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rông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Tây</a:t>
          </a:r>
          <a:r>
            <a: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97323" y="1073581"/>
        <a:ext cx="6093235" cy="871162"/>
      </dsp:txXfrm>
    </dsp:sp>
    <dsp:sp modelId="{FB7B1F6E-2342-4F44-B453-891EC8C7EB0E}">
      <dsp:nvSpPr>
        <dsp:cNvPr id="0" name=""/>
        <dsp:cNvSpPr/>
      </dsp:nvSpPr>
      <dsp:spPr>
        <a:xfrm>
          <a:off x="91680" y="1073581"/>
          <a:ext cx="871162" cy="871162"/>
        </a:xfrm>
        <a:prstGeom prst="ellipse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139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5DEFD-6C06-46DC-A6F5-53DED1F833E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67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hs</a:t>
            </a:r>
            <a:r>
              <a:rPr lang="en-US" baseline="0" dirty="0"/>
              <a:t> </a:t>
            </a:r>
            <a:r>
              <a:rPr lang="en-US" baseline="0" dirty="0" err="1"/>
              <a:t>đặt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từ</a:t>
            </a:r>
            <a:r>
              <a:rPr lang="en-US" baseline="0" dirty="0"/>
              <a:t> </a:t>
            </a:r>
            <a:r>
              <a:rPr lang="en-US" baseline="0" dirty="0" err="1"/>
              <a:t>dành</a:t>
            </a:r>
            <a:r>
              <a:rPr lang="en-US" baseline="0" dirty="0"/>
              <a:t> </a:t>
            </a:r>
            <a:r>
              <a:rPr lang="en-US" baseline="0" dirty="0" err="1"/>
              <a:t>dụm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29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" name="Google Shape;2764;ged5ef9ebbf_0_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5" name="Google Shape;2765;ged5ef9ebbf_0_6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624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Kiếm</a:t>
            </a:r>
            <a:r>
              <a:rPr lang="en-US" baseline="0" dirty="0"/>
              <a:t> </a:t>
            </a:r>
            <a:r>
              <a:rPr lang="en-US" baseline="0" dirty="0" err="1"/>
              <a:t>nổi</a:t>
            </a:r>
            <a:r>
              <a:rPr lang="en-US" baseline="0" dirty="0"/>
              <a:t> </a:t>
            </a:r>
            <a:r>
              <a:rPr lang="en-US" baseline="0" dirty="0" err="1"/>
              <a:t>bát</a:t>
            </a:r>
            <a:r>
              <a:rPr lang="en-US" baseline="0" dirty="0"/>
              <a:t> </a:t>
            </a:r>
            <a:r>
              <a:rPr lang="en-US" baseline="0" dirty="0" err="1"/>
              <a:t>cơm</a:t>
            </a:r>
            <a:r>
              <a:rPr lang="en-US" baseline="0" dirty="0"/>
              <a:t> </a:t>
            </a:r>
            <a:r>
              <a:rPr lang="en-US" baseline="0" dirty="0" err="1"/>
              <a:t>là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, </a:t>
            </a:r>
            <a:r>
              <a:rPr lang="en-US" baseline="0" dirty="0" err="1"/>
              <a:t>tự</a:t>
            </a:r>
            <a:r>
              <a:rPr lang="en-US" baseline="0" dirty="0"/>
              <a:t> </a:t>
            </a:r>
            <a:r>
              <a:rPr lang="en-US" baseline="0" dirty="0" err="1"/>
              <a:t>nuôi</a:t>
            </a:r>
            <a:r>
              <a:rPr lang="en-US" baseline="0" dirty="0"/>
              <a:t> </a:t>
            </a:r>
            <a:r>
              <a:rPr lang="en-US" baseline="0" dirty="0" err="1"/>
              <a:t>sống</a:t>
            </a:r>
            <a:r>
              <a:rPr lang="en-US" baseline="0" dirty="0"/>
              <a:t> </a:t>
            </a:r>
            <a:r>
              <a:rPr lang="en-US" baseline="0" dirty="0" err="1"/>
              <a:t>mình</a:t>
            </a:r>
            <a:r>
              <a:rPr lang="en-US" baseline="0" dirty="0"/>
              <a:t>, </a:t>
            </a:r>
            <a:r>
              <a:rPr lang="en-US" baseline="0" dirty="0" err="1"/>
              <a:t>không</a:t>
            </a:r>
            <a:r>
              <a:rPr lang="en-US" baseline="0" dirty="0"/>
              <a:t> </a:t>
            </a:r>
            <a:r>
              <a:rPr lang="en-US" baseline="0" dirty="0" err="1"/>
              <a:t>phải</a:t>
            </a:r>
            <a:r>
              <a:rPr lang="en-US" baseline="0" dirty="0"/>
              <a:t> </a:t>
            </a:r>
            <a:r>
              <a:rPr lang="en-US" baseline="0" dirty="0" err="1"/>
              <a:t>nhờ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bố</a:t>
            </a:r>
            <a:r>
              <a:rPr lang="en-US" baseline="0" dirty="0"/>
              <a:t> </a:t>
            </a:r>
            <a:r>
              <a:rPr lang="en-US" baseline="0" dirty="0" err="1"/>
              <a:t>mẹ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25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trên</a:t>
            </a:r>
            <a:r>
              <a:rPr lang="en-US" baseline="0" dirty="0"/>
              <a:t> , </a:t>
            </a:r>
            <a:r>
              <a:rPr lang="en-US" baseline="0" dirty="0" err="1"/>
              <a:t>yêu</a:t>
            </a:r>
            <a:r>
              <a:rPr lang="en-US" baseline="0" dirty="0"/>
              <a:t> </a:t>
            </a:r>
            <a:r>
              <a:rPr lang="en-US" baseline="0" dirty="0" err="1"/>
              <a:t>cầu</a:t>
            </a:r>
            <a:r>
              <a:rPr lang="en-US" baseline="0" dirty="0"/>
              <a:t> </a:t>
            </a:r>
            <a:r>
              <a:rPr lang="en-US" baseline="0" dirty="0" err="1"/>
              <a:t>hS</a:t>
            </a:r>
            <a:r>
              <a:rPr lang="en-US" baseline="0" dirty="0"/>
              <a:t> </a:t>
            </a:r>
            <a:r>
              <a:rPr lang="en-US" baseline="0" dirty="0" err="1"/>
              <a:t>giải</a:t>
            </a:r>
            <a:r>
              <a:rPr lang="en-US" baseline="0" dirty="0"/>
              <a:t> </a:t>
            </a:r>
            <a:r>
              <a:rPr lang="en-US" baseline="0" dirty="0" err="1"/>
              <a:t>nghĩa</a:t>
            </a:r>
            <a:r>
              <a:rPr lang="en-US" baseline="0" dirty="0"/>
              <a:t> </a:t>
            </a:r>
            <a:r>
              <a:rPr lang="en-US" baseline="0" dirty="0" err="1"/>
              <a:t>từ</a:t>
            </a:r>
            <a:r>
              <a:rPr lang="en-US" baseline="0" dirty="0"/>
              <a:t> </a:t>
            </a:r>
            <a:r>
              <a:rPr lang="en-US" baseline="0" dirty="0" err="1"/>
              <a:t>thản</a:t>
            </a:r>
            <a:r>
              <a:rPr lang="en-US" baseline="0" dirty="0"/>
              <a:t> </a:t>
            </a:r>
            <a:r>
              <a:rPr lang="en-US" baseline="0" dirty="0" err="1"/>
              <a:t>nhiên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898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8600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3661-B6AF-4818-960E-E1703A3816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319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CFA7D-F3A8-4B02-93AD-AC3B93747D4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188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CFA7D-F3A8-4B02-93AD-AC3B93747D4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15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141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CFA7D-F3A8-4B02-93AD-AC3B93747D4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513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5DEFD-6C06-46DC-A6F5-53DED1F833E0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84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55DEFD-6C06-46DC-A6F5-53DED1F833E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832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6" name="Google Shape;3406;gea615d0de5_0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7" name="Google Shape;3407;gea615d0de5_0_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47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342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683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5DEFD-6C06-46DC-A6F5-53DED1F833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387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0216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3661-B6AF-4818-960E-E1703A3816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3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384D0-E8C0-4FB2-93D8-B1A58490B2C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21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384D0-E8C0-4FB2-93D8-B1A58490B2C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483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5DEFD-6C06-46DC-A6F5-53DED1F833E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39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3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3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19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9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61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97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81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1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67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1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0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47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5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1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8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98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4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66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78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78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8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16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4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4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98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1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3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98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6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4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1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2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8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78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26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6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6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2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1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4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2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8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2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8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4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8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2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7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8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6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1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9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4" name="Google Shape;994;p25"/>
          <p:cNvGrpSpPr/>
          <p:nvPr/>
        </p:nvGrpSpPr>
        <p:grpSpPr>
          <a:xfrm>
            <a:off x="-8649" y="-622"/>
            <a:ext cx="9151396" cy="5145172"/>
            <a:chOff x="-8650" y="-622"/>
            <a:chExt cx="9151396" cy="5145172"/>
          </a:xfrm>
        </p:grpSpPr>
        <p:sp>
          <p:nvSpPr>
            <p:cNvPr id="995" name="Google Shape;995;p25"/>
            <p:cNvSpPr/>
            <p:nvPr/>
          </p:nvSpPr>
          <p:spPr>
            <a:xfrm>
              <a:off x="-8650" y="15100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996" name="Google Shape;996;p25"/>
            <p:cNvSpPr/>
            <p:nvPr/>
          </p:nvSpPr>
          <p:spPr>
            <a:xfrm>
              <a:off x="364885" y="12830"/>
              <a:ext cx="47" cy="5129397"/>
            </a:xfrm>
            <a:custGeom>
              <a:avLst/>
              <a:gdLst/>
              <a:ahLst/>
              <a:cxnLst/>
              <a:rect l="l" t="t" r="r" b="b"/>
              <a:pathLst>
                <a:path w="1" h="208958" fill="none" extrusionOk="0">
                  <a:moveTo>
                    <a:pt x="0" y="1"/>
                  </a:moveTo>
                  <a:lnTo>
                    <a:pt x="0" y="208958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997" name="Google Shape;997;p25"/>
            <p:cNvSpPr/>
            <p:nvPr/>
          </p:nvSpPr>
          <p:spPr>
            <a:xfrm>
              <a:off x="730467" y="12265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998" name="Google Shape;998;p25"/>
            <p:cNvSpPr/>
            <p:nvPr/>
          </p:nvSpPr>
          <p:spPr>
            <a:xfrm>
              <a:off x="1096049" y="11701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999" name="Google Shape;999;p25"/>
            <p:cNvSpPr/>
            <p:nvPr/>
          </p:nvSpPr>
          <p:spPr>
            <a:xfrm>
              <a:off x="1461584" y="11111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0" name="Google Shape;1000;p25"/>
            <p:cNvSpPr/>
            <p:nvPr/>
          </p:nvSpPr>
          <p:spPr>
            <a:xfrm>
              <a:off x="1827166" y="10571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1" name="Google Shape;1001;p25"/>
            <p:cNvSpPr/>
            <p:nvPr/>
          </p:nvSpPr>
          <p:spPr>
            <a:xfrm>
              <a:off x="2192747" y="10007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2" name="Google Shape;1002;p25"/>
            <p:cNvSpPr/>
            <p:nvPr/>
          </p:nvSpPr>
          <p:spPr>
            <a:xfrm>
              <a:off x="2558283" y="9442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3" name="Google Shape;1003;p25"/>
            <p:cNvSpPr/>
            <p:nvPr/>
          </p:nvSpPr>
          <p:spPr>
            <a:xfrm>
              <a:off x="2923864" y="8902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4" name="Google Shape;1004;p25"/>
            <p:cNvSpPr/>
            <p:nvPr/>
          </p:nvSpPr>
          <p:spPr>
            <a:xfrm>
              <a:off x="3289399" y="8338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5" name="Google Shape;1005;p25"/>
            <p:cNvSpPr/>
            <p:nvPr/>
          </p:nvSpPr>
          <p:spPr>
            <a:xfrm>
              <a:off x="3654981" y="7773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6" name="Google Shape;1006;p25"/>
            <p:cNvSpPr/>
            <p:nvPr/>
          </p:nvSpPr>
          <p:spPr>
            <a:xfrm>
              <a:off x="4020516" y="7233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7" name="Google Shape;1007;p25"/>
            <p:cNvSpPr/>
            <p:nvPr/>
          </p:nvSpPr>
          <p:spPr>
            <a:xfrm>
              <a:off x="4386098" y="6644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8" name="Google Shape;1008;p25"/>
            <p:cNvSpPr/>
            <p:nvPr/>
          </p:nvSpPr>
          <p:spPr>
            <a:xfrm>
              <a:off x="4751680" y="6079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09" name="Google Shape;1009;p25"/>
            <p:cNvSpPr/>
            <p:nvPr/>
          </p:nvSpPr>
          <p:spPr>
            <a:xfrm>
              <a:off x="5117215" y="5539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0" name="Google Shape;1010;p25"/>
            <p:cNvSpPr/>
            <p:nvPr/>
          </p:nvSpPr>
          <p:spPr>
            <a:xfrm>
              <a:off x="5482797" y="4975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1" name="Google Shape;1011;p25"/>
            <p:cNvSpPr/>
            <p:nvPr/>
          </p:nvSpPr>
          <p:spPr>
            <a:xfrm>
              <a:off x="5848332" y="4410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2" name="Google Shape;1012;p25"/>
            <p:cNvSpPr/>
            <p:nvPr/>
          </p:nvSpPr>
          <p:spPr>
            <a:xfrm>
              <a:off x="6213914" y="3846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3" name="Google Shape;1013;p25"/>
            <p:cNvSpPr/>
            <p:nvPr/>
          </p:nvSpPr>
          <p:spPr>
            <a:xfrm>
              <a:off x="6579496" y="3305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8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4" name="Google Shape;1014;p25"/>
            <p:cNvSpPr/>
            <p:nvPr/>
          </p:nvSpPr>
          <p:spPr>
            <a:xfrm>
              <a:off x="6945031" y="2716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5" name="Google Shape;1015;p25"/>
            <p:cNvSpPr/>
            <p:nvPr/>
          </p:nvSpPr>
          <p:spPr>
            <a:xfrm>
              <a:off x="7310613" y="2152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6" name="Google Shape;1016;p25"/>
            <p:cNvSpPr/>
            <p:nvPr/>
          </p:nvSpPr>
          <p:spPr>
            <a:xfrm>
              <a:off x="7676148" y="1612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7" name="Google Shape;1017;p25"/>
            <p:cNvSpPr/>
            <p:nvPr/>
          </p:nvSpPr>
          <p:spPr>
            <a:xfrm>
              <a:off x="8041729" y="1047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8" name="Google Shape;1018;p25"/>
            <p:cNvSpPr/>
            <p:nvPr/>
          </p:nvSpPr>
          <p:spPr>
            <a:xfrm>
              <a:off x="8407311" y="483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1" y="0"/>
                  </a:moveTo>
                  <a:lnTo>
                    <a:pt x="1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19" name="Google Shape;1019;p25"/>
            <p:cNvSpPr/>
            <p:nvPr/>
          </p:nvSpPr>
          <p:spPr>
            <a:xfrm>
              <a:off x="8772846" y="-57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0" name="Google Shape;1020;p25"/>
            <p:cNvSpPr/>
            <p:nvPr/>
          </p:nvSpPr>
          <p:spPr>
            <a:xfrm>
              <a:off x="9138428" y="-622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1" y="0"/>
                  </a:moveTo>
                  <a:lnTo>
                    <a:pt x="1" y="208958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1" name="Google Shape;1021;p25"/>
            <p:cNvSpPr/>
            <p:nvPr/>
          </p:nvSpPr>
          <p:spPr>
            <a:xfrm>
              <a:off x="-650" y="3800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5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2" name="Google Shape;1022;p25"/>
            <p:cNvSpPr/>
            <p:nvPr/>
          </p:nvSpPr>
          <p:spPr>
            <a:xfrm>
              <a:off x="338" y="355193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5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3" name="Google Shape;1023;p25"/>
            <p:cNvSpPr/>
            <p:nvPr/>
          </p:nvSpPr>
          <p:spPr>
            <a:xfrm>
              <a:off x="1326" y="696011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5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4" name="Google Shape;1024;p25"/>
            <p:cNvSpPr/>
            <p:nvPr/>
          </p:nvSpPr>
          <p:spPr>
            <a:xfrm>
              <a:off x="2353" y="1036829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5" name="Google Shape;1025;p25"/>
            <p:cNvSpPr/>
            <p:nvPr/>
          </p:nvSpPr>
          <p:spPr>
            <a:xfrm>
              <a:off x="3341" y="1377648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5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6" name="Google Shape;1026;p25"/>
            <p:cNvSpPr/>
            <p:nvPr/>
          </p:nvSpPr>
          <p:spPr>
            <a:xfrm>
              <a:off x="4369" y="1718466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7" name="Google Shape;1027;p25"/>
            <p:cNvSpPr/>
            <p:nvPr/>
          </p:nvSpPr>
          <p:spPr>
            <a:xfrm>
              <a:off x="5317" y="2059284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8" name="Google Shape;1028;p25"/>
            <p:cNvSpPr/>
            <p:nvPr/>
          </p:nvSpPr>
          <p:spPr>
            <a:xfrm>
              <a:off x="6305" y="2400102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29" name="Google Shape;1029;p25"/>
            <p:cNvSpPr/>
            <p:nvPr/>
          </p:nvSpPr>
          <p:spPr>
            <a:xfrm>
              <a:off x="7332" y="2740920"/>
              <a:ext cx="9129175" cy="0"/>
            </a:xfrm>
            <a:custGeom>
              <a:avLst/>
              <a:gdLst/>
              <a:ahLst/>
              <a:cxnLst/>
              <a:rect l="l" t="t" r="r" b="b"/>
              <a:pathLst>
                <a:path w="231016" fill="none" extrusionOk="0">
                  <a:moveTo>
                    <a:pt x="231015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0" name="Google Shape;1030;p25"/>
            <p:cNvSpPr/>
            <p:nvPr/>
          </p:nvSpPr>
          <p:spPr>
            <a:xfrm>
              <a:off x="8320" y="3081691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1" name="Google Shape;1031;p25"/>
            <p:cNvSpPr/>
            <p:nvPr/>
          </p:nvSpPr>
          <p:spPr>
            <a:xfrm>
              <a:off x="-642" y="3422509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5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2" name="Google Shape;1032;p25"/>
            <p:cNvSpPr/>
            <p:nvPr/>
          </p:nvSpPr>
          <p:spPr>
            <a:xfrm>
              <a:off x="-1525" y="3763325"/>
              <a:ext cx="9141264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1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3" name="Google Shape;1033;p25"/>
            <p:cNvSpPr/>
            <p:nvPr/>
          </p:nvSpPr>
          <p:spPr>
            <a:xfrm>
              <a:off x="-536" y="4104094"/>
              <a:ext cx="9141264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5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4" name="Google Shape;1034;p25"/>
            <p:cNvSpPr/>
            <p:nvPr/>
          </p:nvSpPr>
          <p:spPr>
            <a:xfrm>
              <a:off x="493" y="4444911"/>
              <a:ext cx="9141264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1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5" name="Google Shape;1035;p25"/>
            <p:cNvSpPr/>
            <p:nvPr/>
          </p:nvSpPr>
          <p:spPr>
            <a:xfrm>
              <a:off x="1443" y="4785728"/>
              <a:ext cx="9141303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1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1036" name="Google Shape;1036;p25"/>
            <p:cNvSpPr/>
            <p:nvPr/>
          </p:nvSpPr>
          <p:spPr>
            <a:xfrm>
              <a:off x="7413" y="5144503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</p:grpSp>
      <p:sp>
        <p:nvSpPr>
          <p:cNvPr id="1037" name="Google Shape;1037;p25"/>
          <p:cNvSpPr txBox="1">
            <a:spLocks noGrp="1"/>
          </p:cNvSpPr>
          <p:nvPr>
            <p:ph type="title"/>
          </p:nvPr>
        </p:nvSpPr>
        <p:spPr>
          <a:xfrm>
            <a:off x="720001" y="532925"/>
            <a:ext cx="77040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8" name="Google Shape;1038;p25"/>
          <p:cNvSpPr txBox="1">
            <a:spLocks noGrp="1"/>
          </p:cNvSpPr>
          <p:nvPr>
            <p:ph type="subTitle" idx="1"/>
          </p:nvPr>
        </p:nvSpPr>
        <p:spPr>
          <a:xfrm>
            <a:off x="899551" y="2691551"/>
            <a:ext cx="1889700" cy="614100"/>
          </a:xfrm>
          <a:prstGeom prst="rect">
            <a:avLst/>
          </a:prstGeom>
          <a:solidFill>
            <a:schemeClr val="dk2"/>
          </a:solidFill>
          <a:ln w="19050" cap="flat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039" name="Google Shape;1039;p25"/>
          <p:cNvSpPr txBox="1">
            <a:spLocks noGrp="1"/>
          </p:cNvSpPr>
          <p:nvPr>
            <p:ph type="subTitle" idx="2"/>
          </p:nvPr>
        </p:nvSpPr>
        <p:spPr>
          <a:xfrm>
            <a:off x="3624149" y="2691551"/>
            <a:ext cx="1892700" cy="614100"/>
          </a:xfrm>
          <a:prstGeom prst="rect">
            <a:avLst/>
          </a:prstGeom>
          <a:solidFill>
            <a:schemeClr val="dk2"/>
          </a:solidFill>
          <a:ln w="19050" cap="flat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040" name="Google Shape;1040;p25"/>
          <p:cNvSpPr txBox="1">
            <a:spLocks noGrp="1"/>
          </p:cNvSpPr>
          <p:nvPr>
            <p:ph type="subTitle" idx="3"/>
          </p:nvPr>
        </p:nvSpPr>
        <p:spPr>
          <a:xfrm>
            <a:off x="899551" y="3922100"/>
            <a:ext cx="1889700" cy="6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1" name="Google Shape;1041;p25"/>
          <p:cNvSpPr txBox="1">
            <a:spLocks noGrp="1"/>
          </p:cNvSpPr>
          <p:nvPr>
            <p:ph type="subTitle" idx="4"/>
          </p:nvPr>
        </p:nvSpPr>
        <p:spPr>
          <a:xfrm>
            <a:off x="3624149" y="3922700"/>
            <a:ext cx="1892700" cy="6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2" name="Google Shape;1042;p25"/>
          <p:cNvSpPr txBox="1">
            <a:spLocks noGrp="1"/>
          </p:cNvSpPr>
          <p:nvPr>
            <p:ph type="subTitle" idx="5"/>
          </p:nvPr>
        </p:nvSpPr>
        <p:spPr>
          <a:xfrm>
            <a:off x="899551" y="3413876"/>
            <a:ext cx="1889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988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043" name="Google Shape;1043;p25"/>
          <p:cNvSpPr txBox="1">
            <a:spLocks noGrp="1"/>
          </p:cNvSpPr>
          <p:nvPr>
            <p:ph type="subTitle" idx="6"/>
          </p:nvPr>
        </p:nvSpPr>
        <p:spPr>
          <a:xfrm>
            <a:off x="3624149" y="3413876"/>
            <a:ext cx="1892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988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044" name="Google Shape;1044;p25"/>
          <p:cNvSpPr txBox="1">
            <a:spLocks noGrp="1"/>
          </p:cNvSpPr>
          <p:nvPr>
            <p:ph type="subTitle" idx="7"/>
          </p:nvPr>
        </p:nvSpPr>
        <p:spPr>
          <a:xfrm>
            <a:off x="6351749" y="2691551"/>
            <a:ext cx="1892700" cy="614100"/>
          </a:xfrm>
          <a:prstGeom prst="rect">
            <a:avLst/>
          </a:prstGeom>
          <a:solidFill>
            <a:schemeClr val="dk2"/>
          </a:solidFill>
          <a:ln w="19050" cap="flat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Fredoka One"/>
              <a:buNone/>
              <a:defRPr sz="1988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045" name="Google Shape;1045;p25"/>
          <p:cNvSpPr txBox="1">
            <a:spLocks noGrp="1"/>
          </p:cNvSpPr>
          <p:nvPr>
            <p:ph type="subTitle" idx="8"/>
          </p:nvPr>
        </p:nvSpPr>
        <p:spPr>
          <a:xfrm>
            <a:off x="6351749" y="3922700"/>
            <a:ext cx="1892700" cy="6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6" name="Google Shape;1046;p25"/>
          <p:cNvSpPr txBox="1">
            <a:spLocks noGrp="1"/>
          </p:cNvSpPr>
          <p:nvPr>
            <p:ph type="subTitle" idx="9"/>
          </p:nvPr>
        </p:nvSpPr>
        <p:spPr>
          <a:xfrm>
            <a:off x="6351749" y="3413876"/>
            <a:ext cx="1892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Fredoka One"/>
              <a:buNone/>
              <a:defRPr sz="1988">
                <a:solidFill>
                  <a:schemeClr val="accent4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redoka One"/>
              <a:buNone/>
              <a:defRPr sz="1591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1462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7" name="Google Shape;627;p17"/>
          <p:cNvGrpSpPr/>
          <p:nvPr/>
        </p:nvGrpSpPr>
        <p:grpSpPr>
          <a:xfrm>
            <a:off x="-8649" y="-622"/>
            <a:ext cx="9151396" cy="5145172"/>
            <a:chOff x="-8650" y="-622"/>
            <a:chExt cx="9151396" cy="5145172"/>
          </a:xfrm>
        </p:grpSpPr>
        <p:sp>
          <p:nvSpPr>
            <p:cNvPr id="628" name="Google Shape;628;p17"/>
            <p:cNvSpPr/>
            <p:nvPr/>
          </p:nvSpPr>
          <p:spPr>
            <a:xfrm>
              <a:off x="-8650" y="15100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29" name="Google Shape;629;p17"/>
            <p:cNvSpPr/>
            <p:nvPr/>
          </p:nvSpPr>
          <p:spPr>
            <a:xfrm>
              <a:off x="364885" y="12830"/>
              <a:ext cx="47" cy="5129397"/>
            </a:xfrm>
            <a:custGeom>
              <a:avLst/>
              <a:gdLst/>
              <a:ahLst/>
              <a:cxnLst/>
              <a:rect l="l" t="t" r="r" b="b"/>
              <a:pathLst>
                <a:path w="1" h="208958" fill="none" extrusionOk="0">
                  <a:moveTo>
                    <a:pt x="0" y="1"/>
                  </a:moveTo>
                  <a:lnTo>
                    <a:pt x="0" y="208958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0" name="Google Shape;630;p17"/>
            <p:cNvSpPr/>
            <p:nvPr/>
          </p:nvSpPr>
          <p:spPr>
            <a:xfrm>
              <a:off x="730467" y="12265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1" name="Google Shape;631;p17"/>
            <p:cNvSpPr/>
            <p:nvPr/>
          </p:nvSpPr>
          <p:spPr>
            <a:xfrm>
              <a:off x="1096049" y="11701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2" name="Google Shape;632;p17"/>
            <p:cNvSpPr/>
            <p:nvPr/>
          </p:nvSpPr>
          <p:spPr>
            <a:xfrm>
              <a:off x="1461584" y="11111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3" name="Google Shape;633;p17"/>
            <p:cNvSpPr/>
            <p:nvPr/>
          </p:nvSpPr>
          <p:spPr>
            <a:xfrm>
              <a:off x="1827166" y="10571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4" name="Google Shape;634;p17"/>
            <p:cNvSpPr/>
            <p:nvPr/>
          </p:nvSpPr>
          <p:spPr>
            <a:xfrm>
              <a:off x="2192747" y="10007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5" name="Google Shape;635;p17"/>
            <p:cNvSpPr/>
            <p:nvPr/>
          </p:nvSpPr>
          <p:spPr>
            <a:xfrm>
              <a:off x="2558283" y="9442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6" name="Google Shape;636;p17"/>
            <p:cNvSpPr/>
            <p:nvPr/>
          </p:nvSpPr>
          <p:spPr>
            <a:xfrm>
              <a:off x="2923864" y="8902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7" name="Google Shape;637;p17"/>
            <p:cNvSpPr/>
            <p:nvPr/>
          </p:nvSpPr>
          <p:spPr>
            <a:xfrm>
              <a:off x="3289399" y="8338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8" name="Google Shape;638;p17"/>
            <p:cNvSpPr/>
            <p:nvPr/>
          </p:nvSpPr>
          <p:spPr>
            <a:xfrm>
              <a:off x="3654981" y="7773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39" name="Google Shape;639;p17"/>
            <p:cNvSpPr/>
            <p:nvPr/>
          </p:nvSpPr>
          <p:spPr>
            <a:xfrm>
              <a:off x="4020516" y="7233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0" name="Google Shape;640;p17"/>
            <p:cNvSpPr/>
            <p:nvPr/>
          </p:nvSpPr>
          <p:spPr>
            <a:xfrm>
              <a:off x="4386098" y="6644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1" name="Google Shape;641;p17"/>
            <p:cNvSpPr/>
            <p:nvPr/>
          </p:nvSpPr>
          <p:spPr>
            <a:xfrm>
              <a:off x="4751680" y="6079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2" name="Google Shape;642;p17"/>
            <p:cNvSpPr/>
            <p:nvPr/>
          </p:nvSpPr>
          <p:spPr>
            <a:xfrm>
              <a:off x="5117215" y="5539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3" name="Google Shape;643;p17"/>
            <p:cNvSpPr/>
            <p:nvPr/>
          </p:nvSpPr>
          <p:spPr>
            <a:xfrm>
              <a:off x="5482797" y="4975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4" name="Google Shape;644;p17"/>
            <p:cNvSpPr/>
            <p:nvPr/>
          </p:nvSpPr>
          <p:spPr>
            <a:xfrm>
              <a:off x="5848332" y="4410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5" name="Google Shape;645;p17"/>
            <p:cNvSpPr/>
            <p:nvPr/>
          </p:nvSpPr>
          <p:spPr>
            <a:xfrm>
              <a:off x="6213914" y="3846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6" name="Google Shape;646;p17"/>
            <p:cNvSpPr/>
            <p:nvPr/>
          </p:nvSpPr>
          <p:spPr>
            <a:xfrm>
              <a:off x="6579496" y="3305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8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7" name="Google Shape;647;p17"/>
            <p:cNvSpPr/>
            <p:nvPr/>
          </p:nvSpPr>
          <p:spPr>
            <a:xfrm>
              <a:off x="6945031" y="2716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8" name="Google Shape;648;p17"/>
            <p:cNvSpPr/>
            <p:nvPr/>
          </p:nvSpPr>
          <p:spPr>
            <a:xfrm>
              <a:off x="7310613" y="2152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49" name="Google Shape;649;p17"/>
            <p:cNvSpPr/>
            <p:nvPr/>
          </p:nvSpPr>
          <p:spPr>
            <a:xfrm>
              <a:off x="7676148" y="1612"/>
              <a:ext cx="47" cy="5129446"/>
            </a:xfrm>
            <a:custGeom>
              <a:avLst/>
              <a:gdLst/>
              <a:ahLst/>
              <a:cxnLst/>
              <a:rect l="l" t="t" r="r" b="b"/>
              <a:pathLst>
                <a:path w="1" h="208960" fill="none" extrusionOk="0">
                  <a:moveTo>
                    <a:pt x="0" y="1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0" name="Google Shape;650;p17"/>
            <p:cNvSpPr/>
            <p:nvPr/>
          </p:nvSpPr>
          <p:spPr>
            <a:xfrm>
              <a:off x="8041729" y="1047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1" name="Google Shape;651;p17"/>
            <p:cNvSpPr/>
            <p:nvPr/>
          </p:nvSpPr>
          <p:spPr>
            <a:xfrm>
              <a:off x="8407311" y="483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1" y="0"/>
                  </a:moveTo>
                  <a:lnTo>
                    <a:pt x="1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2" name="Google Shape;652;p17"/>
            <p:cNvSpPr/>
            <p:nvPr/>
          </p:nvSpPr>
          <p:spPr>
            <a:xfrm>
              <a:off x="8772846" y="-57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0" y="0"/>
                  </a:moveTo>
                  <a:lnTo>
                    <a:pt x="0" y="208959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9138428" y="-622"/>
              <a:ext cx="47" cy="5129421"/>
            </a:xfrm>
            <a:custGeom>
              <a:avLst/>
              <a:gdLst/>
              <a:ahLst/>
              <a:cxnLst/>
              <a:rect l="l" t="t" r="r" b="b"/>
              <a:pathLst>
                <a:path w="1" h="208959" fill="none" extrusionOk="0">
                  <a:moveTo>
                    <a:pt x="1" y="0"/>
                  </a:moveTo>
                  <a:lnTo>
                    <a:pt x="1" y="208958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4" name="Google Shape;654;p17"/>
            <p:cNvSpPr/>
            <p:nvPr/>
          </p:nvSpPr>
          <p:spPr>
            <a:xfrm>
              <a:off x="-650" y="3800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5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338" y="355193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5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6" name="Google Shape;656;p17"/>
            <p:cNvSpPr/>
            <p:nvPr/>
          </p:nvSpPr>
          <p:spPr>
            <a:xfrm>
              <a:off x="1326" y="696011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5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2353" y="1036829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8" name="Google Shape;658;p17"/>
            <p:cNvSpPr/>
            <p:nvPr/>
          </p:nvSpPr>
          <p:spPr>
            <a:xfrm>
              <a:off x="3341" y="1377648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5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59" name="Google Shape;659;p17"/>
            <p:cNvSpPr/>
            <p:nvPr/>
          </p:nvSpPr>
          <p:spPr>
            <a:xfrm>
              <a:off x="4369" y="1718466"/>
              <a:ext cx="9129135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5317" y="2059284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1" name="Google Shape;661;p17"/>
            <p:cNvSpPr/>
            <p:nvPr/>
          </p:nvSpPr>
          <p:spPr>
            <a:xfrm>
              <a:off x="6305" y="2400102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0"/>
                  </a:moveTo>
                  <a:lnTo>
                    <a:pt x="1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7332" y="2740920"/>
              <a:ext cx="9129175" cy="0"/>
            </a:xfrm>
            <a:custGeom>
              <a:avLst/>
              <a:gdLst/>
              <a:ahLst/>
              <a:cxnLst/>
              <a:rect l="l" t="t" r="r" b="b"/>
              <a:pathLst>
                <a:path w="231016" fill="none" extrusionOk="0">
                  <a:moveTo>
                    <a:pt x="231015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8320" y="3081691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-642" y="3422509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5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5" name="Google Shape;665;p17"/>
            <p:cNvSpPr/>
            <p:nvPr/>
          </p:nvSpPr>
          <p:spPr>
            <a:xfrm>
              <a:off x="-1525" y="3763325"/>
              <a:ext cx="9141264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1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6" name="Google Shape;666;p17"/>
            <p:cNvSpPr/>
            <p:nvPr/>
          </p:nvSpPr>
          <p:spPr>
            <a:xfrm>
              <a:off x="-536" y="4104094"/>
              <a:ext cx="9141264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5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7" name="Google Shape;667;p17"/>
            <p:cNvSpPr/>
            <p:nvPr/>
          </p:nvSpPr>
          <p:spPr>
            <a:xfrm>
              <a:off x="493" y="4444911"/>
              <a:ext cx="9141264" cy="47"/>
            </a:xfrm>
            <a:custGeom>
              <a:avLst/>
              <a:gdLst/>
              <a:ahLst/>
              <a:cxnLst/>
              <a:rect l="l" t="t" r="r" b="b"/>
              <a:pathLst>
                <a:path w="231015" h="1" fill="none" extrusionOk="0">
                  <a:moveTo>
                    <a:pt x="231014" y="1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8" name="Google Shape;668;p17"/>
            <p:cNvSpPr/>
            <p:nvPr/>
          </p:nvSpPr>
          <p:spPr>
            <a:xfrm>
              <a:off x="1443" y="4785728"/>
              <a:ext cx="9141303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1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  <p:sp>
          <p:nvSpPr>
            <p:cNvPr id="669" name="Google Shape;669;p17"/>
            <p:cNvSpPr/>
            <p:nvPr/>
          </p:nvSpPr>
          <p:spPr>
            <a:xfrm>
              <a:off x="7413" y="5144503"/>
              <a:ext cx="9129175" cy="47"/>
            </a:xfrm>
            <a:custGeom>
              <a:avLst/>
              <a:gdLst/>
              <a:ahLst/>
              <a:cxnLst/>
              <a:rect l="l" t="t" r="r" b="b"/>
              <a:pathLst>
                <a:path w="231016" h="1" fill="none" extrusionOk="0">
                  <a:moveTo>
                    <a:pt x="231016" y="1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rgbClr val="D9EAD3"/>
              </a:solidFill>
              <a:prstDash val="solid"/>
              <a:miter lim="110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13"/>
            </a:p>
          </p:txBody>
        </p:sp>
      </p:grpSp>
      <p:sp>
        <p:nvSpPr>
          <p:cNvPr id="670" name="Google Shape;670;p17"/>
          <p:cNvSpPr txBox="1">
            <a:spLocks noGrp="1"/>
          </p:cNvSpPr>
          <p:nvPr>
            <p:ph type="title"/>
          </p:nvPr>
        </p:nvSpPr>
        <p:spPr>
          <a:xfrm>
            <a:off x="720001" y="535000"/>
            <a:ext cx="77040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9982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25" r:id="rId2"/>
    <p:sldLayoutId id="2147483713" r:id="rId3"/>
    <p:sldLayoutId id="2147483703" r:id="rId4"/>
    <p:sldLayoutId id="2147483684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733" r:id="rId12"/>
    <p:sldLayoutId id="2147483724" r:id="rId13"/>
    <p:sldLayoutId id="2147483723" r:id="rId14"/>
    <p:sldLayoutId id="2147483721" r:id="rId15"/>
    <p:sldLayoutId id="2147483720" r:id="rId16"/>
    <p:sldLayoutId id="2147483719" r:id="rId17"/>
    <p:sldLayoutId id="2147483717" r:id="rId18"/>
    <p:sldLayoutId id="2147483716" r:id="rId19"/>
    <p:sldLayoutId id="2147483715" r:id="rId20"/>
    <p:sldLayoutId id="2147483714" r:id="rId21"/>
    <p:sldLayoutId id="2147483701" r:id="rId22"/>
    <p:sldLayoutId id="2147483700" r:id="rId23"/>
    <p:sldLayoutId id="2147483695" r:id="rId24"/>
    <p:sldLayoutId id="2147483694" r:id="rId25"/>
    <p:sldLayoutId id="2147483692" r:id="rId26"/>
    <p:sldLayoutId id="2147483691" r:id="rId27"/>
    <p:sldLayoutId id="2147483690" r:id="rId28"/>
    <p:sldLayoutId id="2147483688" r:id="rId29"/>
    <p:sldLayoutId id="2147483687" r:id="rId30"/>
    <p:sldLayoutId id="2147483686" r:id="rId31"/>
    <p:sldLayoutId id="2147483685" r:id="rId32"/>
    <p:sldLayoutId id="2147483683" r:id="rId33"/>
    <p:sldLayoutId id="2147483682" r:id="rId34"/>
    <p:sldLayoutId id="2147483681" r:id="rId35"/>
    <p:sldLayoutId id="2147483680" r:id="rId36"/>
    <p:sldLayoutId id="2147483668" r:id="rId37"/>
    <p:sldLayoutId id="2147483669" r:id="rId38"/>
    <p:sldLayoutId id="2147483670" r:id="rId39"/>
    <p:sldLayoutId id="2147483671" r:id="rId40"/>
    <p:sldLayoutId id="2147483672" r:id="rId41"/>
    <p:sldLayoutId id="2147483676" r:id="rId42"/>
    <p:sldLayoutId id="2147483732" r:id="rId43"/>
    <p:sldLayoutId id="2147483731" r:id="rId44"/>
    <p:sldLayoutId id="2147483730" r:id="rId45"/>
    <p:sldLayoutId id="2147483729" r:id="rId46"/>
    <p:sldLayoutId id="2147483728" r:id="rId47"/>
    <p:sldLayoutId id="2147483727" r:id="rId48"/>
    <p:sldLayoutId id="2147483726" r:id="rId49"/>
    <p:sldLayoutId id="2147483722" r:id="rId50"/>
    <p:sldLayoutId id="2147483718" r:id="rId51"/>
    <p:sldLayoutId id="2147483712" r:id="rId52"/>
    <p:sldLayoutId id="2147483711" r:id="rId53"/>
    <p:sldLayoutId id="2147483710" r:id="rId54"/>
    <p:sldLayoutId id="2147483709" r:id="rId55"/>
    <p:sldLayoutId id="2147483708" r:id="rId56"/>
    <p:sldLayoutId id="2147483707" r:id="rId57"/>
    <p:sldLayoutId id="2147483706" r:id="rId58"/>
    <p:sldLayoutId id="2147483705" r:id="rId59"/>
    <p:sldLayoutId id="2147483704" r:id="rId60"/>
    <p:sldLayoutId id="2147483702" r:id="rId61"/>
    <p:sldLayoutId id="2147483699" r:id="rId62"/>
    <p:sldLayoutId id="2147483698" r:id="rId63"/>
    <p:sldLayoutId id="2147483697" r:id="rId64"/>
    <p:sldLayoutId id="2147483696" r:id="rId65"/>
    <p:sldLayoutId id="2147483693" r:id="rId66"/>
    <p:sldLayoutId id="2147483689" r:id="rId67"/>
    <p:sldLayoutId id="2147483678" r:id="rId68"/>
    <p:sldLayoutId id="2147483677" r:id="rId69"/>
    <p:sldLayoutId id="2147483679" r:id="rId70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jpg"/><Relationship Id="rId5" Type="http://schemas.openxmlformats.org/officeDocument/2006/relationships/tags" Target="../tags/tag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7.gif"/><Relationship Id="rId7" Type="http://schemas.openxmlformats.org/officeDocument/2006/relationships/slide" Target="slide3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10" Type="http://schemas.openxmlformats.org/officeDocument/2006/relationships/slide" Target="slide35.xml"/><Relationship Id="rId4" Type="http://schemas.openxmlformats.org/officeDocument/2006/relationships/image" Target="../media/image18.gif"/><Relationship Id="rId9" Type="http://schemas.openxmlformats.org/officeDocument/2006/relationships/slide" Target="slide34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23.png"/><Relationship Id="rId3" Type="http://schemas.openxmlformats.org/officeDocument/2006/relationships/audio" Target="NULL" TargetMode="External"/><Relationship Id="rId7" Type="http://schemas.openxmlformats.org/officeDocument/2006/relationships/image" Target="../media/image22.jpeg"/><Relationship Id="rId12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11.xml"/><Relationship Id="rId10" Type="http://schemas.microsoft.com/office/2007/relationships/hdphoto" Target="../media/hdphoto1.wdp"/><Relationship Id="rId4" Type="http://schemas.microsoft.com/office/2007/relationships/media" Target="../media/media2.mp3"/><Relationship Id="rId9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.mp3"/><Relationship Id="rId7" Type="http://schemas.openxmlformats.org/officeDocument/2006/relationships/slide" Target="slide28.xml"/><Relationship Id="rId12" Type="http://schemas.microsoft.com/office/2007/relationships/hdphoto" Target="../media/hdphoto2.wdp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4.jpeg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23.png"/><Relationship Id="rId4" Type="http://schemas.openxmlformats.org/officeDocument/2006/relationships/audio" Target="../media/media1.mp3"/><Relationship Id="rId9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NULL" TargetMode="External"/><Relationship Id="rId7" Type="http://schemas.openxmlformats.org/officeDocument/2006/relationships/slide" Target="slide28.xml"/><Relationship Id="rId12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5.jpeg"/><Relationship Id="rId11" Type="http://schemas.microsoft.com/office/2007/relationships/hdphoto" Target="../media/hdphoto2.wdp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21.png"/><Relationship Id="rId4" Type="http://schemas.microsoft.com/office/2007/relationships/media" Target="../media/media2.mp3"/><Relationship Id="rId9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2.xml"/><Relationship Id="rId7" Type="http://schemas.openxmlformats.org/officeDocument/2006/relationships/image" Target="../media/image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7.gif"/><Relationship Id="rId7" Type="http://schemas.openxmlformats.org/officeDocument/2006/relationships/slide" Target="slide3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10" Type="http://schemas.openxmlformats.org/officeDocument/2006/relationships/slide" Target="slide35.xml"/><Relationship Id="rId4" Type="http://schemas.openxmlformats.org/officeDocument/2006/relationships/image" Target="../media/image18.gif"/><Relationship Id="rId9" Type="http://schemas.openxmlformats.org/officeDocument/2006/relationships/slide" Target="slide3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7.gif"/><Relationship Id="rId7" Type="http://schemas.openxmlformats.org/officeDocument/2006/relationships/slide" Target="slide3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10" Type="http://schemas.openxmlformats.org/officeDocument/2006/relationships/slide" Target="slide35.xml"/><Relationship Id="rId4" Type="http://schemas.openxmlformats.org/officeDocument/2006/relationships/image" Target="../media/image18.gif"/><Relationship Id="rId9" Type="http://schemas.openxmlformats.org/officeDocument/2006/relationships/slide" Target="slide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" y="2989411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87F10DC-4899-40DE-9E48-3646583ACC3E}"/>
              </a:ext>
            </a:extLst>
          </p:cNvPr>
          <p:cNvSpPr txBox="1"/>
          <p:nvPr/>
        </p:nvSpPr>
        <p:spPr>
          <a:xfrm>
            <a:off x="1009954" y="663250"/>
            <a:ext cx="6939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ĐẾN VỚI </a:t>
            </a:r>
          </a:p>
          <a:p>
            <a:pPr algn="ctr"/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HỌC ONLINE</a:t>
            </a: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CD2A1D64-6DA9-407D-A59C-06A070EAB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700" y="1781172"/>
            <a:ext cx="56225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endParaRPr lang="en-US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altLang="en-US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altLang="en-US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altLang="en-US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3 – </a:t>
            </a:r>
            <a:r>
              <a:rPr lang="en-US" altLang="en-US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altLang="en-US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15</a:t>
            </a:r>
          </a:p>
        </p:txBody>
      </p:sp>
    </p:spTree>
    <p:extLst>
      <p:ext uri="{BB962C8B-B14F-4D97-AF65-F5344CB8AC3E}">
        <p14:creationId xmlns:p14="http://schemas.microsoft.com/office/powerpoint/2010/main" val="38806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r="5415"/>
          <a:stretch/>
        </p:blipFill>
        <p:spPr>
          <a:xfrm flipH="1">
            <a:off x="9024" y="0"/>
            <a:ext cx="9150016" cy="5143500"/>
          </a:xfrm>
          <a:prstGeom prst="rect">
            <a:avLst/>
          </a:prstGeom>
        </p:spPr>
      </p:pic>
      <p:sp>
        <p:nvSpPr>
          <p:cNvPr id="6" name="PA_库_文本框 5"/>
          <p:cNvSpPr txBox="1"/>
          <p:nvPr>
            <p:custDataLst>
              <p:tags r:id="rId1"/>
            </p:custDataLst>
          </p:nvPr>
        </p:nvSpPr>
        <p:spPr>
          <a:xfrm>
            <a:off x="4174858" y="1827208"/>
            <a:ext cx="20537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ĐỌC MẪU</a:t>
            </a:r>
            <a:endParaRPr lang="zh-CN" altLang="en-US" sz="3000" b="1" dirty="0"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PA_库_任意多边形 7"/>
          <p:cNvSpPr/>
          <p:nvPr>
            <p:custDataLst>
              <p:tags r:id="rId2"/>
            </p:custDataLst>
          </p:nvPr>
        </p:nvSpPr>
        <p:spPr>
          <a:xfrm>
            <a:off x="3949140" y="2213437"/>
            <a:ext cx="3829050" cy="289373"/>
          </a:xfrm>
          <a:custGeom>
            <a:avLst/>
            <a:gdLst>
              <a:gd name="connsiteX0" fmla="*/ 0 w 3886200"/>
              <a:gd name="connsiteY0" fmla="*/ 169262 h 169262"/>
              <a:gd name="connsiteX1" fmla="*/ 1106905 w 3886200"/>
              <a:gd name="connsiteY1" fmla="*/ 133168 h 169262"/>
              <a:gd name="connsiteX2" fmla="*/ 2731168 w 3886200"/>
              <a:gd name="connsiteY2" fmla="*/ 145199 h 169262"/>
              <a:gd name="connsiteX3" fmla="*/ 3693695 w 3886200"/>
              <a:gd name="connsiteY3" fmla="*/ 820 h 169262"/>
              <a:gd name="connsiteX4" fmla="*/ 3886200 w 3886200"/>
              <a:gd name="connsiteY4" fmla="*/ 97073 h 16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169262">
                <a:moveTo>
                  <a:pt x="0" y="169262"/>
                </a:moveTo>
                <a:cubicBezTo>
                  <a:pt x="325855" y="153220"/>
                  <a:pt x="1106905" y="133168"/>
                  <a:pt x="1106905" y="133168"/>
                </a:cubicBezTo>
                <a:cubicBezTo>
                  <a:pt x="1562100" y="129157"/>
                  <a:pt x="2300036" y="167257"/>
                  <a:pt x="2731168" y="145199"/>
                </a:cubicBezTo>
                <a:cubicBezTo>
                  <a:pt x="3162300" y="123141"/>
                  <a:pt x="3501190" y="8841"/>
                  <a:pt x="3693695" y="820"/>
                </a:cubicBezTo>
                <a:cubicBezTo>
                  <a:pt x="3886200" y="-7201"/>
                  <a:pt x="3886200" y="44936"/>
                  <a:pt x="3886200" y="9707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1026" name="Picture 2" descr="Học Tập, Giáo Dục, Trẻ Em, Học Bài, Tải hình PNG 103 - Free.Vector6.com">
            <a:extLst>
              <a:ext uri="{FF2B5EF4-FFF2-40B4-BE49-F238E27FC236}">
                <a16:creationId xmlns:a16="http://schemas.microsoft.com/office/drawing/2014/main" id="{75EFF20E-E094-4DEA-9823-9D47A851D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83" y="1109188"/>
            <a:ext cx="3227809" cy="316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9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C76407-2019-46BD-88DF-74F767B64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74AD57-7912-4325-BE9D-0C269FB30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0"/>
            <a:ext cx="4572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1F730-D424-4A17-818E-F6A8E7A9DE82}"/>
              </a:ext>
            </a:extLst>
          </p:cNvPr>
          <p:cNvSpPr txBox="1">
            <a:spLocks/>
          </p:cNvSpPr>
          <p:nvPr/>
        </p:nvSpPr>
        <p:spPr>
          <a:xfrm>
            <a:off x="2252405" y="151223"/>
            <a:ext cx="4206482" cy="6141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5400" b="1" dirty="0" err="1">
                <a:solidFill>
                  <a:schemeClr val="tx1"/>
                </a:solidFill>
                <a:latin typeface="+mj-lt"/>
              </a:rPr>
              <a:t>Luyện</a:t>
            </a:r>
            <a:r>
              <a:rPr lang="en-US" sz="5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+mj-lt"/>
              </a:rPr>
              <a:t>đọc</a:t>
            </a:r>
            <a:r>
              <a:rPr lang="en-US" sz="5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+mj-lt"/>
              </a:rPr>
              <a:t>từ</a:t>
            </a:r>
            <a:r>
              <a:rPr lang="en-US" sz="5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+mj-lt"/>
              </a:rPr>
              <a:t>khó</a:t>
            </a:r>
            <a:endParaRPr lang="en-US" sz="5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FEB4F1-10B3-4A6F-AEE4-1C5652C2A3DE}"/>
              </a:ext>
            </a:extLst>
          </p:cNvPr>
          <p:cNvSpPr txBox="1"/>
          <p:nvPr/>
        </p:nvSpPr>
        <p:spPr>
          <a:xfrm>
            <a:off x="427826" y="1287017"/>
            <a:ext cx="268152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+mj-lt"/>
              </a:rPr>
              <a:t>siêng</a:t>
            </a:r>
            <a:r>
              <a:rPr lang="en-US" sz="4000" b="1" dirty="0">
                <a:latin typeface="+mj-lt"/>
              </a:rPr>
              <a:t> </a:t>
            </a:r>
            <a:r>
              <a:rPr lang="en-US" sz="4000" b="1" dirty="0" err="1">
                <a:latin typeface="+mj-lt"/>
              </a:rPr>
              <a:t>năng</a:t>
            </a:r>
            <a:endParaRPr lang="en-US" sz="4000" b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C6E888-9B1D-4CD6-8305-59DB2EF8D96F}"/>
              </a:ext>
            </a:extLst>
          </p:cNvPr>
          <p:cNvSpPr txBox="1"/>
          <p:nvPr/>
        </p:nvSpPr>
        <p:spPr>
          <a:xfrm>
            <a:off x="6150937" y="3941641"/>
            <a:ext cx="2026517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+mj-lt"/>
              </a:rPr>
              <a:t> </a:t>
            </a:r>
            <a:r>
              <a:rPr lang="en-US" sz="4000" b="1" dirty="0" err="1">
                <a:latin typeface="+mj-lt"/>
              </a:rPr>
              <a:t>làm</a:t>
            </a:r>
            <a:r>
              <a:rPr lang="en-US" sz="4000" b="1" dirty="0">
                <a:latin typeface="+mj-lt"/>
              </a:rPr>
              <a:t> </a:t>
            </a:r>
            <a:r>
              <a:rPr lang="en-US" sz="4000" b="1" dirty="0" err="1">
                <a:latin typeface="+mj-lt"/>
              </a:rPr>
              <a:t>lụng</a:t>
            </a:r>
            <a:endParaRPr lang="en-US" sz="4000" b="1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13CBB3-C1A4-49DC-BD1F-C2A9228122B1}"/>
              </a:ext>
            </a:extLst>
          </p:cNvPr>
          <p:cNvSpPr txBox="1"/>
          <p:nvPr/>
        </p:nvSpPr>
        <p:spPr>
          <a:xfrm>
            <a:off x="4403773" y="2963989"/>
            <a:ext cx="268152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+mj-lt"/>
              </a:rPr>
              <a:t>dành</a:t>
            </a:r>
            <a:r>
              <a:rPr lang="en-US" sz="4000" b="1" dirty="0">
                <a:latin typeface="+mj-lt"/>
              </a:rPr>
              <a:t> </a:t>
            </a:r>
            <a:r>
              <a:rPr lang="en-US" sz="4000" b="1" dirty="0" err="1">
                <a:latin typeface="+mj-lt"/>
              </a:rPr>
              <a:t>dụm</a:t>
            </a:r>
            <a:endParaRPr lang="en-US" sz="4000" b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A91EF9-BA32-42C2-8161-FEE09D46279F}"/>
              </a:ext>
            </a:extLst>
          </p:cNvPr>
          <p:cNvSpPr txBox="1"/>
          <p:nvPr/>
        </p:nvSpPr>
        <p:spPr>
          <a:xfrm>
            <a:off x="2447834" y="2181033"/>
            <a:ext cx="268152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+mj-lt"/>
              </a:rPr>
              <a:t>lười</a:t>
            </a:r>
            <a:r>
              <a:rPr lang="en-US" sz="4000" b="1" dirty="0">
                <a:latin typeface="+mj-lt"/>
              </a:rPr>
              <a:t> </a:t>
            </a:r>
            <a:r>
              <a:rPr lang="en-US" sz="4000" b="1" dirty="0" err="1">
                <a:latin typeface="+mj-lt"/>
              </a:rPr>
              <a:t>biếng</a:t>
            </a:r>
            <a:endParaRPr lang="en-US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830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C76407-2019-46BD-88DF-74F767B64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74AD57-7912-4325-BE9D-0C269FB30C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0"/>
            <a:ext cx="4572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2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58;p45">
            <a:extLst>
              <a:ext uri="{FF2B5EF4-FFF2-40B4-BE49-F238E27FC236}">
                <a16:creationId xmlns:a16="http://schemas.microsoft.com/office/drawing/2014/main" id="{78EDFB6E-D29C-41E8-B4D7-9B61FCDF07B0}"/>
              </a:ext>
            </a:extLst>
          </p:cNvPr>
          <p:cNvSpPr txBox="1">
            <a:spLocks/>
          </p:cNvSpPr>
          <p:nvPr/>
        </p:nvSpPr>
        <p:spPr>
          <a:xfrm>
            <a:off x="1443115" y="88971"/>
            <a:ext cx="5778000" cy="3357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A04065-7DB1-4684-AD7A-0B9FE0A056D7}"/>
              </a:ext>
            </a:extLst>
          </p:cNvPr>
          <p:cNvSpPr txBox="1"/>
          <p:nvPr/>
        </p:nvSpPr>
        <p:spPr>
          <a:xfrm>
            <a:off x="227703" y="495769"/>
            <a:ext cx="8630228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57175" indent="-257175">
              <a:buAutoNum type="arabicPeriod"/>
            </a:pP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siêng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:</a:t>
            </a:r>
          </a:p>
          <a:p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Cha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12D8E0-88F1-4D32-AC70-92D2A8DCD13A}"/>
              </a:ext>
            </a:extLst>
          </p:cNvPr>
          <p:cNvSpPr txBox="1"/>
          <p:nvPr/>
        </p:nvSpPr>
        <p:spPr>
          <a:xfrm>
            <a:off x="198519" y="1572661"/>
            <a:ext cx="8688595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dúi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Anh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cha.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vứt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</a:t>
            </a:r>
          </a:p>
          <a:p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6FB1EB-7A7E-45D4-B190-84175A4B46E1}"/>
              </a:ext>
            </a:extLst>
          </p:cNvPr>
          <p:cNvSpPr txBox="1"/>
          <p:nvPr/>
        </p:nvSpPr>
        <p:spPr>
          <a:xfrm>
            <a:off x="198520" y="2649553"/>
            <a:ext cx="8688594" cy="7848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xay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Xay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89B6A-87C7-4EE2-B860-E44392D6ACE4}"/>
              </a:ext>
            </a:extLst>
          </p:cNvPr>
          <p:cNvSpPr txBox="1"/>
          <p:nvPr/>
        </p:nvSpPr>
        <p:spPr>
          <a:xfrm>
            <a:off x="191746" y="3481715"/>
            <a:ext cx="8688594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sưởi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thọc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Bây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tin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FFFBD-C3F8-4122-8FA9-39AAD4F6621E}"/>
              </a:ext>
            </a:extLst>
          </p:cNvPr>
          <p:cNvSpPr txBox="1"/>
          <p:nvPr/>
        </p:nvSpPr>
        <p:spPr>
          <a:xfrm>
            <a:off x="169337" y="4323445"/>
            <a:ext cx="8688594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</p:spTree>
    <p:extLst>
      <p:ext uri="{BB962C8B-B14F-4D97-AF65-F5344CB8AC3E}">
        <p14:creationId xmlns:p14="http://schemas.microsoft.com/office/powerpoint/2010/main" val="69686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58;p45">
            <a:extLst>
              <a:ext uri="{FF2B5EF4-FFF2-40B4-BE49-F238E27FC236}">
                <a16:creationId xmlns:a16="http://schemas.microsoft.com/office/drawing/2014/main" id="{E88FE830-BAD5-4DDF-A206-BF41FD4CAC6D}"/>
              </a:ext>
            </a:extLst>
          </p:cNvPr>
          <p:cNvSpPr txBox="1">
            <a:spLocks/>
          </p:cNvSpPr>
          <p:nvPr/>
        </p:nvSpPr>
        <p:spPr>
          <a:xfrm>
            <a:off x="2638992" y="366520"/>
            <a:ext cx="4086055" cy="821635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FEA6C-F71E-4D21-AC13-C11474B9901A}"/>
              </a:ext>
            </a:extLst>
          </p:cNvPr>
          <p:cNvSpPr txBox="1"/>
          <p:nvPr/>
        </p:nvSpPr>
        <p:spPr>
          <a:xfrm>
            <a:off x="463714" y="1261553"/>
            <a:ext cx="8299285" cy="1631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57175" indent="-257175">
              <a:buAutoNum type="arabicPeriod"/>
            </a:pP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siêng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:</a:t>
            </a:r>
          </a:p>
          <a:p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Cha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5E0EA9-EC30-474F-A5DF-7CD4EC0F6BEC}"/>
              </a:ext>
            </a:extLst>
          </p:cNvPr>
          <p:cNvSpPr txBox="1"/>
          <p:nvPr/>
        </p:nvSpPr>
        <p:spPr>
          <a:xfrm>
            <a:off x="422357" y="3258892"/>
            <a:ext cx="8299285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Cha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6" name="Flowchart: Data 5">
            <a:extLst>
              <a:ext uri="{FF2B5EF4-FFF2-40B4-BE49-F238E27FC236}">
                <a16:creationId xmlns:a16="http://schemas.microsoft.com/office/drawing/2014/main" id="{D345905A-9071-4B31-B707-66C9D6095AF3}"/>
              </a:ext>
            </a:extLst>
          </p:cNvPr>
          <p:cNvSpPr/>
          <p:nvPr/>
        </p:nvSpPr>
        <p:spPr>
          <a:xfrm rot="839797">
            <a:off x="3802674" y="3206403"/>
            <a:ext cx="45719" cy="608407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ata 6">
            <a:extLst>
              <a:ext uri="{FF2B5EF4-FFF2-40B4-BE49-F238E27FC236}">
                <a16:creationId xmlns:a16="http://schemas.microsoft.com/office/drawing/2014/main" id="{A4031A33-31F5-432C-AB3A-0BC720B91756}"/>
              </a:ext>
            </a:extLst>
          </p:cNvPr>
          <p:cNvSpPr/>
          <p:nvPr/>
        </p:nvSpPr>
        <p:spPr>
          <a:xfrm rot="839797">
            <a:off x="6606431" y="3206402"/>
            <a:ext cx="45719" cy="608407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20B3A80A-7C15-4B5B-ABD2-77ED86C0DEAF}"/>
              </a:ext>
            </a:extLst>
          </p:cNvPr>
          <p:cNvSpPr/>
          <p:nvPr/>
        </p:nvSpPr>
        <p:spPr>
          <a:xfrm rot="839797">
            <a:off x="6674176" y="3206402"/>
            <a:ext cx="45719" cy="608407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Data 8">
            <a:extLst>
              <a:ext uri="{FF2B5EF4-FFF2-40B4-BE49-F238E27FC236}">
                <a16:creationId xmlns:a16="http://schemas.microsoft.com/office/drawing/2014/main" id="{266493ED-A48C-45A8-8C39-DF85ED2A2095}"/>
              </a:ext>
            </a:extLst>
          </p:cNvPr>
          <p:cNvSpPr/>
          <p:nvPr/>
        </p:nvSpPr>
        <p:spPr>
          <a:xfrm rot="839797">
            <a:off x="8331132" y="3206401"/>
            <a:ext cx="45719" cy="608407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Data 9">
            <a:extLst>
              <a:ext uri="{FF2B5EF4-FFF2-40B4-BE49-F238E27FC236}">
                <a16:creationId xmlns:a16="http://schemas.microsoft.com/office/drawing/2014/main" id="{82B6B3F0-3603-451C-8ED6-CB22464881DA}"/>
              </a:ext>
            </a:extLst>
          </p:cNvPr>
          <p:cNvSpPr/>
          <p:nvPr/>
        </p:nvSpPr>
        <p:spPr>
          <a:xfrm rot="839797">
            <a:off x="2424107" y="3507102"/>
            <a:ext cx="45719" cy="608407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ata 10">
            <a:extLst>
              <a:ext uri="{FF2B5EF4-FFF2-40B4-BE49-F238E27FC236}">
                <a16:creationId xmlns:a16="http://schemas.microsoft.com/office/drawing/2014/main" id="{0B5029B1-BEDD-486D-8D3E-537FB396A56C}"/>
              </a:ext>
            </a:extLst>
          </p:cNvPr>
          <p:cNvSpPr/>
          <p:nvPr/>
        </p:nvSpPr>
        <p:spPr>
          <a:xfrm rot="839797">
            <a:off x="2464297" y="3507103"/>
            <a:ext cx="45719" cy="608407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8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008438" y="0"/>
            <a:ext cx="3697163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5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Người</a:t>
            </a:r>
            <a:r>
              <a:rPr lang="en-US" altLang="zh-CN" sz="45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45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Chăm</a:t>
            </a:r>
            <a:endParaRPr lang="zh-CN" altLang="en-US" sz="45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2" name="Google Shape;2633;p47">
            <a:extLst>
              <a:ext uri="{FF2B5EF4-FFF2-40B4-BE49-F238E27FC236}">
                <a16:creationId xmlns:a16="http://schemas.microsoft.com/office/drawing/2014/main" id="{B6B54A11-3CCD-451B-A44A-C2644B0BF6C7}"/>
              </a:ext>
            </a:extLst>
          </p:cNvPr>
          <p:cNvSpPr txBox="1">
            <a:spLocks/>
          </p:cNvSpPr>
          <p:nvPr/>
        </p:nvSpPr>
        <p:spPr>
          <a:xfrm>
            <a:off x="846858" y="4157123"/>
            <a:ext cx="7450281" cy="8850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thiểu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Nam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NGƯỜI CHĂM">
            <a:extLst>
              <a:ext uri="{FF2B5EF4-FFF2-40B4-BE49-F238E27FC236}">
                <a16:creationId xmlns:a16="http://schemas.microsoft.com/office/drawing/2014/main" id="{518F86C4-7DCF-44B8-B7C3-5E1B189B4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614" y="784830"/>
            <a:ext cx="6498771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56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133203" y="693840"/>
            <a:ext cx="1490254" cy="7669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6000" dirty="0" err="1">
                <a:latin typeface="+mj-lt"/>
                <a:ea typeface="+mj-ea"/>
                <a:cs typeface="+mj-cs"/>
                <a:sym typeface="+mn-lt"/>
              </a:rPr>
              <a:t>Hũ</a:t>
            </a:r>
            <a:endParaRPr lang="en-US" altLang="zh-CN" sz="6000" dirty="0">
              <a:latin typeface="+mj-lt"/>
              <a:ea typeface="+mj-ea"/>
              <a:cs typeface="+mj-cs"/>
              <a:sym typeface="+mn-lt"/>
            </a:endParaRPr>
          </a:p>
        </p:txBody>
      </p:sp>
      <p:sp>
        <p:nvSpPr>
          <p:cNvPr id="30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1940245"/>
            <a:ext cx="2606040" cy="13716"/>
          </a:xfrm>
          <a:custGeom>
            <a:avLst/>
            <a:gdLst>
              <a:gd name="connsiteX0" fmla="*/ 0 w 2606040"/>
              <a:gd name="connsiteY0" fmla="*/ 0 h 13716"/>
              <a:gd name="connsiteX1" fmla="*/ 625450 w 2606040"/>
              <a:gd name="connsiteY1" fmla="*/ 0 h 13716"/>
              <a:gd name="connsiteX2" fmla="*/ 1224839 w 2606040"/>
              <a:gd name="connsiteY2" fmla="*/ 0 h 13716"/>
              <a:gd name="connsiteX3" fmla="*/ 1824228 w 2606040"/>
              <a:gd name="connsiteY3" fmla="*/ 0 h 13716"/>
              <a:gd name="connsiteX4" fmla="*/ 2606040 w 2606040"/>
              <a:gd name="connsiteY4" fmla="*/ 0 h 13716"/>
              <a:gd name="connsiteX5" fmla="*/ 2606040 w 2606040"/>
              <a:gd name="connsiteY5" fmla="*/ 13716 h 13716"/>
              <a:gd name="connsiteX6" fmla="*/ 1902409 w 2606040"/>
              <a:gd name="connsiteY6" fmla="*/ 13716 h 13716"/>
              <a:gd name="connsiteX7" fmla="*/ 1276960 w 2606040"/>
              <a:gd name="connsiteY7" fmla="*/ 13716 h 13716"/>
              <a:gd name="connsiteX8" fmla="*/ 677570 w 2606040"/>
              <a:gd name="connsiteY8" fmla="*/ 13716 h 13716"/>
              <a:gd name="connsiteX9" fmla="*/ 0 w 2606040"/>
              <a:gd name="connsiteY9" fmla="*/ 13716 h 13716"/>
              <a:gd name="connsiteX10" fmla="*/ 0 w 2606040"/>
              <a:gd name="connsiteY10" fmla="*/ 0 h 13716"/>
              <a:gd name="connsiteX0" fmla="*/ 0 w 2606040"/>
              <a:gd name="connsiteY0" fmla="*/ 0 h 13716"/>
              <a:gd name="connsiteX1" fmla="*/ 599389 w 2606040"/>
              <a:gd name="connsiteY1" fmla="*/ 0 h 13716"/>
              <a:gd name="connsiteX2" fmla="*/ 1303020 w 2606040"/>
              <a:gd name="connsiteY2" fmla="*/ 0 h 13716"/>
              <a:gd name="connsiteX3" fmla="*/ 1876349 w 2606040"/>
              <a:gd name="connsiteY3" fmla="*/ 0 h 13716"/>
              <a:gd name="connsiteX4" fmla="*/ 2606040 w 2606040"/>
              <a:gd name="connsiteY4" fmla="*/ 0 h 13716"/>
              <a:gd name="connsiteX5" fmla="*/ 2606040 w 2606040"/>
              <a:gd name="connsiteY5" fmla="*/ 13716 h 13716"/>
              <a:gd name="connsiteX6" fmla="*/ 1980590 w 2606040"/>
              <a:gd name="connsiteY6" fmla="*/ 13716 h 13716"/>
              <a:gd name="connsiteX7" fmla="*/ 1276960 w 2606040"/>
              <a:gd name="connsiteY7" fmla="*/ 13716 h 13716"/>
              <a:gd name="connsiteX8" fmla="*/ 651510 w 2606040"/>
              <a:gd name="connsiteY8" fmla="*/ 13716 h 13716"/>
              <a:gd name="connsiteX9" fmla="*/ 0 w 2606040"/>
              <a:gd name="connsiteY9" fmla="*/ 13716 h 13716"/>
              <a:gd name="connsiteX10" fmla="*/ 0 w 2606040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3716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5838" y="5689"/>
                  <a:pt x="2605775" y="8075"/>
                  <a:pt x="2606040" y="13716"/>
                </a:cubicBezTo>
                <a:cubicBezTo>
                  <a:pt x="2260204" y="24770"/>
                  <a:pt x="2175708" y="1042"/>
                  <a:pt x="1902409" y="13716"/>
                </a:cubicBezTo>
                <a:cubicBezTo>
                  <a:pt x="1638502" y="36492"/>
                  <a:pt x="1460923" y="-20841"/>
                  <a:pt x="1276960" y="13716"/>
                </a:cubicBezTo>
                <a:cubicBezTo>
                  <a:pt x="1057717" y="9789"/>
                  <a:pt x="867956" y="-2252"/>
                  <a:pt x="677570" y="13716"/>
                </a:cubicBezTo>
                <a:cubicBezTo>
                  <a:pt x="457951" y="28801"/>
                  <a:pt x="189752" y="50816"/>
                  <a:pt x="0" y="13716"/>
                </a:cubicBezTo>
                <a:cubicBezTo>
                  <a:pt x="468" y="10483"/>
                  <a:pt x="836" y="5117"/>
                  <a:pt x="0" y="0"/>
                </a:cubicBezTo>
                <a:close/>
              </a:path>
              <a:path w="2606040" h="13716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7080" y="4836"/>
                  <a:pt x="2606317" y="7740"/>
                  <a:pt x="2606040" y="13716"/>
                </a:cubicBezTo>
                <a:cubicBezTo>
                  <a:pt x="2347059" y="-1948"/>
                  <a:pt x="2192004" y="4234"/>
                  <a:pt x="1980590" y="13716"/>
                </a:cubicBezTo>
                <a:cubicBezTo>
                  <a:pt x="1783984" y="-14317"/>
                  <a:pt x="1487673" y="41336"/>
                  <a:pt x="1276960" y="13716"/>
                </a:cubicBezTo>
                <a:cubicBezTo>
                  <a:pt x="1087111" y="-41823"/>
                  <a:pt x="879204" y="42195"/>
                  <a:pt x="651510" y="13716"/>
                </a:cubicBezTo>
                <a:cubicBezTo>
                  <a:pt x="430798" y="-32336"/>
                  <a:pt x="132889" y="-38039"/>
                  <a:pt x="0" y="13716"/>
                </a:cubicBezTo>
                <a:cubicBezTo>
                  <a:pt x="1109" y="8984"/>
                  <a:pt x="330" y="5748"/>
                  <a:pt x="0" y="0"/>
                </a:cubicBezTo>
                <a:close/>
              </a:path>
              <a:path w="2606040" h="13716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5859" y="5467"/>
                  <a:pt x="2605677" y="7416"/>
                  <a:pt x="2606040" y="13716"/>
                </a:cubicBezTo>
                <a:cubicBezTo>
                  <a:pt x="2234648" y="22404"/>
                  <a:pt x="2180202" y="-14933"/>
                  <a:pt x="1902409" y="13716"/>
                </a:cubicBezTo>
                <a:cubicBezTo>
                  <a:pt x="1635562" y="42622"/>
                  <a:pt x="1477339" y="222"/>
                  <a:pt x="1276960" y="13716"/>
                </a:cubicBezTo>
                <a:cubicBezTo>
                  <a:pt x="1058094" y="62350"/>
                  <a:pt x="904206" y="-25208"/>
                  <a:pt x="677570" y="13716"/>
                </a:cubicBezTo>
                <a:cubicBezTo>
                  <a:pt x="485746" y="10141"/>
                  <a:pt x="195925" y="28433"/>
                  <a:pt x="0" y="13716"/>
                </a:cubicBezTo>
                <a:cubicBezTo>
                  <a:pt x="406" y="10107"/>
                  <a:pt x="891" y="450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custGeom>
                    <a:avLst/>
                    <a:gdLst>
                      <a:gd name="connsiteX0" fmla="*/ 0 w 2606040"/>
                      <a:gd name="connsiteY0" fmla="*/ 0 h 13716"/>
                      <a:gd name="connsiteX1" fmla="*/ 625450 w 2606040"/>
                      <a:gd name="connsiteY1" fmla="*/ 0 h 13716"/>
                      <a:gd name="connsiteX2" fmla="*/ 1224839 w 2606040"/>
                      <a:gd name="connsiteY2" fmla="*/ 0 h 13716"/>
                      <a:gd name="connsiteX3" fmla="*/ 1824228 w 2606040"/>
                      <a:gd name="connsiteY3" fmla="*/ 0 h 13716"/>
                      <a:gd name="connsiteX4" fmla="*/ 2606040 w 2606040"/>
                      <a:gd name="connsiteY4" fmla="*/ 0 h 13716"/>
                      <a:gd name="connsiteX5" fmla="*/ 2606040 w 2606040"/>
                      <a:gd name="connsiteY5" fmla="*/ 13716 h 13716"/>
                      <a:gd name="connsiteX6" fmla="*/ 1902409 w 2606040"/>
                      <a:gd name="connsiteY6" fmla="*/ 13716 h 13716"/>
                      <a:gd name="connsiteX7" fmla="*/ 1276960 w 2606040"/>
                      <a:gd name="connsiteY7" fmla="*/ 13716 h 13716"/>
                      <a:gd name="connsiteX8" fmla="*/ 677570 w 2606040"/>
                      <a:gd name="connsiteY8" fmla="*/ 13716 h 13716"/>
                      <a:gd name="connsiteX9" fmla="*/ 0 w 2606040"/>
                      <a:gd name="connsiteY9" fmla="*/ 13716 h 13716"/>
                      <a:gd name="connsiteX10" fmla="*/ 0 w 2606040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3716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690" y="5728"/>
                          <a:pt x="2605650" y="7624"/>
                          <a:pt x="2606040" y="13716"/>
                        </a:cubicBezTo>
                        <a:cubicBezTo>
                          <a:pt x="2256758" y="26838"/>
                          <a:pt x="2173673" y="-17450"/>
                          <a:pt x="1902409" y="13716"/>
                        </a:cubicBezTo>
                        <a:cubicBezTo>
                          <a:pt x="1631145" y="44882"/>
                          <a:pt x="1461378" y="894"/>
                          <a:pt x="1276960" y="13716"/>
                        </a:cubicBezTo>
                        <a:cubicBezTo>
                          <a:pt x="1092542" y="26538"/>
                          <a:pt x="890442" y="8641"/>
                          <a:pt x="677570" y="13716"/>
                        </a:cubicBezTo>
                        <a:cubicBezTo>
                          <a:pt x="464698" y="18792"/>
                          <a:pt x="187648" y="31265"/>
                          <a:pt x="0" y="13716"/>
                        </a:cubicBezTo>
                        <a:cubicBezTo>
                          <a:pt x="-302" y="10335"/>
                          <a:pt x="417" y="4724"/>
                          <a:pt x="0" y="0"/>
                        </a:cubicBezTo>
                        <a:close/>
                      </a:path>
                      <a:path w="2606040" h="13716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6569" y="5071"/>
                          <a:pt x="2606315" y="7437"/>
                          <a:pt x="2606040" y="13716"/>
                        </a:cubicBezTo>
                        <a:cubicBezTo>
                          <a:pt x="2393024" y="-2332"/>
                          <a:pt x="2191161" y="34687"/>
                          <a:pt x="1980590" y="13716"/>
                        </a:cubicBezTo>
                        <a:cubicBezTo>
                          <a:pt x="1770019" y="-7255"/>
                          <a:pt x="1476440" y="31542"/>
                          <a:pt x="1276960" y="13716"/>
                        </a:cubicBezTo>
                        <a:cubicBezTo>
                          <a:pt x="1077480" y="-4110"/>
                          <a:pt x="880988" y="37553"/>
                          <a:pt x="651510" y="13716"/>
                        </a:cubicBezTo>
                        <a:cubicBezTo>
                          <a:pt x="422032" y="-10121"/>
                          <a:pt x="130744" y="-6519"/>
                          <a:pt x="0" y="13716"/>
                        </a:cubicBezTo>
                        <a:cubicBezTo>
                          <a:pt x="198" y="8947"/>
                          <a:pt x="304" y="520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Google Shape;2633;p47">
            <a:extLst>
              <a:ext uri="{FF2B5EF4-FFF2-40B4-BE49-F238E27FC236}">
                <a16:creationId xmlns:a16="http://schemas.microsoft.com/office/drawing/2014/main" id="{B6B54A11-3CCD-451B-A44A-C2644B0BF6C7}"/>
              </a:ext>
            </a:extLst>
          </p:cNvPr>
          <p:cNvSpPr txBox="1">
            <a:spLocks/>
          </p:cNvSpPr>
          <p:nvPr/>
        </p:nvSpPr>
        <p:spPr>
          <a:xfrm>
            <a:off x="480060" y="2154674"/>
            <a:ext cx="3182691" cy="26023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spcFirstLastPara="1" vert="horz" lIns="91440" tIns="45720" rIns="91440" bIns="45720" rtlCol="0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en-US" sz="2400" dirty="0" err="1">
                <a:latin typeface="+mn-lt"/>
                <a:ea typeface="+mn-ea"/>
                <a:cs typeface="+mn-cs"/>
              </a:rPr>
              <a:t>Hũ</a:t>
            </a:r>
            <a:r>
              <a:rPr lang="en-US" sz="2400" dirty="0">
                <a:latin typeface="+mn-lt"/>
                <a:ea typeface="+mn-ea"/>
                <a:cs typeface="+mn-cs"/>
              </a:rPr>
              <a:t> : </a:t>
            </a:r>
            <a:r>
              <a:rPr lang="en-US" sz="2400" dirty="0" err="1">
                <a:latin typeface="+mn-lt"/>
                <a:ea typeface="+mn-ea"/>
                <a:cs typeface="+mn-cs"/>
              </a:rPr>
              <a:t>đồ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vật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bằng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đất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nung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loại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nhỏ</a:t>
            </a:r>
            <a:r>
              <a:rPr lang="en-US" sz="2400" dirty="0">
                <a:latin typeface="+mn-lt"/>
                <a:ea typeface="+mn-ea"/>
                <a:cs typeface="+mn-cs"/>
              </a:rPr>
              <a:t>, </a:t>
            </a:r>
            <a:r>
              <a:rPr lang="en-US" sz="2400" dirty="0" err="1">
                <a:latin typeface="+mn-lt"/>
                <a:ea typeface="+mn-ea"/>
                <a:cs typeface="+mn-cs"/>
              </a:rPr>
              <a:t>miệng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tròn</a:t>
            </a:r>
            <a:r>
              <a:rPr lang="en-US" sz="2400" dirty="0">
                <a:latin typeface="+mn-lt"/>
                <a:ea typeface="+mn-ea"/>
                <a:cs typeface="+mn-cs"/>
              </a:rPr>
              <a:t>, </a:t>
            </a:r>
            <a:r>
              <a:rPr lang="en-US" sz="2400" dirty="0" err="1">
                <a:latin typeface="+mn-lt"/>
                <a:ea typeface="+mn-ea"/>
                <a:cs typeface="+mn-cs"/>
              </a:rPr>
              <a:t>giữa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phình</a:t>
            </a:r>
            <a:r>
              <a:rPr lang="en-US" sz="2400" dirty="0">
                <a:latin typeface="+mn-lt"/>
                <a:ea typeface="+mn-ea"/>
                <a:cs typeface="+mn-cs"/>
              </a:rPr>
              <a:t> ra, </a:t>
            </a:r>
            <a:r>
              <a:rPr lang="en-US" sz="2400" dirty="0" err="1">
                <a:latin typeface="+mn-lt"/>
                <a:ea typeface="+mn-ea"/>
                <a:cs typeface="+mn-cs"/>
              </a:rPr>
              <a:t>thường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dùng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đựng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các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loại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hạt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hoặc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đựng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rượu</a:t>
            </a:r>
            <a:r>
              <a:rPr lang="en-US" sz="2400" dirty="0">
                <a:latin typeface="+mn-lt"/>
                <a:ea typeface="+mn-ea"/>
                <a:cs typeface="+mn-cs"/>
              </a:rPr>
              <a:t>, </a:t>
            </a:r>
            <a:r>
              <a:rPr lang="en-US" sz="2400" dirty="0" err="1">
                <a:latin typeface="+mn-lt"/>
                <a:ea typeface="+mn-ea"/>
                <a:cs typeface="+mn-cs"/>
              </a:rPr>
              <a:t>đựng</a:t>
            </a:r>
            <a:r>
              <a:rPr lang="en-US" sz="2400" dirty="0"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latin typeface="+mn-lt"/>
                <a:ea typeface="+mn-ea"/>
                <a:cs typeface="+mn-cs"/>
              </a:rPr>
              <a:t>mật</a:t>
            </a:r>
            <a:r>
              <a:rPr lang="en-US" sz="2400" dirty="0"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5" name="Picture 4" descr="Chum 200 lít ( miệng rộng ) – Bát Tràng Shop">
            <a:extLst>
              <a:ext uri="{FF2B5EF4-FFF2-40B4-BE49-F238E27FC236}">
                <a16:creationId xmlns:a16="http://schemas.microsoft.com/office/drawing/2014/main" id="{F73D56B0-B832-4013-A07B-020A2D17FA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305"/>
          <a:stretch/>
        </p:blipFill>
        <p:spPr bwMode="auto">
          <a:xfrm>
            <a:off x="3983776" y="10"/>
            <a:ext cx="5159081" cy="51434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36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58;p45">
            <a:extLst>
              <a:ext uri="{FF2B5EF4-FFF2-40B4-BE49-F238E27FC236}">
                <a16:creationId xmlns:a16="http://schemas.microsoft.com/office/drawing/2014/main" id="{E88FE830-BAD5-4DDF-A206-BF41FD4CAC6D}"/>
              </a:ext>
            </a:extLst>
          </p:cNvPr>
          <p:cNvSpPr txBox="1">
            <a:spLocks/>
          </p:cNvSpPr>
          <p:nvPr/>
        </p:nvSpPr>
        <p:spPr>
          <a:xfrm>
            <a:off x="2758734" y="203235"/>
            <a:ext cx="4086055" cy="821635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21B76A-D24F-4FD2-B5B2-123BF8519BF3}"/>
              </a:ext>
            </a:extLst>
          </p:cNvPr>
          <p:cNvSpPr txBox="1"/>
          <p:nvPr/>
        </p:nvSpPr>
        <p:spPr>
          <a:xfrm>
            <a:off x="555171" y="1354946"/>
            <a:ext cx="8284029" cy="1631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dúi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Anh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cha.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vứt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0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4" descr="2">
            <a:extLst>
              <a:ext uri="{FF2B5EF4-FFF2-40B4-BE49-F238E27FC236}">
                <a16:creationId xmlns:a16="http://schemas.microsoft.com/office/drawing/2014/main" id="{C8FFF65B-50F6-4BE2-B1DF-763D0BACD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911" y="332599"/>
            <a:ext cx="4806660" cy="1816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Google Shape;2631;p47">
            <a:extLst>
              <a:ext uri="{FF2B5EF4-FFF2-40B4-BE49-F238E27FC236}">
                <a16:creationId xmlns:a16="http://schemas.microsoft.com/office/drawing/2014/main" id="{51C806AA-4DC9-439F-9830-6CAF7B01DE8A}"/>
              </a:ext>
            </a:extLst>
          </p:cNvPr>
          <p:cNvSpPr txBox="1">
            <a:spLocks/>
          </p:cNvSpPr>
          <p:nvPr/>
        </p:nvSpPr>
        <p:spPr>
          <a:xfrm>
            <a:off x="3585426" y="834965"/>
            <a:ext cx="2387255" cy="59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Dúi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oogle Shape;2633;p47">
            <a:extLst>
              <a:ext uri="{FF2B5EF4-FFF2-40B4-BE49-F238E27FC236}">
                <a16:creationId xmlns:a16="http://schemas.microsoft.com/office/drawing/2014/main" id="{00448707-BC25-4CD5-8052-2FA5589ECF6D}"/>
              </a:ext>
            </a:extLst>
          </p:cNvPr>
          <p:cNvSpPr txBox="1">
            <a:spLocks/>
          </p:cNvSpPr>
          <p:nvPr/>
        </p:nvSpPr>
        <p:spPr>
          <a:xfrm>
            <a:off x="568037" y="2835246"/>
            <a:ext cx="7248716" cy="17152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Dúi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3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" y="2989411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22" name="MH_Other_1">
            <a:extLst>
              <a:ext uri="{FF2B5EF4-FFF2-40B4-BE49-F238E27FC236}">
                <a16:creationId xmlns:a16="http://schemas.microsoft.com/office/drawing/2014/main" id="{AD4D6BEC-2488-46EE-95AC-728E82F8093C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378459" y="1363958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3" name="MH_Other_2">
            <a:extLst>
              <a:ext uri="{FF2B5EF4-FFF2-40B4-BE49-F238E27FC236}">
                <a16:creationId xmlns:a16="http://schemas.microsoft.com/office/drawing/2014/main" id="{BACC2EF8-0F61-4559-8A7C-24629238209B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378459" y="2167225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4" name="MH_Other_3">
            <a:extLst>
              <a:ext uri="{FF2B5EF4-FFF2-40B4-BE49-F238E27FC236}">
                <a16:creationId xmlns:a16="http://schemas.microsoft.com/office/drawing/2014/main" id="{0B98F20B-C700-49E7-8B55-C2C518E5511D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784383" y="1361859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3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5" name="MH_Other_4">
            <a:extLst>
              <a:ext uri="{FF2B5EF4-FFF2-40B4-BE49-F238E27FC236}">
                <a16:creationId xmlns:a16="http://schemas.microsoft.com/office/drawing/2014/main" id="{84F95C9B-0114-4B0B-87F9-4288AB60AE28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784383" y="2165126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4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6" name="MH_Text_1">
            <a:extLst>
              <a:ext uri="{FF2B5EF4-FFF2-40B4-BE49-F238E27FC236}">
                <a16:creationId xmlns:a16="http://schemas.microsoft.com/office/drawing/2014/main" id="{E2DF345A-E7BD-4EFF-9230-4119B61EB8E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60170" y="1404573"/>
            <a:ext cx="2418057" cy="430887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ctr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Khởi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động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MH_Text_1">
            <a:extLst>
              <a:ext uri="{FF2B5EF4-FFF2-40B4-BE49-F238E27FC236}">
                <a16:creationId xmlns:a16="http://schemas.microsoft.com/office/drawing/2014/main" id="{E2DF345A-E7BD-4EFF-9230-4119B61EB8E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060170" y="2255828"/>
            <a:ext cx="2418057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0" tIns="0" rIns="0" bIns="0" anchor="ctr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Luyện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đọc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MH_Text_1">
            <a:extLst>
              <a:ext uri="{FF2B5EF4-FFF2-40B4-BE49-F238E27FC236}">
                <a16:creationId xmlns:a16="http://schemas.microsoft.com/office/drawing/2014/main" id="{E2DF345A-E7BD-4EFF-9230-4119B61EB8E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516237" y="1404573"/>
            <a:ext cx="2418057" cy="4308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0" tIns="0" rIns="0" bIns="0" anchor="ctr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Tìm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hiểu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bài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MH_Text_1">
            <a:extLst>
              <a:ext uri="{FF2B5EF4-FFF2-40B4-BE49-F238E27FC236}">
                <a16:creationId xmlns:a16="http://schemas.microsoft.com/office/drawing/2014/main" id="{E2DF345A-E7BD-4EFF-9230-4119B61EB8E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463484" y="2234996"/>
            <a:ext cx="2418057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0" tIns="0" rIns="0" bIns="0" anchor="ctr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Luyện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đọc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8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lại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7CE7BA-DED3-4628-8BA3-CD77A32C92C8}"/>
              </a:ext>
            </a:extLst>
          </p:cNvPr>
          <p:cNvSpPr/>
          <p:nvPr/>
        </p:nvSpPr>
        <p:spPr>
          <a:xfrm>
            <a:off x="2436641" y="578789"/>
            <a:ext cx="40831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b="1" cap="none" spc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NỘI DUNG BÀI HỌC</a:t>
            </a:r>
            <a:endParaRPr lang="en-US" sz="3200" b="1" cap="none" spc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41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30" grpId="0" animBg="1"/>
      <p:bldP spid="3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58;p45">
            <a:extLst>
              <a:ext uri="{FF2B5EF4-FFF2-40B4-BE49-F238E27FC236}">
                <a16:creationId xmlns:a16="http://schemas.microsoft.com/office/drawing/2014/main" id="{E88FE830-BAD5-4DDF-A206-BF41FD4CAC6D}"/>
              </a:ext>
            </a:extLst>
          </p:cNvPr>
          <p:cNvSpPr txBox="1">
            <a:spLocks/>
          </p:cNvSpPr>
          <p:nvPr/>
        </p:nvSpPr>
        <p:spPr>
          <a:xfrm>
            <a:off x="2528972" y="181463"/>
            <a:ext cx="4086055" cy="821635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1832AF-1B43-4777-BC96-81A4E7A09F62}"/>
              </a:ext>
            </a:extLst>
          </p:cNvPr>
          <p:cNvSpPr txBox="1"/>
          <p:nvPr/>
        </p:nvSpPr>
        <p:spPr>
          <a:xfrm>
            <a:off x="453044" y="1343268"/>
            <a:ext cx="8237909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đành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xay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Xay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thúng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04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4" descr="2">
            <a:extLst>
              <a:ext uri="{FF2B5EF4-FFF2-40B4-BE49-F238E27FC236}">
                <a16:creationId xmlns:a16="http://schemas.microsoft.com/office/drawing/2014/main" id="{C8FFF65B-50F6-4BE2-B1DF-763D0BACD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911" y="332599"/>
            <a:ext cx="4806660" cy="1816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Google Shape;2631;p47">
            <a:extLst>
              <a:ext uri="{FF2B5EF4-FFF2-40B4-BE49-F238E27FC236}">
                <a16:creationId xmlns:a16="http://schemas.microsoft.com/office/drawing/2014/main" id="{51C806AA-4DC9-439F-9830-6CAF7B01DE8A}"/>
              </a:ext>
            </a:extLst>
          </p:cNvPr>
          <p:cNvSpPr txBox="1">
            <a:spLocks/>
          </p:cNvSpPr>
          <p:nvPr/>
        </p:nvSpPr>
        <p:spPr>
          <a:xfrm>
            <a:off x="3178630" y="834965"/>
            <a:ext cx="2794052" cy="59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oogle Shape;2633;p47">
            <a:extLst>
              <a:ext uri="{FF2B5EF4-FFF2-40B4-BE49-F238E27FC236}">
                <a16:creationId xmlns:a16="http://schemas.microsoft.com/office/drawing/2014/main" id="{00448707-BC25-4CD5-8052-2FA5589ECF6D}"/>
              </a:ext>
            </a:extLst>
          </p:cNvPr>
          <p:cNvSpPr txBox="1">
            <a:spLocks/>
          </p:cNvSpPr>
          <p:nvPr/>
        </p:nvSpPr>
        <p:spPr>
          <a:xfrm>
            <a:off x="852056" y="2274137"/>
            <a:ext cx="7248716" cy="17152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3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99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58;p45">
            <a:extLst>
              <a:ext uri="{FF2B5EF4-FFF2-40B4-BE49-F238E27FC236}">
                <a16:creationId xmlns:a16="http://schemas.microsoft.com/office/drawing/2014/main" id="{E88FE830-BAD5-4DDF-A206-BF41FD4CAC6D}"/>
              </a:ext>
            </a:extLst>
          </p:cNvPr>
          <p:cNvSpPr txBox="1">
            <a:spLocks/>
          </p:cNvSpPr>
          <p:nvPr/>
        </p:nvSpPr>
        <p:spPr>
          <a:xfrm>
            <a:off x="2528972" y="181463"/>
            <a:ext cx="4086055" cy="821635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BCBDA7-FF38-4427-9312-A934DBF19ABD}"/>
              </a:ext>
            </a:extLst>
          </p:cNvPr>
          <p:cNvSpPr txBox="1"/>
          <p:nvPr/>
        </p:nvSpPr>
        <p:spPr>
          <a:xfrm>
            <a:off x="376803" y="1141287"/>
            <a:ext cx="8397083" cy="163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sưởi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Bây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tin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EB9929-E658-4C75-9807-37882DC1C3F8}"/>
              </a:ext>
            </a:extLst>
          </p:cNvPr>
          <p:cNvSpPr txBox="1"/>
          <p:nvPr/>
        </p:nvSpPr>
        <p:spPr>
          <a:xfrm>
            <a:off x="373457" y="3294327"/>
            <a:ext cx="8397083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Bây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tin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ra.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Flowchart: Data 5">
            <a:extLst>
              <a:ext uri="{FF2B5EF4-FFF2-40B4-BE49-F238E27FC236}">
                <a16:creationId xmlns:a16="http://schemas.microsoft.com/office/drawing/2014/main" id="{62E32685-2294-4AA6-A9A4-A0C6D0924C2F}"/>
              </a:ext>
            </a:extLst>
          </p:cNvPr>
          <p:cNvSpPr/>
          <p:nvPr/>
        </p:nvSpPr>
        <p:spPr>
          <a:xfrm rot="839797">
            <a:off x="1623288" y="3291719"/>
            <a:ext cx="45719" cy="499841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58;p45">
            <a:extLst>
              <a:ext uri="{FF2B5EF4-FFF2-40B4-BE49-F238E27FC236}">
                <a16:creationId xmlns:a16="http://schemas.microsoft.com/office/drawing/2014/main" id="{E88FE830-BAD5-4DDF-A206-BF41FD4CAC6D}"/>
              </a:ext>
            </a:extLst>
          </p:cNvPr>
          <p:cNvSpPr txBox="1">
            <a:spLocks/>
          </p:cNvSpPr>
          <p:nvPr/>
        </p:nvSpPr>
        <p:spPr>
          <a:xfrm>
            <a:off x="2528972" y="181463"/>
            <a:ext cx="4086055" cy="821635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CE4ABD-A60F-4902-8EDC-A97AC2EDEADE}"/>
              </a:ext>
            </a:extLst>
          </p:cNvPr>
          <p:cNvSpPr txBox="1"/>
          <p:nvPr/>
        </p:nvSpPr>
        <p:spPr>
          <a:xfrm>
            <a:off x="462193" y="1318987"/>
            <a:ext cx="8219612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907048-42DF-4E3A-AA35-52FD2D96BB80}"/>
              </a:ext>
            </a:extLst>
          </p:cNvPr>
          <p:cNvSpPr txBox="1"/>
          <p:nvPr/>
        </p:nvSpPr>
        <p:spPr>
          <a:xfrm>
            <a:off x="462193" y="2808851"/>
            <a:ext cx="8219612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  <p:sp>
        <p:nvSpPr>
          <p:cNvPr id="6" name="Flowchart: Data 5">
            <a:extLst>
              <a:ext uri="{FF2B5EF4-FFF2-40B4-BE49-F238E27FC236}">
                <a16:creationId xmlns:a16="http://schemas.microsoft.com/office/drawing/2014/main" id="{F96A111E-5C44-4B0F-9B7B-137205A0482B}"/>
              </a:ext>
            </a:extLst>
          </p:cNvPr>
          <p:cNvSpPr/>
          <p:nvPr/>
        </p:nvSpPr>
        <p:spPr>
          <a:xfrm rot="839797">
            <a:off x="5607459" y="2806959"/>
            <a:ext cx="45719" cy="499841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ata 6">
            <a:extLst>
              <a:ext uri="{FF2B5EF4-FFF2-40B4-BE49-F238E27FC236}">
                <a16:creationId xmlns:a16="http://schemas.microsoft.com/office/drawing/2014/main" id="{8E8B8282-E31A-4828-8515-7FC110F02F70}"/>
              </a:ext>
            </a:extLst>
          </p:cNvPr>
          <p:cNvSpPr/>
          <p:nvPr/>
        </p:nvSpPr>
        <p:spPr>
          <a:xfrm rot="839797">
            <a:off x="2423485" y="3018788"/>
            <a:ext cx="45719" cy="499841"/>
          </a:xfrm>
          <a:prstGeom prst="flowChartInputOutp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5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58;p45">
            <a:extLst>
              <a:ext uri="{FF2B5EF4-FFF2-40B4-BE49-F238E27FC236}">
                <a16:creationId xmlns:a16="http://schemas.microsoft.com/office/drawing/2014/main" id="{78EDFB6E-D29C-41E8-B4D7-9B61FCDF07B0}"/>
              </a:ext>
            </a:extLst>
          </p:cNvPr>
          <p:cNvSpPr txBox="1">
            <a:spLocks/>
          </p:cNvSpPr>
          <p:nvPr/>
        </p:nvSpPr>
        <p:spPr>
          <a:xfrm>
            <a:off x="1443115" y="88971"/>
            <a:ext cx="5778000" cy="3357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A04065-7DB1-4684-AD7A-0B9FE0A056D7}"/>
              </a:ext>
            </a:extLst>
          </p:cNvPr>
          <p:cNvSpPr txBox="1"/>
          <p:nvPr/>
        </p:nvSpPr>
        <p:spPr>
          <a:xfrm>
            <a:off x="227703" y="495769"/>
            <a:ext cx="8630228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57175" indent="-257175">
              <a:buAutoNum type="arabicPeriod"/>
            </a:pP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siêng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:</a:t>
            </a:r>
          </a:p>
          <a:p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Cha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12D8E0-88F1-4D32-AC70-92D2A8DCD13A}"/>
              </a:ext>
            </a:extLst>
          </p:cNvPr>
          <p:cNvSpPr txBox="1"/>
          <p:nvPr/>
        </p:nvSpPr>
        <p:spPr>
          <a:xfrm>
            <a:off x="198519" y="1572661"/>
            <a:ext cx="8688595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dúi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Anh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cha.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vứt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</a:t>
            </a:r>
          </a:p>
          <a:p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6FB1EB-7A7E-45D4-B190-84175A4B46E1}"/>
              </a:ext>
            </a:extLst>
          </p:cNvPr>
          <p:cNvSpPr txBox="1"/>
          <p:nvPr/>
        </p:nvSpPr>
        <p:spPr>
          <a:xfrm>
            <a:off x="198520" y="2649553"/>
            <a:ext cx="8688594" cy="7848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xay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Xay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EC6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89B6A-87C7-4EE2-B860-E44392D6ACE4}"/>
              </a:ext>
            </a:extLst>
          </p:cNvPr>
          <p:cNvSpPr txBox="1"/>
          <p:nvPr/>
        </p:nvSpPr>
        <p:spPr>
          <a:xfrm>
            <a:off x="191746" y="3481715"/>
            <a:ext cx="8688594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sưởi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thọc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Bây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tin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FFFBD-C3F8-4122-8FA9-39AAD4F6621E}"/>
              </a:ext>
            </a:extLst>
          </p:cNvPr>
          <p:cNvSpPr txBox="1"/>
          <p:nvPr/>
        </p:nvSpPr>
        <p:spPr>
          <a:xfrm>
            <a:off x="169337" y="4323445"/>
            <a:ext cx="8688594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</p:spTree>
    <p:extLst>
      <p:ext uri="{BB962C8B-B14F-4D97-AF65-F5344CB8AC3E}">
        <p14:creationId xmlns:p14="http://schemas.microsoft.com/office/powerpoint/2010/main" val="349938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627573" y="373130"/>
          <a:ext cx="1635251" cy="802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68" name="Google Shape;2768;p48"/>
          <p:cNvSpPr/>
          <p:nvPr/>
        </p:nvSpPr>
        <p:spPr>
          <a:xfrm rot="391783">
            <a:off x="3078546" y="3771456"/>
            <a:ext cx="281981" cy="277972"/>
          </a:xfrm>
          <a:custGeom>
            <a:avLst/>
            <a:gdLst/>
            <a:ahLst/>
            <a:cxnLst/>
            <a:rect l="l" t="t" r="r" b="b"/>
            <a:pathLst>
              <a:path w="5539" h="5460" extrusionOk="0">
                <a:moveTo>
                  <a:pt x="2544" y="1"/>
                </a:moveTo>
                <a:lnTo>
                  <a:pt x="1882" y="1831"/>
                </a:lnTo>
                <a:lnTo>
                  <a:pt x="1" y="2323"/>
                </a:lnTo>
                <a:lnTo>
                  <a:pt x="1536" y="3517"/>
                </a:lnTo>
                <a:lnTo>
                  <a:pt x="1422" y="5459"/>
                </a:lnTo>
                <a:lnTo>
                  <a:pt x="3033" y="4369"/>
                </a:lnTo>
                <a:lnTo>
                  <a:pt x="4845" y="5077"/>
                </a:lnTo>
                <a:lnTo>
                  <a:pt x="4305" y="3208"/>
                </a:lnTo>
                <a:lnTo>
                  <a:pt x="5538" y="1703"/>
                </a:lnTo>
                <a:lnTo>
                  <a:pt x="3595" y="1639"/>
                </a:lnTo>
                <a:lnTo>
                  <a:pt x="254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72704" tIns="72704" rIns="72704" bIns="72704" anchor="ctr" anchorCtr="0">
            <a:noAutofit/>
          </a:bodyPr>
          <a:lstStyle/>
          <a:p>
            <a:endParaRPr sz="11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2" name="Google Shape;2772;p48"/>
          <p:cNvSpPr/>
          <p:nvPr/>
        </p:nvSpPr>
        <p:spPr>
          <a:xfrm rot="391783">
            <a:off x="5159531" y="4531403"/>
            <a:ext cx="281981" cy="277972"/>
          </a:xfrm>
          <a:custGeom>
            <a:avLst/>
            <a:gdLst/>
            <a:ahLst/>
            <a:cxnLst/>
            <a:rect l="l" t="t" r="r" b="b"/>
            <a:pathLst>
              <a:path w="5539" h="5460" extrusionOk="0">
                <a:moveTo>
                  <a:pt x="2544" y="1"/>
                </a:moveTo>
                <a:lnTo>
                  <a:pt x="1882" y="1831"/>
                </a:lnTo>
                <a:lnTo>
                  <a:pt x="1" y="2323"/>
                </a:lnTo>
                <a:lnTo>
                  <a:pt x="1536" y="3517"/>
                </a:lnTo>
                <a:lnTo>
                  <a:pt x="1422" y="5459"/>
                </a:lnTo>
                <a:lnTo>
                  <a:pt x="3033" y="4369"/>
                </a:lnTo>
                <a:lnTo>
                  <a:pt x="4845" y="5077"/>
                </a:lnTo>
                <a:lnTo>
                  <a:pt x="4305" y="3208"/>
                </a:lnTo>
                <a:lnTo>
                  <a:pt x="5538" y="1703"/>
                </a:lnTo>
                <a:lnTo>
                  <a:pt x="3595" y="1639"/>
                </a:lnTo>
                <a:lnTo>
                  <a:pt x="254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72704" tIns="72704" rIns="72704" bIns="72704" anchor="ctr" anchorCtr="0">
            <a:noAutofit/>
          </a:bodyPr>
          <a:lstStyle/>
          <a:p>
            <a:endParaRPr sz="11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3" name="Google Shape;2773;p48"/>
          <p:cNvSpPr/>
          <p:nvPr/>
        </p:nvSpPr>
        <p:spPr>
          <a:xfrm rot="391783">
            <a:off x="286133" y="4245856"/>
            <a:ext cx="565238" cy="548290"/>
          </a:xfrm>
          <a:custGeom>
            <a:avLst/>
            <a:gdLst/>
            <a:ahLst/>
            <a:cxnLst/>
            <a:rect l="l" t="t" r="r" b="b"/>
            <a:pathLst>
              <a:path w="5539" h="5460" extrusionOk="0">
                <a:moveTo>
                  <a:pt x="2544" y="1"/>
                </a:moveTo>
                <a:lnTo>
                  <a:pt x="1882" y="1831"/>
                </a:lnTo>
                <a:lnTo>
                  <a:pt x="1" y="2323"/>
                </a:lnTo>
                <a:lnTo>
                  <a:pt x="1536" y="3517"/>
                </a:lnTo>
                <a:lnTo>
                  <a:pt x="1422" y="5459"/>
                </a:lnTo>
                <a:lnTo>
                  <a:pt x="3033" y="4369"/>
                </a:lnTo>
                <a:lnTo>
                  <a:pt x="4845" y="5077"/>
                </a:lnTo>
                <a:lnTo>
                  <a:pt x="4305" y="3208"/>
                </a:lnTo>
                <a:lnTo>
                  <a:pt x="5538" y="1703"/>
                </a:lnTo>
                <a:lnTo>
                  <a:pt x="3595" y="1639"/>
                </a:lnTo>
                <a:lnTo>
                  <a:pt x="254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72704" tIns="72704" rIns="72704" bIns="72704" anchor="ctr" anchorCtr="0">
            <a:noAutofit/>
          </a:bodyPr>
          <a:lstStyle/>
          <a:p>
            <a:endParaRPr sz="11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40" name="Google Shape;2840;p48"/>
          <p:cNvGrpSpPr/>
          <p:nvPr/>
        </p:nvGrpSpPr>
        <p:grpSpPr>
          <a:xfrm>
            <a:off x="1355308" y="726143"/>
            <a:ext cx="6624056" cy="3630257"/>
            <a:chOff x="526975" y="250880"/>
            <a:chExt cx="8329820" cy="4565086"/>
          </a:xfrm>
        </p:grpSpPr>
        <p:sp>
          <p:nvSpPr>
            <p:cNvPr id="2841" name="Google Shape;2841;p48"/>
            <p:cNvSpPr/>
            <p:nvPr/>
          </p:nvSpPr>
          <p:spPr>
            <a:xfrm>
              <a:off x="7778592" y="998315"/>
              <a:ext cx="110100" cy="11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2" name="Google Shape;2842;p48"/>
            <p:cNvSpPr/>
            <p:nvPr/>
          </p:nvSpPr>
          <p:spPr>
            <a:xfrm>
              <a:off x="526975" y="3025256"/>
              <a:ext cx="110100" cy="11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sz="1113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3" name="Google Shape;2843;p48"/>
            <p:cNvSpPr/>
            <p:nvPr/>
          </p:nvSpPr>
          <p:spPr>
            <a:xfrm>
              <a:off x="8013042" y="4705866"/>
              <a:ext cx="110100" cy="110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4" name="Google Shape;2844;p48"/>
            <p:cNvSpPr/>
            <p:nvPr/>
          </p:nvSpPr>
          <p:spPr>
            <a:xfrm>
              <a:off x="5574045" y="250880"/>
              <a:ext cx="110100" cy="110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5" name="Google Shape;2845;p48"/>
            <p:cNvSpPr/>
            <p:nvPr/>
          </p:nvSpPr>
          <p:spPr>
            <a:xfrm>
              <a:off x="917904" y="4365082"/>
              <a:ext cx="110100" cy="110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6" name="Google Shape;2846;p48"/>
            <p:cNvSpPr/>
            <p:nvPr/>
          </p:nvSpPr>
          <p:spPr>
            <a:xfrm>
              <a:off x="8746695" y="2983941"/>
              <a:ext cx="110100" cy="110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7" name="Google Shape;2847;p48"/>
            <p:cNvSpPr/>
            <p:nvPr/>
          </p:nvSpPr>
          <p:spPr>
            <a:xfrm>
              <a:off x="7090020" y="1941204"/>
              <a:ext cx="110100" cy="11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8" name="Google Shape;2848;p48"/>
            <p:cNvSpPr/>
            <p:nvPr/>
          </p:nvSpPr>
          <p:spPr>
            <a:xfrm>
              <a:off x="2038317" y="2693641"/>
              <a:ext cx="110100" cy="11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9" name="Google Shape;2849;p48"/>
            <p:cNvSpPr/>
            <p:nvPr/>
          </p:nvSpPr>
          <p:spPr>
            <a:xfrm rot="1854551" flipH="1">
              <a:off x="740674" y="639615"/>
              <a:ext cx="108044" cy="1102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sz="1113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0" name="Google Shape;2850;p48"/>
            <p:cNvSpPr/>
            <p:nvPr/>
          </p:nvSpPr>
          <p:spPr>
            <a:xfrm>
              <a:off x="2096817" y="872491"/>
              <a:ext cx="110100" cy="110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Arrow: Left 2">
            <a:extLst>
              <a:ext uri="{FF2B5EF4-FFF2-40B4-BE49-F238E27FC236}">
                <a16:creationId xmlns:a16="http://schemas.microsoft.com/office/drawing/2014/main" id="{5F63CFB0-A2A0-4A44-8D79-E122D9F24D95}"/>
              </a:ext>
            </a:extLst>
          </p:cNvPr>
          <p:cNvSpPr/>
          <p:nvPr/>
        </p:nvSpPr>
        <p:spPr>
          <a:xfrm rot="19254628">
            <a:off x="2500204" y="2634062"/>
            <a:ext cx="1126902" cy="8012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Arrow: Left 55">
            <a:extLst>
              <a:ext uri="{FF2B5EF4-FFF2-40B4-BE49-F238E27FC236}">
                <a16:creationId xmlns:a16="http://schemas.microsoft.com/office/drawing/2014/main" id="{5E71114E-312D-49C5-89AE-2DD5A7AEBC03}"/>
              </a:ext>
            </a:extLst>
          </p:cNvPr>
          <p:cNvSpPr/>
          <p:nvPr/>
        </p:nvSpPr>
        <p:spPr>
          <a:xfrm rot="13593825">
            <a:off x="5783431" y="2717358"/>
            <a:ext cx="1126902" cy="8012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Google Shape;2769;p48">
            <a:extLst>
              <a:ext uri="{FF2B5EF4-FFF2-40B4-BE49-F238E27FC236}">
                <a16:creationId xmlns:a16="http://schemas.microsoft.com/office/drawing/2014/main" id="{B0A79831-E673-453E-B5A1-187FB30A2163}"/>
              </a:ext>
            </a:extLst>
          </p:cNvPr>
          <p:cNvSpPr txBox="1">
            <a:spLocks/>
          </p:cNvSpPr>
          <p:nvPr/>
        </p:nvSpPr>
        <p:spPr>
          <a:xfrm>
            <a:off x="1351494" y="3101040"/>
            <a:ext cx="2081660" cy="111445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spcFirstLastPara="1" vert="horz" wrap="square" lIns="72704" tIns="72704" rIns="72704" bIns="72704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vi-VN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nghỉ hơi chính xác.</a:t>
            </a:r>
          </a:p>
        </p:txBody>
      </p:sp>
      <p:sp>
        <p:nvSpPr>
          <p:cNvPr id="40" name="Google Shape;2770;p48">
            <a:extLst>
              <a:ext uri="{FF2B5EF4-FFF2-40B4-BE49-F238E27FC236}">
                <a16:creationId xmlns:a16="http://schemas.microsoft.com/office/drawing/2014/main" id="{6F99C925-54FF-4E3F-8336-90FA824D7F47}"/>
              </a:ext>
            </a:extLst>
          </p:cNvPr>
          <p:cNvSpPr txBox="1">
            <a:spLocks/>
          </p:cNvSpPr>
          <p:nvPr/>
        </p:nvSpPr>
        <p:spPr>
          <a:xfrm>
            <a:off x="3523873" y="1515195"/>
            <a:ext cx="2375183" cy="80553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1" vert="horz" wrap="square" lIns="72704" tIns="72704" rIns="72704" bIns="72704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988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 chí đánh giá</a:t>
            </a:r>
            <a:endParaRPr lang="en-US" sz="1988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Google Shape;2771;p48">
            <a:extLst>
              <a:ext uri="{FF2B5EF4-FFF2-40B4-BE49-F238E27FC236}">
                <a16:creationId xmlns:a16="http://schemas.microsoft.com/office/drawing/2014/main" id="{0A71AD1B-CDE6-4ADA-BCEF-8429D394C8C0}"/>
              </a:ext>
            </a:extLst>
          </p:cNvPr>
          <p:cNvSpPr txBox="1">
            <a:spLocks/>
          </p:cNvSpPr>
          <p:nvPr/>
        </p:nvSpPr>
        <p:spPr>
          <a:xfrm>
            <a:off x="5930394" y="3145098"/>
            <a:ext cx="1880750" cy="1105282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spcFirstLastPara="1" vert="horz" wrap="square" lIns="72704" tIns="72704" rIns="72704" bIns="72704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8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98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" y="2989411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6DA949B9-1864-4241-8946-7DEF4D9912BC}"/>
              </a:ext>
            </a:extLst>
          </p:cNvPr>
          <p:cNvSpPr/>
          <p:nvPr/>
        </p:nvSpPr>
        <p:spPr>
          <a:xfrm>
            <a:off x="4031939" y="954646"/>
            <a:ext cx="1080120" cy="10801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03</a:t>
            </a:r>
            <a:endParaRPr lang="zh-CN" altLang="en-US" sz="4400" dirty="0"/>
          </a:p>
        </p:txBody>
      </p:sp>
      <p:sp>
        <p:nvSpPr>
          <p:cNvPr id="9" name="标题 5">
            <a:extLst>
              <a:ext uri="{FF2B5EF4-FFF2-40B4-BE49-F238E27FC236}">
                <a16:creationId xmlns:a16="http://schemas.microsoft.com/office/drawing/2014/main" id="{086C30C0-DA04-4CF6-BEA5-9552D7CF0A1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789671" y="2241514"/>
            <a:ext cx="3564656" cy="747897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Tìm</a:t>
            </a: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hiểu</a:t>
            </a: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bài</a:t>
            </a:r>
            <a:endParaRPr lang="en-US" altLang="zh-CN" sz="5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1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ckground nền rừng cây và cây cỏ hoa lá vector AI | Diễn đàn chia sẻ file  thiết kế đồ họa miễn phí">
            <a:extLst>
              <a:ext uri="{FF2B5EF4-FFF2-40B4-BE49-F238E27FC236}">
                <a16:creationId xmlns:a16="http://schemas.microsoft.com/office/drawing/2014/main" id="{F7C672FC-6CCC-495D-98DE-C3B895D7F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04009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2606041"/>
            <a:ext cx="2272152" cy="253746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0740" y="2350294"/>
            <a:ext cx="2002888" cy="27932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813BC5-291E-4781-8B92-BC5F4C3BC0C0}"/>
              </a:ext>
            </a:extLst>
          </p:cNvPr>
          <p:cNvSpPr txBox="1"/>
          <p:nvPr/>
        </p:nvSpPr>
        <p:spPr>
          <a:xfrm>
            <a:off x="2051905" y="223077"/>
            <a:ext cx="336305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Khỉ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407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ckground nền rừng cây và cây cỏ hoa lá vector AI | Diễn đàn chia sẻ file  thiết kế đồ họa miễn phí">
            <a:extLst>
              <a:ext uri="{FF2B5EF4-FFF2-40B4-BE49-F238E27FC236}">
                <a16:creationId xmlns:a16="http://schemas.microsoft.com/office/drawing/2014/main" id="{F7C672FC-6CCC-495D-98DE-C3B895D7F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04009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2606041"/>
            <a:ext cx="2272152" cy="253746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0740" y="2350294"/>
            <a:ext cx="2002888" cy="2793206"/>
          </a:xfrm>
          <a:prstGeom prst="rect">
            <a:avLst/>
          </a:prstGeom>
        </p:spPr>
      </p:pic>
      <p:sp>
        <p:nvSpPr>
          <p:cNvPr id="45" name="Flowchart: Decision 44">
            <a:hlinkClick r:id="rId5" action="ppaction://hlinksldjump"/>
          </p:cNvPr>
          <p:cNvSpPr/>
          <p:nvPr/>
        </p:nvSpPr>
        <p:spPr>
          <a:xfrm>
            <a:off x="3260188" y="599635"/>
            <a:ext cx="1422815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47" name="Flowchart: Decision 46">
            <a:hlinkClick r:id="rId6" action="ppaction://hlinksldjump"/>
          </p:cNvPr>
          <p:cNvSpPr/>
          <p:nvPr/>
        </p:nvSpPr>
        <p:spPr>
          <a:xfrm>
            <a:off x="4683004" y="599635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49" name="Flowchart: Decision 48">
            <a:hlinkClick r:id="rId7" action="ppaction://hlinksldjump"/>
          </p:cNvPr>
          <p:cNvSpPr/>
          <p:nvPr/>
        </p:nvSpPr>
        <p:spPr>
          <a:xfrm>
            <a:off x="5920739" y="599635"/>
            <a:ext cx="1221252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50" name="Flowchart: Decision 49">
            <a:hlinkClick r:id="rId8" action="ppaction://hlinksldjump"/>
          </p:cNvPr>
          <p:cNvSpPr/>
          <p:nvPr/>
        </p:nvSpPr>
        <p:spPr>
          <a:xfrm>
            <a:off x="4055893" y="1063868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sp>
        <p:nvSpPr>
          <p:cNvPr id="51" name="Flowchart: Decision 50">
            <a:hlinkClick r:id="rId9" action="ppaction://hlinksldjump"/>
          </p:cNvPr>
          <p:cNvSpPr/>
          <p:nvPr/>
        </p:nvSpPr>
        <p:spPr>
          <a:xfrm>
            <a:off x="5293630" y="1063868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</p:txBody>
      </p:sp>
      <p:sp>
        <p:nvSpPr>
          <p:cNvPr id="2" name="Arrow: Right 1">
            <a:hlinkClick r:id="rId10" action="ppaction://hlinksldjump"/>
            <a:extLst>
              <a:ext uri="{FF2B5EF4-FFF2-40B4-BE49-F238E27FC236}">
                <a16:creationId xmlns:a16="http://schemas.microsoft.com/office/drawing/2014/main" id="{B0516084-23EB-4688-B2AC-9B3F4A2251E7}"/>
              </a:ext>
            </a:extLst>
          </p:cNvPr>
          <p:cNvSpPr/>
          <p:nvPr/>
        </p:nvSpPr>
        <p:spPr>
          <a:xfrm>
            <a:off x="431832" y="4345598"/>
            <a:ext cx="1346822" cy="7781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263736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9" grpId="0" animBg="1"/>
      <p:bldP spid="50" grpId="0" animBg="1"/>
      <p:bldP spid="5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5347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734095" y="1"/>
            <a:ext cx="7978463" cy="1574441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/>
              <a:t>Ông</a:t>
            </a:r>
            <a:r>
              <a:rPr lang="en-US" sz="3600" b="1" dirty="0"/>
              <a:t> </a:t>
            </a:r>
            <a:r>
              <a:rPr lang="en-US" sz="3600" b="1" dirty="0" err="1"/>
              <a:t>lão</a:t>
            </a:r>
            <a:r>
              <a:rPr lang="en-US" sz="3600" b="1" dirty="0"/>
              <a:t> </a:t>
            </a:r>
            <a:r>
              <a:rPr lang="en-US" sz="3600" b="1" dirty="0" err="1"/>
              <a:t>muốn</a:t>
            </a:r>
            <a:r>
              <a:rPr lang="en-US" sz="3600" b="1" dirty="0"/>
              <a:t> con </a:t>
            </a:r>
            <a:r>
              <a:rPr lang="en-US" sz="3600" b="1" dirty="0" err="1"/>
              <a:t>trai</a:t>
            </a:r>
            <a:r>
              <a:rPr lang="en-US" sz="3600" b="1" dirty="0"/>
              <a:t> </a:t>
            </a:r>
            <a:r>
              <a:rPr lang="en-US" sz="3600" b="1" dirty="0" err="1"/>
              <a:t>trở</a:t>
            </a:r>
            <a:r>
              <a:rPr lang="en-US" sz="3600" b="1" dirty="0"/>
              <a:t> </a:t>
            </a:r>
            <a:r>
              <a:rPr lang="en-US" sz="3600" b="1" dirty="0" err="1"/>
              <a:t>thành</a:t>
            </a:r>
            <a:r>
              <a:rPr lang="en-US" sz="3600" b="1" dirty="0"/>
              <a:t> </a:t>
            </a:r>
            <a:r>
              <a:rPr lang="en-US" sz="3600" b="1" dirty="0" err="1"/>
              <a:t>người</a:t>
            </a:r>
            <a:r>
              <a:rPr lang="en-US" sz="3600" b="1" dirty="0"/>
              <a:t> </a:t>
            </a:r>
            <a:r>
              <a:rPr lang="en-US" sz="3600" b="1" dirty="0" err="1"/>
              <a:t>như</a:t>
            </a:r>
            <a:r>
              <a:rPr lang="en-US" sz="3600" b="1" dirty="0"/>
              <a:t> </a:t>
            </a:r>
            <a:r>
              <a:rPr lang="en-US" sz="3600" b="1" dirty="0" err="1"/>
              <a:t>thế</a:t>
            </a:r>
            <a:r>
              <a:rPr lang="en-US" sz="3600" b="1" dirty="0"/>
              <a:t> </a:t>
            </a:r>
            <a:r>
              <a:rPr lang="en-US" sz="3600" b="1" dirty="0" err="1"/>
              <a:t>nào</a:t>
            </a:r>
            <a:r>
              <a:rPr lang="en-US" sz="3600" b="1" dirty="0"/>
              <a:t> ?</a:t>
            </a:r>
            <a:endParaRPr lang="en-US" sz="3600" dirty="0"/>
          </a:p>
        </p:txBody>
      </p:sp>
      <p:sp>
        <p:nvSpPr>
          <p:cNvPr id="4" name="Right Arrow 3">
            <a:hlinkClick r:id="rId4" action="ppaction://hlinksldjump"/>
          </p:cNvPr>
          <p:cNvSpPr/>
          <p:nvPr/>
        </p:nvSpPr>
        <p:spPr>
          <a:xfrm>
            <a:off x="6963509" y="3903784"/>
            <a:ext cx="1909689" cy="123971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Quay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08396C-73D0-44C0-877E-439E8406BEE7}"/>
              </a:ext>
            </a:extLst>
          </p:cNvPr>
          <p:cNvSpPr txBox="1"/>
          <p:nvPr/>
        </p:nvSpPr>
        <p:spPr>
          <a:xfrm>
            <a:off x="1197896" y="1648420"/>
            <a:ext cx="6158038" cy="369332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C0A294-98E7-4B73-86F0-D6AE3EA8B78A}"/>
              </a:ext>
            </a:extLst>
          </p:cNvPr>
          <p:cNvSpPr txBox="1"/>
          <p:nvPr/>
        </p:nvSpPr>
        <p:spPr>
          <a:xfrm>
            <a:off x="1197896" y="2311289"/>
            <a:ext cx="6158038" cy="369332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CC44F6-E4D5-4208-AB9D-7B0655CCCA05}"/>
              </a:ext>
            </a:extLst>
          </p:cNvPr>
          <p:cNvSpPr txBox="1"/>
          <p:nvPr/>
        </p:nvSpPr>
        <p:spPr>
          <a:xfrm>
            <a:off x="1197896" y="3001306"/>
            <a:ext cx="6158038" cy="64633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C8ED8E28-DF34-42CF-A8D5-40FAC011F4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666" y="2847048"/>
            <a:ext cx="954845" cy="9548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19C8D9-133B-4F73-88E8-374B98A96E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1310" y="2283210"/>
            <a:ext cx="857906" cy="6072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EF5C3F-DC06-4F57-B282-C9C307EEE7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6981" y="1500485"/>
            <a:ext cx="857906" cy="60720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68395" y="4138939"/>
            <a:ext cx="5101722" cy="461665"/>
          </a:xfrm>
          <a:prstGeom prst="rect">
            <a:avLst/>
          </a:prstGeom>
          <a:solidFill>
            <a:schemeClr val="accent3">
              <a:lumMod val="20000"/>
              <a:lumOff val="80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“</a:t>
            </a:r>
            <a:r>
              <a:rPr lang="en-US" sz="2400" dirty="0" err="1"/>
              <a:t>Kiếm</a:t>
            </a:r>
            <a:r>
              <a:rPr lang="en-US" sz="2400" dirty="0"/>
              <a:t> </a:t>
            </a:r>
            <a:r>
              <a:rPr lang="en-US" sz="2400" dirty="0" err="1"/>
              <a:t>nổi</a:t>
            </a:r>
            <a:r>
              <a:rPr lang="en-US" sz="2400" dirty="0"/>
              <a:t> </a:t>
            </a:r>
            <a:r>
              <a:rPr lang="en-US" sz="2400" dirty="0" err="1"/>
              <a:t>bát</a:t>
            </a:r>
            <a:r>
              <a:rPr lang="en-US" sz="2400" dirty="0"/>
              <a:t> </a:t>
            </a:r>
            <a:r>
              <a:rPr lang="en-US" sz="2400" dirty="0" err="1"/>
              <a:t>cơm</a:t>
            </a:r>
            <a:r>
              <a:rPr lang="en-US" sz="2400" dirty="0"/>
              <a:t>” </a:t>
            </a:r>
            <a:r>
              <a:rPr lang="en-US" sz="2400" dirty="0" err="1"/>
              <a:t>nghĩa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gì</a:t>
            </a:r>
            <a:r>
              <a:rPr lang="en-US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90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4" y="3036316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14" name="标题 5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974728" y="2241514"/>
            <a:ext cx="3564656" cy="747897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Khởi</a:t>
            </a: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động</a:t>
            </a:r>
            <a:endParaRPr lang="en-US" altLang="zh-CN" sz="5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DA949B9-1864-4241-8946-7DEF4D9912BC}"/>
              </a:ext>
            </a:extLst>
          </p:cNvPr>
          <p:cNvSpPr/>
          <p:nvPr/>
        </p:nvSpPr>
        <p:spPr>
          <a:xfrm>
            <a:off x="4031939" y="1051827"/>
            <a:ext cx="1080120" cy="10801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01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3529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ảnh nền pp\tuyen-tap-cac-mau-hinh-nen-powerpoint-de-thuong-nhat-hinh-anh-1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347730" y="1"/>
            <a:ext cx="8297215" cy="1506827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b="1" dirty="0" err="1"/>
              <a:t>Ông</a:t>
            </a:r>
            <a:r>
              <a:rPr lang="fr-FR" sz="3600" b="1" dirty="0"/>
              <a:t> </a:t>
            </a:r>
            <a:r>
              <a:rPr lang="fr-FR" sz="3600" b="1" dirty="0" err="1"/>
              <a:t>lão</a:t>
            </a:r>
            <a:r>
              <a:rPr lang="fr-FR" sz="3600" b="1" dirty="0"/>
              <a:t> </a:t>
            </a:r>
            <a:r>
              <a:rPr lang="fr-FR" sz="3600" b="1" dirty="0" err="1"/>
              <a:t>vứt</a:t>
            </a:r>
            <a:r>
              <a:rPr lang="fr-FR" sz="3600" b="1" dirty="0"/>
              <a:t> </a:t>
            </a:r>
            <a:r>
              <a:rPr lang="fr-FR" sz="3600" b="1" dirty="0" err="1"/>
              <a:t>tiền</a:t>
            </a:r>
            <a:r>
              <a:rPr lang="fr-FR" sz="3600" b="1" dirty="0"/>
              <a:t> </a:t>
            </a:r>
            <a:r>
              <a:rPr lang="fr-FR" sz="3600" b="1" dirty="0" err="1"/>
              <a:t>xuống</a:t>
            </a:r>
            <a:r>
              <a:rPr lang="fr-FR" sz="3600" b="1" dirty="0"/>
              <a:t> ao </a:t>
            </a:r>
            <a:r>
              <a:rPr lang="fr-FR" sz="3600" b="1" dirty="0" err="1"/>
              <a:t>để</a:t>
            </a:r>
            <a:r>
              <a:rPr lang="fr-FR" sz="3600" b="1" dirty="0"/>
              <a:t> </a:t>
            </a:r>
            <a:r>
              <a:rPr lang="fr-FR" sz="3600" b="1" dirty="0" err="1"/>
              <a:t>làm</a:t>
            </a:r>
            <a:r>
              <a:rPr lang="fr-FR" sz="3600" b="1" dirty="0"/>
              <a:t> </a:t>
            </a:r>
            <a:r>
              <a:rPr lang="fr-FR" sz="3600" b="1" dirty="0" err="1"/>
              <a:t>gì</a:t>
            </a:r>
            <a:r>
              <a:rPr lang="fr-FR" sz="3600" b="1" dirty="0"/>
              <a:t> 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60820" y="3139226"/>
            <a:ext cx="213520" cy="40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dirty="0"/>
              <a:t> </a:t>
            </a:r>
          </a:p>
          <a:p>
            <a:endParaRPr lang="en-US" sz="1013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C8062-FA30-4B13-AA18-843964DA2AB1}"/>
              </a:ext>
            </a:extLst>
          </p:cNvPr>
          <p:cNvSpPr txBox="1"/>
          <p:nvPr/>
        </p:nvSpPr>
        <p:spPr>
          <a:xfrm>
            <a:off x="772359" y="2896980"/>
            <a:ext cx="5018842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  <p:sp>
        <p:nvSpPr>
          <p:cNvPr id="7" name="Right Arrow 3">
            <a:hlinkClick r:id="rId8" action="ppaction://hlinksldjump"/>
            <a:extLst>
              <a:ext uri="{FF2B5EF4-FFF2-40B4-BE49-F238E27FC236}">
                <a16:creationId xmlns:a16="http://schemas.microsoft.com/office/drawing/2014/main" id="{52F59C10-8C4F-4494-ADDE-8CF62D7ADDF1}"/>
              </a:ext>
            </a:extLst>
          </p:cNvPr>
          <p:cNvSpPr/>
          <p:nvPr/>
        </p:nvSpPr>
        <p:spPr>
          <a:xfrm>
            <a:off x="6963509" y="3903784"/>
            <a:ext cx="1909689" cy="123971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Quay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0B119A-3C81-4E38-9671-80873826E03D}"/>
              </a:ext>
            </a:extLst>
          </p:cNvPr>
          <p:cNvSpPr txBox="1"/>
          <p:nvPr/>
        </p:nvSpPr>
        <p:spPr>
          <a:xfrm>
            <a:off x="772359" y="2185933"/>
            <a:ext cx="6565036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3B21A3-0F8A-441A-B8BD-2BB16A851403}"/>
              </a:ext>
            </a:extLst>
          </p:cNvPr>
          <p:cNvSpPr txBox="1"/>
          <p:nvPr/>
        </p:nvSpPr>
        <p:spPr>
          <a:xfrm>
            <a:off x="772358" y="1640326"/>
            <a:ext cx="4215900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A5D801CE-3D15-4179-8650-11A4A5AD58E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379" y="1916727"/>
            <a:ext cx="954845" cy="9548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329AE3-7EA1-480D-A8B9-FE44F3C7B3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11603" y="2797866"/>
            <a:ext cx="857906" cy="6072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4A49D2-D434-4B50-9E75-1E42E8392D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9305" y="1522498"/>
            <a:ext cx="857906" cy="607207"/>
          </a:xfrm>
          <a:prstGeom prst="rect">
            <a:avLst/>
          </a:prstGeom>
        </p:spPr>
      </p:pic>
      <p:pic>
        <p:nvPicPr>
          <p:cNvPr id="13" name="Am-thanh-tra-loi-dung">
            <a:hlinkClick r:id="" action="ppaction://media"/>
            <a:extLst>
              <a:ext uri="{FF2B5EF4-FFF2-40B4-BE49-F238E27FC236}">
                <a16:creationId xmlns:a16="http://schemas.microsoft.com/office/drawing/2014/main" id="{851F496C-8FEB-4BDF-A486-EA2752D1FF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812280" y="-387931"/>
            <a:ext cx="365522" cy="365522"/>
          </a:xfrm>
          <a:prstGeom prst="rect">
            <a:avLst/>
          </a:prstGeom>
        </p:spPr>
      </p:pic>
      <p:pic>
        <p:nvPicPr>
          <p:cNvPr id="14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DFE0CA2-552C-4921-9A7E-DEB3FD37ADE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510.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87587" y="-387428"/>
            <a:ext cx="365522" cy="365522"/>
          </a:xfrm>
          <a:prstGeom prst="rect">
            <a:avLst/>
          </a:prstGeom>
        </p:spPr>
      </p:pic>
      <p:pic>
        <p:nvPicPr>
          <p:cNvPr id="1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05C78DB-BC79-410C-A19C-48006979B77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510.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523890" y="-433078"/>
            <a:ext cx="365522" cy="3655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9959" y="3508558"/>
            <a:ext cx="5101722" cy="461665"/>
          </a:xfrm>
          <a:prstGeom prst="rect">
            <a:avLst/>
          </a:prstGeom>
          <a:solidFill>
            <a:schemeClr val="accent3">
              <a:lumMod val="20000"/>
              <a:lumOff val="80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thái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con </a:t>
            </a:r>
            <a:r>
              <a:rPr lang="en-US" sz="2400" dirty="0" err="1"/>
              <a:t>thế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4678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6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64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0" animBg="1"/>
      <p:bldP spid="2" grpId="0" animBg="1"/>
      <p:bldP spid="8" grpId="0" animBg="1"/>
      <p:bldP spid="9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4" descr="2">
            <a:extLst>
              <a:ext uri="{FF2B5EF4-FFF2-40B4-BE49-F238E27FC236}">
                <a16:creationId xmlns:a16="http://schemas.microsoft.com/office/drawing/2014/main" id="{C8FFF65B-50F6-4BE2-B1DF-763D0BACD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911" y="332599"/>
            <a:ext cx="4806660" cy="1816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Google Shape;2631;p47">
            <a:extLst>
              <a:ext uri="{FF2B5EF4-FFF2-40B4-BE49-F238E27FC236}">
                <a16:creationId xmlns:a16="http://schemas.microsoft.com/office/drawing/2014/main" id="{51C806AA-4DC9-439F-9830-6CAF7B01DE8A}"/>
              </a:ext>
            </a:extLst>
          </p:cNvPr>
          <p:cNvSpPr txBox="1">
            <a:spLocks/>
          </p:cNvSpPr>
          <p:nvPr/>
        </p:nvSpPr>
        <p:spPr>
          <a:xfrm>
            <a:off x="2948786" y="942294"/>
            <a:ext cx="2902910" cy="59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Thản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nhiên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Google Shape;2633;p47">
            <a:extLst>
              <a:ext uri="{FF2B5EF4-FFF2-40B4-BE49-F238E27FC236}">
                <a16:creationId xmlns:a16="http://schemas.microsoft.com/office/drawing/2014/main" id="{00448707-BC25-4CD5-8052-2FA5589ECF6D}"/>
              </a:ext>
            </a:extLst>
          </p:cNvPr>
          <p:cNvSpPr txBox="1">
            <a:spLocks/>
          </p:cNvSpPr>
          <p:nvPr/>
        </p:nvSpPr>
        <p:spPr>
          <a:xfrm>
            <a:off x="568036" y="2835246"/>
            <a:ext cx="8053449" cy="17152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 cap="flat" cmpd="sng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Thản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nhiên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làm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như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không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có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việc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gì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xảy</a:t>
            </a:r>
            <a:r>
              <a:rPr kumimoji="0" lang="en-US" sz="3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ra</a:t>
            </a:r>
            <a:endParaRPr kumimoji="0" lang="vi-VN" sz="3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67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ảnh nền pp\nhung-hinh-nen-powerpoint-chu-de-thien-nhien-dep-nhat-anh-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677925" y="0"/>
            <a:ext cx="7733714" cy="1381259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/>
              <a:t>Người</a:t>
            </a:r>
            <a:r>
              <a:rPr lang="en-US" sz="3600" b="1" dirty="0"/>
              <a:t> con </a:t>
            </a:r>
            <a:r>
              <a:rPr lang="en-US" sz="3600" b="1" dirty="0" err="1"/>
              <a:t>đã</a:t>
            </a:r>
            <a:r>
              <a:rPr lang="en-US" sz="3600" b="1" dirty="0"/>
              <a:t> </a:t>
            </a:r>
            <a:r>
              <a:rPr lang="en-US" sz="3600" b="1" dirty="0" err="1"/>
              <a:t>làm</a:t>
            </a:r>
            <a:r>
              <a:rPr lang="en-US" sz="3600" b="1" dirty="0"/>
              <a:t> </a:t>
            </a:r>
            <a:r>
              <a:rPr lang="en-US" sz="3600" b="1" dirty="0" err="1"/>
              <a:t>lụng</a:t>
            </a:r>
            <a:r>
              <a:rPr lang="en-US" sz="3600" b="1" dirty="0"/>
              <a:t> </a:t>
            </a:r>
            <a:r>
              <a:rPr lang="en-US" sz="3600" b="1" dirty="0" err="1"/>
              <a:t>vất</a:t>
            </a:r>
            <a:r>
              <a:rPr lang="en-US" sz="3600" b="1" dirty="0"/>
              <a:t> </a:t>
            </a:r>
            <a:r>
              <a:rPr lang="en-US" sz="3600" b="1" dirty="0" err="1"/>
              <a:t>vả</a:t>
            </a:r>
            <a:r>
              <a:rPr lang="en-US" sz="3600" b="1" dirty="0"/>
              <a:t> </a:t>
            </a:r>
            <a:r>
              <a:rPr lang="en-US" sz="3600" b="1" dirty="0" err="1"/>
              <a:t>và</a:t>
            </a:r>
            <a:r>
              <a:rPr lang="en-US" sz="3600" b="1" dirty="0"/>
              <a:t> </a:t>
            </a:r>
            <a:r>
              <a:rPr lang="en-US" sz="3600" b="1" dirty="0" err="1"/>
              <a:t>tiết</a:t>
            </a:r>
            <a:r>
              <a:rPr lang="en-US" sz="3600" b="1" dirty="0"/>
              <a:t> </a:t>
            </a:r>
            <a:r>
              <a:rPr lang="en-US" sz="3600" b="1" dirty="0" err="1"/>
              <a:t>kiệm</a:t>
            </a:r>
            <a:r>
              <a:rPr lang="en-US" sz="3600" b="1" dirty="0"/>
              <a:t> </a:t>
            </a:r>
            <a:r>
              <a:rPr lang="en-US" sz="3600" b="1" dirty="0" err="1"/>
              <a:t>như</a:t>
            </a:r>
            <a:r>
              <a:rPr lang="en-US" sz="3600" b="1" dirty="0"/>
              <a:t> </a:t>
            </a:r>
            <a:r>
              <a:rPr lang="en-US" sz="3600" b="1" dirty="0" err="1"/>
              <a:t>thế</a:t>
            </a:r>
            <a:r>
              <a:rPr lang="en-US" sz="3600" b="1" dirty="0"/>
              <a:t> </a:t>
            </a:r>
            <a:r>
              <a:rPr lang="en-US" sz="3600" b="1" dirty="0" err="1"/>
              <a:t>nào</a:t>
            </a:r>
            <a:r>
              <a:rPr lang="en-US" sz="3600" b="1" dirty="0"/>
              <a:t> ?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D8531-EF36-470D-BB97-77028E9EBC9E}"/>
              </a:ext>
            </a:extLst>
          </p:cNvPr>
          <p:cNvSpPr txBox="1"/>
          <p:nvPr/>
        </p:nvSpPr>
        <p:spPr>
          <a:xfrm>
            <a:off x="1894582" y="1671504"/>
            <a:ext cx="6158038" cy="92333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Anh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cha.</a:t>
            </a:r>
          </a:p>
        </p:txBody>
      </p:sp>
      <p:sp>
        <p:nvSpPr>
          <p:cNvPr id="8" name="Right Arrow 3">
            <a:hlinkClick r:id="rId7" action="ppaction://hlinksldjump"/>
            <a:extLst>
              <a:ext uri="{FF2B5EF4-FFF2-40B4-BE49-F238E27FC236}">
                <a16:creationId xmlns:a16="http://schemas.microsoft.com/office/drawing/2014/main" id="{6EDFAFBC-D333-4541-BEB2-B3654967DCF4}"/>
              </a:ext>
            </a:extLst>
          </p:cNvPr>
          <p:cNvSpPr/>
          <p:nvPr/>
        </p:nvSpPr>
        <p:spPr>
          <a:xfrm>
            <a:off x="6812280" y="4246041"/>
            <a:ext cx="2060918" cy="897459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Quay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F70FB238-8211-4C9D-9AA3-3177584CBD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439" y="1522673"/>
            <a:ext cx="1197371" cy="1197371"/>
          </a:xfrm>
          <a:prstGeom prst="rect">
            <a:avLst/>
          </a:prstGeom>
        </p:spPr>
      </p:pic>
      <p:pic>
        <p:nvPicPr>
          <p:cNvPr id="12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3FD9269-670E-4EE8-9C65-DBF646BE94E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10.1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91314" y="-387930"/>
            <a:ext cx="365522" cy="365522"/>
          </a:xfrm>
          <a:prstGeom prst="rect">
            <a:avLst/>
          </a:prstGeom>
        </p:spPr>
      </p:pic>
      <p:pic>
        <p:nvPicPr>
          <p:cNvPr id="13" name="Am-thanh-tra-loi-dung">
            <a:hlinkClick r:id="" action="ppaction://media"/>
            <a:extLst>
              <a:ext uri="{FF2B5EF4-FFF2-40B4-BE49-F238E27FC236}">
                <a16:creationId xmlns:a16="http://schemas.microsoft.com/office/drawing/2014/main" id="{654766B9-AC33-4109-BF31-800B30F32E3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12280" y="-387931"/>
            <a:ext cx="365522" cy="365522"/>
          </a:xfrm>
          <a:prstGeom prst="rect">
            <a:avLst/>
          </a:prstGeom>
        </p:spPr>
      </p:pic>
      <p:pic>
        <p:nvPicPr>
          <p:cNvPr id="16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9AB1742-F297-41D5-A296-0A64BF6756D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10.1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7587" y="-387428"/>
            <a:ext cx="365522" cy="3655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7AD4271-A718-47A8-A3C6-CE4D5ABBAD5B}"/>
              </a:ext>
            </a:extLst>
          </p:cNvPr>
          <p:cNvSpPr txBox="1"/>
          <p:nvPr/>
        </p:nvSpPr>
        <p:spPr>
          <a:xfrm>
            <a:off x="1894582" y="2707895"/>
            <a:ext cx="6158038" cy="64633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Anh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dám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80B1A-3F21-4088-9FAF-EFD5AB5EDD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2442" y="2733531"/>
            <a:ext cx="857906" cy="60720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6A47E80-8E85-459D-ACA9-86872592DBD0}"/>
              </a:ext>
            </a:extLst>
          </p:cNvPr>
          <p:cNvSpPr txBox="1"/>
          <p:nvPr/>
        </p:nvSpPr>
        <p:spPr>
          <a:xfrm>
            <a:off x="1893741" y="3457475"/>
            <a:ext cx="6158038" cy="646331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Ba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93F0E8-43D4-43C5-841C-7EF1D44E148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2826" y="3503274"/>
            <a:ext cx="857906" cy="60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8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6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6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5" grpId="0" animBg="1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ảnh nền pp\hình_nền_powerpoint_dễ_thương_20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299433" y="1"/>
            <a:ext cx="8573764" cy="1516487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3600" b="1" dirty="0"/>
              <a:t>Khi </a:t>
            </a:r>
            <a:r>
              <a:rPr lang="fr-FR" sz="3600" b="1" dirty="0" err="1"/>
              <a:t>ông</a:t>
            </a:r>
            <a:r>
              <a:rPr lang="fr-FR" sz="3600" b="1" dirty="0"/>
              <a:t> </a:t>
            </a:r>
            <a:r>
              <a:rPr lang="fr-FR" sz="3600" b="1" dirty="0" err="1"/>
              <a:t>lão</a:t>
            </a:r>
            <a:r>
              <a:rPr lang="fr-FR" sz="3600" b="1" dirty="0"/>
              <a:t> </a:t>
            </a:r>
            <a:r>
              <a:rPr lang="fr-FR" sz="3600" b="1" dirty="0" err="1"/>
              <a:t>vứt</a:t>
            </a:r>
            <a:r>
              <a:rPr lang="fr-FR" sz="3600" b="1" dirty="0"/>
              <a:t> </a:t>
            </a:r>
            <a:r>
              <a:rPr lang="fr-FR" sz="3600" b="1" dirty="0" err="1"/>
              <a:t>tiền</a:t>
            </a:r>
            <a:r>
              <a:rPr lang="fr-FR" sz="3600" b="1" dirty="0"/>
              <a:t> </a:t>
            </a:r>
            <a:r>
              <a:rPr lang="fr-FR" sz="3600" b="1" dirty="0" err="1"/>
              <a:t>vào</a:t>
            </a:r>
            <a:r>
              <a:rPr lang="fr-FR" sz="3600" b="1" dirty="0"/>
              <a:t> </a:t>
            </a:r>
            <a:r>
              <a:rPr lang="fr-FR" sz="3600" b="1" dirty="0" err="1"/>
              <a:t>bếp</a:t>
            </a:r>
            <a:r>
              <a:rPr lang="fr-FR" sz="3600" b="1" dirty="0"/>
              <a:t> </a:t>
            </a:r>
            <a:r>
              <a:rPr lang="fr-FR" sz="3600" b="1" dirty="0" err="1"/>
              <a:t>lửa</a:t>
            </a:r>
            <a:r>
              <a:rPr lang="fr-FR" sz="3600" b="1" dirty="0"/>
              <a:t>, </a:t>
            </a:r>
            <a:r>
              <a:rPr lang="fr-FR" sz="3600" b="1" dirty="0" err="1"/>
              <a:t>người</a:t>
            </a:r>
            <a:r>
              <a:rPr lang="fr-FR" sz="3600" b="1" dirty="0"/>
              <a:t> con </a:t>
            </a:r>
            <a:r>
              <a:rPr lang="fr-FR" sz="3600" b="1" dirty="0" err="1"/>
              <a:t>đã</a:t>
            </a:r>
            <a:r>
              <a:rPr lang="fr-FR" sz="3600" b="1" dirty="0"/>
              <a:t> </a:t>
            </a:r>
            <a:r>
              <a:rPr lang="fr-FR" sz="3600" b="1" dirty="0" err="1"/>
              <a:t>làm</a:t>
            </a:r>
            <a:r>
              <a:rPr lang="fr-FR" sz="3600" b="1" dirty="0"/>
              <a:t> </a:t>
            </a:r>
            <a:r>
              <a:rPr lang="fr-FR" sz="3600" b="1" dirty="0" err="1"/>
              <a:t>gì</a:t>
            </a:r>
            <a:r>
              <a:rPr lang="fr-FR" sz="3600" b="1" dirty="0"/>
              <a:t> ? </a:t>
            </a:r>
            <a:r>
              <a:rPr lang="fr-FR" sz="3600" b="1" dirty="0" err="1"/>
              <a:t>Tại</a:t>
            </a:r>
            <a:r>
              <a:rPr lang="fr-FR" sz="3600" b="1" dirty="0"/>
              <a:t> </a:t>
            </a:r>
            <a:r>
              <a:rPr lang="fr-FR" sz="3600" b="1" dirty="0" err="1"/>
              <a:t>sao</a:t>
            </a:r>
            <a:r>
              <a:rPr lang="fr-FR" sz="3600" b="1" dirty="0"/>
              <a:t> ?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BBFFB-6F54-41C4-A486-B7E7D7DE2FA9}"/>
              </a:ext>
            </a:extLst>
          </p:cNvPr>
          <p:cNvSpPr txBox="1"/>
          <p:nvPr/>
        </p:nvSpPr>
        <p:spPr>
          <a:xfrm>
            <a:off x="490630" y="1648256"/>
            <a:ext cx="6580730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-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Right Arrow 3">
            <a:hlinkClick r:id="rId7" action="ppaction://hlinksldjump"/>
            <a:extLst>
              <a:ext uri="{FF2B5EF4-FFF2-40B4-BE49-F238E27FC236}">
                <a16:creationId xmlns:a16="http://schemas.microsoft.com/office/drawing/2014/main" id="{6124EB93-B4B3-4A84-94FC-237142EB03CB}"/>
              </a:ext>
            </a:extLst>
          </p:cNvPr>
          <p:cNvSpPr/>
          <p:nvPr/>
        </p:nvSpPr>
        <p:spPr>
          <a:xfrm>
            <a:off x="6963509" y="3903784"/>
            <a:ext cx="1909689" cy="123971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Quay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5FF83A-5B6A-4643-9286-A164F8871559}"/>
              </a:ext>
            </a:extLst>
          </p:cNvPr>
          <p:cNvSpPr txBox="1"/>
          <p:nvPr/>
        </p:nvSpPr>
        <p:spPr>
          <a:xfrm>
            <a:off x="490628" y="2398519"/>
            <a:ext cx="5734065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-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thọc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21A7D7-859F-47D8-91B8-98C36312A782}"/>
              </a:ext>
            </a:extLst>
          </p:cNvPr>
          <p:cNvSpPr txBox="1"/>
          <p:nvPr/>
        </p:nvSpPr>
        <p:spPr>
          <a:xfrm>
            <a:off x="490628" y="3181384"/>
            <a:ext cx="8467649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–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thọc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quí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9668A446-1A03-4F96-A79C-AF115CCA16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687" y="3027127"/>
            <a:ext cx="954843" cy="9548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9646D8-978F-4059-B563-7A34001F81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7052" y="2350882"/>
            <a:ext cx="857906" cy="6072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0BAB87-90B2-4DB6-983D-88BE2ABF5C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53166" y="1518434"/>
            <a:ext cx="857906" cy="607207"/>
          </a:xfrm>
          <a:prstGeom prst="rect">
            <a:avLst/>
          </a:prstGeom>
        </p:spPr>
      </p:pic>
      <p:pic>
        <p:nvPicPr>
          <p:cNvPr id="12" name="Am-thanh-tra-loi-dung">
            <a:hlinkClick r:id="" action="ppaction://media"/>
            <a:extLst>
              <a:ext uri="{FF2B5EF4-FFF2-40B4-BE49-F238E27FC236}">
                <a16:creationId xmlns:a16="http://schemas.microsoft.com/office/drawing/2014/main" id="{D0FD9CB5-EC75-4E9D-9588-48577C344D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812280" y="-387931"/>
            <a:ext cx="365522" cy="365522"/>
          </a:xfrm>
          <a:prstGeom prst="rect">
            <a:avLst/>
          </a:prstGeom>
        </p:spPr>
      </p:pic>
      <p:pic>
        <p:nvPicPr>
          <p:cNvPr id="13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F3C2149-341B-4855-910F-CB5031AF668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510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691314" y="-387930"/>
            <a:ext cx="365522" cy="365522"/>
          </a:xfrm>
          <a:prstGeom prst="rect">
            <a:avLst/>
          </a:prstGeom>
        </p:spPr>
      </p:pic>
      <p:pic>
        <p:nvPicPr>
          <p:cNvPr id="14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1BE1A2C-DA16-4B71-A6A6-7C02A83CD7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4510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87587" y="-387428"/>
            <a:ext cx="365522" cy="3655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14283" y="4010415"/>
            <a:ext cx="5101722" cy="461665"/>
          </a:xfrm>
          <a:prstGeom prst="rect">
            <a:avLst/>
          </a:prstGeom>
          <a:solidFill>
            <a:schemeClr val="accent3">
              <a:lumMod val="20000"/>
              <a:lumOff val="80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thái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ông</a:t>
            </a:r>
            <a:r>
              <a:rPr lang="en-US" sz="2400" dirty="0"/>
              <a:t> </a:t>
            </a:r>
            <a:r>
              <a:rPr lang="en-US" sz="2400" dirty="0" err="1"/>
              <a:t>lão</a:t>
            </a:r>
            <a:r>
              <a:rPr lang="en-US" sz="2400" dirty="0"/>
              <a:t> </a:t>
            </a:r>
            <a:r>
              <a:rPr lang="en-US" sz="2400" dirty="0" err="1"/>
              <a:t>thế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7310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6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6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80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ảnh nền pp\23-hinh-nen-mau-sang-bat-mat-va-tuyet-dep-1487822706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orizontal Scroll 2"/>
          <p:cNvSpPr/>
          <p:nvPr/>
        </p:nvSpPr>
        <p:spPr>
          <a:xfrm>
            <a:off x="388150" y="1"/>
            <a:ext cx="8662478" cy="1796603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err="1"/>
              <a:t>Hãy</a:t>
            </a:r>
            <a:r>
              <a:rPr lang="fr-FR" sz="2400" b="1" dirty="0"/>
              <a:t> </a:t>
            </a:r>
            <a:r>
              <a:rPr lang="fr-FR" sz="2400" b="1" dirty="0" err="1"/>
              <a:t>tìm</a:t>
            </a:r>
            <a:r>
              <a:rPr lang="fr-FR" sz="2400" b="1" dirty="0"/>
              <a:t> </a:t>
            </a:r>
            <a:r>
              <a:rPr lang="fr-FR" sz="2400" b="1" dirty="0" err="1"/>
              <a:t>những</a:t>
            </a:r>
            <a:r>
              <a:rPr lang="fr-FR" sz="2400" b="1" dirty="0"/>
              <a:t> </a:t>
            </a:r>
            <a:r>
              <a:rPr lang="fr-FR" sz="2400" b="1" dirty="0" err="1"/>
              <a:t>câu</a:t>
            </a:r>
            <a:r>
              <a:rPr lang="fr-FR" sz="2400" b="1" dirty="0"/>
              <a:t> </a:t>
            </a:r>
            <a:r>
              <a:rPr lang="fr-FR" sz="2400" b="1" dirty="0" err="1"/>
              <a:t>văn</a:t>
            </a:r>
            <a:r>
              <a:rPr lang="fr-FR" sz="2400" b="1" dirty="0"/>
              <a:t> </a:t>
            </a:r>
            <a:r>
              <a:rPr lang="fr-FR" sz="2400" b="1" dirty="0" err="1"/>
              <a:t>trong</a:t>
            </a:r>
            <a:r>
              <a:rPr lang="fr-FR" sz="2400" b="1" dirty="0"/>
              <a:t> </a:t>
            </a:r>
            <a:r>
              <a:rPr lang="fr-FR" sz="2400" b="1" dirty="0" err="1"/>
              <a:t>truyện</a:t>
            </a:r>
            <a:r>
              <a:rPr lang="fr-FR" sz="2400" b="1" dirty="0"/>
              <a:t> </a:t>
            </a:r>
            <a:r>
              <a:rPr lang="fr-FR" sz="2400" b="1" dirty="0" err="1"/>
              <a:t>nói</a:t>
            </a:r>
            <a:r>
              <a:rPr lang="fr-FR" sz="2400" b="1" dirty="0"/>
              <a:t> </a:t>
            </a:r>
            <a:r>
              <a:rPr lang="fr-FR" sz="2400" b="1" dirty="0" err="1"/>
              <a:t>lên</a:t>
            </a:r>
            <a:r>
              <a:rPr lang="fr-FR" sz="2400" b="1" dirty="0"/>
              <a:t> ý </a:t>
            </a:r>
            <a:r>
              <a:rPr lang="fr-FR" sz="2400" b="1" dirty="0" err="1"/>
              <a:t>nghĩa</a:t>
            </a:r>
            <a:r>
              <a:rPr lang="fr-FR" sz="2400" b="1" dirty="0"/>
              <a:t> </a:t>
            </a:r>
            <a:r>
              <a:rPr lang="fr-FR" sz="2400" b="1" dirty="0" err="1"/>
              <a:t>câu</a:t>
            </a:r>
            <a:r>
              <a:rPr lang="fr-FR" sz="2400" b="1" dirty="0"/>
              <a:t> </a:t>
            </a:r>
            <a:r>
              <a:rPr lang="fr-FR" sz="2400" b="1" dirty="0" err="1"/>
              <a:t>chuyện</a:t>
            </a:r>
            <a:r>
              <a:rPr lang="fr-FR" sz="2400" b="1" dirty="0"/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32F054-8132-4BBF-AE1F-925B3E3D4CB2}"/>
              </a:ext>
            </a:extLst>
          </p:cNvPr>
          <p:cNvSpPr txBox="1"/>
          <p:nvPr/>
        </p:nvSpPr>
        <p:spPr>
          <a:xfrm>
            <a:off x="621696" y="2080156"/>
            <a:ext cx="7900608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14313" indent="-214313"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</a:p>
        </p:txBody>
      </p:sp>
    </p:spTree>
    <p:extLst>
      <p:ext uri="{BB962C8B-B14F-4D97-AF65-F5344CB8AC3E}">
        <p14:creationId xmlns:p14="http://schemas.microsoft.com/office/powerpoint/2010/main" val="327459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>
            <a:extLst>
              <a:ext uri="{FF2B5EF4-FFF2-40B4-BE49-F238E27FC236}">
                <a16:creationId xmlns:a16="http://schemas.microsoft.com/office/drawing/2014/main" id="{81D27B94-ED23-4395-A3E3-22638B001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9224" y="581753"/>
            <a:ext cx="3075730" cy="7155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50" dirty="0">
                <a:solidFill>
                  <a:srgbClr val="26BAD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NỘI DUNG</a:t>
            </a:r>
            <a:endParaRPr lang="zh-CN" altLang="en-US" sz="4050" dirty="0">
              <a:solidFill>
                <a:srgbClr val="26BAD9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866E00-5161-4D2A-9544-D92CABA5E878}"/>
              </a:ext>
            </a:extLst>
          </p:cNvPr>
          <p:cNvSpPr txBox="1"/>
          <p:nvPr/>
        </p:nvSpPr>
        <p:spPr>
          <a:xfrm>
            <a:off x="561280" y="1844629"/>
            <a:ext cx="7751618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" y="2989411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6DA949B9-1864-4241-8946-7DEF4D9912BC}"/>
              </a:ext>
            </a:extLst>
          </p:cNvPr>
          <p:cNvSpPr/>
          <p:nvPr/>
        </p:nvSpPr>
        <p:spPr>
          <a:xfrm>
            <a:off x="4031939" y="954646"/>
            <a:ext cx="1080120" cy="10801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04</a:t>
            </a:r>
            <a:endParaRPr lang="zh-CN" altLang="en-US" sz="4400" dirty="0"/>
          </a:p>
        </p:txBody>
      </p:sp>
      <p:sp>
        <p:nvSpPr>
          <p:cNvPr id="9" name="标题 5">
            <a:extLst>
              <a:ext uri="{FF2B5EF4-FFF2-40B4-BE49-F238E27FC236}">
                <a16:creationId xmlns:a16="http://schemas.microsoft.com/office/drawing/2014/main" id="{086C30C0-DA04-4CF6-BEA5-9552D7CF0A1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264229" y="2241514"/>
            <a:ext cx="4090098" cy="747897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Luyện</a:t>
            </a: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đọc</a:t>
            </a: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lại</a:t>
            </a:r>
            <a:endParaRPr lang="en-US" altLang="zh-CN" sz="5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23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r="5415"/>
          <a:stretch/>
        </p:blipFill>
        <p:spPr>
          <a:xfrm flipH="1">
            <a:off x="9024" y="0"/>
            <a:ext cx="9150016" cy="5143500"/>
          </a:xfrm>
          <a:prstGeom prst="rect">
            <a:avLst/>
          </a:prstGeom>
        </p:spPr>
      </p:pic>
      <p:sp>
        <p:nvSpPr>
          <p:cNvPr id="6" name="PA_库_文本框 5"/>
          <p:cNvSpPr txBox="1"/>
          <p:nvPr>
            <p:custDataLst>
              <p:tags r:id="rId1"/>
            </p:custDataLst>
          </p:nvPr>
        </p:nvSpPr>
        <p:spPr>
          <a:xfrm>
            <a:off x="4174858" y="1827208"/>
            <a:ext cx="20537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ĐỌC MẪU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PA_库_任意多边形 7"/>
          <p:cNvSpPr/>
          <p:nvPr>
            <p:custDataLst>
              <p:tags r:id="rId2"/>
            </p:custDataLst>
          </p:nvPr>
        </p:nvSpPr>
        <p:spPr>
          <a:xfrm>
            <a:off x="3949140" y="2213437"/>
            <a:ext cx="3829050" cy="289373"/>
          </a:xfrm>
          <a:custGeom>
            <a:avLst/>
            <a:gdLst>
              <a:gd name="connsiteX0" fmla="*/ 0 w 3886200"/>
              <a:gd name="connsiteY0" fmla="*/ 169262 h 169262"/>
              <a:gd name="connsiteX1" fmla="*/ 1106905 w 3886200"/>
              <a:gd name="connsiteY1" fmla="*/ 133168 h 169262"/>
              <a:gd name="connsiteX2" fmla="*/ 2731168 w 3886200"/>
              <a:gd name="connsiteY2" fmla="*/ 145199 h 169262"/>
              <a:gd name="connsiteX3" fmla="*/ 3693695 w 3886200"/>
              <a:gd name="connsiteY3" fmla="*/ 820 h 169262"/>
              <a:gd name="connsiteX4" fmla="*/ 3886200 w 3886200"/>
              <a:gd name="connsiteY4" fmla="*/ 97073 h 16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169262">
                <a:moveTo>
                  <a:pt x="0" y="169262"/>
                </a:moveTo>
                <a:cubicBezTo>
                  <a:pt x="325855" y="153220"/>
                  <a:pt x="1106905" y="133168"/>
                  <a:pt x="1106905" y="133168"/>
                </a:cubicBezTo>
                <a:cubicBezTo>
                  <a:pt x="1562100" y="129157"/>
                  <a:pt x="2300036" y="167257"/>
                  <a:pt x="2731168" y="145199"/>
                </a:cubicBezTo>
                <a:cubicBezTo>
                  <a:pt x="3162300" y="123141"/>
                  <a:pt x="3501190" y="8841"/>
                  <a:pt x="3693695" y="820"/>
                </a:cubicBezTo>
                <a:cubicBezTo>
                  <a:pt x="3886200" y="-7201"/>
                  <a:pt x="3886200" y="44936"/>
                  <a:pt x="3886200" y="9707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pic>
        <p:nvPicPr>
          <p:cNvPr id="1026" name="Picture 2" descr="Học Tập, Giáo Dục, Trẻ Em, Học Bài, Tải hình PNG 103 - Free.Vector6.com">
            <a:extLst>
              <a:ext uri="{FF2B5EF4-FFF2-40B4-BE49-F238E27FC236}">
                <a16:creationId xmlns:a16="http://schemas.microsoft.com/office/drawing/2014/main" id="{75EFF20E-E094-4DEA-9823-9D47A851D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83" y="1109188"/>
            <a:ext cx="3227809" cy="316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83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58;p45">
            <a:extLst>
              <a:ext uri="{FF2B5EF4-FFF2-40B4-BE49-F238E27FC236}">
                <a16:creationId xmlns:a16="http://schemas.microsoft.com/office/drawing/2014/main" id="{78EDFB6E-D29C-41E8-B4D7-9B61FCDF07B0}"/>
              </a:ext>
            </a:extLst>
          </p:cNvPr>
          <p:cNvSpPr txBox="1">
            <a:spLocks/>
          </p:cNvSpPr>
          <p:nvPr/>
        </p:nvSpPr>
        <p:spPr>
          <a:xfrm>
            <a:off x="1443115" y="88971"/>
            <a:ext cx="5778000" cy="3357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Hũ</a:t>
            </a: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bạc</a:t>
            </a: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của</a:t>
            </a: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33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người</a:t>
            </a: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FF4C6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cha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A04065-7DB1-4684-AD7A-0B9FE0A056D7}"/>
              </a:ext>
            </a:extLst>
          </p:cNvPr>
          <p:cNvSpPr txBox="1"/>
          <p:nvPr/>
        </p:nvSpPr>
        <p:spPr>
          <a:xfrm>
            <a:off x="227703" y="495769"/>
            <a:ext cx="8630228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xưa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Chăm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rất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siêng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già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dành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hũ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rất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buồn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cậu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- Cha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muốn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nhắm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mắt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thấy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nổi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cơm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12D8E0-88F1-4D32-AC70-92D2A8DCD13A}"/>
              </a:ext>
            </a:extLst>
          </p:cNvPr>
          <p:cNvSpPr txBox="1"/>
          <p:nvPr/>
        </p:nvSpPr>
        <p:spPr>
          <a:xfrm>
            <a:off x="198519" y="1572661"/>
            <a:ext cx="8688595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mẹ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sợ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vất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vả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dúi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Anh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mấy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mới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vứt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ngay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nắm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xuống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Thấy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vẫn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nghiêm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giọng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-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ACD94C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6FB1EB-7A7E-45D4-B190-84175A4B46E1}"/>
              </a:ext>
            </a:extLst>
          </p:cNvPr>
          <p:cNvSpPr txBox="1"/>
          <p:nvPr/>
        </p:nvSpPr>
        <p:spPr>
          <a:xfrm>
            <a:off x="198520" y="2649553"/>
            <a:ext cx="8688594" cy="7848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mẹ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dám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hết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xin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thóc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thuê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Xay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thúng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thóc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gạo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dám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ăn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Suốt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dành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mươi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gạo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lấy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EC606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89B6A-87C7-4EE2-B860-E44392D6ACE4}"/>
              </a:ext>
            </a:extLst>
          </p:cNvPr>
          <p:cNvSpPr txBox="1"/>
          <p:nvPr/>
        </p:nvSpPr>
        <p:spPr>
          <a:xfrm>
            <a:off x="191746" y="3481715"/>
            <a:ext cx="8688594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lão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đang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ngồi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sưởi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lửa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đem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ném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luôn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mấy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bếp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lửa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vội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thọc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lửa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lấy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lão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chảy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nước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mắt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-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Bây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giờ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tin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lụng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vất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vả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mới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quý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tiền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FFFBD-C3F8-4122-8FA9-39AAD4F6621E}"/>
              </a:ext>
            </a:extLst>
          </p:cNvPr>
          <p:cNvSpPr txBox="1"/>
          <p:nvPr/>
        </p:nvSpPr>
        <p:spPr>
          <a:xfrm>
            <a:off x="169337" y="4323445"/>
            <a:ext cx="8688594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E5007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hũ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đưa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-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lười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biếng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dù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trăm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hũ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cũng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đủ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Hũ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bạc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tiêu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giờ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hết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tay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con.</a:t>
            </a:r>
          </a:p>
        </p:txBody>
      </p:sp>
    </p:spTree>
    <p:extLst>
      <p:ext uri="{BB962C8B-B14F-4D97-AF65-F5344CB8AC3E}">
        <p14:creationId xmlns:p14="http://schemas.microsoft.com/office/powerpoint/2010/main" val="23985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328231-5C9E-48E5-95AE-D60683A609BC}"/>
              </a:ext>
            </a:extLst>
          </p:cNvPr>
          <p:cNvSpPr txBox="1"/>
          <p:nvPr/>
        </p:nvSpPr>
        <p:spPr>
          <a:xfrm>
            <a:off x="621345" y="571501"/>
            <a:ext cx="7715250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6218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Để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đọc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bài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này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được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hay,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cần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đọc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với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giọng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như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nào</a:t>
            </a:r>
            <a:r>
              <a:rPr kumimoji="0" 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?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02DE7D3E-94E1-4B20-BB52-792B1B4A140A}"/>
              </a:ext>
            </a:extLst>
          </p:cNvPr>
          <p:cNvSpPr txBox="1"/>
          <p:nvPr/>
        </p:nvSpPr>
        <p:spPr>
          <a:xfrm>
            <a:off x="621345" y="2313213"/>
            <a:ext cx="7715250" cy="77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just" defTabSz="467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Đọc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toàn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bài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với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giọng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thong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thả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,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rõ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sz="222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ràng</a:t>
            </a: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0" marR="0" lvl="0" indent="0" algn="just" defTabSz="46700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22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367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文本框 118">
            <a:hlinkClick r:id="rId4" action="ppaction://hlinksldjump"/>
            <a:extLst>
              <a:ext uri="{FF2B5EF4-FFF2-40B4-BE49-F238E27FC236}">
                <a16:creationId xmlns:a16="http://schemas.microsoft.com/office/drawing/2014/main" id="{5EDAB790-6BF5-4E8E-ABEC-D22AF44615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15882" y="1518589"/>
            <a:ext cx="2282902" cy="7198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dirty="0" err="1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Câu</a:t>
            </a:r>
            <a:r>
              <a:rPr lang="en-US" altLang="zh-CN" sz="3600" dirty="0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hỏi</a:t>
            </a:r>
            <a:r>
              <a:rPr lang="en-US" altLang="zh-CN" sz="3600" dirty="0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5" name="PA_库_文本框 118">
            <a:hlinkClick r:id="rId5" action="ppaction://hlinksldjump"/>
            <a:extLst>
              <a:ext uri="{FF2B5EF4-FFF2-40B4-BE49-F238E27FC236}">
                <a16:creationId xmlns:a16="http://schemas.microsoft.com/office/drawing/2014/main" id="{90E0DD32-7793-4868-B7A5-AB540C71FE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73706" y="1518589"/>
            <a:ext cx="2282901" cy="7198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dirty="0" err="1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Câu</a:t>
            </a:r>
            <a:r>
              <a:rPr lang="en-US" altLang="zh-CN" sz="3600" dirty="0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hỏi</a:t>
            </a:r>
            <a:r>
              <a:rPr lang="en-US" altLang="zh-CN" sz="3600" dirty="0">
                <a:solidFill>
                  <a:schemeClr val="tx2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7" name="Arrow: Right 6">
            <a:hlinkClick r:id="rId6" action="ppaction://hlinksldjump"/>
            <a:extLst>
              <a:ext uri="{FF2B5EF4-FFF2-40B4-BE49-F238E27FC236}">
                <a16:creationId xmlns:a16="http://schemas.microsoft.com/office/drawing/2014/main" id="{BF29F457-B4CD-495A-A71C-193A53F78A5C}"/>
              </a:ext>
            </a:extLst>
          </p:cNvPr>
          <p:cNvSpPr/>
          <p:nvPr/>
        </p:nvSpPr>
        <p:spPr>
          <a:xfrm>
            <a:off x="592483" y="2394782"/>
            <a:ext cx="816429" cy="446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746" y="2823116"/>
            <a:ext cx="3870640" cy="2060278"/>
          </a:xfrm>
          <a:prstGeom prst="rect">
            <a:avLst/>
          </a:prstGeom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79" y="3415976"/>
            <a:ext cx="2733534" cy="144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3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F800F93-720D-40CA-AB28-B1EE99C6C344}"/>
              </a:ext>
            </a:extLst>
          </p:cNvPr>
          <p:cNvSpPr txBox="1"/>
          <p:nvPr/>
        </p:nvSpPr>
        <p:spPr>
          <a:xfrm>
            <a:off x="1917803" y="292785"/>
            <a:ext cx="5836482" cy="8318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pPr algn="ctr"/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3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D793CFF2-A4D2-40CA-8035-19B65A9F49A8}"/>
              </a:ext>
            </a:extLst>
          </p:cNvPr>
          <p:cNvSpPr txBox="1"/>
          <p:nvPr/>
        </p:nvSpPr>
        <p:spPr>
          <a:xfrm>
            <a:off x="1016718" y="1571773"/>
            <a:ext cx="7638651" cy="27378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defTabSz="515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Giọng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nhân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vật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:</a:t>
            </a:r>
          </a:p>
          <a:p>
            <a:pPr marL="342900" indent="-342900" defTabSz="515005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Người</a:t>
            </a:r>
            <a:r>
              <a:rPr lang="en-US" sz="245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dẫn</a:t>
            </a:r>
            <a:r>
              <a:rPr lang="en-US" sz="245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chuyện</a:t>
            </a:r>
            <a:r>
              <a:rPr lang="en-US" sz="245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thong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thả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rõ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ràng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marL="342900" indent="-342900" defTabSz="515005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Người</a:t>
            </a:r>
            <a:r>
              <a:rPr lang="en-US" sz="2456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cha 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</a:t>
            </a:r>
          </a:p>
          <a:p>
            <a:pPr defTabSz="515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+ Đoạn 1 :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thể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hiện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sự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khuyên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bảo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lo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lắng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cho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con.</a:t>
            </a:r>
          </a:p>
          <a:p>
            <a:pPr defTabSz="515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+ Đoạn 2 :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nghiêm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khắc</a:t>
            </a:r>
            <a:endParaRPr lang="en-US" sz="2456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defTabSz="515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+ Đoạn 4 :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xúc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động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có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sự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yên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tâm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hài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lòng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về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con.</a:t>
            </a:r>
          </a:p>
          <a:p>
            <a:pPr defTabSz="51500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+ Đoạn 5 :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trang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trọng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nghiêm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56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túc</a:t>
            </a:r>
            <a:r>
              <a:rPr lang="en-US" sz="2456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     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58;p45">
            <a:extLst>
              <a:ext uri="{FF2B5EF4-FFF2-40B4-BE49-F238E27FC236}">
                <a16:creationId xmlns:a16="http://schemas.microsoft.com/office/drawing/2014/main" id="{78EDFB6E-D29C-41E8-B4D7-9B61FCDF07B0}"/>
              </a:ext>
            </a:extLst>
          </p:cNvPr>
          <p:cNvSpPr txBox="1">
            <a:spLocks/>
          </p:cNvSpPr>
          <p:nvPr/>
        </p:nvSpPr>
        <p:spPr>
          <a:xfrm>
            <a:off x="2515075" y="93216"/>
            <a:ext cx="3430745" cy="516352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lIns="68580" tIns="34290" rIns="68580" bIns="3429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50"/>
              </a:spcAft>
            </a:pPr>
            <a:r>
              <a:rPr lang="en-US" sz="25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4,5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33B382-EFD0-476E-9C0E-471AFE9A73D5}"/>
              </a:ext>
            </a:extLst>
          </p:cNvPr>
          <p:cNvSpPr txBox="1"/>
          <p:nvPr/>
        </p:nvSpPr>
        <p:spPr>
          <a:xfrm>
            <a:off x="250112" y="632758"/>
            <a:ext cx="8688594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sưởi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tin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hài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900B3A-C62A-44E7-A7BC-D6D17258826F}"/>
              </a:ext>
            </a:extLst>
          </p:cNvPr>
          <p:cNvSpPr txBox="1"/>
          <p:nvPr/>
        </p:nvSpPr>
        <p:spPr>
          <a:xfrm>
            <a:off x="227703" y="2679702"/>
            <a:ext cx="8688594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nghiêm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túc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341318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604D2AB4-97AE-4EE6-AE1F-59EBCF21122C}"/>
              </a:ext>
            </a:extLst>
          </p:cNvPr>
          <p:cNvSpPr/>
          <p:nvPr/>
        </p:nvSpPr>
        <p:spPr>
          <a:xfrm>
            <a:off x="5938889" y="1582230"/>
            <a:ext cx="995481" cy="726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970A127-8619-4020-A934-B941A9FC6685}"/>
              </a:ext>
            </a:extLst>
          </p:cNvPr>
          <p:cNvSpPr/>
          <p:nvPr/>
        </p:nvSpPr>
        <p:spPr>
          <a:xfrm>
            <a:off x="1741095" y="1605745"/>
            <a:ext cx="995481" cy="7265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reeform 57"/>
          <p:cNvSpPr>
            <a:spLocks noEditPoints="1"/>
          </p:cNvSpPr>
          <p:nvPr/>
        </p:nvSpPr>
        <p:spPr bwMode="auto">
          <a:xfrm>
            <a:off x="5354241" y="3363925"/>
            <a:ext cx="260747" cy="230981"/>
          </a:xfrm>
          <a:custGeom>
            <a:avLst/>
            <a:gdLst>
              <a:gd name="T0" fmla="*/ 37441 w 65"/>
              <a:gd name="T1" fmla="*/ 47789 h 58"/>
              <a:gd name="T2" fmla="*/ 37441 w 65"/>
              <a:gd name="T3" fmla="*/ 302665 h 58"/>
              <a:gd name="T4" fmla="*/ 32092 w 65"/>
              <a:gd name="T5" fmla="*/ 307975 h 58"/>
              <a:gd name="T6" fmla="*/ 21395 w 65"/>
              <a:gd name="T7" fmla="*/ 307975 h 58"/>
              <a:gd name="T8" fmla="*/ 10697 w 65"/>
              <a:gd name="T9" fmla="*/ 302665 h 58"/>
              <a:gd name="T10" fmla="*/ 10697 w 65"/>
              <a:gd name="T11" fmla="*/ 47789 h 58"/>
              <a:gd name="T12" fmla="*/ 0 w 65"/>
              <a:gd name="T13" fmla="*/ 21240 h 58"/>
              <a:gd name="T14" fmla="*/ 26743 w 65"/>
              <a:gd name="T15" fmla="*/ 0 h 58"/>
              <a:gd name="T16" fmla="*/ 53487 w 65"/>
              <a:gd name="T17" fmla="*/ 21240 h 58"/>
              <a:gd name="T18" fmla="*/ 37441 w 65"/>
              <a:gd name="T19" fmla="*/ 47789 h 58"/>
              <a:gd name="T20" fmla="*/ 347663 w 65"/>
              <a:gd name="T21" fmla="*/ 191157 h 58"/>
              <a:gd name="T22" fmla="*/ 336966 w 65"/>
              <a:gd name="T23" fmla="*/ 201777 h 58"/>
              <a:gd name="T24" fmla="*/ 262084 w 65"/>
              <a:gd name="T25" fmla="*/ 228326 h 58"/>
              <a:gd name="T26" fmla="*/ 165809 w 65"/>
              <a:gd name="T27" fmla="*/ 196467 h 58"/>
              <a:gd name="T28" fmla="*/ 69533 w 65"/>
              <a:gd name="T29" fmla="*/ 228326 h 58"/>
              <a:gd name="T30" fmla="*/ 64184 w 65"/>
              <a:gd name="T31" fmla="*/ 228326 h 58"/>
              <a:gd name="T32" fmla="*/ 53487 w 65"/>
              <a:gd name="T33" fmla="*/ 217706 h 58"/>
              <a:gd name="T34" fmla="*/ 53487 w 65"/>
              <a:gd name="T35" fmla="*/ 69029 h 58"/>
              <a:gd name="T36" fmla="*/ 58835 w 65"/>
              <a:gd name="T37" fmla="*/ 58409 h 58"/>
              <a:gd name="T38" fmla="*/ 74881 w 65"/>
              <a:gd name="T39" fmla="*/ 47789 h 58"/>
              <a:gd name="T40" fmla="*/ 160460 w 65"/>
              <a:gd name="T41" fmla="*/ 21240 h 58"/>
              <a:gd name="T42" fmla="*/ 246038 w 65"/>
              <a:gd name="T43" fmla="*/ 47789 h 58"/>
              <a:gd name="T44" fmla="*/ 262084 w 65"/>
              <a:gd name="T45" fmla="*/ 53099 h 58"/>
              <a:gd name="T46" fmla="*/ 336966 w 65"/>
              <a:gd name="T47" fmla="*/ 21240 h 58"/>
              <a:gd name="T48" fmla="*/ 347663 w 65"/>
              <a:gd name="T49" fmla="*/ 37169 h 58"/>
              <a:gd name="T50" fmla="*/ 347663 w 65"/>
              <a:gd name="T51" fmla="*/ 191157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 sz="1013" dirty="0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Google Shape;3886;p62">
            <a:extLst>
              <a:ext uri="{FF2B5EF4-FFF2-40B4-BE49-F238E27FC236}">
                <a16:creationId xmlns:a16="http://schemas.microsoft.com/office/drawing/2014/main" id="{B6058886-86A8-489E-9DB9-E9865D4165BA}"/>
              </a:ext>
            </a:extLst>
          </p:cNvPr>
          <p:cNvSpPr txBox="1">
            <a:spLocks/>
          </p:cNvSpPr>
          <p:nvPr/>
        </p:nvSpPr>
        <p:spPr>
          <a:xfrm>
            <a:off x="1156945" y="1460878"/>
            <a:ext cx="2143361" cy="969209"/>
          </a:xfrm>
          <a:prstGeom prst="rect">
            <a:avLst/>
          </a:prstGeom>
        </p:spPr>
        <p:txBody>
          <a:bodyPr spcFirstLastPara="1" vert="horz" wrap="square" lIns="80176" tIns="80176" rIns="80176" bIns="80176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字魂59号-创粗黑" panose="00000500000000000000" pitchFamily="2" charset="-122"/>
                <a:ea typeface="+mj-ea"/>
                <a:cs typeface="+mj-cs"/>
              </a:defRPr>
            </a:lvl1pPr>
          </a:lstStyle>
          <a:p>
            <a:r>
              <a:rPr lang="en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4" name="Google Shape;3890;p62">
            <a:extLst>
              <a:ext uri="{FF2B5EF4-FFF2-40B4-BE49-F238E27FC236}">
                <a16:creationId xmlns:a16="http://schemas.microsoft.com/office/drawing/2014/main" id="{21DABE17-8ABA-4DF7-84D2-9A30B98FB1CA}"/>
              </a:ext>
            </a:extLst>
          </p:cNvPr>
          <p:cNvSpPr txBox="1">
            <a:spLocks/>
          </p:cNvSpPr>
          <p:nvPr/>
        </p:nvSpPr>
        <p:spPr>
          <a:xfrm>
            <a:off x="7316985" y="1481278"/>
            <a:ext cx="2143361" cy="969209"/>
          </a:xfrm>
          <a:prstGeom prst="rect">
            <a:avLst/>
          </a:prstGeom>
        </p:spPr>
        <p:txBody>
          <a:bodyPr spcFirstLastPara="1" wrap="square" lIns="80176" tIns="80176" rIns="80176" bIns="80176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字魂59号-创粗黑" panose="00000500000000000000" pitchFamily="2" charset="-122"/>
                <a:ea typeface="+mj-ea"/>
                <a:cs typeface="+mj-cs"/>
              </a:defRPr>
            </a:lvl1pPr>
          </a:lstStyle>
          <a:p>
            <a:endParaRPr lang="en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3940;p62">
            <a:extLst>
              <a:ext uri="{FF2B5EF4-FFF2-40B4-BE49-F238E27FC236}">
                <a16:creationId xmlns:a16="http://schemas.microsoft.com/office/drawing/2014/main" id="{9DE7BCB8-251A-4B97-A92F-E0D1D460C4AA}"/>
              </a:ext>
            </a:extLst>
          </p:cNvPr>
          <p:cNvSpPr txBox="1">
            <a:spLocks/>
          </p:cNvSpPr>
          <p:nvPr/>
        </p:nvSpPr>
        <p:spPr>
          <a:xfrm>
            <a:off x="2618454" y="261242"/>
            <a:ext cx="4616983" cy="810278"/>
          </a:xfrm>
          <a:prstGeom prst="rect">
            <a:avLst/>
          </a:prstGeom>
          <a:solidFill>
            <a:srgbClr val="92D050"/>
          </a:solidFill>
        </p:spPr>
        <p:txBody>
          <a:bodyPr spcFirstLastPara="1" wrap="square" lIns="80176" tIns="80176" rIns="80176" bIns="80176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字魂59号-创粗黑" panose="00000500000000000000" pitchFamily="2" charset="-122"/>
                <a:ea typeface="+mj-ea"/>
                <a:cs typeface="+mj-cs"/>
              </a:defRPr>
            </a:lvl1pPr>
          </a:lstStyle>
          <a:p>
            <a:r>
              <a:rPr lang="en-US" sz="405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5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5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5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endParaRPr lang="en-US" sz="405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Google Shape;3941;p62">
            <a:extLst>
              <a:ext uri="{FF2B5EF4-FFF2-40B4-BE49-F238E27FC236}">
                <a16:creationId xmlns:a16="http://schemas.microsoft.com/office/drawing/2014/main" id="{433CBAC6-91FF-4272-8560-968A6DF175CA}"/>
              </a:ext>
            </a:extLst>
          </p:cNvPr>
          <p:cNvSpPr/>
          <p:nvPr/>
        </p:nvSpPr>
        <p:spPr>
          <a:xfrm>
            <a:off x="1156945" y="2993584"/>
            <a:ext cx="2081317" cy="575369"/>
          </a:xfrm>
          <a:prstGeom prst="rect">
            <a:avLst/>
          </a:prstGeom>
          <a:solidFill>
            <a:srgbClr val="92CEAC"/>
          </a:solidFill>
          <a:ln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1" wrap="square" lIns="80176" tIns="80176" rIns="80176" bIns="80176" anchor="ctr" anchorCtr="0">
            <a:noAutofit/>
          </a:bodyPr>
          <a:lstStyle/>
          <a:p>
            <a:pPr algn="ctr"/>
            <a:r>
              <a:rPr lang="en-US" sz="175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7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5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7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5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sz="175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Google Shape;3943;p62">
            <a:extLst>
              <a:ext uri="{FF2B5EF4-FFF2-40B4-BE49-F238E27FC236}">
                <a16:creationId xmlns:a16="http://schemas.microsoft.com/office/drawing/2014/main" id="{8289B89F-4FF2-4DEE-A2DC-884DE702EC48}"/>
              </a:ext>
            </a:extLst>
          </p:cNvPr>
          <p:cNvSpPr/>
          <p:nvPr/>
        </p:nvSpPr>
        <p:spPr>
          <a:xfrm>
            <a:off x="5496623" y="2919160"/>
            <a:ext cx="1880012" cy="575369"/>
          </a:xfrm>
          <a:prstGeom prst="rect">
            <a:avLst/>
          </a:prstGeom>
          <a:solidFill>
            <a:srgbClr val="92CEAC"/>
          </a:solidFill>
          <a:ln w="19050" cap="flat" cmpd="sng">
            <a:solidFill>
              <a:schemeClr val="accent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80176" tIns="80176" rIns="80176" bIns="80176" anchor="ctr" anchorCtr="0">
            <a:noAutofit/>
          </a:bodyPr>
          <a:lstStyle/>
          <a:p>
            <a:pPr algn="ctr"/>
            <a:r>
              <a:rPr lang="en-US" sz="175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7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</a:t>
            </a:r>
            <a:endParaRPr sz="175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Google Shape;3890;p62">
            <a:extLst>
              <a:ext uri="{FF2B5EF4-FFF2-40B4-BE49-F238E27FC236}">
                <a16:creationId xmlns:a16="http://schemas.microsoft.com/office/drawing/2014/main" id="{73E7E041-325D-449F-AA9F-08D446953CA1}"/>
              </a:ext>
            </a:extLst>
          </p:cNvPr>
          <p:cNvSpPr txBox="1">
            <a:spLocks/>
          </p:cNvSpPr>
          <p:nvPr/>
        </p:nvSpPr>
        <p:spPr>
          <a:xfrm>
            <a:off x="6245304" y="1501069"/>
            <a:ext cx="2143361" cy="969209"/>
          </a:xfrm>
          <a:prstGeom prst="rect">
            <a:avLst/>
          </a:prstGeom>
        </p:spPr>
        <p:txBody>
          <a:bodyPr spcFirstLastPara="1" wrap="square" lIns="80176" tIns="80176" rIns="80176" bIns="80176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字魂59号-创粗黑" panose="00000500000000000000" pitchFamily="2" charset="-122"/>
                <a:ea typeface="+mj-ea"/>
                <a:cs typeface="+mj-cs"/>
              </a:defRPr>
            </a:lvl1pPr>
          </a:lstStyle>
          <a:p>
            <a:r>
              <a:rPr lang="e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09253182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9"/>
          <p:cNvSpPr/>
          <p:nvPr/>
        </p:nvSpPr>
        <p:spPr bwMode="auto">
          <a:xfrm>
            <a:off x="3730227" y="1616087"/>
            <a:ext cx="152400" cy="285750"/>
          </a:xfrm>
          <a:custGeom>
            <a:avLst/>
            <a:gdLst>
              <a:gd name="T0" fmla="*/ 125506 w 34"/>
              <a:gd name="T1" fmla="*/ 339328 h 64"/>
              <a:gd name="T2" fmla="*/ 125506 w 34"/>
              <a:gd name="T3" fmla="*/ 375047 h 64"/>
              <a:gd name="T4" fmla="*/ 119529 w 34"/>
              <a:gd name="T5" fmla="*/ 381000 h 64"/>
              <a:gd name="T6" fmla="*/ 89647 w 34"/>
              <a:gd name="T7" fmla="*/ 381000 h 64"/>
              <a:gd name="T8" fmla="*/ 83671 w 34"/>
              <a:gd name="T9" fmla="*/ 375047 h 64"/>
              <a:gd name="T10" fmla="*/ 83671 w 34"/>
              <a:gd name="T11" fmla="*/ 339328 h 64"/>
              <a:gd name="T12" fmla="*/ 5976 w 34"/>
              <a:gd name="T13" fmla="*/ 297656 h 64"/>
              <a:gd name="T14" fmla="*/ 5976 w 34"/>
              <a:gd name="T15" fmla="*/ 291703 h 64"/>
              <a:gd name="T16" fmla="*/ 23906 w 34"/>
              <a:gd name="T17" fmla="*/ 261938 h 64"/>
              <a:gd name="T18" fmla="*/ 29882 w 34"/>
              <a:gd name="T19" fmla="*/ 255984 h 64"/>
              <a:gd name="T20" fmla="*/ 35859 w 34"/>
              <a:gd name="T21" fmla="*/ 261938 h 64"/>
              <a:gd name="T22" fmla="*/ 101600 w 34"/>
              <a:gd name="T23" fmla="*/ 291703 h 64"/>
              <a:gd name="T24" fmla="*/ 149412 w 34"/>
              <a:gd name="T25" fmla="*/ 255984 h 64"/>
              <a:gd name="T26" fmla="*/ 95624 w 34"/>
              <a:gd name="T27" fmla="*/ 214313 h 64"/>
              <a:gd name="T28" fmla="*/ 5976 w 34"/>
              <a:gd name="T29" fmla="*/ 125016 h 64"/>
              <a:gd name="T30" fmla="*/ 83671 w 34"/>
              <a:gd name="T31" fmla="*/ 47625 h 64"/>
              <a:gd name="T32" fmla="*/ 83671 w 34"/>
              <a:gd name="T33" fmla="*/ 5953 h 64"/>
              <a:gd name="T34" fmla="*/ 89647 w 34"/>
              <a:gd name="T35" fmla="*/ 0 h 64"/>
              <a:gd name="T36" fmla="*/ 119529 w 34"/>
              <a:gd name="T37" fmla="*/ 0 h 64"/>
              <a:gd name="T38" fmla="*/ 125506 w 34"/>
              <a:gd name="T39" fmla="*/ 5953 h 64"/>
              <a:gd name="T40" fmla="*/ 125506 w 34"/>
              <a:gd name="T41" fmla="*/ 41672 h 64"/>
              <a:gd name="T42" fmla="*/ 191247 w 34"/>
              <a:gd name="T43" fmla="*/ 71438 h 64"/>
              <a:gd name="T44" fmla="*/ 191247 w 34"/>
              <a:gd name="T45" fmla="*/ 83344 h 64"/>
              <a:gd name="T46" fmla="*/ 173318 w 34"/>
              <a:gd name="T47" fmla="*/ 113109 h 64"/>
              <a:gd name="T48" fmla="*/ 173318 w 34"/>
              <a:gd name="T49" fmla="*/ 113109 h 64"/>
              <a:gd name="T50" fmla="*/ 167341 w 34"/>
              <a:gd name="T51" fmla="*/ 113109 h 64"/>
              <a:gd name="T52" fmla="*/ 107576 w 34"/>
              <a:gd name="T53" fmla="*/ 89297 h 64"/>
              <a:gd name="T54" fmla="*/ 59765 w 34"/>
              <a:gd name="T55" fmla="*/ 125016 h 64"/>
              <a:gd name="T56" fmla="*/ 119529 w 34"/>
              <a:gd name="T57" fmla="*/ 166688 h 64"/>
              <a:gd name="T58" fmla="*/ 203200 w 34"/>
              <a:gd name="T59" fmla="*/ 250031 h 64"/>
              <a:gd name="T60" fmla="*/ 125506 w 34"/>
              <a:gd name="T61" fmla="*/ 339328 h 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 sz="1013" dirty="0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Freeform 23"/>
          <p:cNvSpPr>
            <a:spLocks noEditPoints="1"/>
          </p:cNvSpPr>
          <p:nvPr/>
        </p:nvSpPr>
        <p:spPr bwMode="auto">
          <a:xfrm>
            <a:off x="3696890" y="2788853"/>
            <a:ext cx="219075" cy="207169"/>
          </a:xfrm>
          <a:custGeom>
            <a:avLst/>
            <a:gdLst>
              <a:gd name="T0" fmla="*/ 292100 w 68"/>
              <a:gd name="T1" fmla="*/ 60424 h 64"/>
              <a:gd name="T2" fmla="*/ 292100 w 68"/>
              <a:gd name="T3" fmla="*/ 77688 h 64"/>
              <a:gd name="T4" fmla="*/ 274918 w 68"/>
              <a:gd name="T5" fmla="*/ 77688 h 64"/>
              <a:gd name="T6" fmla="*/ 262031 w 68"/>
              <a:gd name="T7" fmla="*/ 90636 h 64"/>
              <a:gd name="T8" fmla="*/ 30069 w 68"/>
              <a:gd name="T9" fmla="*/ 90636 h 64"/>
              <a:gd name="T10" fmla="*/ 17182 w 68"/>
              <a:gd name="T11" fmla="*/ 77688 h 64"/>
              <a:gd name="T12" fmla="*/ 0 w 68"/>
              <a:gd name="T13" fmla="*/ 77688 h 64"/>
              <a:gd name="T14" fmla="*/ 0 w 68"/>
              <a:gd name="T15" fmla="*/ 60424 h 64"/>
              <a:gd name="T16" fmla="*/ 146050 w 68"/>
              <a:gd name="T17" fmla="*/ 0 h 64"/>
              <a:gd name="T18" fmla="*/ 292100 w 68"/>
              <a:gd name="T19" fmla="*/ 60424 h 64"/>
              <a:gd name="T20" fmla="*/ 292100 w 68"/>
              <a:gd name="T21" fmla="*/ 258961 h 64"/>
              <a:gd name="T22" fmla="*/ 292100 w 68"/>
              <a:gd name="T23" fmla="*/ 276225 h 64"/>
              <a:gd name="T24" fmla="*/ 0 w 68"/>
              <a:gd name="T25" fmla="*/ 276225 h 64"/>
              <a:gd name="T26" fmla="*/ 0 w 68"/>
              <a:gd name="T27" fmla="*/ 258961 h 64"/>
              <a:gd name="T28" fmla="*/ 8591 w 68"/>
              <a:gd name="T29" fmla="*/ 246013 h 64"/>
              <a:gd name="T30" fmla="*/ 283509 w 68"/>
              <a:gd name="T31" fmla="*/ 246013 h 64"/>
              <a:gd name="T32" fmla="*/ 292100 w 68"/>
              <a:gd name="T33" fmla="*/ 258961 h 64"/>
              <a:gd name="T34" fmla="*/ 77321 w 68"/>
              <a:gd name="T35" fmla="*/ 99268 h 64"/>
              <a:gd name="T36" fmla="*/ 77321 w 68"/>
              <a:gd name="T37" fmla="*/ 215801 h 64"/>
              <a:gd name="T38" fmla="*/ 98799 w 68"/>
              <a:gd name="T39" fmla="*/ 215801 h 64"/>
              <a:gd name="T40" fmla="*/ 98799 w 68"/>
              <a:gd name="T41" fmla="*/ 99268 h 64"/>
              <a:gd name="T42" fmla="*/ 137459 w 68"/>
              <a:gd name="T43" fmla="*/ 99268 h 64"/>
              <a:gd name="T44" fmla="*/ 137459 w 68"/>
              <a:gd name="T45" fmla="*/ 215801 h 64"/>
              <a:gd name="T46" fmla="*/ 154641 w 68"/>
              <a:gd name="T47" fmla="*/ 215801 h 64"/>
              <a:gd name="T48" fmla="*/ 154641 w 68"/>
              <a:gd name="T49" fmla="*/ 99268 h 64"/>
              <a:gd name="T50" fmla="*/ 193301 w 68"/>
              <a:gd name="T51" fmla="*/ 99268 h 64"/>
              <a:gd name="T52" fmla="*/ 193301 w 68"/>
              <a:gd name="T53" fmla="*/ 215801 h 64"/>
              <a:gd name="T54" fmla="*/ 214779 w 68"/>
              <a:gd name="T55" fmla="*/ 215801 h 64"/>
              <a:gd name="T56" fmla="*/ 214779 w 68"/>
              <a:gd name="T57" fmla="*/ 99268 h 64"/>
              <a:gd name="T58" fmla="*/ 253440 w 68"/>
              <a:gd name="T59" fmla="*/ 99268 h 64"/>
              <a:gd name="T60" fmla="*/ 253440 w 68"/>
              <a:gd name="T61" fmla="*/ 215801 h 64"/>
              <a:gd name="T62" fmla="*/ 262031 w 68"/>
              <a:gd name="T63" fmla="*/ 215801 h 64"/>
              <a:gd name="T64" fmla="*/ 274918 w 68"/>
              <a:gd name="T65" fmla="*/ 228749 h 64"/>
              <a:gd name="T66" fmla="*/ 274918 w 68"/>
              <a:gd name="T67" fmla="*/ 237381 h 64"/>
              <a:gd name="T68" fmla="*/ 17182 w 68"/>
              <a:gd name="T69" fmla="*/ 237381 h 64"/>
              <a:gd name="T70" fmla="*/ 17182 w 68"/>
              <a:gd name="T71" fmla="*/ 228749 h 64"/>
              <a:gd name="T72" fmla="*/ 30069 w 68"/>
              <a:gd name="T73" fmla="*/ 215801 h 64"/>
              <a:gd name="T74" fmla="*/ 38660 w 68"/>
              <a:gd name="T75" fmla="*/ 215801 h 64"/>
              <a:gd name="T76" fmla="*/ 38660 w 68"/>
              <a:gd name="T77" fmla="*/ 99268 h 64"/>
              <a:gd name="T78" fmla="*/ 77321 w 68"/>
              <a:gd name="T79" fmla="*/ 99268 h 6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 sz="1013" dirty="0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Freeform 57"/>
          <p:cNvSpPr>
            <a:spLocks noEditPoints="1"/>
          </p:cNvSpPr>
          <p:nvPr/>
        </p:nvSpPr>
        <p:spPr bwMode="auto">
          <a:xfrm>
            <a:off x="5354241" y="3363925"/>
            <a:ext cx="260747" cy="230981"/>
          </a:xfrm>
          <a:custGeom>
            <a:avLst/>
            <a:gdLst>
              <a:gd name="T0" fmla="*/ 37441 w 65"/>
              <a:gd name="T1" fmla="*/ 47789 h 58"/>
              <a:gd name="T2" fmla="*/ 37441 w 65"/>
              <a:gd name="T3" fmla="*/ 302665 h 58"/>
              <a:gd name="T4" fmla="*/ 32092 w 65"/>
              <a:gd name="T5" fmla="*/ 307975 h 58"/>
              <a:gd name="T6" fmla="*/ 21395 w 65"/>
              <a:gd name="T7" fmla="*/ 307975 h 58"/>
              <a:gd name="T8" fmla="*/ 10697 w 65"/>
              <a:gd name="T9" fmla="*/ 302665 h 58"/>
              <a:gd name="T10" fmla="*/ 10697 w 65"/>
              <a:gd name="T11" fmla="*/ 47789 h 58"/>
              <a:gd name="T12" fmla="*/ 0 w 65"/>
              <a:gd name="T13" fmla="*/ 21240 h 58"/>
              <a:gd name="T14" fmla="*/ 26743 w 65"/>
              <a:gd name="T15" fmla="*/ 0 h 58"/>
              <a:gd name="T16" fmla="*/ 53487 w 65"/>
              <a:gd name="T17" fmla="*/ 21240 h 58"/>
              <a:gd name="T18" fmla="*/ 37441 w 65"/>
              <a:gd name="T19" fmla="*/ 47789 h 58"/>
              <a:gd name="T20" fmla="*/ 347663 w 65"/>
              <a:gd name="T21" fmla="*/ 191157 h 58"/>
              <a:gd name="T22" fmla="*/ 336966 w 65"/>
              <a:gd name="T23" fmla="*/ 201777 h 58"/>
              <a:gd name="T24" fmla="*/ 262084 w 65"/>
              <a:gd name="T25" fmla="*/ 228326 h 58"/>
              <a:gd name="T26" fmla="*/ 165809 w 65"/>
              <a:gd name="T27" fmla="*/ 196467 h 58"/>
              <a:gd name="T28" fmla="*/ 69533 w 65"/>
              <a:gd name="T29" fmla="*/ 228326 h 58"/>
              <a:gd name="T30" fmla="*/ 64184 w 65"/>
              <a:gd name="T31" fmla="*/ 228326 h 58"/>
              <a:gd name="T32" fmla="*/ 53487 w 65"/>
              <a:gd name="T33" fmla="*/ 217706 h 58"/>
              <a:gd name="T34" fmla="*/ 53487 w 65"/>
              <a:gd name="T35" fmla="*/ 69029 h 58"/>
              <a:gd name="T36" fmla="*/ 58835 w 65"/>
              <a:gd name="T37" fmla="*/ 58409 h 58"/>
              <a:gd name="T38" fmla="*/ 74881 w 65"/>
              <a:gd name="T39" fmla="*/ 47789 h 58"/>
              <a:gd name="T40" fmla="*/ 160460 w 65"/>
              <a:gd name="T41" fmla="*/ 21240 h 58"/>
              <a:gd name="T42" fmla="*/ 246038 w 65"/>
              <a:gd name="T43" fmla="*/ 47789 h 58"/>
              <a:gd name="T44" fmla="*/ 262084 w 65"/>
              <a:gd name="T45" fmla="*/ 53099 h 58"/>
              <a:gd name="T46" fmla="*/ 336966 w 65"/>
              <a:gd name="T47" fmla="*/ 21240 h 58"/>
              <a:gd name="T48" fmla="*/ 347663 w 65"/>
              <a:gd name="T49" fmla="*/ 37169 h 58"/>
              <a:gd name="T50" fmla="*/ 347663 w 65"/>
              <a:gd name="T51" fmla="*/ 191157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 sz="1013" dirty="0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Freeform 66"/>
          <p:cNvSpPr>
            <a:spLocks noEditPoints="1"/>
          </p:cNvSpPr>
          <p:nvPr/>
        </p:nvSpPr>
        <p:spPr bwMode="auto">
          <a:xfrm>
            <a:off x="5392341" y="2219733"/>
            <a:ext cx="192881" cy="225029"/>
          </a:xfrm>
          <a:custGeom>
            <a:avLst/>
            <a:gdLst>
              <a:gd name="T0" fmla="*/ 257175 w 55"/>
              <a:gd name="T1" fmla="*/ 42193 h 64"/>
              <a:gd name="T2" fmla="*/ 257175 w 55"/>
              <a:gd name="T3" fmla="*/ 65633 h 64"/>
              <a:gd name="T4" fmla="*/ 126250 w 55"/>
              <a:gd name="T5" fmla="*/ 107826 h 64"/>
              <a:gd name="T6" fmla="*/ 0 w 55"/>
              <a:gd name="T7" fmla="*/ 65633 h 64"/>
              <a:gd name="T8" fmla="*/ 0 w 55"/>
              <a:gd name="T9" fmla="*/ 42193 h 64"/>
              <a:gd name="T10" fmla="*/ 126250 w 55"/>
              <a:gd name="T11" fmla="*/ 0 h 64"/>
              <a:gd name="T12" fmla="*/ 257175 w 55"/>
              <a:gd name="T13" fmla="*/ 42193 h 64"/>
              <a:gd name="T14" fmla="*/ 257175 w 55"/>
              <a:gd name="T15" fmla="*/ 98450 h 64"/>
              <a:gd name="T16" fmla="*/ 257175 w 55"/>
              <a:gd name="T17" fmla="*/ 126579 h 64"/>
              <a:gd name="T18" fmla="*/ 126250 w 55"/>
              <a:gd name="T19" fmla="*/ 173459 h 64"/>
              <a:gd name="T20" fmla="*/ 0 w 55"/>
              <a:gd name="T21" fmla="*/ 126579 h 64"/>
              <a:gd name="T22" fmla="*/ 0 w 55"/>
              <a:gd name="T23" fmla="*/ 98450 h 64"/>
              <a:gd name="T24" fmla="*/ 126250 w 55"/>
              <a:gd name="T25" fmla="*/ 126579 h 64"/>
              <a:gd name="T26" fmla="*/ 257175 w 55"/>
              <a:gd name="T27" fmla="*/ 98450 h 64"/>
              <a:gd name="T28" fmla="*/ 257175 w 55"/>
              <a:gd name="T29" fmla="*/ 164083 h 64"/>
              <a:gd name="T30" fmla="*/ 257175 w 55"/>
              <a:gd name="T31" fmla="*/ 192212 h 64"/>
              <a:gd name="T32" fmla="*/ 126250 w 55"/>
              <a:gd name="T33" fmla="*/ 234405 h 64"/>
              <a:gd name="T34" fmla="*/ 0 w 55"/>
              <a:gd name="T35" fmla="*/ 192212 h 64"/>
              <a:gd name="T36" fmla="*/ 0 w 55"/>
              <a:gd name="T37" fmla="*/ 164083 h 64"/>
              <a:gd name="T38" fmla="*/ 126250 w 55"/>
              <a:gd name="T39" fmla="*/ 192212 h 64"/>
              <a:gd name="T40" fmla="*/ 257175 w 55"/>
              <a:gd name="T41" fmla="*/ 164083 h 64"/>
              <a:gd name="T42" fmla="*/ 257175 w 55"/>
              <a:gd name="T43" fmla="*/ 229717 h 64"/>
              <a:gd name="T44" fmla="*/ 257175 w 55"/>
              <a:gd name="T45" fmla="*/ 257845 h 64"/>
              <a:gd name="T46" fmla="*/ 126250 w 55"/>
              <a:gd name="T47" fmla="*/ 300038 h 64"/>
              <a:gd name="T48" fmla="*/ 0 w 55"/>
              <a:gd name="T49" fmla="*/ 257845 h 64"/>
              <a:gd name="T50" fmla="*/ 0 w 55"/>
              <a:gd name="T51" fmla="*/ 229717 h 64"/>
              <a:gd name="T52" fmla="*/ 126250 w 55"/>
              <a:gd name="T53" fmla="*/ 257845 h 64"/>
              <a:gd name="T54" fmla="*/ 257175 w 55"/>
              <a:gd name="T55" fmla="*/ 229717 h 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 sz="1013" dirty="0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Freeform 152"/>
          <p:cNvSpPr>
            <a:spLocks noEditPoints="1"/>
          </p:cNvSpPr>
          <p:nvPr/>
        </p:nvSpPr>
        <p:spPr bwMode="auto">
          <a:xfrm>
            <a:off x="3654028" y="3858033"/>
            <a:ext cx="289322" cy="266700"/>
          </a:xfrm>
          <a:custGeom>
            <a:avLst/>
            <a:gdLst>
              <a:gd name="T0" fmla="*/ 385763 w 67"/>
              <a:gd name="T1" fmla="*/ 114710 h 62"/>
              <a:gd name="T2" fmla="*/ 264852 w 67"/>
              <a:gd name="T3" fmla="*/ 206477 h 62"/>
              <a:gd name="T4" fmla="*/ 241822 w 67"/>
              <a:gd name="T5" fmla="*/ 229419 h 62"/>
              <a:gd name="T6" fmla="*/ 224549 w 67"/>
              <a:gd name="T7" fmla="*/ 269568 h 62"/>
              <a:gd name="T8" fmla="*/ 253337 w 67"/>
              <a:gd name="T9" fmla="*/ 298245 h 62"/>
              <a:gd name="T10" fmla="*/ 299398 w 67"/>
              <a:gd name="T11" fmla="*/ 332658 h 62"/>
              <a:gd name="T12" fmla="*/ 299398 w 67"/>
              <a:gd name="T13" fmla="*/ 349865 h 62"/>
              <a:gd name="T14" fmla="*/ 293640 w 67"/>
              <a:gd name="T15" fmla="*/ 355600 h 62"/>
              <a:gd name="T16" fmla="*/ 97880 w 67"/>
              <a:gd name="T17" fmla="*/ 355600 h 62"/>
              <a:gd name="T18" fmla="*/ 92123 w 67"/>
              <a:gd name="T19" fmla="*/ 349865 h 62"/>
              <a:gd name="T20" fmla="*/ 92123 w 67"/>
              <a:gd name="T21" fmla="*/ 332658 h 62"/>
              <a:gd name="T22" fmla="*/ 138184 w 67"/>
              <a:gd name="T23" fmla="*/ 298245 h 62"/>
              <a:gd name="T24" fmla="*/ 166972 w 67"/>
              <a:gd name="T25" fmla="*/ 269568 h 62"/>
              <a:gd name="T26" fmla="*/ 149699 w 67"/>
              <a:gd name="T27" fmla="*/ 229419 h 62"/>
              <a:gd name="T28" fmla="*/ 126668 w 67"/>
              <a:gd name="T29" fmla="*/ 206477 h 62"/>
              <a:gd name="T30" fmla="*/ 0 w 67"/>
              <a:gd name="T31" fmla="*/ 114710 h 62"/>
              <a:gd name="T32" fmla="*/ 0 w 67"/>
              <a:gd name="T33" fmla="*/ 86032 h 62"/>
              <a:gd name="T34" fmla="*/ 23031 w 67"/>
              <a:gd name="T35" fmla="*/ 63090 h 62"/>
              <a:gd name="T36" fmla="*/ 92123 w 67"/>
              <a:gd name="T37" fmla="*/ 63090 h 62"/>
              <a:gd name="T38" fmla="*/ 92123 w 67"/>
              <a:gd name="T39" fmla="*/ 40148 h 62"/>
              <a:gd name="T40" fmla="*/ 126668 w 67"/>
              <a:gd name="T41" fmla="*/ 0 h 62"/>
              <a:gd name="T42" fmla="*/ 259095 w 67"/>
              <a:gd name="T43" fmla="*/ 0 h 62"/>
              <a:gd name="T44" fmla="*/ 299398 w 67"/>
              <a:gd name="T45" fmla="*/ 40148 h 62"/>
              <a:gd name="T46" fmla="*/ 299398 w 67"/>
              <a:gd name="T47" fmla="*/ 63090 h 62"/>
              <a:gd name="T48" fmla="*/ 362732 w 67"/>
              <a:gd name="T49" fmla="*/ 63090 h 62"/>
              <a:gd name="T50" fmla="*/ 385763 w 67"/>
              <a:gd name="T51" fmla="*/ 86032 h 62"/>
              <a:gd name="T52" fmla="*/ 385763 w 67"/>
              <a:gd name="T53" fmla="*/ 114710 h 62"/>
              <a:gd name="T54" fmla="*/ 92123 w 67"/>
              <a:gd name="T55" fmla="*/ 91768 h 62"/>
              <a:gd name="T56" fmla="*/ 34546 w 67"/>
              <a:gd name="T57" fmla="*/ 91768 h 62"/>
              <a:gd name="T58" fmla="*/ 34546 w 67"/>
              <a:gd name="T59" fmla="*/ 114710 h 62"/>
              <a:gd name="T60" fmla="*/ 109395 w 67"/>
              <a:gd name="T61" fmla="*/ 177800 h 62"/>
              <a:gd name="T62" fmla="*/ 92123 w 67"/>
              <a:gd name="T63" fmla="*/ 91768 h 62"/>
              <a:gd name="T64" fmla="*/ 356975 w 67"/>
              <a:gd name="T65" fmla="*/ 91768 h 62"/>
              <a:gd name="T66" fmla="*/ 299398 w 67"/>
              <a:gd name="T67" fmla="*/ 91768 h 62"/>
              <a:gd name="T68" fmla="*/ 282125 w 67"/>
              <a:gd name="T69" fmla="*/ 177800 h 62"/>
              <a:gd name="T70" fmla="*/ 356975 w 67"/>
              <a:gd name="T71" fmla="*/ 114710 h 62"/>
              <a:gd name="T72" fmla="*/ 356975 w 67"/>
              <a:gd name="T73" fmla="*/ 91768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447" tIns="34223" rIns="68447" bIns="34223"/>
          <a:lstStyle/>
          <a:p>
            <a:endParaRPr lang="zh-CN" altLang="en-US" sz="1013" dirty="0">
              <a:latin typeface="Times New Roman" panose="02020603050405020304" pitchFamily="18" charset="0"/>
              <a:ea typeface="字魂59号-创粗黑" panose="00000500000000000000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6AB1C922-7F74-4C06-BE28-1577B1BA5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2861691"/>
              </p:ext>
            </p:extLst>
          </p:nvPr>
        </p:nvGraphicFramePr>
        <p:xfrm>
          <a:off x="1082088" y="578643"/>
          <a:ext cx="6979823" cy="5082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Subtitle 3">
            <a:extLst>
              <a:ext uri="{FF2B5EF4-FFF2-40B4-BE49-F238E27FC236}">
                <a16:creationId xmlns:a16="http://schemas.microsoft.com/office/drawing/2014/main" id="{5D623151-0CF3-4FA4-83B7-DB7137B0C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3417" y="347868"/>
            <a:ext cx="2231197" cy="766760"/>
          </a:xfrm>
          <a:prstGeom prst="rect">
            <a:avLst/>
          </a:prstGeom>
          <a:solidFill>
            <a:srgbClr val="69C293"/>
          </a:solidFill>
          <a:ln>
            <a:noFill/>
          </a:ln>
        </p:spPr>
        <p:txBody>
          <a:bodyPr/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 latinLnBrk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 latinLnBrk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 latinLnBrk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 latinLnBrk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4450" indent="0" algn="ctr">
              <a:buFont typeface="Arial" panose="020B0604020202020204" pitchFamily="34" charset="0"/>
              <a:buNone/>
              <a:defRPr/>
            </a:pPr>
            <a:r>
              <a:rPr lang="en-US" altLang="en-US" sz="4800" b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48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altLang="en-US" sz="4800" b="1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478664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9" grpId="0" bldLvl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-61912"/>
            <a:ext cx="756047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Google Shape;3292;p55">
            <a:extLst>
              <a:ext uri="{FF2B5EF4-FFF2-40B4-BE49-F238E27FC236}">
                <a16:creationId xmlns:a16="http://schemas.microsoft.com/office/drawing/2014/main" id="{7A852E6E-05E6-4226-9B3E-B754A4878B10}"/>
              </a:ext>
            </a:extLst>
          </p:cNvPr>
          <p:cNvSpPr/>
          <p:nvPr/>
        </p:nvSpPr>
        <p:spPr>
          <a:xfrm>
            <a:off x="1231323" y="1039560"/>
            <a:ext cx="6212081" cy="2681402"/>
          </a:xfrm>
          <a:custGeom>
            <a:avLst/>
            <a:gdLst/>
            <a:ahLst/>
            <a:cxnLst/>
            <a:rect l="l" t="t" r="r" b="b"/>
            <a:pathLst>
              <a:path w="104825" h="39397" extrusionOk="0">
                <a:moveTo>
                  <a:pt x="52353" y="1"/>
                </a:moveTo>
                <a:cubicBezTo>
                  <a:pt x="52344" y="1"/>
                  <a:pt x="52336" y="1"/>
                  <a:pt x="52328" y="1"/>
                </a:cubicBezTo>
                <a:cubicBezTo>
                  <a:pt x="52309" y="1"/>
                  <a:pt x="52292" y="3"/>
                  <a:pt x="52273" y="3"/>
                </a:cubicBezTo>
                <a:cubicBezTo>
                  <a:pt x="51371" y="9"/>
                  <a:pt x="50475" y="151"/>
                  <a:pt x="49615" y="423"/>
                </a:cubicBezTo>
                <a:cubicBezTo>
                  <a:pt x="47733" y="991"/>
                  <a:pt x="46351" y="2031"/>
                  <a:pt x="45446" y="2917"/>
                </a:cubicBezTo>
                <a:cubicBezTo>
                  <a:pt x="44266" y="4003"/>
                  <a:pt x="43631" y="4976"/>
                  <a:pt x="43631" y="4976"/>
                </a:cubicBezTo>
                <a:cubicBezTo>
                  <a:pt x="43631" y="4976"/>
                  <a:pt x="41566" y="2"/>
                  <a:pt x="35779" y="2"/>
                </a:cubicBezTo>
                <a:cubicBezTo>
                  <a:pt x="35669" y="2"/>
                  <a:pt x="35559" y="3"/>
                  <a:pt x="35446" y="7"/>
                </a:cubicBezTo>
                <a:cubicBezTo>
                  <a:pt x="29404" y="201"/>
                  <a:pt x="26383" y="4879"/>
                  <a:pt x="26383" y="4879"/>
                </a:cubicBezTo>
                <a:cubicBezTo>
                  <a:pt x="26383" y="4879"/>
                  <a:pt x="23526" y="2282"/>
                  <a:pt x="19084" y="2282"/>
                </a:cubicBezTo>
                <a:cubicBezTo>
                  <a:pt x="18085" y="2282"/>
                  <a:pt x="17005" y="2413"/>
                  <a:pt x="15860" y="2736"/>
                </a:cubicBezTo>
                <a:cubicBezTo>
                  <a:pt x="9623" y="4490"/>
                  <a:pt x="8941" y="9946"/>
                  <a:pt x="8941" y="9946"/>
                </a:cubicBezTo>
                <a:cubicBezTo>
                  <a:pt x="8941" y="9946"/>
                  <a:pt x="8246" y="9728"/>
                  <a:pt x="7271" y="9728"/>
                </a:cubicBezTo>
                <a:cubicBezTo>
                  <a:pt x="5640" y="9728"/>
                  <a:pt x="3229" y="10338"/>
                  <a:pt x="1986" y="13601"/>
                </a:cubicBezTo>
                <a:cubicBezTo>
                  <a:pt x="0" y="18813"/>
                  <a:pt x="4459" y="21250"/>
                  <a:pt x="4459" y="21250"/>
                </a:cubicBezTo>
                <a:cubicBezTo>
                  <a:pt x="4459" y="21250"/>
                  <a:pt x="755" y="24075"/>
                  <a:pt x="2413" y="28168"/>
                </a:cubicBezTo>
                <a:cubicBezTo>
                  <a:pt x="3750" y="31473"/>
                  <a:pt x="6868" y="31791"/>
                  <a:pt x="8018" y="31791"/>
                </a:cubicBezTo>
                <a:cubicBezTo>
                  <a:pt x="8292" y="31791"/>
                  <a:pt x="8454" y="31773"/>
                  <a:pt x="8454" y="31773"/>
                </a:cubicBezTo>
                <a:cubicBezTo>
                  <a:pt x="8454" y="31773"/>
                  <a:pt x="8844" y="37424"/>
                  <a:pt x="15372" y="38497"/>
                </a:cubicBezTo>
                <a:cubicBezTo>
                  <a:pt x="16008" y="38601"/>
                  <a:pt x="16610" y="38648"/>
                  <a:pt x="17180" y="38648"/>
                </a:cubicBezTo>
                <a:cubicBezTo>
                  <a:pt x="22461" y="38648"/>
                  <a:pt x="24923" y="34599"/>
                  <a:pt x="24923" y="34599"/>
                </a:cubicBezTo>
                <a:cubicBezTo>
                  <a:pt x="24923" y="34599"/>
                  <a:pt x="28091" y="39397"/>
                  <a:pt x="34121" y="39397"/>
                </a:cubicBezTo>
                <a:cubicBezTo>
                  <a:pt x="34348" y="39397"/>
                  <a:pt x="34578" y="39390"/>
                  <a:pt x="34812" y="39376"/>
                </a:cubicBezTo>
                <a:cubicBezTo>
                  <a:pt x="41292" y="38989"/>
                  <a:pt x="43825" y="36158"/>
                  <a:pt x="43825" y="36158"/>
                </a:cubicBezTo>
                <a:cubicBezTo>
                  <a:pt x="43825" y="36158"/>
                  <a:pt x="47517" y="39376"/>
                  <a:pt x="51913" y="39376"/>
                </a:cubicBezTo>
                <a:cubicBezTo>
                  <a:pt x="51978" y="39376"/>
                  <a:pt x="52043" y="39375"/>
                  <a:pt x="52108" y="39374"/>
                </a:cubicBezTo>
                <a:cubicBezTo>
                  <a:pt x="52210" y="39371"/>
                  <a:pt x="52311" y="39366"/>
                  <a:pt x="52413" y="39360"/>
                </a:cubicBezTo>
                <a:cubicBezTo>
                  <a:pt x="52514" y="39366"/>
                  <a:pt x="52615" y="39371"/>
                  <a:pt x="52717" y="39374"/>
                </a:cubicBezTo>
                <a:cubicBezTo>
                  <a:pt x="52782" y="39375"/>
                  <a:pt x="52847" y="39376"/>
                  <a:pt x="52912" y="39376"/>
                </a:cubicBezTo>
                <a:cubicBezTo>
                  <a:pt x="57309" y="39376"/>
                  <a:pt x="61000" y="36158"/>
                  <a:pt x="61000" y="36158"/>
                </a:cubicBezTo>
                <a:cubicBezTo>
                  <a:pt x="61000" y="36158"/>
                  <a:pt x="63533" y="38989"/>
                  <a:pt x="70013" y="39376"/>
                </a:cubicBezTo>
                <a:cubicBezTo>
                  <a:pt x="70248" y="39390"/>
                  <a:pt x="70479" y="39397"/>
                  <a:pt x="70706" y="39397"/>
                </a:cubicBezTo>
                <a:cubicBezTo>
                  <a:pt x="76736" y="39397"/>
                  <a:pt x="79904" y="34599"/>
                  <a:pt x="79904" y="34599"/>
                </a:cubicBezTo>
                <a:cubicBezTo>
                  <a:pt x="79904" y="34599"/>
                  <a:pt x="82365" y="38648"/>
                  <a:pt x="87645" y="38648"/>
                </a:cubicBezTo>
                <a:cubicBezTo>
                  <a:pt x="88215" y="38648"/>
                  <a:pt x="88817" y="38601"/>
                  <a:pt x="89453" y="38497"/>
                </a:cubicBezTo>
                <a:cubicBezTo>
                  <a:pt x="95982" y="37426"/>
                  <a:pt x="96371" y="31773"/>
                  <a:pt x="96371" y="31773"/>
                </a:cubicBezTo>
                <a:cubicBezTo>
                  <a:pt x="96371" y="31773"/>
                  <a:pt x="96533" y="31791"/>
                  <a:pt x="96807" y="31791"/>
                </a:cubicBezTo>
                <a:cubicBezTo>
                  <a:pt x="97957" y="31791"/>
                  <a:pt x="101075" y="31473"/>
                  <a:pt x="102412" y="28167"/>
                </a:cubicBezTo>
                <a:cubicBezTo>
                  <a:pt x="104070" y="24075"/>
                  <a:pt x="100366" y="21250"/>
                  <a:pt x="100366" y="21250"/>
                </a:cubicBezTo>
                <a:cubicBezTo>
                  <a:pt x="100366" y="21250"/>
                  <a:pt x="104825" y="18813"/>
                  <a:pt x="102840" y="13601"/>
                </a:cubicBezTo>
                <a:cubicBezTo>
                  <a:pt x="101597" y="10338"/>
                  <a:pt x="99185" y="9728"/>
                  <a:pt x="97555" y="9728"/>
                </a:cubicBezTo>
                <a:cubicBezTo>
                  <a:pt x="96580" y="9728"/>
                  <a:pt x="95884" y="9946"/>
                  <a:pt x="95884" y="9946"/>
                </a:cubicBezTo>
                <a:cubicBezTo>
                  <a:pt x="95884" y="9946"/>
                  <a:pt x="95202" y="4490"/>
                  <a:pt x="88966" y="2736"/>
                </a:cubicBezTo>
                <a:cubicBezTo>
                  <a:pt x="87820" y="2413"/>
                  <a:pt x="86740" y="2282"/>
                  <a:pt x="85741" y="2282"/>
                </a:cubicBezTo>
                <a:cubicBezTo>
                  <a:pt x="81299" y="2282"/>
                  <a:pt x="78442" y="4879"/>
                  <a:pt x="78442" y="4879"/>
                </a:cubicBezTo>
                <a:cubicBezTo>
                  <a:pt x="78442" y="4879"/>
                  <a:pt x="75421" y="202"/>
                  <a:pt x="69380" y="7"/>
                </a:cubicBezTo>
                <a:cubicBezTo>
                  <a:pt x="69268" y="3"/>
                  <a:pt x="69157" y="2"/>
                  <a:pt x="69047" y="2"/>
                </a:cubicBezTo>
                <a:cubicBezTo>
                  <a:pt x="63260" y="2"/>
                  <a:pt x="61194" y="4976"/>
                  <a:pt x="61194" y="4976"/>
                </a:cubicBezTo>
                <a:cubicBezTo>
                  <a:pt x="61194" y="4976"/>
                  <a:pt x="60559" y="4003"/>
                  <a:pt x="59379" y="2917"/>
                </a:cubicBezTo>
                <a:cubicBezTo>
                  <a:pt x="58474" y="2031"/>
                  <a:pt x="57092" y="991"/>
                  <a:pt x="55211" y="423"/>
                </a:cubicBezTo>
                <a:cubicBezTo>
                  <a:pt x="54350" y="151"/>
                  <a:pt x="53454" y="9"/>
                  <a:pt x="52552" y="3"/>
                </a:cubicBezTo>
                <a:cubicBezTo>
                  <a:pt x="52533" y="3"/>
                  <a:pt x="52516" y="1"/>
                  <a:pt x="52499" y="1"/>
                </a:cubicBezTo>
                <a:cubicBezTo>
                  <a:pt x="52470" y="1"/>
                  <a:pt x="52441" y="2"/>
                  <a:pt x="52413" y="2"/>
                </a:cubicBezTo>
                <a:cubicBezTo>
                  <a:pt x="52392" y="2"/>
                  <a:pt x="52373" y="1"/>
                  <a:pt x="5235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72704" tIns="72704" rIns="72704" bIns="72704" anchor="ctr" anchorCtr="0">
            <a:noAutofit/>
          </a:bodyPr>
          <a:lstStyle/>
          <a:p>
            <a:endParaRPr sz="1113"/>
          </a:p>
        </p:txBody>
      </p:sp>
      <p:sp>
        <p:nvSpPr>
          <p:cNvPr id="44" name="Google Shape;3308;p55">
            <a:extLst>
              <a:ext uri="{FF2B5EF4-FFF2-40B4-BE49-F238E27FC236}">
                <a16:creationId xmlns:a16="http://schemas.microsoft.com/office/drawing/2014/main" id="{B8490BE4-536B-4D3F-8D54-FE6EEB8E4375}"/>
              </a:ext>
            </a:extLst>
          </p:cNvPr>
          <p:cNvSpPr txBox="1">
            <a:spLocks/>
          </p:cNvSpPr>
          <p:nvPr/>
        </p:nvSpPr>
        <p:spPr>
          <a:xfrm>
            <a:off x="1231323" y="1720283"/>
            <a:ext cx="6212081" cy="1702934"/>
          </a:xfrm>
          <a:prstGeom prst="rect">
            <a:avLst/>
          </a:prstGeom>
        </p:spPr>
        <p:txBody>
          <a:bodyPr spcFirstLastPara="1" vert="horz" wrap="square" lIns="72704" tIns="72704" rIns="72704" bIns="72704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27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vi-VN" sz="2720" dirty="0"/>
              <a:t/>
            </a:r>
            <a:br>
              <a:rPr lang="vi-VN" sz="2720" dirty="0"/>
            </a:br>
            <a:endParaRPr lang="vi-VN" sz="272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58369" y="1788783"/>
            <a:ext cx="1596395" cy="2877107"/>
            <a:chOff x="1236832" y="2385044"/>
            <a:chExt cx="2128527" cy="3438102"/>
          </a:xfrm>
        </p:grpSpPr>
        <p:sp>
          <p:nvSpPr>
            <p:cNvPr id="17" name="Rectangle 69"/>
            <p:cNvSpPr/>
            <p:nvPr/>
          </p:nvSpPr>
          <p:spPr>
            <a:xfrm rot="16200000">
              <a:off x="861979" y="3050018"/>
              <a:ext cx="3168353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chemeClr val="accent2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832" y="5283649"/>
              <a:ext cx="560833" cy="53949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521011" y="1872538"/>
            <a:ext cx="3029823" cy="2917526"/>
            <a:chOff x="3644224" y="2103932"/>
            <a:chExt cx="4039763" cy="3890035"/>
          </a:xfrm>
        </p:grpSpPr>
        <p:sp>
          <p:nvSpPr>
            <p:cNvPr id="20" name="Rectangle 76"/>
            <p:cNvSpPr/>
            <p:nvPr/>
          </p:nvSpPr>
          <p:spPr>
            <a:xfrm rot="16200000">
              <a:off x="4819766" y="3129747"/>
              <a:ext cx="3890035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rgbClr val="E5007F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224" y="5255298"/>
              <a:ext cx="560833" cy="539497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546772" y="1668106"/>
            <a:ext cx="1556157" cy="3158514"/>
            <a:chOff x="6085861" y="2385044"/>
            <a:chExt cx="2074876" cy="3438778"/>
          </a:xfrm>
        </p:grpSpPr>
        <p:sp>
          <p:nvSpPr>
            <p:cNvPr id="23" name="Rectangle 79"/>
            <p:cNvSpPr/>
            <p:nvPr/>
          </p:nvSpPr>
          <p:spPr>
            <a:xfrm rot="16200000">
              <a:off x="5657357" y="3050018"/>
              <a:ext cx="3168353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rgbClr val="26BAD9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5861" y="5284325"/>
              <a:ext cx="560833" cy="539497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1238823" y="2231560"/>
            <a:ext cx="1368342" cy="1725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đúng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các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từ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khó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ngắt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nghỉ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hơi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chính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xác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76249" y="2260492"/>
            <a:ext cx="1378805" cy="239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trôi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chảy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toàn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bài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bước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đầu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biết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hay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một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đoạn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hoặc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cả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bài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18206" y="2423200"/>
            <a:ext cx="1391423" cy="199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Hiểu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nghĩa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của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các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từ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khó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hiểu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nội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dung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bài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học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02903" y="988529"/>
            <a:ext cx="1374371" cy="1273357"/>
            <a:chOff x="1797665" y="1700808"/>
            <a:chExt cx="1308575" cy="1301604"/>
          </a:xfrm>
        </p:grpSpPr>
        <p:grpSp>
          <p:nvGrpSpPr>
            <p:cNvPr id="29" name="组合 28"/>
            <p:cNvGrpSpPr/>
            <p:nvPr/>
          </p:nvGrpSpPr>
          <p:grpSpPr>
            <a:xfrm>
              <a:off x="1797665" y="1700808"/>
              <a:ext cx="1308575" cy="1301604"/>
              <a:chOff x="1797666" y="1796016"/>
              <a:chExt cx="1308575" cy="1301604"/>
            </a:xfrm>
          </p:grpSpPr>
          <p:sp>
            <p:nvSpPr>
              <p:cNvPr id="31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2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42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ea"/>
                  <a:sym typeface="+mn-lt"/>
                </a:endParaRPr>
              </a:p>
            </p:txBody>
          </p:sp>
          <p:sp>
            <p:nvSpPr>
              <p:cNvPr id="32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42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66979" y="2095744"/>
              <a:ext cx="285717" cy="3775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983832" y="978453"/>
            <a:ext cx="1571221" cy="1273357"/>
            <a:chOff x="4195355" y="1700808"/>
            <a:chExt cx="1308575" cy="1301604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5355" y="1700808"/>
              <a:ext cx="1308575" cy="1301604"/>
              <a:chOff x="1797666" y="1796016"/>
              <a:chExt cx="1308575" cy="1301604"/>
            </a:xfrm>
          </p:grpSpPr>
          <p:sp>
            <p:nvSpPr>
              <p:cNvPr id="36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E5007F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42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ea"/>
                  <a:sym typeface="+mn-lt"/>
                </a:endParaRPr>
              </a:p>
            </p:txBody>
          </p:sp>
          <p:sp>
            <p:nvSpPr>
              <p:cNvPr id="37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rgbClr val="E5007F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42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ea"/>
                  <a:sym typeface="+mn-lt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4724676" y="2153589"/>
              <a:ext cx="249921" cy="3775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39099" y="978453"/>
            <a:ext cx="1605744" cy="1273357"/>
            <a:chOff x="6593044" y="1700808"/>
            <a:chExt cx="1308575" cy="1301604"/>
          </a:xfrm>
        </p:grpSpPr>
        <p:grpSp>
          <p:nvGrpSpPr>
            <p:cNvPr id="39" name="组合 38"/>
            <p:cNvGrpSpPr/>
            <p:nvPr/>
          </p:nvGrpSpPr>
          <p:grpSpPr>
            <a:xfrm>
              <a:off x="6593044" y="1700808"/>
              <a:ext cx="1308575" cy="1301604"/>
              <a:chOff x="1797666" y="1796016"/>
              <a:chExt cx="1308575" cy="1301604"/>
            </a:xfrm>
          </p:grpSpPr>
          <p:sp>
            <p:nvSpPr>
              <p:cNvPr id="41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26BAD9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42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ea"/>
                  <a:sym typeface="+mn-lt"/>
                </a:endParaRPr>
              </a:p>
            </p:txBody>
          </p:sp>
          <p:sp>
            <p:nvSpPr>
              <p:cNvPr id="42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rgbClr val="26BAD9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ko-KR" sz="142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34" charset="-127"/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109382" y="2166944"/>
              <a:ext cx="275900" cy="4719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116366" y="141510"/>
            <a:ext cx="3723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Yêu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cầu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cần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4C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đạt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4C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6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50"/>
                            </p:stCondLst>
                            <p:childTnLst>
                              <p:par>
                                <p:cTn id="1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4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6" name="Google Shape;3426;p57"/>
          <p:cNvGrpSpPr/>
          <p:nvPr/>
        </p:nvGrpSpPr>
        <p:grpSpPr>
          <a:xfrm>
            <a:off x="1100983" y="706039"/>
            <a:ext cx="6906656" cy="3672529"/>
            <a:chOff x="207157" y="225598"/>
            <a:chExt cx="8685193" cy="4618243"/>
          </a:xfrm>
        </p:grpSpPr>
        <p:sp>
          <p:nvSpPr>
            <p:cNvPr id="3427" name="Google Shape;3427;p57"/>
            <p:cNvSpPr/>
            <p:nvPr/>
          </p:nvSpPr>
          <p:spPr>
            <a:xfrm rot="-959967">
              <a:off x="1551164" y="266052"/>
              <a:ext cx="340698" cy="335793"/>
            </a:xfrm>
            <a:custGeom>
              <a:avLst/>
              <a:gdLst/>
              <a:ahLst/>
              <a:cxnLst/>
              <a:rect l="l" t="t" r="r" b="b"/>
              <a:pathLst>
                <a:path w="10174" h="10027" extrusionOk="0">
                  <a:moveTo>
                    <a:pt x="5501" y="1"/>
                  </a:moveTo>
                  <a:lnTo>
                    <a:pt x="3573" y="3009"/>
                  </a:lnTo>
                  <a:lnTo>
                    <a:pt x="1" y="3127"/>
                  </a:lnTo>
                  <a:lnTo>
                    <a:pt x="2268" y="5890"/>
                  </a:lnTo>
                  <a:lnTo>
                    <a:pt x="1276" y="9323"/>
                  </a:lnTo>
                  <a:lnTo>
                    <a:pt x="4603" y="8022"/>
                  </a:lnTo>
                  <a:lnTo>
                    <a:pt x="7562" y="10027"/>
                  </a:lnTo>
                  <a:lnTo>
                    <a:pt x="7354" y="6459"/>
                  </a:lnTo>
                  <a:lnTo>
                    <a:pt x="10173" y="4265"/>
                  </a:lnTo>
                  <a:lnTo>
                    <a:pt x="6717" y="3360"/>
                  </a:lnTo>
                  <a:lnTo>
                    <a:pt x="5501" y="1"/>
                  </a:lnTo>
                  <a:close/>
                </a:path>
              </a:pathLst>
            </a:custGeom>
            <a:solidFill>
              <a:srgbClr val="FFD96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/>
            </a:p>
          </p:txBody>
        </p:sp>
        <p:sp>
          <p:nvSpPr>
            <p:cNvPr id="3428" name="Google Shape;3428;p57"/>
            <p:cNvSpPr/>
            <p:nvPr/>
          </p:nvSpPr>
          <p:spPr>
            <a:xfrm rot="-397278">
              <a:off x="8519344" y="937081"/>
              <a:ext cx="201036" cy="198168"/>
            </a:xfrm>
            <a:custGeom>
              <a:avLst/>
              <a:gdLst/>
              <a:ahLst/>
              <a:cxnLst/>
              <a:rect l="l" t="t" r="r" b="b"/>
              <a:pathLst>
                <a:path w="5539" h="5460" extrusionOk="0">
                  <a:moveTo>
                    <a:pt x="2544" y="1"/>
                  </a:moveTo>
                  <a:lnTo>
                    <a:pt x="1882" y="1831"/>
                  </a:lnTo>
                  <a:lnTo>
                    <a:pt x="1" y="2323"/>
                  </a:lnTo>
                  <a:lnTo>
                    <a:pt x="1536" y="3517"/>
                  </a:lnTo>
                  <a:lnTo>
                    <a:pt x="1422" y="5459"/>
                  </a:lnTo>
                  <a:lnTo>
                    <a:pt x="3033" y="4369"/>
                  </a:lnTo>
                  <a:lnTo>
                    <a:pt x="4845" y="5077"/>
                  </a:lnTo>
                  <a:lnTo>
                    <a:pt x="4305" y="3208"/>
                  </a:lnTo>
                  <a:lnTo>
                    <a:pt x="5538" y="1703"/>
                  </a:lnTo>
                  <a:lnTo>
                    <a:pt x="3595" y="1639"/>
                  </a:lnTo>
                  <a:lnTo>
                    <a:pt x="2544" y="1"/>
                  </a:lnTo>
                  <a:close/>
                </a:path>
              </a:pathLst>
            </a:custGeom>
            <a:solidFill>
              <a:srgbClr val="FFD96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/>
            </a:p>
          </p:txBody>
        </p:sp>
        <p:sp>
          <p:nvSpPr>
            <p:cNvPr id="3429" name="Google Shape;3429;p57"/>
            <p:cNvSpPr/>
            <p:nvPr/>
          </p:nvSpPr>
          <p:spPr>
            <a:xfrm rot="-397324">
              <a:off x="224419" y="3121864"/>
              <a:ext cx="322653" cy="318065"/>
            </a:xfrm>
            <a:custGeom>
              <a:avLst/>
              <a:gdLst/>
              <a:ahLst/>
              <a:cxnLst/>
              <a:rect l="l" t="t" r="r" b="b"/>
              <a:pathLst>
                <a:path w="5539" h="5460" extrusionOk="0">
                  <a:moveTo>
                    <a:pt x="2544" y="1"/>
                  </a:moveTo>
                  <a:lnTo>
                    <a:pt x="1882" y="1831"/>
                  </a:lnTo>
                  <a:lnTo>
                    <a:pt x="1" y="2323"/>
                  </a:lnTo>
                  <a:lnTo>
                    <a:pt x="1536" y="3517"/>
                  </a:lnTo>
                  <a:lnTo>
                    <a:pt x="1422" y="5459"/>
                  </a:lnTo>
                  <a:lnTo>
                    <a:pt x="3033" y="4369"/>
                  </a:lnTo>
                  <a:lnTo>
                    <a:pt x="4845" y="5077"/>
                  </a:lnTo>
                  <a:lnTo>
                    <a:pt x="4305" y="3208"/>
                  </a:lnTo>
                  <a:lnTo>
                    <a:pt x="5538" y="1703"/>
                  </a:lnTo>
                  <a:lnTo>
                    <a:pt x="3595" y="1639"/>
                  </a:lnTo>
                  <a:lnTo>
                    <a:pt x="2544" y="1"/>
                  </a:lnTo>
                  <a:close/>
                </a:path>
              </a:pathLst>
            </a:custGeom>
            <a:solidFill>
              <a:srgbClr val="FFD96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/>
            </a:p>
          </p:txBody>
        </p:sp>
        <p:sp>
          <p:nvSpPr>
            <p:cNvPr id="3430" name="Google Shape;3430;p57"/>
            <p:cNvSpPr/>
            <p:nvPr/>
          </p:nvSpPr>
          <p:spPr>
            <a:xfrm>
              <a:off x="251900" y="2227731"/>
              <a:ext cx="110100" cy="110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1" name="Google Shape;3431;p57"/>
            <p:cNvSpPr/>
            <p:nvPr/>
          </p:nvSpPr>
          <p:spPr>
            <a:xfrm>
              <a:off x="660050" y="4455181"/>
              <a:ext cx="110100" cy="110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2" name="Google Shape;3432;p57"/>
            <p:cNvSpPr/>
            <p:nvPr/>
          </p:nvSpPr>
          <p:spPr>
            <a:xfrm>
              <a:off x="2791025" y="4678781"/>
              <a:ext cx="110100" cy="11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3" name="Google Shape;3433;p57"/>
            <p:cNvSpPr/>
            <p:nvPr/>
          </p:nvSpPr>
          <p:spPr>
            <a:xfrm>
              <a:off x="4076900" y="354131"/>
              <a:ext cx="110100" cy="11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4" name="Google Shape;3434;p57"/>
            <p:cNvSpPr/>
            <p:nvPr/>
          </p:nvSpPr>
          <p:spPr>
            <a:xfrm>
              <a:off x="6477200" y="582731"/>
              <a:ext cx="110100" cy="110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5" name="Google Shape;3435;p57"/>
            <p:cNvSpPr/>
            <p:nvPr/>
          </p:nvSpPr>
          <p:spPr>
            <a:xfrm>
              <a:off x="8782250" y="1697156"/>
              <a:ext cx="110100" cy="11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6" name="Google Shape;3436;p57"/>
            <p:cNvSpPr/>
            <p:nvPr/>
          </p:nvSpPr>
          <p:spPr>
            <a:xfrm>
              <a:off x="8579675" y="3347381"/>
              <a:ext cx="110100" cy="11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7" name="Google Shape;3437;p57"/>
            <p:cNvSpPr/>
            <p:nvPr/>
          </p:nvSpPr>
          <p:spPr>
            <a:xfrm>
              <a:off x="6477200" y="4678781"/>
              <a:ext cx="110100" cy="110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r>
                <a:rPr lang="en" sz="1113" b="1"/>
                <a:t> </a:t>
              </a:r>
              <a:endParaRPr sz="1113" b="1"/>
            </a:p>
          </p:txBody>
        </p:sp>
        <p:sp>
          <p:nvSpPr>
            <p:cNvPr id="3438" name="Google Shape;3438;p57"/>
            <p:cNvSpPr/>
            <p:nvPr/>
          </p:nvSpPr>
          <p:spPr>
            <a:xfrm rot="-397278">
              <a:off x="5011844" y="4634743"/>
              <a:ext cx="201036" cy="198168"/>
            </a:xfrm>
            <a:custGeom>
              <a:avLst/>
              <a:gdLst/>
              <a:ahLst/>
              <a:cxnLst/>
              <a:rect l="l" t="t" r="r" b="b"/>
              <a:pathLst>
                <a:path w="5539" h="5460" extrusionOk="0">
                  <a:moveTo>
                    <a:pt x="2544" y="1"/>
                  </a:moveTo>
                  <a:lnTo>
                    <a:pt x="1882" y="1831"/>
                  </a:lnTo>
                  <a:lnTo>
                    <a:pt x="1" y="2323"/>
                  </a:lnTo>
                  <a:lnTo>
                    <a:pt x="1536" y="3517"/>
                  </a:lnTo>
                  <a:lnTo>
                    <a:pt x="1422" y="5459"/>
                  </a:lnTo>
                  <a:lnTo>
                    <a:pt x="3033" y="4369"/>
                  </a:lnTo>
                  <a:lnTo>
                    <a:pt x="4845" y="5077"/>
                  </a:lnTo>
                  <a:lnTo>
                    <a:pt x="4305" y="3208"/>
                  </a:lnTo>
                  <a:lnTo>
                    <a:pt x="5538" y="1703"/>
                  </a:lnTo>
                  <a:lnTo>
                    <a:pt x="3595" y="1639"/>
                  </a:lnTo>
                  <a:lnTo>
                    <a:pt x="2544" y="1"/>
                  </a:lnTo>
                  <a:close/>
                </a:path>
              </a:pathLst>
            </a:custGeom>
            <a:solidFill>
              <a:srgbClr val="FFD962"/>
            </a:solidFill>
            <a:ln>
              <a:noFill/>
            </a:ln>
          </p:spPr>
          <p:txBody>
            <a:bodyPr spcFirstLastPara="1" wrap="square" lIns="72704" tIns="72704" rIns="72704" bIns="72704" anchor="ctr" anchorCtr="0">
              <a:noAutofit/>
            </a:bodyPr>
            <a:lstStyle/>
            <a:p>
              <a:endParaRPr sz="1113"/>
            </a:p>
          </p:txBody>
        </p:sp>
      </p:grpSp>
      <p:graphicFrame>
        <p:nvGraphicFramePr>
          <p:cNvPr id="107" name="Diagram 106">
            <a:extLst>
              <a:ext uri="{FF2B5EF4-FFF2-40B4-BE49-F238E27FC236}">
                <a16:creationId xmlns:a16="http://schemas.microsoft.com/office/drawing/2014/main" id="{9003AE6B-F481-4428-B040-FA778BDD9FA7}"/>
              </a:ext>
            </a:extLst>
          </p:cNvPr>
          <p:cNvGraphicFramePr/>
          <p:nvPr/>
        </p:nvGraphicFramePr>
        <p:xfrm>
          <a:off x="1992082" y="516397"/>
          <a:ext cx="4202705" cy="583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8" name="Content Placeholder 3">
            <a:extLst>
              <a:ext uri="{FF2B5EF4-FFF2-40B4-BE49-F238E27FC236}">
                <a16:creationId xmlns:a16="http://schemas.microsoft.com/office/drawing/2014/main" id="{BBCACC2F-8B4F-4CF4-9A94-A176090312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5510755"/>
              </p:ext>
            </p:extLst>
          </p:nvPr>
        </p:nvGraphicFramePr>
        <p:xfrm>
          <a:off x="1552453" y="1876254"/>
          <a:ext cx="6579176" cy="1960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9" name="TextBox 108">
            <a:extLst>
              <a:ext uri="{FF2B5EF4-FFF2-40B4-BE49-F238E27FC236}">
                <a16:creationId xmlns:a16="http://schemas.microsoft.com/office/drawing/2014/main" id="{7E404C62-B81C-4C7B-839C-A18521DA0579}"/>
              </a:ext>
            </a:extLst>
          </p:cNvPr>
          <p:cNvSpPr txBox="1"/>
          <p:nvPr/>
        </p:nvSpPr>
        <p:spPr>
          <a:xfrm>
            <a:off x="1845911" y="2043086"/>
            <a:ext cx="321491" cy="46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52" b="1" dirty="0"/>
              <a:t>1</a:t>
            </a:r>
            <a:endParaRPr lang="vi-VN" sz="2452" b="1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4AE39F8-63D5-44B3-8F4D-F220FD90B452}"/>
              </a:ext>
            </a:extLst>
          </p:cNvPr>
          <p:cNvSpPr txBox="1"/>
          <p:nvPr/>
        </p:nvSpPr>
        <p:spPr>
          <a:xfrm>
            <a:off x="1961868" y="3135680"/>
            <a:ext cx="343364" cy="469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52" b="1" dirty="0"/>
              <a:t>2</a:t>
            </a:r>
            <a:endParaRPr lang="vi-VN" sz="2452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7" grpId="0">
        <p:bldAsOne/>
      </p:bldGraphic>
      <p:bldGraphic spid="108" grpId="0">
        <p:bldAsOne/>
      </p:bldGraphic>
      <p:bldP spid="109" grpId="0"/>
      <p:bldP spid="1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" y="2989411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10" name="矩形 7">
            <a:extLst>
              <a:ext uri="{FF2B5EF4-FFF2-40B4-BE49-F238E27FC236}">
                <a16:creationId xmlns:a16="http://schemas.microsoft.com/office/drawing/2014/main" id="{7F0A39D8-EC65-4472-99AE-8514BD6AAD27}"/>
              </a:ext>
            </a:extLst>
          </p:cNvPr>
          <p:cNvSpPr/>
          <p:nvPr/>
        </p:nvSpPr>
        <p:spPr>
          <a:xfrm>
            <a:off x="390530" y="865753"/>
            <a:ext cx="8360229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      </a:t>
            </a:r>
            <a:r>
              <a:rPr lang="en-US" altLang="zh-CN" sz="6600" b="1" spc="50" dirty="0" err="1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Chúc</a:t>
            </a: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spc="50" dirty="0" err="1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các</a:t>
            </a: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con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spc="50" dirty="0" err="1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chăm</a:t>
            </a: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spc="50" dirty="0" err="1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ngoan</a:t>
            </a: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6600" b="1" spc="50" dirty="0" err="1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học</a:t>
            </a: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6600" b="1" spc="50" dirty="0" err="1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giỏi</a:t>
            </a:r>
            <a:r>
              <a:rPr lang="en-US" altLang="zh-CN" sz="6600" b="1" spc="50" dirty="0">
                <a:ln w="11430">
                  <a:noFill/>
                </a:ln>
                <a:gradFill flip="none" rotWithShape="1">
                  <a:gsLst>
                    <a:gs pos="0">
                      <a:srgbClr val="6F3494"/>
                    </a:gs>
                    <a:gs pos="69000">
                      <a:srgbClr val="198A3F"/>
                    </a:gs>
                    <a:gs pos="36000">
                      <a:srgbClr val="E4007F"/>
                    </a:gs>
                    <a:gs pos="100000">
                      <a:srgbClr val="DEE01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!</a:t>
            </a:r>
            <a:endParaRPr lang="zh-CN" altLang="en-US" sz="6600" b="1" spc="50" dirty="0">
              <a:ln w="11430">
                <a:noFill/>
              </a:ln>
              <a:gradFill flip="none" rotWithShape="1">
                <a:gsLst>
                  <a:gs pos="0">
                    <a:srgbClr val="6F3494"/>
                  </a:gs>
                  <a:gs pos="69000">
                    <a:srgbClr val="198A3F"/>
                  </a:gs>
                  <a:gs pos="36000">
                    <a:srgbClr val="E4007F"/>
                  </a:gs>
                  <a:gs pos="100000">
                    <a:srgbClr val="DEE012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915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300"/>
                            </p:stCondLst>
                            <p:childTnLst>
                              <p:par>
                                <p:cTn id="3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08333E-7 -3.7037E-7 L 2.08333E-7 -0.07222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ckground nền rừng cây và cây cỏ hoa lá vector AI | Diễn đàn chia sẻ file  thiết kế đồ họa miễn phí">
            <a:extLst>
              <a:ext uri="{FF2B5EF4-FFF2-40B4-BE49-F238E27FC236}">
                <a16:creationId xmlns:a16="http://schemas.microsoft.com/office/drawing/2014/main" id="{F7C672FC-6CCC-495D-98DE-C3B895D7F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04009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2606041"/>
            <a:ext cx="2272152" cy="253746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0740" y="2350294"/>
            <a:ext cx="2002888" cy="2793206"/>
          </a:xfrm>
          <a:prstGeom prst="rect">
            <a:avLst/>
          </a:prstGeom>
        </p:spPr>
      </p:pic>
      <p:sp>
        <p:nvSpPr>
          <p:cNvPr id="45" name="Flowchart: Decision 44">
            <a:hlinkClick r:id="rId5" action="ppaction://hlinksldjump"/>
          </p:cNvPr>
          <p:cNvSpPr/>
          <p:nvPr/>
        </p:nvSpPr>
        <p:spPr>
          <a:xfrm>
            <a:off x="3260188" y="10287000"/>
            <a:ext cx="1422815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47" name="Flowchart: Decision 46">
            <a:hlinkClick r:id="rId6" action="ppaction://hlinksldjump"/>
          </p:cNvPr>
          <p:cNvSpPr/>
          <p:nvPr/>
        </p:nvSpPr>
        <p:spPr>
          <a:xfrm>
            <a:off x="4683004" y="599635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49" name="Flowchart: Decision 48">
            <a:hlinkClick r:id="rId7" action="ppaction://hlinksldjump"/>
          </p:cNvPr>
          <p:cNvSpPr/>
          <p:nvPr/>
        </p:nvSpPr>
        <p:spPr>
          <a:xfrm>
            <a:off x="5920739" y="599635"/>
            <a:ext cx="1221252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50" name="Flowchart: Decision 49">
            <a:hlinkClick r:id="rId8" action="ppaction://hlinksldjump"/>
          </p:cNvPr>
          <p:cNvSpPr/>
          <p:nvPr/>
        </p:nvSpPr>
        <p:spPr>
          <a:xfrm>
            <a:off x="4055893" y="1063868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sp>
        <p:nvSpPr>
          <p:cNvPr id="51" name="Flowchart: Decision 50">
            <a:hlinkClick r:id="rId9" action="ppaction://hlinksldjump"/>
          </p:cNvPr>
          <p:cNvSpPr/>
          <p:nvPr/>
        </p:nvSpPr>
        <p:spPr>
          <a:xfrm>
            <a:off x="5293630" y="1063868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</p:txBody>
      </p:sp>
      <p:sp>
        <p:nvSpPr>
          <p:cNvPr id="2" name="Arrow: Right 1">
            <a:hlinkClick r:id="rId10" action="ppaction://hlinksldjump"/>
            <a:extLst>
              <a:ext uri="{FF2B5EF4-FFF2-40B4-BE49-F238E27FC236}">
                <a16:creationId xmlns:a16="http://schemas.microsoft.com/office/drawing/2014/main" id="{B0516084-23EB-4688-B2AC-9B3F4A2251E7}"/>
              </a:ext>
            </a:extLst>
          </p:cNvPr>
          <p:cNvSpPr/>
          <p:nvPr/>
        </p:nvSpPr>
        <p:spPr>
          <a:xfrm>
            <a:off x="431832" y="4345598"/>
            <a:ext cx="1346822" cy="7781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151283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9" grpId="0" animBg="1"/>
      <p:bldP spid="50" grpId="0" animBg="1"/>
      <p:bldP spid="5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ckground nền rừng cây và cây cỏ hoa lá vector AI | Diễn đàn chia sẻ file  thiết kế đồ họa miễn phí">
            <a:extLst>
              <a:ext uri="{FF2B5EF4-FFF2-40B4-BE49-F238E27FC236}">
                <a16:creationId xmlns:a16="http://schemas.microsoft.com/office/drawing/2014/main" id="{F7C672FC-6CCC-495D-98DE-C3B895D7F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04009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2606041"/>
            <a:ext cx="2272152" cy="253746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0740" y="2350294"/>
            <a:ext cx="2002888" cy="2793206"/>
          </a:xfrm>
          <a:prstGeom prst="rect">
            <a:avLst/>
          </a:prstGeom>
        </p:spPr>
      </p:pic>
      <p:sp>
        <p:nvSpPr>
          <p:cNvPr id="45" name="Flowchart: Decision 44">
            <a:hlinkClick r:id="rId5" action="ppaction://hlinksldjump"/>
          </p:cNvPr>
          <p:cNvSpPr/>
          <p:nvPr/>
        </p:nvSpPr>
        <p:spPr>
          <a:xfrm>
            <a:off x="3260188" y="599635"/>
            <a:ext cx="1422815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47" name="Flowchart: Decision 46">
            <a:hlinkClick r:id="rId6" action="ppaction://hlinksldjump"/>
          </p:cNvPr>
          <p:cNvSpPr/>
          <p:nvPr/>
        </p:nvSpPr>
        <p:spPr>
          <a:xfrm>
            <a:off x="4683004" y="599635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49" name="Flowchart: Decision 48">
            <a:hlinkClick r:id="rId7" action="ppaction://hlinksldjump"/>
          </p:cNvPr>
          <p:cNvSpPr/>
          <p:nvPr/>
        </p:nvSpPr>
        <p:spPr>
          <a:xfrm>
            <a:off x="5920739" y="599635"/>
            <a:ext cx="1221252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50" name="Flowchart: Decision 49">
            <a:hlinkClick r:id="rId8" action="ppaction://hlinksldjump"/>
          </p:cNvPr>
          <p:cNvSpPr/>
          <p:nvPr/>
        </p:nvSpPr>
        <p:spPr>
          <a:xfrm>
            <a:off x="4055893" y="1063868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sp>
        <p:nvSpPr>
          <p:cNvPr id="51" name="Flowchart: Decision 50">
            <a:hlinkClick r:id="rId9" action="ppaction://hlinksldjump"/>
          </p:cNvPr>
          <p:cNvSpPr/>
          <p:nvPr/>
        </p:nvSpPr>
        <p:spPr>
          <a:xfrm>
            <a:off x="5293630" y="1063868"/>
            <a:ext cx="1237736" cy="877472"/>
          </a:xfrm>
          <a:prstGeom prst="flowChartDecisi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0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</a:p>
        </p:txBody>
      </p:sp>
      <p:sp>
        <p:nvSpPr>
          <p:cNvPr id="2" name="Arrow: Right 1">
            <a:hlinkClick r:id="rId10" action="ppaction://hlinksldjump"/>
            <a:extLst>
              <a:ext uri="{FF2B5EF4-FFF2-40B4-BE49-F238E27FC236}">
                <a16:creationId xmlns:a16="http://schemas.microsoft.com/office/drawing/2014/main" id="{B0516084-23EB-4688-B2AC-9B3F4A2251E7}"/>
              </a:ext>
            </a:extLst>
          </p:cNvPr>
          <p:cNvSpPr/>
          <p:nvPr/>
        </p:nvSpPr>
        <p:spPr>
          <a:xfrm>
            <a:off x="431832" y="4345598"/>
            <a:ext cx="1346822" cy="7781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413649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9" grpId="0" animBg="1"/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328231-5C9E-48E5-95AE-D60683A609BC}"/>
              </a:ext>
            </a:extLst>
          </p:cNvPr>
          <p:cNvSpPr txBox="1"/>
          <p:nvPr/>
        </p:nvSpPr>
        <p:spPr>
          <a:xfrm>
            <a:off x="1345747" y="1555892"/>
            <a:ext cx="6274254" cy="13388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621884">
              <a:buClr>
                <a:srgbClr val="000000"/>
              </a:buClr>
              <a:defRPr/>
            </a:pP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Đọc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đoạn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“ Ta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về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…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thủy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chung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”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trả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hỏi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: “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Tìm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những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thơ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cho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thấy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Việt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Bắc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rất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đẹp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” ? </a:t>
            </a:r>
          </a:p>
        </p:txBody>
      </p:sp>
      <p:sp>
        <p:nvSpPr>
          <p:cNvPr id="4" name="Arrow: Right 3">
            <a:hlinkClick r:id="rId2" action="ppaction://hlinksldjump"/>
            <a:extLst>
              <a:ext uri="{FF2B5EF4-FFF2-40B4-BE49-F238E27FC236}">
                <a16:creationId xmlns:a16="http://schemas.microsoft.com/office/drawing/2014/main" id="{36D665F6-A266-4BE6-80B6-74326E8CF87F}"/>
              </a:ext>
            </a:extLst>
          </p:cNvPr>
          <p:cNvSpPr/>
          <p:nvPr/>
        </p:nvSpPr>
        <p:spPr>
          <a:xfrm>
            <a:off x="478971" y="4343400"/>
            <a:ext cx="816429" cy="446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8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328231-5C9E-48E5-95AE-D60683A609BC}"/>
              </a:ext>
            </a:extLst>
          </p:cNvPr>
          <p:cNvSpPr txBox="1"/>
          <p:nvPr/>
        </p:nvSpPr>
        <p:spPr>
          <a:xfrm>
            <a:off x="1345747" y="1555892"/>
            <a:ext cx="6274254" cy="13388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621884">
              <a:buClr>
                <a:srgbClr val="000000"/>
              </a:buClr>
              <a:defRPr/>
            </a:pP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Đọc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đoạn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“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Nhớ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khi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…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một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lòng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.”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trả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hỏi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: “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Tìm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những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thơ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cho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thấy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Việt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Bắc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đánh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giặc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70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giỏi</a:t>
            </a:r>
            <a:r>
              <a:rPr lang="en-US" sz="27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” ? </a:t>
            </a:r>
          </a:p>
        </p:txBody>
      </p:sp>
      <p:sp>
        <p:nvSpPr>
          <p:cNvPr id="3" name="Arrow: Right 2">
            <a:hlinkClick r:id="rId2" action="ppaction://hlinksldjump"/>
            <a:extLst>
              <a:ext uri="{FF2B5EF4-FFF2-40B4-BE49-F238E27FC236}">
                <a16:creationId xmlns:a16="http://schemas.microsoft.com/office/drawing/2014/main" id="{77BE13D8-1A17-4777-B6A5-6CA2B2005D82}"/>
              </a:ext>
            </a:extLst>
          </p:cNvPr>
          <p:cNvSpPr/>
          <p:nvPr/>
        </p:nvSpPr>
        <p:spPr>
          <a:xfrm>
            <a:off x="478971" y="4343400"/>
            <a:ext cx="816429" cy="446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1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ũ bạc của người cha (trang 121) - Tiếng Việt 3 tập 1">
            <a:extLst>
              <a:ext uri="{FF2B5EF4-FFF2-40B4-BE49-F238E27FC236}">
                <a16:creationId xmlns:a16="http://schemas.microsoft.com/office/drawing/2014/main" id="{F7878472-5D5E-483A-B608-2B36D6364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365780"/>
            <a:ext cx="66675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63">
            <a:extLst>
              <a:ext uri="{FF2B5EF4-FFF2-40B4-BE49-F238E27FC236}">
                <a16:creationId xmlns:a16="http://schemas.microsoft.com/office/drawing/2014/main" id="{B31C9873-AEC0-42CC-A976-5802E17DA584}"/>
              </a:ext>
            </a:extLst>
          </p:cNvPr>
          <p:cNvSpPr txBox="1"/>
          <p:nvPr/>
        </p:nvSpPr>
        <p:spPr>
          <a:xfrm>
            <a:off x="1049867" y="286383"/>
            <a:ext cx="6225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Hũ</a:t>
            </a:r>
            <a:r>
              <a:rPr lang="en-US" altLang="zh-CN" sz="4000" b="1" dirty="0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bạc</a:t>
            </a:r>
            <a:r>
              <a:rPr lang="en-US" altLang="zh-CN" sz="4000" b="1" dirty="0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của</a:t>
            </a:r>
            <a:r>
              <a:rPr lang="en-US" altLang="zh-CN" sz="4000" b="1" dirty="0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người</a:t>
            </a:r>
            <a:r>
              <a:rPr lang="en-US" altLang="zh-CN" sz="4000" b="1" dirty="0">
                <a:solidFill>
                  <a:srgbClr val="697DA9"/>
                </a:solidFill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 cha</a:t>
            </a:r>
            <a:endParaRPr lang="zh-CN" altLang="en-US" sz="4000" b="1" dirty="0">
              <a:solidFill>
                <a:srgbClr val="697DA9"/>
              </a:solidFill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2A0020-8CAC-4F8C-B929-DE49C0C3D7E6}"/>
              </a:ext>
            </a:extLst>
          </p:cNvPr>
          <p:cNvSpPr txBox="1"/>
          <p:nvPr/>
        </p:nvSpPr>
        <p:spPr>
          <a:xfrm>
            <a:off x="4733103" y="994269"/>
            <a:ext cx="371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Truyện</a:t>
            </a:r>
            <a:r>
              <a:rPr lang="en-US" sz="2400" dirty="0"/>
              <a:t> </a:t>
            </a:r>
            <a:r>
              <a:rPr lang="en-US" sz="2400" dirty="0" err="1"/>
              <a:t>cổ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Chăm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58369" y="1788783"/>
            <a:ext cx="1596395" cy="2877107"/>
            <a:chOff x="1236832" y="2385044"/>
            <a:chExt cx="2128527" cy="3438102"/>
          </a:xfrm>
        </p:grpSpPr>
        <p:sp>
          <p:nvSpPr>
            <p:cNvPr id="17" name="Rectangle 69"/>
            <p:cNvSpPr/>
            <p:nvPr/>
          </p:nvSpPr>
          <p:spPr>
            <a:xfrm rot="16200000">
              <a:off x="861979" y="3050018"/>
              <a:ext cx="3168353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chemeClr val="accent2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8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832" y="5283649"/>
              <a:ext cx="560833" cy="53949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521011" y="1872538"/>
            <a:ext cx="3029823" cy="2917526"/>
            <a:chOff x="3644224" y="2103932"/>
            <a:chExt cx="4039763" cy="3890035"/>
          </a:xfrm>
        </p:grpSpPr>
        <p:sp>
          <p:nvSpPr>
            <p:cNvPr id="20" name="Rectangle 76"/>
            <p:cNvSpPr/>
            <p:nvPr/>
          </p:nvSpPr>
          <p:spPr>
            <a:xfrm rot="16200000">
              <a:off x="4819766" y="3129747"/>
              <a:ext cx="3890035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rgbClr val="E5007F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/>
              <a:endParaRPr lang="en-US" sz="18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224" y="5255298"/>
              <a:ext cx="560833" cy="539497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546772" y="1668106"/>
            <a:ext cx="1556157" cy="3158514"/>
            <a:chOff x="6085861" y="2385044"/>
            <a:chExt cx="2074876" cy="3438778"/>
          </a:xfrm>
        </p:grpSpPr>
        <p:sp>
          <p:nvSpPr>
            <p:cNvPr id="23" name="Rectangle 79"/>
            <p:cNvSpPr/>
            <p:nvPr/>
          </p:nvSpPr>
          <p:spPr>
            <a:xfrm rot="16200000">
              <a:off x="5657357" y="3050018"/>
              <a:ext cx="3168353" cy="1838406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rgbClr val="26BAD9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/>
              <a:endParaRPr lang="en-US" sz="18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5861" y="5284325"/>
              <a:ext cx="560833" cy="539497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1238823" y="2231560"/>
            <a:ext cx="1368342" cy="1725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đúng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các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từ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khó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ngắt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nghỉ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hơi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chính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xác</a:t>
            </a:r>
            <a:endParaRPr lang="zh-CN" altLang="en-US" sz="1800" dirty="0">
              <a:solidFill>
                <a:srgbClr val="70AD4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76249" y="2260492"/>
            <a:ext cx="1378805" cy="239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trôi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chảy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toàn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bước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đầu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biết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đọc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hay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một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đoạn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hoặc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cả</a:t>
            </a:r>
            <a:r>
              <a:rPr lang="en-US" altLang="zh-CN" sz="18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18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bài</a:t>
            </a:r>
            <a:endParaRPr lang="zh-CN" altLang="en-US" sz="1800" dirty="0">
              <a:solidFill>
                <a:srgbClr val="70AD4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18206" y="2423200"/>
            <a:ext cx="1391423" cy="199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Hiểu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nghĩa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của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các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từ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khó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hiểu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nội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dung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bài</a:t>
            </a:r>
            <a:r>
              <a:rPr lang="en-US" altLang="zh-CN" sz="2100" dirty="0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100" dirty="0" err="1">
                <a:solidFill>
                  <a:srgbClr val="70AD4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học</a:t>
            </a:r>
            <a:endParaRPr lang="zh-CN" altLang="en-US" sz="2100" dirty="0">
              <a:solidFill>
                <a:srgbClr val="70AD4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02903" y="988529"/>
            <a:ext cx="1374371" cy="1273357"/>
            <a:chOff x="1797665" y="1700808"/>
            <a:chExt cx="1308575" cy="1301604"/>
          </a:xfrm>
        </p:grpSpPr>
        <p:grpSp>
          <p:nvGrpSpPr>
            <p:cNvPr id="29" name="组合 28"/>
            <p:cNvGrpSpPr/>
            <p:nvPr/>
          </p:nvGrpSpPr>
          <p:grpSpPr>
            <a:xfrm>
              <a:off x="1797665" y="1700808"/>
              <a:ext cx="1308575" cy="1301604"/>
              <a:chOff x="1797666" y="1796016"/>
              <a:chExt cx="1308575" cy="1301604"/>
            </a:xfrm>
          </p:grpSpPr>
          <p:sp>
            <p:nvSpPr>
              <p:cNvPr id="31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2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4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4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66979" y="2095744"/>
              <a:ext cx="285717" cy="3775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1</a:t>
              </a:r>
              <a:endParaRPr lang="zh-CN" alt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983832" y="978453"/>
            <a:ext cx="1571221" cy="1273357"/>
            <a:chOff x="4195355" y="1700808"/>
            <a:chExt cx="1308575" cy="1301604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5355" y="1700808"/>
              <a:ext cx="1308575" cy="1301604"/>
              <a:chOff x="1797666" y="1796016"/>
              <a:chExt cx="1308575" cy="1301604"/>
            </a:xfrm>
          </p:grpSpPr>
          <p:sp>
            <p:nvSpPr>
              <p:cNvPr id="36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E5007F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4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rgbClr val="E5007F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4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4724676" y="2153589"/>
              <a:ext cx="249921" cy="3775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2</a:t>
              </a:r>
              <a:endParaRPr lang="zh-CN" altLang="en-US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39099" y="978453"/>
            <a:ext cx="1605744" cy="1273357"/>
            <a:chOff x="6593044" y="1700808"/>
            <a:chExt cx="1308575" cy="1301604"/>
          </a:xfrm>
        </p:grpSpPr>
        <p:grpSp>
          <p:nvGrpSpPr>
            <p:cNvPr id="39" name="组合 38"/>
            <p:cNvGrpSpPr/>
            <p:nvPr/>
          </p:nvGrpSpPr>
          <p:grpSpPr>
            <a:xfrm>
              <a:off x="6593044" y="1700808"/>
              <a:ext cx="1308575" cy="1301604"/>
              <a:chOff x="1797666" y="1796016"/>
              <a:chExt cx="1308575" cy="1301604"/>
            </a:xfrm>
          </p:grpSpPr>
          <p:sp>
            <p:nvSpPr>
              <p:cNvPr id="41" name="Oval 15"/>
              <p:cNvSpPr>
                <a:spLocks noChangeArrowheads="1"/>
              </p:cNvSpPr>
              <p:nvPr/>
            </p:nvSpPr>
            <p:spPr bwMode="auto">
              <a:xfrm>
                <a:off x="1797666" y="1796016"/>
                <a:ext cx="1308575" cy="130160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26BAD9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4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15"/>
              <p:cNvSpPr>
                <a:spLocks noChangeArrowheads="1"/>
              </p:cNvSpPr>
              <p:nvPr/>
            </p:nvSpPr>
            <p:spPr bwMode="auto">
              <a:xfrm>
                <a:off x="1874561" y="1872501"/>
                <a:ext cx="1154786" cy="1148634"/>
              </a:xfrm>
              <a:prstGeom prst="ellipse">
                <a:avLst/>
              </a:prstGeom>
              <a:solidFill>
                <a:srgbClr val="26BAD9"/>
              </a:solidFill>
              <a:ln w="12700" cap="flat" cmpd="sng" algn="ctr">
                <a:solidFill>
                  <a:schemeClr val="bg1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129" tIns="45565" rIns="91129" bIns="45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ko-KR" sz="14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7109382" y="2166944"/>
              <a:ext cx="275900" cy="4719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116366" y="141510"/>
            <a:ext cx="3723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Yêu</a:t>
            </a: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6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cầu</a:t>
            </a: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6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cần</a:t>
            </a: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6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đạt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269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50"/>
                            </p:stCondLst>
                            <p:childTnLst>
                              <p:par>
                                <p:cTn id="1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88" y="2989411"/>
            <a:ext cx="3870640" cy="20602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856" y="3516003"/>
            <a:ext cx="1158144" cy="16274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535498"/>
            <a:ext cx="2733534" cy="1449275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6DA949B9-1864-4241-8946-7DEF4D9912BC}"/>
              </a:ext>
            </a:extLst>
          </p:cNvPr>
          <p:cNvSpPr/>
          <p:nvPr/>
        </p:nvSpPr>
        <p:spPr>
          <a:xfrm>
            <a:off x="4031939" y="954646"/>
            <a:ext cx="1080120" cy="10801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02</a:t>
            </a:r>
            <a:endParaRPr lang="zh-CN" altLang="en-US" sz="4400" dirty="0"/>
          </a:p>
        </p:txBody>
      </p:sp>
      <p:sp>
        <p:nvSpPr>
          <p:cNvPr id="9" name="标题 5">
            <a:extLst>
              <a:ext uri="{FF2B5EF4-FFF2-40B4-BE49-F238E27FC236}">
                <a16:creationId xmlns:a16="http://schemas.microsoft.com/office/drawing/2014/main" id="{086C30C0-DA04-4CF6-BEA5-9552D7CF0A1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789671" y="2241514"/>
            <a:ext cx="3564656" cy="747897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Luyện</a:t>
            </a: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54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đọc</a:t>
            </a:r>
            <a:endParaRPr lang="en-US" altLang="zh-CN" sz="5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0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动态儿童成长教育PPT模板"/>
  <p:tag name="INKNOELEADERBOARD" val="120493836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CD94C"/>
      </a:accent1>
      <a:accent2>
        <a:srgbClr val="FF4C60"/>
      </a:accent2>
      <a:accent3>
        <a:srgbClr val="FFDD43"/>
      </a:accent3>
      <a:accent4>
        <a:srgbClr val="FF4C60"/>
      </a:accent4>
      <a:accent5>
        <a:srgbClr val="4CB6BD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</TotalTime>
  <Words>2601</Words>
  <Application>Microsoft Office PowerPoint</Application>
  <PresentationFormat>On-screen Show (16:9)</PresentationFormat>
  <Paragraphs>229</Paragraphs>
  <Slides>49</Slides>
  <Notes>24</Notes>
  <HiddenSlides>2</HiddenSlides>
  <MMClips>9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2" baseType="lpstr">
      <vt:lpstr>맑은 고딕</vt:lpstr>
      <vt:lpstr>微软雅黑</vt:lpstr>
      <vt:lpstr>宋体</vt:lpstr>
      <vt:lpstr>Arial</vt:lpstr>
      <vt:lpstr>Calibri</vt:lpstr>
      <vt:lpstr>Calibri Light</vt:lpstr>
      <vt:lpstr>等线</vt:lpstr>
      <vt:lpstr>等线 Light</vt:lpstr>
      <vt:lpstr>Fredoka One</vt:lpstr>
      <vt:lpstr>Times New Roman</vt:lpstr>
      <vt:lpstr>字魂59号-创粗黑</vt:lpstr>
      <vt:lpstr>方正静蕾简体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动态儿童成长教育PPT模板</dc:title>
  <dc:creator>User</dc:creator>
  <cp:lastModifiedBy>Admin</cp:lastModifiedBy>
  <cp:revision>72</cp:revision>
  <dcterms:created xsi:type="dcterms:W3CDTF">2017-03-04T06:55:50Z</dcterms:created>
  <dcterms:modified xsi:type="dcterms:W3CDTF">2021-12-13T02:42:00Z</dcterms:modified>
</cp:coreProperties>
</file>