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handoutMasterIdLst>
    <p:handoutMasterId r:id="rId49"/>
  </p:handoutMasterIdLst>
  <p:sldIdLst>
    <p:sldId id="256" r:id="rId2"/>
    <p:sldId id="310" r:id="rId3"/>
    <p:sldId id="283" r:id="rId4"/>
    <p:sldId id="257" r:id="rId5"/>
    <p:sldId id="261" r:id="rId6"/>
    <p:sldId id="286" r:id="rId7"/>
    <p:sldId id="284" r:id="rId8"/>
    <p:sldId id="312" r:id="rId9"/>
    <p:sldId id="396" r:id="rId10"/>
    <p:sldId id="316" r:id="rId11"/>
    <p:sldId id="269" r:id="rId12"/>
    <p:sldId id="259" r:id="rId13"/>
    <p:sldId id="317" r:id="rId14"/>
    <p:sldId id="318" r:id="rId15"/>
    <p:sldId id="319" r:id="rId16"/>
    <p:sldId id="279" r:id="rId17"/>
    <p:sldId id="322" r:id="rId18"/>
    <p:sldId id="320" r:id="rId19"/>
    <p:sldId id="325" r:id="rId20"/>
    <p:sldId id="326" r:id="rId21"/>
    <p:sldId id="323" r:id="rId22"/>
    <p:sldId id="327" r:id="rId23"/>
    <p:sldId id="324" r:id="rId24"/>
    <p:sldId id="321" r:id="rId25"/>
    <p:sldId id="341" r:id="rId26"/>
    <p:sldId id="333" r:id="rId27"/>
    <p:sldId id="334" r:id="rId28"/>
    <p:sldId id="335" r:id="rId29"/>
    <p:sldId id="340" r:id="rId30"/>
    <p:sldId id="258" r:id="rId31"/>
    <p:sldId id="337" r:id="rId32"/>
    <p:sldId id="338" r:id="rId33"/>
    <p:sldId id="262" r:id="rId34"/>
    <p:sldId id="342" r:id="rId35"/>
    <p:sldId id="263" r:id="rId36"/>
    <p:sldId id="343" r:id="rId37"/>
    <p:sldId id="344" r:id="rId38"/>
    <p:sldId id="374" r:id="rId39"/>
    <p:sldId id="375" r:id="rId40"/>
    <p:sldId id="377" r:id="rId41"/>
    <p:sldId id="278" r:id="rId42"/>
    <p:sldId id="379" r:id="rId43"/>
    <p:sldId id="391" r:id="rId44"/>
    <p:sldId id="260" r:id="rId45"/>
    <p:sldId id="397" r:id="rId46"/>
    <p:sldId id="398"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3C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5" autoAdjust="0"/>
    <p:restoredTop sz="94660"/>
  </p:normalViewPr>
  <p:slideViewPr>
    <p:cSldViewPr snapToGrid="0">
      <p:cViewPr varScale="1">
        <p:scale>
          <a:sx n="115" d="100"/>
          <a:sy n="115" d="100"/>
        </p:scale>
        <p:origin x="144" y="114"/>
      </p:cViewPr>
      <p:guideLst/>
    </p:cSldViewPr>
  </p:slideViewPr>
  <p:notesTextViewPr>
    <p:cViewPr>
      <p:scale>
        <a:sx n="1" d="1"/>
        <a:sy n="1" d="1"/>
      </p:scale>
      <p:origin x="0" y="0"/>
    </p:cViewPr>
  </p:notesTextViewPr>
  <p:notesViewPr>
    <p:cSldViewPr snapToGrid="0">
      <p:cViewPr varScale="1">
        <p:scale>
          <a:sx n="65" d="100"/>
          <a:sy n="65" d="100"/>
        </p:scale>
        <p:origin x="2784"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DDEAAE-DE55-45A3-A4F7-3874E0140D37}"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lang="en-US"/>
        </a:p>
      </dgm:t>
    </dgm:pt>
    <dgm:pt modelId="{E4D23657-D1E8-4B22-974B-8DC90813F51B}">
      <dgm:prSet phldrT="[Text]"/>
      <dgm:spPr/>
      <dgm:t>
        <a:bodyPr/>
        <a:lstStyle/>
        <a:p>
          <a:r>
            <a:rPr lang="en-US" dirty="0">
              <a:latin typeface="Times New Roman" panose="02020603050405020304" pitchFamily="18" charset="0"/>
              <a:cs typeface="Times New Roman" panose="02020603050405020304" pitchFamily="18" charset="0"/>
            </a:rPr>
            <a:t>Bok Pa</a:t>
          </a:r>
        </a:p>
      </dgm:t>
    </dgm:pt>
    <dgm:pt modelId="{89EF0911-2234-42D0-AEF3-7FADAFD12999}" type="parTrans" cxnId="{99F95D8E-A851-4953-A3C5-9BF7753ED9FA}">
      <dgm:prSet/>
      <dgm:spPr/>
      <dgm:t>
        <a:bodyPr/>
        <a:lstStyle/>
        <a:p>
          <a:endParaRPr lang="en-US"/>
        </a:p>
      </dgm:t>
    </dgm:pt>
    <dgm:pt modelId="{529487B0-19AA-4AAC-8F83-CF2C113EB84D}" type="sibTrans" cxnId="{99F95D8E-A851-4953-A3C5-9BF7753ED9FA}">
      <dgm:prSet/>
      <dgm:spPr/>
      <dgm:t>
        <a:bodyPr/>
        <a:lstStyle/>
        <a:p>
          <a:endParaRPr lang="en-US"/>
        </a:p>
      </dgm:t>
    </dgm:pt>
    <dgm:pt modelId="{EF034794-D109-40B6-8FA2-8971C3123AB6}">
      <dgm:prSet phldrT="[Text]"/>
      <dgm:spPr/>
      <dgm:t>
        <a:bodyPr/>
        <a:lstStyle/>
        <a:p>
          <a:r>
            <a:rPr lang="en-US" dirty="0" err="1">
              <a:latin typeface="Times New Roman" panose="02020603050405020304" pitchFamily="18" charset="0"/>
              <a:cs typeface="Times New Roman" panose="02020603050405020304" pitchFamily="18" charset="0"/>
            </a:rPr>
            <a:t>Lũ</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làng</a:t>
          </a:r>
          <a:endParaRPr lang="en-US" dirty="0">
            <a:latin typeface="Times New Roman" panose="02020603050405020304" pitchFamily="18" charset="0"/>
            <a:cs typeface="Times New Roman" panose="02020603050405020304" pitchFamily="18" charset="0"/>
          </a:endParaRPr>
        </a:p>
      </dgm:t>
    </dgm:pt>
    <dgm:pt modelId="{64D09C75-3D44-4CEF-9459-5C91DB44A9EA}" type="parTrans" cxnId="{80FF73C0-9BCD-436E-A85B-D6D7D322462C}">
      <dgm:prSet/>
      <dgm:spPr/>
      <dgm:t>
        <a:bodyPr/>
        <a:lstStyle/>
        <a:p>
          <a:endParaRPr lang="en-US"/>
        </a:p>
      </dgm:t>
    </dgm:pt>
    <dgm:pt modelId="{CDDFC891-FC62-4131-A642-2D94388BCCE2}" type="sibTrans" cxnId="{80FF73C0-9BCD-436E-A85B-D6D7D322462C}">
      <dgm:prSet/>
      <dgm:spPr/>
      <dgm:t>
        <a:bodyPr/>
        <a:lstStyle/>
        <a:p>
          <a:endParaRPr lang="en-US"/>
        </a:p>
      </dgm:t>
    </dgm:pt>
    <dgm:pt modelId="{15E11DBD-E9B5-4BCF-A56C-7AAE26CE30DC}">
      <dgm:prSet phldrT="[Text]"/>
      <dgm:spPr/>
      <dgm:t>
        <a:bodyPr/>
        <a:lstStyle/>
        <a:p>
          <a:r>
            <a:rPr lang="en-US" dirty="0" err="1">
              <a:latin typeface="Times New Roman" panose="02020603050405020304" pitchFamily="18" charset="0"/>
              <a:cs typeface="Times New Roman" panose="02020603050405020304" pitchFamily="18" charset="0"/>
            </a:rPr>
            <a:t>Kông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Hoa</a:t>
          </a:r>
          <a:endParaRPr lang="en-US" dirty="0">
            <a:latin typeface="Times New Roman" panose="02020603050405020304" pitchFamily="18" charset="0"/>
            <a:cs typeface="Times New Roman" panose="02020603050405020304" pitchFamily="18" charset="0"/>
          </a:endParaRPr>
        </a:p>
      </dgm:t>
    </dgm:pt>
    <dgm:pt modelId="{B7B43D5B-12E9-44B1-B818-4B50F6AD3C0A}" type="parTrans" cxnId="{5E0737F0-6DE4-4885-BC59-82E10D617E50}">
      <dgm:prSet/>
      <dgm:spPr/>
      <dgm:t>
        <a:bodyPr/>
        <a:lstStyle/>
        <a:p>
          <a:endParaRPr lang="en-US"/>
        </a:p>
      </dgm:t>
    </dgm:pt>
    <dgm:pt modelId="{329BDEDB-415B-4AB3-B964-E819D0C56DBB}" type="sibTrans" cxnId="{5E0737F0-6DE4-4885-BC59-82E10D617E50}">
      <dgm:prSet/>
      <dgm:spPr/>
      <dgm:t>
        <a:bodyPr/>
        <a:lstStyle/>
        <a:p>
          <a:endParaRPr lang="en-US"/>
        </a:p>
      </dgm:t>
    </dgm:pt>
    <dgm:pt modelId="{778AA374-0E17-4AEA-8EB6-0C342D57D8D8}">
      <dgm:prSet phldrT="[Text]"/>
      <dgm:spPr/>
      <dgm:t>
        <a:bodyPr/>
        <a:lstStyle/>
        <a:p>
          <a:r>
            <a:rPr lang="en-US" dirty="0">
              <a:latin typeface="Times New Roman" panose="02020603050405020304" pitchFamily="18" charset="0"/>
              <a:cs typeface="Times New Roman" panose="02020603050405020304" pitchFamily="18" charset="0"/>
            </a:rPr>
            <a:t>Bok </a:t>
          </a:r>
          <a:r>
            <a:rPr lang="en-US" dirty="0" err="1">
              <a:latin typeface="Times New Roman" panose="02020603050405020304" pitchFamily="18" charset="0"/>
              <a:cs typeface="Times New Roman" panose="02020603050405020304" pitchFamily="18" charset="0"/>
            </a:rPr>
            <a:t>Hồ</a:t>
          </a:r>
          <a:endParaRPr lang="en-US" dirty="0">
            <a:latin typeface="Times New Roman" panose="02020603050405020304" pitchFamily="18" charset="0"/>
            <a:cs typeface="Times New Roman" panose="02020603050405020304" pitchFamily="18" charset="0"/>
          </a:endParaRPr>
        </a:p>
      </dgm:t>
    </dgm:pt>
    <dgm:pt modelId="{5E28F01D-9664-415C-A0CD-EBFDAB29426C}" type="parTrans" cxnId="{6F55886F-2AC8-4F4F-B328-821CB3A2117B}">
      <dgm:prSet/>
      <dgm:spPr/>
      <dgm:t>
        <a:bodyPr/>
        <a:lstStyle/>
        <a:p>
          <a:endParaRPr lang="en-US"/>
        </a:p>
      </dgm:t>
    </dgm:pt>
    <dgm:pt modelId="{1A604594-E883-4DA9-8A2A-16DFACE8640A}" type="sibTrans" cxnId="{6F55886F-2AC8-4F4F-B328-821CB3A2117B}">
      <dgm:prSet/>
      <dgm:spPr/>
      <dgm:t>
        <a:bodyPr/>
        <a:lstStyle/>
        <a:p>
          <a:endParaRPr lang="en-US"/>
        </a:p>
      </dgm:t>
    </dgm:pt>
    <dgm:pt modelId="{05F1A7D0-6E45-49DA-80B3-7FF4B8783E58}">
      <dgm:prSet phldrT="[Text]"/>
      <dgm:spPr/>
      <dgm:t>
        <a:bodyPr/>
        <a:lstStyle/>
        <a:p>
          <a:r>
            <a:rPr lang="en-US" dirty="0" err="1">
              <a:latin typeface="Times New Roman" panose="02020603050405020304" pitchFamily="18" charset="0"/>
              <a:cs typeface="Times New Roman" panose="02020603050405020304" pitchFamily="18" charset="0"/>
            </a:rPr>
            <a:t>Huân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chương</a:t>
          </a:r>
          <a:endParaRPr lang="en-US" dirty="0">
            <a:latin typeface="Times New Roman" panose="02020603050405020304" pitchFamily="18" charset="0"/>
            <a:cs typeface="Times New Roman" panose="02020603050405020304" pitchFamily="18" charset="0"/>
          </a:endParaRPr>
        </a:p>
      </dgm:t>
    </dgm:pt>
    <dgm:pt modelId="{3ECE110E-B07E-4F19-B2DF-3E42E99B2E8D}" type="parTrans" cxnId="{33A927E1-3C94-4A92-8DB3-42886008240C}">
      <dgm:prSet/>
      <dgm:spPr/>
      <dgm:t>
        <a:bodyPr/>
        <a:lstStyle/>
        <a:p>
          <a:endParaRPr lang="en-US"/>
        </a:p>
      </dgm:t>
    </dgm:pt>
    <dgm:pt modelId="{47B1D0F3-117D-4CE7-9037-3F5A4995054A}" type="sibTrans" cxnId="{33A927E1-3C94-4A92-8DB3-42886008240C}">
      <dgm:prSet/>
      <dgm:spPr/>
      <dgm:t>
        <a:bodyPr/>
        <a:lstStyle/>
        <a:p>
          <a:endParaRPr lang="en-US"/>
        </a:p>
      </dgm:t>
    </dgm:pt>
    <dgm:pt modelId="{EB3CB291-E23A-4667-A32E-A640A76557A1}" type="pres">
      <dgm:prSet presAssocID="{41DDEAAE-DE55-45A3-A4F7-3874E0140D37}" presName="rootnode" presStyleCnt="0">
        <dgm:presLayoutVars>
          <dgm:chMax/>
          <dgm:chPref/>
          <dgm:dir/>
          <dgm:animLvl val="lvl"/>
        </dgm:presLayoutVars>
      </dgm:prSet>
      <dgm:spPr/>
      <dgm:t>
        <a:bodyPr/>
        <a:lstStyle/>
        <a:p>
          <a:endParaRPr lang="en-US"/>
        </a:p>
      </dgm:t>
    </dgm:pt>
    <dgm:pt modelId="{01035298-0CF7-4145-8EE2-24DBFEAF33BB}" type="pres">
      <dgm:prSet presAssocID="{E4D23657-D1E8-4B22-974B-8DC90813F51B}" presName="composite" presStyleCnt="0"/>
      <dgm:spPr/>
    </dgm:pt>
    <dgm:pt modelId="{21E1F518-1190-4883-914B-1FB66E6D3A63}" type="pres">
      <dgm:prSet presAssocID="{E4D23657-D1E8-4B22-974B-8DC90813F51B}" presName="LShape" presStyleLbl="alignNode1" presStyleIdx="0" presStyleCnt="9"/>
      <dgm:spPr/>
    </dgm:pt>
    <dgm:pt modelId="{80B372F1-8EF3-4532-ACC6-E65E1D63ACA2}" type="pres">
      <dgm:prSet presAssocID="{E4D23657-D1E8-4B22-974B-8DC90813F51B}" presName="ParentText" presStyleLbl="revTx" presStyleIdx="0" presStyleCnt="5" custScaleY="57567" custLinFactNeighborX="-10605" custLinFactNeighborY="-92162">
        <dgm:presLayoutVars>
          <dgm:chMax val="0"/>
          <dgm:chPref val="0"/>
          <dgm:bulletEnabled val="1"/>
        </dgm:presLayoutVars>
      </dgm:prSet>
      <dgm:spPr/>
      <dgm:t>
        <a:bodyPr/>
        <a:lstStyle/>
        <a:p>
          <a:endParaRPr lang="en-US"/>
        </a:p>
      </dgm:t>
    </dgm:pt>
    <dgm:pt modelId="{B746139E-4627-4CCC-9299-5653D77ED24D}" type="pres">
      <dgm:prSet presAssocID="{E4D23657-D1E8-4B22-974B-8DC90813F51B}" presName="Triangle" presStyleLbl="alignNode1" presStyleIdx="1" presStyleCnt="9" custLinFactNeighborX="-3288" custLinFactNeighborY="65768"/>
      <dgm:spPr/>
    </dgm:pt>
    <dgm:pt modelId="{780BC64D-2F67-498A-99F6-7EB28080D705}" type="pres">
      <dgm:prSet presAssocID="{529487B0-19AA-4AAC-8F83-CF2C113EB84D}" presName="sibTrans" presStyleCnt="0"/>
      <dgm:spPr/>
    </dgm:pt>
    <dgm:pt modelId="{68E230FA-2656-4C78-B827-58AFD214F445}" type="pres">
      <dgm:prSet presAssocID="{529487B0-19AA-4AAC-8F83-CF2C113EB84D}" presName="space" presStyleCnt="0"/>
      <dgm:spPr/>
    </dgm:pt>
    <dgm:pt modelId="{B07824BD-C1CB-4098-8E38-D3E1F721DF31}" type="pres">
      <dgm:prSet presAssocID="{EF034794-D109-40B6-8FA2-8971C3123AB6}" presName="composite" presStyleCnt="0"/>
      <dgm:spPr/>
    </dgm:pt>
    <dgm:pt modelId="{85769F8C-5820-4CB5-B01D-69A648973D8F}" type="pres">
      <dgm:prSet presAssocID="{EF034794-D109-40B6-8FA2-8971C3123AB6}" presName="LShape" presStyleLbl="alignNode1" presStyleIdx="2" presStyleCnt="9" custScaleX="121924" custLinFactNeighborX="-12643" custLinFactNeighborY="3852"/>
      <dgm:spPr/>
    </dgm:pt>
    <dgm:pt modelId="{18F7A15A-3ED1-4A32-B700-36B8D6BBE441}" type="pres">
      <dgm:prSet presAssocID="{EF034794-D109-40B6-8FA2-8971C3123AB6}" presName="ParentText" presStyleLbl="revTx" presStyleIdx="1" presStyleCnt="5" custScaleX="153712" custLinFactNeighborX="-3419" custLinFactNeighborY="-2925">
        <dgm:presLayoutVars>
          <dgm:chMax val="0"/>
          <dgm:chPref val="0"/>
          <dgm:bulletEnabled val="1"/>
        </dgm:presLayoutVars>
      </dgm:prSet>
      <dgm:spPr/>
      <dgm:t>
        <a:bodyPr/>
        <a:lstStyle/>
        <a:p>
          <a:endParaRPr lang="en-US"/>
        </a:p>
      </dgm:t>
    </dgm:pt>
    <dgm:pt modelId="{F6F2BEFC-1674-4E8D-98FF-DE4432BB887C}" type="pres">
      <dgm:prSet presAssocID="{EF034794-D109-40B6-8FA2-8971C3123AB6}" presName="Triangle" presStyleLbl="alignNode1" presStyleIdx="3" presStyleCnt="9" custLinFactNeighborX="-36239" custLinFactNeighborY="59845"/>
      <dgm:spPr/>
    </dgm:pt>
    <dgm:pt modelId="{E26373E0-D095-405B-9F4A-CC7FBB5BEBD2}" type="pres">
      <dgm:prSet presAssocID="{CDDFC891-FC62-4131-A642-2D94388BCCE2}" presName="sibTrans" presStyleCnt="0"/>
      <dgm:spPr/>
    </dgm:pt>
    <dgm:pt modelId="{8B10941C-73F0-477C-9F3D-EB0A4525ACBE}" type="pres">
      <dgm:prSet presAssocID="{CDDFC891-FC62-4131-A642-2D94388BCCE2}" presName="space" presStyleCnt="0"/>
      <dgm:spPr/>
    </dgm:pt>
    <dgm:pt modelId="{DF2F85E9-6BAE-40EA-8F18-DAFCA3EFFB69}" type="pres">
      <dgm:prSet presAssocID="{15E11DBD-E9B5-4BCF-A56C-7AAE26CE30DC}" presName="composite" presStyleCnt="0"/>
      <dgm:spPr/>
    </dgm:pt>
    <dgm:pt modelId="{A5E67CF4-39ED-4CC8-A27F-E45EA5D3AC44}" type="pres">
      <dgm:prSet presAssocID="{15E11DBD-E9B5-4BCF-A56C-7AAE26CE30DC}" presName="LShape" presStyleLbl="alignNode1" presStyleIdx="4" presStyleCnt="9" custScaleX="117599" custLinFactNeighborX="-9160" custLinFactNeighborY="3852"/>
      <dgm:spPr/>
    </dgm:pt>
    <dgm:pt modelId="{F0124EB5-2136-46F3-B2F4-41A5196C24A0}" type="pres">
      <dgm:prSet presAssocID="{15E11DBD-E9B5-4BCF-A56C-7AAE26CE30DC}" presName="ParentText" presStyleLbl="revTx" presStyleIdx="2" presStyleCnt="5" custScaleX="160027" custScaleY="58449" custLinFactNeighborX="-8281" custLinFactNeighborY="-77457">
        <dgm:presLayoutVars>
          <dgm:chMax val="0"/>
          <dgm:chPref val="0"/>
          <dgm:bulletEnabled val="1"/>
        </dgm:presLayoutVars>
      </dgm:prSet>
      <dgm:spPr/>
      <dgm:t>
        <a:bodyPr/>
        <a:lstStyle/>
        <a:p>
          <a:endParaRPr lang="en-US"/>
        </a:p>
      </dgm:t>
    </dgm:pt>
    <dgm:pt modelId="{D5E82CFA-3F05-41CB-A66C-3A904CCE06CE}" type="pres">
      <dgm:prSet presAssocID="{15E11DBD-E9B5-4BCF-A56C-7AAE26CE30DC}" presName="Triangle" presStyleLbl="alignNode1" presStyleIdx="5" presStyleCnt="9" custLinFactNeighborX="-13589" custLinFactNeighborY="67948"/>
      <dgm:spPr/>
    </dgm:pt>
    <dgm:pt modelId="{F5574CB1-AC1C-4773-A4A7-C4CE14EF6374}" type="pres">
      <dgm:prSet presAssocID="{329BDEDB-415B-4AB3-B964-E819D0C56DBB}" presName="sibTrans" presStyleCnt="0"/>
      <dgm:spPr/>
    </dgm:pt>
    <dgm:pt modelId="{14FCF07D-F999-4928-B62C-1135C3080FD1}" type="pres">
      <dgm:prSet presAssocID="{329BDEDB-415B-4AB3-B964-E819D0C56DBB}" presName="space" presStyleCnt="0"/>
      <dgm:spPr/>
    </dgm:pt>
    <dgm:pt modelId="{2489F161-D1CF-4A3D-8E95-6382395DC25B}" type="pres">
      <dgm:prSet presAssocID="{778AA374-0E17-4AEA-8EB6-0C342D57D8D8}" presName="composite" presStyleCnt="0"/>
      <dgm:spPr/>
    </dgm:pt>
    <dgm:pt modelId="{06EAFCDC-2041-4C37-BE64-7627BAA16382}" type="pres">
      <dgm:prSet presAssocID="{778AA374-0E17-4AEA-8EB6-0C342D57D8D8}" presName="LShape" presStyleLbl="alignNode1" presStyleIdx="6" presStyleCnt="9" custScaleX="142472" custLinFactNeighborX="7580" custLinFactNeighborY="0"/>
      <dgm:spPr/>
    </dgm:pt>
    <dgm:pt modelId="{AFC6068B-131B-444D-AF53-A5A2A6DC9AE7}" type="pres">
      <dgm:prSet presAssocID="{778AA374-0E17-4AEA-8EB6-0C342D57D8D8}" presName="ParentText" presStyleLbl="revTx" presStyleIdx="3" presStyleCnt="5" custScaleX="132304" custLinFactNeighborX="7692" custLinFactNeighborY="-3922">
        <dgm:presLayoutVars>
          <dgm:chMax val="0"/>
          <dgm:chPref val="0"/>
          <dgm:bulletEnabled val="1"/>
        </dgm:presLayoutVars>
      </dgm:prSet>
      <dgm:spPr/>
      <dgm:t>
        <a:bodyPr/>
        <a:lstStyle/>
        <a:p>
          <a:endParaRPr lang="en-US"/>
        </a:p>
      </dgm:t>
    </dgm:pt>
    <dgm:pt modelId="{F62C0D9F-BF11-4D63-A28B-80FA21343A28}" type="pres">
      <dgm:prSet presAssocID="{778AA374-0E17-4AEA-8EB6-0C342D57D8D8}" presName="Triangle" presStyleLbl="alignNode1" presStyleIdx="7" presStyleCnt="9" custLinFactX="3034" custLinFactNeighborX="100000" custLinFactNeighborY="46187"/>
      <dgm:spPr/>
    </dgm:pt>
    <dgm:pt modelId="{F5EC4F6A-2B4F-420C-9BEA-A14EFB832731}" type="pres">
      <dgm:prSet presAssocID="{1A604594-E883-4DA9-8A2A-16DFACE8640A}" presName="sibTrans" presStyleCnt="0"/>
      <dgm:spPr/>
    </dgm:pt>
    <dgm:pt modelId="{41DC2B0B-BD37-48C1-BB85-7F75AC60BB5F}" type="pres">
      <dgm:prSet presAssocID="{1A604594-E883-4DA9-8A2A-16DFACE8640A}" presName="space" presStyleCnt="0"/>
      <dgm:spPr/>
    </dgm:pt>
    <dgm:pt modelId="{D2C6C114-9E17-4E64-9FCF-9C4365FE25B7}" type="pres">
      <dgm:prSet presAssocID="{05F1A7D0-6E45-49DA-80B3-7FF4B8783E58}" presName="composite" presStyleCnt="0"/>
      <dgm:spPr/>
    </dgm:pt>
    <dgm:pt modelId="{BA06DEFD-3E20-41CA-8CC7-585BE7A02A00}" type="pres">
      <dgm:prSet presAssocID="{05F1A7D0-6E45-49DA-80B3-7FF4B8783E58}" presName="LShape" presStyleLbl="alignNode1" presStyleIdx="8" presStyleCnt="9"/>
      <dgm:spPr/>
    </dgm:pt>
    <dgm:pt modelId="{D81336A4-814F-45EF-B582-2466B0D2E2A7}" type="pres">
      <dgm:prSet presAssocID="{05F1A7D0-6E45-49DA-80B3-7FF4B8783E58}" presName="ParentText" presStyleLbl="revTx" presStyleIdx="4" presStyleCnt="5" custScaleX="191167" custLinFactNeighborX="15851" custLinFactNeighborY="-54515">
        <dgm:presLayoutVars>
          <dgm:chMax val="0"/>
          <dgm:chPref val="0"/>
          <dgm:bulletEnabled val="1"/>
        </dgm:presLayoutVars>
      </dgm:prSet>
      <dgm:spPr/>
      <dgm:t>
        <a:bodyPr/>
        <a:lstStyle/>
        <a:p>
          <a:endParaRPr lang="en-US"/>
        </a:p>
      </dgm:t>
    </dgm:pt>
  </dgm:ptLst>
  <dgm:cxnLst>
    <dgm:cxn modelId="{80FF73C0-9BCD-436E-A85B-D6D7D322462C}" srcId="{41DDEAAE-DE55-45A3-A4F7-3874E0140D37}" destId="{EF034794-D109-40B6-8FA2-8971C3123AB6}" srcOrd="1" destOrd="0" parTransId="{64D09C75-3D44-4CEF-9459-5C91DB44A9EA}" sibTransId="{CDDFC891-FC62-4131-A642-2D94388BCCE2}"/>
    <dgm:cxn modelId="{144D3C17-9BB9-4853-A637-BAE8CE37705E}" type="presOf" srcId="{EF034794-D109-40B6-8FA2-8971C3123AB6}" destId="{18F7A15A-3ED1-4A32-B700-36B8D6BBE441}" srcOrd="0" destOrd="0" presId="urn:microsoft.com/office/officeart/2009/3/layout/StepUpProcess"/>
    <dgm:cxn modelId="{5E0737F0-6DE4-4885-BC59-82E10D617E50}" srcId="{41DDEAAE-DE55-45A3-A4F7-3874E0140D37}" destId="{15E11DBD-E9B5-4BCF-A56C-7AAE26CE30DC}" srcOrd="2" destOrd="0" parTransId="{B7B43D5B-12E9-44B1-B818-4B50F6AD3C0A}" sibTransId="{329BDEDB-415B-4AB3-B964-E819D0C56DBB}"/>
    <dgm:cxn modelId="{2607AFFA-E9F8-4160-9AE4-19F4DB2B71C9}" type="presOf" srcId="{41DDEAAE-DE55-45A3-A4F7-3874E0140D37}" destId="{EB3CB291-E23A-4667-A32E-A640A76557A1}" srcOrd="0" destOrd="0" presId="urn:microsoft.com/office/officeart/2009/3/layout/StepUpProcess"/>
    <dgm:cxn modelId="{686E8776-31B9-4547-B165-83B2470E83E1}" type="presOf" srcId="{778AA374-0E17-4AEA-8EB6-0C342D57D8D8}" destId="{AFC6068B-131B-444D-AF53-A5A2A6DC9AE7}" srcOrd="0" destOrd="0" presId="urn:microsoft.com/office/officeart/2009/3/layout/StepUpProcess"/>
    <dgm:cxn modelId="{6F55886F-2AC8-4F4F-B328-821CB3A2117B}" srcId="{41DDEAAE-DE55-45A3-A4F7-3874E0140D37}" destId="{778AA374-0E17-4AEA-8EB6-0C342D57D8D8}" srcOrd="3" destOrd="0" parTransId="{5E28F01D-9664-415C-A0CD-EBFDAB29426C}" sibTransId="{1A604594-E883-4DA9-8A2A-16DFACE8640A}"/>
    <dgm:cxn modelId="{33A927E1-3C94-4A92-8DB3-42886008240C}" srcId="{41DDEAAE-DE55-45A3-A4F7-3874E0140D37}" destId="{05F1A7D0-6E45-49DA-80B3-7FF4B8783E58}" srcOrd="4" destOrd="0" parTransId="{3ECE110E-B07E-4F19-B2DF-3E42E99B2E8D}" sibTransId="{47B1D0F3-117D-4CE7-9037-3F5A4995054A}"/>
    <dgm:cxn modelId="{99F95D8E-A851-4953-A3C5-9BF7753ED9FA}" srcId="{41DDEAAE-DE55-45A3-A4F7-3874E0140D37}" destId="{E4D23657-D1E8-4B22-974B-8DC90813F51B}" srcOrd="0" destOrd="0" parTransId="{89EF0911-2234-42D0-AEF3-7FADAFD12999}" sibTransId="{529487B0-19AA-4AAC-8F83-CF2C113EB84D}"/>
    <dgm:cxn modelId="{6178317C-4B4F-4FC5-8AC2-7ABBDA27CE1F}" type="presOf" srcId="{05F1A7D0-6E45-49DA-80B3-7FF4B8783E58}" destId="{D81336A4-814F-45EF-B582-2466B0D2E2A7}" srcOrd="0" destOrd="0" presId="urn:microsoft.com/office/officeart/2009/3/layout/StepUpProcess"/>
    <dgm:cxn modelId="{A98402AF-AFAB-470F-9C97-EF1C509D8499}" type="presOf" srcId="{15E11DBD-E9B5-4BCF-A56C-7AAE26CE30DC}" destId="{F0124EB5-2136-46F3-B2F4-41A5196C24A0}" srcOrd="0" destOrd="0" presId="urn:microsoft.com/office/officeart/2009/3/layout/StepUpProcess"/>
    <dgm:cxn modelId="{B9285067-C906-4FDE-AAAC-9EE99F7669E3}" type="presOf" srcId="{E4D23657-D1E8-4B22-974B-8DC90813F51B}" destId="{80B372F1-8EF3-4532-ACC6-E65E1D63ACA2}" srcOrd="0" destOrd="0" presId="urn:microsoft.com/office/officeart/2009/3/layout/StepUpProcess"/>
    <dgm:cxn modelId="{D3BFF791-8D8E-4FBF-9F59-1FB887121875}" type="presParOf" srcId="{EB3CB291-E23A-4667-A32E-A640A76557A1}" destId="{01035298-0CF7-4145-8EE2-24DBFEAF33BB}" srcOrd="0" destOrd="0" presId="urn:microsoft.com/office/officeart/2009/3/layout/StepUpProcess"/>
    <dgm:cxn modelId="{AFA2BCAD-2F0B-4C3E-86A6-55A260AD16B0}" type="presParOf" srcId="{01035298-0CF7-4145-8EE2-24DBFEAF33BB}" destId="{21E1F518-1190-4883-914B-1FB66E6D3A63}" srcOrd="0" destOrd="0" presId="urn:microsoft.com/office/officeart/2009/3/layout/StepUpProcess"/>
    <dgm:cxn modelId="{AF2B8620-9DC0-4A87-9014-D45C2D1F8B38}" type="presParOf" srcId="{01035298-0CF7-4145-8EE2-24DBFEAF33BB}" destId="{80B372F1-8EF3-4532-ACC6-E65E1D63ACA2}" srcOrd="1" destOrd="0" presId="urn:microsoft.com/office/officeart/2009/3/layout/StepUpProcess"/>
    <dgm:cxn modelId="{4AA5420E-C2A1-4D24-A1DA-DA9E7976427D}" type="presParOf" srcId="{01035298-0CF7-4145-8EE2-24DBFEAF33BB}" destId="{B746139E-4627-4CCC-9299-5653D77ED24D}" srcOrd="2" destOrd="0" presId="urn:microsoft.com/office/officeart/2009/3/layout/StepUpProcess"/>
    <dgm:cxn modelId="{C3204B2A-D9EE-439E-BA61-A2C860BFF519}" type="presParOf" srcId="{EB3CB291-E23A-4667-A32E-A640A76557A1}" destId="{780BC64D-2F67-498A-99F6-7EB28080D705}" srcOrd="1" destOrd="0" presId="urn:microsoft.com/office/officeart/2009/3/layout/StepUpProcess"/>
    <dgm:cxn modelId="{49AEC91A-7C1D-4222-94BA-4D738F2D6C79}" type="presParOf" srcId="{780BC64D-2F67-498A-99F6-7EB28080D705}" destId="{68E230FA-2656-4C78-B827-58AFD214F445}" srcOrd="0" destOrd="0" presId="urn:microsoft.com/office/officeart/2009/3/layout/StepUpProcess"/>
    <dgm:cxn modelId="{B3ADA2AF-BE62-4C22-84A1-F4C5043918A4}" type="presParOf" srcId="{EB3CB291-E23A-4667-A32E-A640A76557A1}" destId="{B07824BD-C1CB-4098-8E38-D3E1F721DF31}" srcOrd="2" destOrd="0" presId="urn:microsoft.com/office/officeart/2009/3/layout/StepUpProcess"/>
    <dgm:cxn modelId="{D55AC698-F4A8-404D-94F4-78DB0A0637AF}" type="presParOf" srcId="{B07824BD-C1CB-4098-8E38-D3E1F721DF31}" destId="{85769F8C-5820-4CB5-B01D-69A648973D8F}" srcOrd="0" destOrd="0" presId="urn:microsoft.com/office/officeart/2009/3/layout/StepUpProcess"/>
    <dgm:cxn modelId="{6DF3D3A6-F203-4587-9E47-85B7CF8CB3D6}" type="presParOf" srcId="{B07824BD-C1CB-4098-8E38-D3E1F721DF31}" destId="{18F7A15A-3ED1-4A32-B700-36B8D6BBE441}" srcOrd="1" destOrd="0" presId="urn:microsoft.com/office/officeart/2009/3/layout/StepUpProcess"/>
    <dgm:cxn modelId="{B0900791-DD10-486B-8501-E09AD6094101}" type="presParOf" srcId="{B07824BD-C1CB-4098-8E38-D3E1F721DF31}" destId="{F6F2BEFC-1674-4E8D-98FF-DE4432BB887C}" srcOrd="2" destOrd="0" presId="urn:microsoft.com/office/officeart/2009/3/layout/StepUpProcess"/>
    <dgm:cxn modelId="{3EE6A66E-230B-46C6-B833-F1FB7D9677BB}" type="presParOf" srcId="{EB3CB291-E23A-4667-A32E-A640A76557A1}" destId="{E26373E0-D095-405B-9F4A-CC7FBB5BEBD2}" srcOrd="3" destOrd="0" presId="urn:microsoft.com/office/officeart/2009/3/layout/StepUpProcess"/>
    <dgm:cxn modelId="{3C46AB4C-8FD6-4F18-89B0-206793A671D9}" type="presParOf" srcId="{E26373E0-D095-405B-9F4A-CC7FBB5BEBD2}" destId="{8B10941C-73F0-477C-9F3D-EB0A4525ACBE}" srcOrd="0" destOrd="0" presId="urn:microsoft.com/office/officeart/2009/3/layout/StepUpProcess"/>
    <dgm:cxn modelId="{BD02CC66-E7B8-4247-B83C-1E49E3A3190F}" type="presParOf" srcId="{EB3CB291-E23A-4667-A32E-A640A76557A1}" destId="{DF2F85E9-6BAE-40EA-8F18-DAFCA3EFFB69}" srcOrd="4" destOrd="0" presId="urn:microsoft.com/office/officeart/2009/3/layout/StepUpProcess"/>
    <dgm:cxn modelId="{73FD8DEB-3FA4-428D-8D3F-4FFB6F588D0C}" type="presParOf" srcId="{DF2F85E9-6BAE-40EA-8F18-DAFCA3EFFB69}" destId="{A5E67CF4-39ED-4CC8-A27F-E45EA5D3AC44}" srcOrd="0" destOrd="0" presId="urn:microsoft.com/office/officeart/2009/3/layout/StepUpProcess"/>
    <dgm:cxn modelId="{1D96201E-2684-4A2C-ABB0-E762F06034DB}" type="presParOf" srcId="{DF2F85E9-6BAE-40EA-8F18-DAFCA3EFFB69}" destId="{F0124EB5-2136-46F3-B2F4-41A5196C24A0}" srcOrd="1" destOrd="0" presId="urn:microsoft.com/office/officeart/2009/3/layout/StepUpProcess"/>
    <dgm:cxn modelId="{24606857-F5A8-4647-9106-43600BEA9834}" type="presParOf" srcId="{DF2F85E9-6BAE-40EA-8F18-DAFCA3EFFB69}" destId="{D5E82CFA-3F05-41CB-A66C-3A904CCE06CE}" srcOrd="2" destOrd="0" presId="urn:microsoft.com/office/officeart/2009/3/layout/StepUpProcess"/>
    <dgm:cxn modelId="{07D8BB63-7C45-4577-8989-CC9573B5B902}" type="presParOf" srcId="{EB3CB291-E23A-4667-A32E-A640A76557A1}" destId="{F5574CB1-AC1C-4773-A4A7-C4CE14EF6374}" srcOrd="5" destOrd="0" presId="urn:microsoft.com/office/officeart/2009/3/layout/StepUpProcess"/>
    <dgm:cxn modelId="{C4CA2C05-C5A2-47D3-932D-7D1B0EE24BEE}" type="presParOf" srcId="{F5574CB1-AC1C-4773-A4A7-C4CE14EF6374}" destId="{14FCF07D-F999-4928-B62C-1135C3080FD1}" srcOrd="0" destOrd="0" presId="urn:microsoft.com/office/officeart/2009/3/layout/StepUpProcess"/>
    <dgm:cxn modelId="{7F15FDE7-0796-409E-8E14-33BDA45130DC}" type="presParOf" srcId="{EB3CB291-E23A-4667-A32E-A640A76557A1}" destId="{2489F161-D1CF-4A3D-8E95-6382395DC25B}" srcOrd="6" destOrd="0" presId="urn:microsoft.com/office/officeart/2009/3/layout/StepUpProcess"/>
    <dgm:cxn modelId="{A311EB17-7B3B-4E73-8877-7EDCECD2CCA9}" type="presParOf" srcId="{2489F161-D1CF-4A3D-8E95-6382395DC25B}" destId="{06EAFCDC-2041-4C37-BE64-7627BAA16382}" srcOrd="0" destOrd="0" presId="urn:microsoft.com/office/officeart/2009/3/layout/StepUpProcess"/>
    <dgm:cxn modelId="{F054D3EE-12ED-41DF-BC28-75AFF24A2011}" type="presParOf" srcId="{2489F161-D1CF-4A3D-8E95-6382395DC25B}" destId="{AFC6068B-131B-444D-AF53-A5A2A6DC9AE7}" srcOrd="1" destOrd="0" presId="urn:microsoft.com/office/officeart/2009/3/layout/StepUpProcess"/>
    <dgm:cxn modelId="{B3F265FC-C9A3-4AB3-9CED-F7D5EE371186}" type="presParOf" srcId="{2489F161-D1CF-4A3D-8E95-6382395DC25B}" destId="{F62C0D9F-BF11-4D63-A28B-80FA21343A28}" srcOrd="2" destOrd="0" presId="urn:microsoft.com/office/officeart/2009/3/layout/StepUpProcess"/>
    <dgm:cxn modelId="{41FBC4D4-7CE4-4553-BFA6-B9C39AFCA8EF}" type="presParOf" srcId="{EB3CB291-E23A-4667-A32E-A640A76557A1}" destId="{F5EC4F6A-2B4F-420C-9BEA-A14EFB832731}" srcOrd="7" destOrd="0" presId="urn:microsoft.com/office/officeart/2009/3/layout/StepUpProcess"/>
    <dgm:cxn modelId="{604F1BFC-D1C1-4B05-9E80-FEB729EF06F6}" type="presParOf" srcId="{F5EC4F6A-2B4F-420C-9BEA-A14EFB832731}" destId="{41DC2B0B-BD37-48C1-BB85-7F75AC60BB5F}" srcOrd="0" destOrd="0" presId="urn:microsoft.com/office/officeart/2009/3/layout/StepUpProcess"/>
    <dgm:cxn modelId="{C8CE4F5C-2D1E-4F23-B70E-3CA4AB9E86D1}" type="presParOf" srcId="{EB3CB291-E23A-4667-A32E-A640A76557A1}" destId="{D2C6C114-9E17-4E64-9FCF-9C4365FE25B7}" srcOrd="8" destOrd="0" presId="urn:microsoft.com/office/officeart/2009/3/layout/StepUpProcess"/>
    <dgm:cxn modelId="{28DAD026-A7ED-4EA6-BA50-86753202B1A1}" type="presParOf" srcId="{D2C6C114-9E17-4E64-9FCF-9C4365FE25B7}" destId="{BA06DEFD-3E20-41CA-8CC7-585BE7A02A00}" srcOrd="0" destOrd="0" presId="urn:microsoft.com/office/officeart/2009/3/layout/StepUpProcess"/>
    <dgm:cxn modelId="{1A762ABB-221E-44D3-9B21-B2EC055FC66D}" type="presParOf" srcId="{D2C6C114-9E17-4E64-9FCF-9C4365FE25B7}" destId="{D81336A4-814F-45EF-B582-2466B0D2E2A7}"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0E0C85-127C-4F0F-82BE-3FBF6956F1D3}" type="doc">
      <dgm:prSet loTypeId="urn:microsoft.com/office/officeart/2005/8/layout/hProcess3" loCatId="process" qsTypeId="urn:microsoft.com/office/officeart/2005/8/quickstyle/3d3" qsCatId="3D" csTypeId="urn:microsoft.com/office/officeart/2005/8/colors/colorful4" csCatId="colorful"/>
      <dgm:spPr/>
      <dgm:t>
        <a:bodyPr/>
        <a:lstStyle/>
        <a:p>
          <a:endParaRPr lang="en-US"/>
        </a:p>
      </dgm:t>
    </dgm:pt>
    <dgm:pt modelId="{38A66252-BEFB-41AD-A81F-38BEF2E97AF2}">
      <dgm:prSet custT="1"/>
      <dgm:spPr/>
      <dgm:t>
        <a:bodyPr/>
        <a:lstStyle/>
        <a:p>
          <a:pPr rtl="0"/>
          <a:r>
            <a:rPr lang="en-US" sz="3200" b="1" i="0" dirty="0" err="1">
              <a:latin typeface="Times New Roman" panose="02020603050405020304" pitchFamily="18" charset="0"/>
              <a:cs typeface="Times New Roman" panose="02020603050405020304" pitchFamily="18" charset="0"/>
            </a:rPr>
            <a:t>Thi</a:t>
          </a:r>
          <a:r>
            <a:rPr lang="en-US" sz="3200" b="1" i="0" dirty="0">
              <a:latin typeface="Times New Roman" panose="02020603050405020304" pitchFamily="18" charset="0"/>
              <a:cs typeface="Times New Roman" panose="02020603050405020304" pitchFamily="18" charset="0"/>
            </a:rPr>
            <a:t> </a:t>
          </a:r>
          <a:r>
            <a:rPr lang="en-US" sz="3200" b="1" i="0" dirty="0" err="1">
              <a:latin typeface="Times New Roman" panose="02020603050405020304" pitchFamily="18" charset="0"/>
              <a:cs typeface="Times New Roman" panose="02020603050405020304" pitchFamily="18" charset="0"/>
            </a:rPr>
            <a:t>đọc</a:t>
          </a:r>
          <a:endParaRPr lang="en-US" sz="3200" dirty="0">
            <a:latin typeface="Times New Roman" panose="02020603050405020304" pitchFamily="18" charset="0"/>
            <a:cs typeface="Times New Roman" panose="02020603050405020304" pitchFamily="18" charset="0"/>
          </a:endParaRPr>
        </a:p>
      </dgm:t>
    </dgm:pt>
    <dgm:pt modelId="{1ED9BF09-F015-4566-AF16-8289B02AB779}" type="parTrans" cxnId="{5B52F07F-F4BC-45B3-9EC8-12B546A5E4BD}">
      <dgm:prSet/>
      <dgm:spPr/>
      <dgm:t>
        <a:bodyPr/>
        <a:lstStyle/>
        <a:p>
          <a:endParaRPr lang="en-US" sz="3200">
            <a:latin typeface="Times New Roman" panose="02020603050405020304" pitchFamily="18" charset="0"/>
            <a:cs typeface="Times New Roman" panose="02020603050405020304" pitchFamily="18" charset="0"/>
          </a:endParaRPr>
        </a:p>
      </dgm:t>
    </dgm:pt>
    <dgm:pt modelId="{2FE219A2-5039-4654-9CED-541311519F0B}" type="sibTrans" cxnId="{5B52F07F-F4BC-45B3-9EC8-12B546A5E4BD}">
      <dgm:prSet/>
      <dgm:spPr/>
      <dgm:t>
        <a:bodyPr/>
        <a:lstStyle/>
        <a:p>
          <a:endParaRPr lang="en-US" sz="3200">
            <a:latin typeface="Times New Roman" panose="02020603050405020304" pitchFamily="18" charset="0"/>
            <a:cs typeface="Times New Roman" panose="02020603050405020304" pitchFamily="18" charset="0"/>
          </a:endParaRPr>
        </a:p>
      </dgm:t>
    </dgm:pt>
    <dgm:pt modelId="{D21A0166-DD79-4D9B-BFAD-13874FCBB7CF}" type="pres">
      <dgm:prSet presAssocID="{470E0C85-127C-4F0F-82BE-3FBF6956F1D3}" presName="Name0" presStyleCnt="0">
        <dgm:presLayoutVars>
          <dgm:dir/>
          <dgm:animLvl val="lvl"/>
          <dgm:resizeHandles val="exact"/>
        </dgm:presLayoutVars>
      </dgm:prSet>
      <dgm:spPr/>
      <dgm:t>
        <a:bodyPr/>
        <a:lstStyle/>
        <a:p>
          <a:endParaRPr lang="en-US"/>
        </a:p>
      </dgm:t>
    </dgm:pt>
    <dgm:pt modelId="{54A3CD49-40BB-483C-AF07-BE28A20D19C4}" type="pres">
      <dgm:prSet presAssocID="{470E0C85-127C-4F0F-82BE-3FBF6956F1D3}" presName="dummy" presStyleCnt="0"/>
      <dgm:spPr/>
    </dgm:pt>
    <dgm:pt modelId="{03F5DD0E-D1AD-4A37-9C2B-2853091D4D37}" type="pres">
      <dgm:prSet presAssocID="{470E0C85-127C-4F0F-82BE-3FBF6956F1D3}" presName="linH" presStyleCnt="0"/>
      <dgm:spPr/>
    </dgm:pt>
    <dgm:pt modelId="{C7A6E1E0-4B5F-4B0F-AC41-A4B8BCB0DAF2}" type="pres">
      <dgm:prSet presAssocID="{470E0C85-127C-4F0F-82BE-3FBF6956F1D3}" presName="padding1" presStyleCnt="0"/>
      <dgm:spPr/>
    </dgm:pt>
    <dgm:pt modelId="{01D8D6B3-A838-4BEE-813F-AE019D110B9D}" type="pres">
      <dgm:prSet presAssocID="{38A66252-BEFB-41AD-A81F-38BEF2E97AF2}" presName="linV" presStyleCnt="0"/>
      <dgm:spPr/>
    </dgm:pt>
    <dgm:pt modelId="{92873729-1ED9-416F-96D4-6540663332F8}" type="pres">
      <dgm:prSet presAssocID="{38A66252-BEFB-41AD-A81F-38BEF2E97AF2}" presName="spVertical1" presStyleCnt="0"/>
      <dgm:spPr/>
    </dgm:pt>
    <dgm:pt modelId="{6C000727-CB13-46F9-BF03-F43DB23D1A10}" type="pres">
      <dgm:prSet presAssocID="{38A66252-BEFB-41AD-A81F-38BEF2E97AF2}" presName="parTx" presStyleLbl="revTx" presStyleIdx="0" presStyleCnt="1">
        <dgm:presLayoutVars>
          <dgm:chMax val="0"/>
          <dgm:chPref val="0"/>
          <dgm:bulletEnabled val="1"/>
        </dgm:presLayoutVars>
      </dgm:prSet>
      <dgm:spPr/>
      <dgm:t>
        <a:bodyPr/>
        <a:lstStyle/>
        <a:p>
          <a:endParaRPr lang="en-US"/>
        </a:p>
      </dgm:t>
    </dgm:pt>
    <dgm:pt modelId="{4206A185-24C8-4315-A4A8-B7B63BDD7623}" type="pres">
      <dgm:prSet presAssocID="{38A66252-BEFB-41AD-A81F-38BEF2E97AF2}" presName="spVertical2" presStyleCnt="0"/>
      <dgm:spPr/>
    </dgm:pt>
    <dgm:pt modelId="{52D0F6B0-E727-4959-BFAB-E780D860D272}" type="pres">
      <dgm:prSet presAssocID="{38A66252-BEFB-41AD-A81F-38BEF2E97AF2}" presName="spVertical3" presStyleCnt="0"/>
      <dgm:spPr/>
    </dgm:pt>
    <dgm:pt modelId="{79F6EC5D-1CBC-4E91-88DD-8CF62E58D256}" type="pres">
      <dgm:prSet presAssocID="{470E0C85-127C-4F0F-82BE-3FBF6956F1D3}" presName="padding2" presStyleCnt="0"/>
      <dgm:spPr/>
    </dgm:pt>
    <dgm:pt modelId="{6D91F1C8-8E27-4257-9C13-3748E7BC61B5}" type="pres">
      <dgm:prSet presAssocID="{470E0C85-127C-4F0F-82BE-3FBF6956F1D3}" presName="negArrow" presStyleCnt="0"/>
      <dgm:spPr/>
    </dgm:pt>
    <dgm:pt modelId="{FBD6C45D-55E5-4EE3-A26F-A3DAD38A0C9C}" type="pres">
      <dgm:prSet presAssocID="{470E0C85-127C-4F0F-82BE-3FBF6956F1D3}" presName="backgroundArrow" presStyleLbl="node1" presStyleIdx="0" presStyleCnt="1"/>
      <dgm:spPr/>
    </dgm:pt>
  </dgm:ptLst>
  <dgm:cxnLst>
    <dgm:cxn modelId="{D9F85408-8F2E-455A-B387-0C58AC0E8ABB}" type="presOf" srcId="{38A66252-BEFB-41AD-A81F-38BEF2E97AF2}" destId="{6C000727-CB13-46F9-BF03-F43DB23D1A10}" srcOrd="0" destOrd="0" presId="urn:microsoft.com/office/officeart/2005/8/layout/hProcess3"/>
    <dgm:cxn modelId="{5B52F07F-F4BC-45B3-9EC8-12B546A5E4BD}" srcId="{470E0C85-127C-4F0F-82BE-3FBF6956F1D3}" destId="{38A66252-BEFB-41AD-A81F-38BEF2E97AF2}" srcOrd="0" destOrd="0" parTransId="{1ED9BF09-F015-4566-AF16-8289B02AB779}" sibTransId="{2FE219A2-5039-4654-9CED-541311519F0B}"/>
    <dgm:cxn modelId="{F901566C-EF8B-4E5B-B7CC-5210F0544E7F}" type="presOf" srcId="{470E0C85-127C-4F0F-82BE-3FBF6956F1D3}" destId="{D21A0166-DD79-4D9B-BFAD-13874FCBB7CF}" srcOrd="0" destOrd="0" presId="urn:microsoft.com/office/officeart/2005/8/layout/hProcess3"/>
    <dgm:cxn modelId="{F65888E5-A4FC-447F-9D66-1951BCA61EEF}" type="presParOf" srcId="{D21A0166-DD79-4D9B-BFAD-13874FCBB7CF}" destId="{54A3CD49-40BB-483C-AF07-BE28A20D19C4}" srcOrd="0" destOrd="0" presId="urn:microsoft.com/office/officeart/2005/8/layout/hProcess3"/>
    <dgm:cxn modelId="{9B09DEF7-0BE7-425F-9A92-35FC57E72BFF}" type="presParOf" srcId="{D21A0166-DD79-4D9B-BFAD-13874FCBB7CF}" destId="{03F5DD0E-D1AD-4A37-9C2B-2853091D4D37}" srcOrd="1" destOrd="0" presId="urn:microsoft.com/office/officeart/2005/8/layout/hProcess3"/>
    <dgm:cxn modelId="{6FE312D3-3501-4A98-B5EE-2351C95A841C}" type="presParOf" srcId="{03F5DD0E-D1AD-4A37-9C2B-2853091D4D37}" destId="{C7A6E1E0-4B5F-4B0F-AC41-A4B8BCB0DAF2}" srcOrd="0" destOrd="0" presId="urn:microsoft.com/office/officeart/2005/8/layout/hProcess3"/>
    <dgm:cxn modelId="{A026CB2F-A8EE-4BF8-BAD8-944E593BCCE3}" type="presParOf" srcId="{03F5DD0E-D1AD-4A37-9C2B-2853091D4D37}" destId="{01D8D6B3-A838-4BEE-813F-AE019D110B9D}" srcOrd="1" destOrd="0" presId="urn:microsoft.com/office/officeart/2005/8/layout/hProcess3"/>
    <dgm:cxn modelId="{3EB63AEE-EF67-4F1F-99FE-3B6094819C9D}" type="presParOf" srcId="{01D8D6B3-A838-4BEE-813F-AE019D110B9D}" destId="{92873729-1ED9-416F-96D4-6540663332F8}" srcOrd="0" destOrd="0" presId="urn:microsoft.com/office/officeart/2005/8/layout/hProcess3"/>
    <dgm:cxn modelId="{6BA6FFAE-478C-4DD6-9DCC-75AF92F2D854}" type="presParOf" srcId="{01D8D6B3-A838-4BEE-813F-AE019D110B9D}" destId="{6C000727-CB13-46F9-BF03-F43DB23D1A10}" srcOrd="1" destOrd="0" presId="urn:microsoft.com/office/officeart/2005/8/layout/hProcess3"/>
    <dgm:cxn modelId="{45352E52-AA9F-4601-8474-69BAA04D199E}" type="presParOf" srcId="{01D8D6B3-A838-4BEE-813F-AE019D110B9D}" destId="{4206A185-24C8-4315-A4A8-B7B63BDD7623}" srcOrd="2" destOrd="0" presId="urn:microsoft.com/office/officeart/2005/8/layout/hProcess3"/>
    <dgm:cxn modelId="{8192F623-FCFA-4CB4-9B45-CFF9A240DEAC}" type="presParOf" srcId="{01D8D6B3-A838-4BEE-813F-AE019D110B9D}" destId="{52D0F6B0-E727-4959-BFAB-E780D860D272}" srcOrd="3" destOrd="0" presId="urn:microsoft.com/office/officeart/2005/8/layout/hProcess3"/>
    <dgm:cxn modelId="{219099E4-E0FD-4124-AB77-ACF6A770C2D1}" type="presParOf" srcId="{03F5DD0E-D1AD-4A37-9C2B-2853091D4D37}" destId="{79F6EC5D-1CBC-4E91-88DD-8CF62E58D256}" srcOrd="2" destOrd="0" presId="urn:microsoft.com/office/officeart/2005/8/layout/hProcess3"/>
    <dgm:cxn modelId="{729C08F4-0A2D-4A22-B84A-56078472F16B}" type="presParOf" srcId="{03F5DD0E-D1AD-4A37-9C2B-2853091D4D37}" destId="{6D91F1C8-8E27-4257-9C13-3748E7BC61B5}" srcOrd="3" destOrd="0" presId="urn:microsoft.com/office/officeart/2005/8/layout/hProcess3"/>
    <dgm:cxn modelId="{8FC222E6-DC8A-4182-ABB3-62D1204FD151}" type="presParOf" srcId="{03F5DD0E-D1AD-4A37-9C2B-2853091D4D37}" destId="{FBD6C45D-55E5-4EE3-A26F-A3DAD38A0C9C}"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1F2789-8087-462B-ABA8-E0441E7FB6AD}"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71F26FC8-91D7-4F1B-A203-F4BB9E89DBCA}">
      <dgm:prSet phldrT="[Text]"/>
      <dgm:spPr/>
      <dgm:t>
        <a:bodyPr/>
        <a:lstStyle/>
        <a:p>
          <a:r>
            <a:rPr lang="en-US" dirty="0" err="1">
              <a:latin typeface="Times New Roman" panose="02020603050405020304" pitchFamily="18" charset="0"/>
              <a:cs typeface="Times New Roman" panose="02020603050405020304" pitchFamily="18" charset="0"/>
            </a:rPr>
            <a:t>Tiêu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đánh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giá</a:t>
          </a:r>
          <a:endParaRPr lang="en-US" dirty="0">
            <a:latin typeface="Times New Roman" panose="02020603050405020304" pitchFamily="18" charset="0"/>
            <a:cs typeface="Times New Roman" panose="02020603050405020304" pitchFamily="18" charset="0"/>
          </a:endParaRPr>
        </a:p>
      </dgm:t>
    </dgm:pt>
    <dgm:pt modelId="{330D73A8-CECE-43F5-922B-C0D0366C8197}" type="parTrans" cxnId="{197F41D7-6FD2-4B7F-8D67-7DFCD3FDF2C6}">
      <dgm:prSet/>
      <dgm:spPr/>
      <dgm:t>
        <a:bodyPr/>
        <a:lstStyle/>
        <a:p>
          <a:endParaRPr lang="en-US"/>
        </a:p>
      </dgm:t>
    </dgm:pt>
    <dgm:pt modelId="{8C6E2C93-5ED2-4115-8970-9B976B805237}" type="sibTrans" cxnId="{197F41D7-6FD2-4B7F-8D67-7DFCD3FDF2C6}">
      <dgm:prSet/>
      <dgm:spPr/>
      <dgm:t>
        <a:bodyPr/>
        <a:lstStyle/>
        <a:p>
          <a:endParaRPr lang="en-US"/>
        </a:p>
      </dgm:t>
    </dgm:pt>
    <dgm:pt modelId="{926D5457-3762-446B-B95F-205B1A1B104C}">
      <dgm:prSet phldrT="[Text]"/>
      <dgm:spPr/>
      <dgm:t>
        <a:bodyPr/>
        <a:lstStyle/>
        <a:p>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giọng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vật</a:t>
          </a:r>
          <a:endParaRPr lang="en-US" dirty="0">
            <a:latin typeface="Times New Roman" panose="02020603050405020304" pitchFamily="18" charset="0"/>
            <a:cs typeface="Times New Roman" panose="02020603050405020304" pitchFamily="18" charset="0"/>
          </a:endParaRPr>
        </a:p>
      </dgm:t>
    </dgm:pt>
    <dgm:pt modelId="{EFDA509E-42F6-4032-8E67-3EA9F0C6743C}" type="parTrans" cxnId="{729CE506-C550-4342-9EAD-8735A8AF27D8}">
      <dgm:prSet/>
      <dgm:spPr/>
      <dgm:t>
        <a:bodyPr/>
        <a:lstStyle/>
        <a:p>
          <a:endParaRPr lang="en-US"/>
        </a:p>
      </dgm:t>
    </dgm:pt>
    <dgm:pt modelId="{45A06707-65BA-4E8B-89EE-B4380839B9EB}" type="sibTrans" cxnId="{729CE506-C550-4342-9EAD-8735A8AF27D8}">
      <dgm:prSet/>
      <dgm:spPr/>
      <dgm:t>
        <a:bodyPr/>
        <a:lstStyle/>
        <a:p>
          <a:endParaRPr lang="en-US"/>
        </a:p>
      </dgm:t>
    </dgm:pt>
    <dgm:pt modelId="{BAF7083F-E02B-4194-AFB2-0DAEF74FB38E}">
      <dgm:prSet phldrT="[Text]"/>
      <dgm:spPr/>
      <dgm:t>
        <a:bodyPr/>
        <a:lstStyle/>
        <a:p>
          <a:r>
            <a:rPr lang="en-US" dirty="0" err="1">
              <a:latin typeface="Times New Roman" panose="02020603050405020304" pitchFamily="18" charset="0"/>
              <a:cs typeface="Times New Roman" panose="02020603050405020304" pitchFamily="18" charset="0"/>
            </a:rPr>
            <a:t>Ngắt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xác</a:t>
          </a:r>
          <a:endParaRPr lang="en-US" dirty="0">
            <a:latin typeface="Times New Roman" panose="02020603050405020304" pitchFamily="18" charset="0"/>
            <a:cs typeface="Times New Roman" panose="02020603050405020304" pitchFamily="18" charset="0"/>
          </a:endParaRPr>
        </a:p>
      </dgm:t>
    </dgm:pt>
    <dgm:pt modelId="{366631C4-BEA7-41D4-AAE0-0595B61B2278}" type="parTrans" cxnId="{8FEF1C2D-3E9D-4955-85A6-28559807C24F}">
      <dgm:prSet/>
      <dgm:spPr/>
      <dgm:t>
        <a:bodyPr/>
        <a:lstStyle/>
        <a:p>
          <a:endParaRPr lang="en-US"/>
        </a:p>
      </dgm:t>
    </dgm:pt>
    <dgm:pt modelId="{8A9100D7-0EDA-42F8-9D9C-DA85E509C127}" type="sibTrans" cxnId="{8FEF1C2D-3E9D-4955-85A6-28559807C24F}">
      <dgm:prSet/>
      <dgm:spPr/>
      <dgm:t>
        <a:bodyPr/>
        <a:lstStyle/>
        <a:p>
          <a:endParaRPr lang="en-US"/>
        </a:p>
      </dgm:t>
    </dgm:pt>
    <dgm:pt modelId="{D483632F-DE25-4921-AE4B-5F0532964FCE}">
      <dgm:prSet phldrT="[Text]"/>
      <dgm:spPr/>
      <dgm:t>
        <a:bodyPr/>
        <a:lstStyle/>
        <a:p>
          <a:r>
            <a:rPr lang="en-US" dirty="0" err="1">
              <a:latin typeface="Times New Roman" panose="02020603050405020304" pitchFamily="18" charset="0"/>
              <a:cs typeface="Times New Roman" panose="02020603050405020304" pitchFamily="18" charset="0"/>
            </a:rPr>
            <a:t>Đọc</a:t>
          </a:r>
          <a:r>
            <a:rPr lang="en-US" dirty="0">
              <a:latin typeface="Times New Roman" panose="02020603050405020304" pitchFamily="18" charset="0"/>
              <a:cs typeface="Times New Roman" panose="02020603050405020304" pitchFamily="18" charset="0"/>
            </a:rPr>
            <a:t> to, </a:t>
          </a:r>
          <a:r>
            <a:rPr lang="en-US" dirty="0" err="1">
              <a:latin typeface="Times New Roman" panose="02020603050405020304" pitchFamily="18" charset="0"/>
              <a:cs typeface="Times New Roman" panose="02020603050405020304" pitchFamily="18" charset="0"/>
            </a:rPr>
            <a:t>rõ</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ràng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nhấn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giọng</a:t>
          </a:r>
          <a:endParaRPr lang="en-US" dirty="0">
            <a:latin typeface="Times New Roman" panose="02020603050405020304" pitchFamily="18" charset="0"/>
            <a:cs typeface="Times New Roman" panose="02020603050405020304" pitchFamily="18" charset="0"/>
          </a:endParaRPr>
        </a:p>
      </dgm:t>
    </dgm:pt>
    <dgm:pt modelId="{8194C2F0-615B-4B1F-A62E-0BD26F37D847}" type="parTrans" cxnId="{24AA8748-EA60-4683-AEBC-BF120FEDE6C7}">
      <dgm:prSet/>
      <dgm:spPr/>
      <dgm:t>
        <a:bodyPr/>
        <a:lstStyle/>
        <a:p>
          <a:endParaRPr lang="en-US"/>
        </a:p>
      </dgm:t>
    </dgm:pt>
    <dgm:pt modelId="{5DA6C25D-A9E0-4082-8C78-C5F0B09EC76D}" type="sibTrans" cxnId="{24AA8748-EA60-4683-AEBC-BF120FEDE6C7}">
      <dgm:prSet/>
      <dgm:spPr/>
      <dgm:t>
        <a:bodyPr/>
        <a:lstStyle/>
        <a:p>
          <a:endParaRPr lang="en-US"/>
        </a:p>
      </dgm:t>
    </dgm:pt>
    <dgm:pt modelId="{12AA7F24-B820-4046-9656-6781F644B3EE}">
      <dgm:prSet custRadScaleRad="115866" custRadScaleInc="-2422"/>
      <dgm:spPr/>
      <dgm:t>
        <a:bodyPr/>
        <a:lstStyle/>
        <a:p>
          <a:endParaRPr lang="en-US"/>
        </a:p>
      </dgm:t>
    </dgm:pt>
    <dgm:pt modelId="{217AA94F-8D8E-4F74-82B0-99D98BFD68C7}" type="parTrans" cxnId="{98457923-EE9C-49FD-83A8-0EEA56F7C9E7}">
      <dgm:prSet custAng="10812714" custScaleX="51808" custLinFactNeighborX="25034" custLinFactNeighborY="54633"/>
      <dgm:spPr/>
      <dgm:t>
        <a:bodyPr/>
        <a:lstStyle/>
        <a:p>
          <a:endParaRPr lang="en-US"/>
        </a:p>
      </dgm:t>
    </dgm:pt>
    <dgm:pt modelId="{FEE11C09-5427-4D0C-BCC0-E2FAB08B71A0}" type="sibTrans" cxnId="{98457923-EE9C-49FD-83A8-0EEA56F7C9E7}">
      <dgm:prSet/>
      <dgm:spPr/>
      <dgm:t>
        <a:bodyPr/>
        <a:lstStyle/>
        <a:p>
          <a:endParaRPr lang="en-US"/>
        </a:p>
      </dgm:t>
    </dgm:pt>
    <dgm:pt modelId="{3627A967-F571-4B57-8238-A8772A2D19A4}">
      <dgm:prSet custRadScaleRad="115866" custRadScaleInc="-2422"/>
      <dgm:spPr/>
      <dgm:t>
        <a:bodyPr/>
        <a:lstStyle/>
        <a:p>
          <a:endParaRPr lang="en-US"/>
        </a:p>
      </dgm:t>
    </dgm:pt>
    <dgm:pt modelId="{9A6C8BBC-C9C1-4D8A-995B-C3F80F2DD5B0}" type="parTrans" cxnId="{99402782-85A9-4352-8E89-B25DD15A4C23}">
      <dgm:prSet custAng="10812714" custScaleX="51808" custLinFactNeighborX="25034" custLinFactNeighborY="54633"/>
      <dgm:spPr/>
      <dgm:t>
        <a:bodyPr/>
        <a:lstStyle/>
        <a:p>
          <a:endParaRPr lang="en-US"/>
        </a:p>
      </dgm:t>
    </dgm:pt>
    <dgm:pt modelId="{A6901F7D-F9AD-4905-A0B8-4C00CCC90CA9}" type="sibTrans" cxnId="{99402782-85A9-4352-8E89-B25DD15A4C23}">
      <dgm:prSet/>
      <dgm:spPr/>
      <dgm:t>
        <a:bodyPr/>
        <a:lstStyle/>
        <a:p>
          <a:endParaRPr lang="en-US"/>
        </a:p>
      </dgm:t>
    </dgm:pt>
    <dgm:pt modelId="{2F55C0BF-C8AF-41A0-8680-5D45BAC09523}" type="pres">
      <dgm:prSet presAssocID="{B31F2789-8087-462B-ABA8-E0441E7FB6AD}" presName="cycle" presStyleCnt="0">
        <dgm:presLayoutVars>
          <dgm:chMax val="1"/>
          <dgm:dir/>
          <dgm:animLvl val="ctr"/>
          <dgm:resizeHandles val="exact"/>
        </dgm:presLayoutVars>
      </dgm:prSet>
      <dgm:spPr/>
      <dgm:t>
        <a:bodyPr/>
        <a:lstStyle/>
        <a:p>
          <a:endParaRPr lang="en-US"/>
        </a:p>
      </dgm:t>
    </dgm:pt>
    <dgm:pt modelId="{E7D39234-5D15-4B0D-A2C5-1B93CB93B30F}" type="pres">
      <dgm:prSet presAssocID="{71F26FC8-91D7-4F1B-A203-F4BB9E89DBCA}" presName="centerShape" presStyleLbl="node0" presStyleIdx="0" presStyleCnt="1" custLinFactNeighborX="509" custLinFactNeighborY="18"/>
      <dgm:spPr/>
      <dgm:t>
        <a:bodyPr/>
        <a:lstStyle/>
        <a:p>
          <a:endParaRPr lang="en-US"/>
        </a:p>
      </dgm:t>
    </dgm:pt>
    <dgm:pt modelId="{444F4E95-0774-41D4-A294-0630F23144C8}" type="pres">
      <dgm:prSet presAssocID="{EFDA509E-42F6-4032-8E67-3EA9F0C6743C}" presName="parTrans" presStyleLbl="bgSibTrans2D1" presStyleIdx="0" presStyleCnt="3" custAng="10812714" custScaleX="51808" custLinFactNeighborX="25568" custLinFactNeighborY="47327"/>
      <dgm:spPr/>
      <dgm:t>
        <a:bodyPr/>
        <a:lstStyle/>
        <a:p>
          <a:endParaRPr lang="en-US"/>
        </a:p>
      </dgm:t>
    </dgm:pt>
    <dgm:pt modelId="{ABB39BF2-F2A6-4B4A-A413-39ECB4BB99E5}" type="pres">
      <dgm:prSet presAssocID="{926D5457-3762-446B-B95F-205B1A1B104C}" presName="node" presStyleLbl="node1" presStyleIdx="0" presStyleCnt="3" custRadScaleRad="115866" custRadScaleInc="-2422">
        <dgm:presLayoutVars>
          <dgm:bulletEnabled val="1"/>
        </dgm:presLayoutVars>
      </dgm:prSet>
      <dgm:spPr/>
      <dgm:t>
        <a:bodyPr/>
        <a:lstStyle/>
        <a:p>
          <a:endParaRPr lang="en-US"/>
        </a:p>
      </dgm:t>
    </dgm:pt>
    <dgm:pt modelId="{1C32A1B8-B685-4061-92CF-CABDEA0B6CE9}" type="pres">
      <dgm:prSet presAssocID="{366631C4-BEA7-41D4-AAE0-0595B61B2278}" presName="parTrans" presStyleLbl="bgSibTrans2D1" presStyleIdx="1" presStyleCnt="3" custAng="10834982" custScaleX="54266" custLinFactNeighborX="3090" custLinFactNeighborY="75061"/>
      <dgm:spPr/>
      <dgm:t>
        <a:bodyPr/>
        <a:lstStyle/>
        <a:p>
          <a:endParaRPr lang="en-US"/>
        </a:p>
      </dgm:t>
    </dgm:pt>
    <dgm:pt modelId="{FA3B609D-5A0E-4EFB-99B0-211297F47352}" type="pres">
      <dgm:prSet presAssocID="{BAF7083F-E02B-4194-AFB2-0DAEF74FB38E}" presName="node" presStyleLbl="node1" presStyleIdx="1" presStyleCnt="3">
        <dgm:presLayoutVars>
          <dgm:bulletEnabled val="1"/>
        </dgm:presLayoutVars>
      </dgm:prSet>
      <dgm:spPr/>
      <dgm:t>
        <a:bodyPr/>
        <a:lstStyle/>
        <a:p>
          <a:endParaRPr lang="en-US"/>
        </a:p>
      </dgm:t>
    </dgm:pt>
    <dgm:pt modelId="{E1EBBF59-3231-4366-8F5F-07CCD5781741}" type="pres">
      <dgm:prSet presAssocID="{8194C2F0-615B-4B1F-A62E-0BD26F37D847}" presName="parTrans" presStyleLbl="bgSibTrans2D1" presStyleIdx="2" presStyleCnt="3" custAng="4852835" custFlipHor="1" custScaleX="39608" custLinFactNeighborX="-32733" custLinFactNeighborY="47457"/>
      <dgm:spPr/>
      <dgm:t>
        <a:bodyPr/>
        <a:lstStyle/>
        <a:p>
          <a:endParaRPr lang="en-US"/>
        </a:p>
      </dgm:t>
    </dgm:pt>
    <dgm:pt modelId="{A0C63A2D-5120-432E-A3DC-3CE1AD0E5362}" type="pres">
      <dgm:prSet presAssocID="{D483632F-DE25-4921-AE4B-5F0532964FCE}" presName="node" presStyleLbl="node1" presStyleIdx="2" presStyleCnt="3" custRadScaleRad="101444" custRadScaleInc="-590">
        <dgm:presLayoutVars>
          <dgm:bulletEnabled val="1"/>
        </dgm:presLayoutVars>
      </dgm:prSet>
      <dgm:spPr/>
      <dgm:t>
        <a:bodyPr/>
        <a:lstStyle/>
        <a:p>
          <a:endParaRPr lang="en-US"/>
        </a:p>
      </dgm:t>
    </dgm:pt>
  </dgm:ptLst>
  <dgm:cxnLst>
    <dgm:cxn modelId="{785DB1FF-A1B6-4AFF-857E-55E31AE92A0A}" type="presOf" srcId="{D483632F-DE25-4921-AE4B-5F0532964FCE}" destId="{A0C63A2D-5120-432E-A3DC-3CE1AD0E5362}" srcOrd="0" destOrd="0" presId="urn:microsoft.com/office/officeart/2005/8/layout/radial4"/>
    <dgm:cxn modelId="{197F41D7-6FD2-4B7F-8D67-7DFCD3FDF2C6}" srcId="{B31F2789-8087-462B-ABA8-E0441E7FB6AD}" destId="{71F26FC8-91D7-4F1B-A203-F4BB9E89DBCA}" srcOrd="0" destOrd="0" parTransId="{330D73A8-CECE-43F5-922B-C0D0366C8197}" sibTransId="{8C6E2C93-5ED2-4115-8970-9B976B805237}"/>
    <dgm:cxn modelId="{7AD29562-0CB0-4CEE-AE96-16425B8291C6}" type="presOf" srcId="{B31F2789-8087-462B-ABA8-E0441E7FB6AD}" destId="{2F55C0BF-C8AF-41A0-8680-5D45BAC09523}" srcOrd="0" destOrd="0" presId="urn:microsoft.com/office/officeart/2005/8/layout/radial4"/>
    <dgm:cxn modelId="{E78F0BC1-AA67-49A0-AE51-AB3129CB72C3}" type="presOf" srcId="{8194C2F0-615B-4B1F-A62E-0BD26F37D847}" destId="{E1EBBF59-3231-4366-8F5F-07CCD5781741}" srcOrd="0" destOrd="0" presId="urn:microsoft.com/office/officeart/2005/8/layout/radial4"/>
    <dgm:cxn modelId="{FECAAB75-0AD0-49F1-A4C7-F1295592D4DC}" type="presOf" srcId="{71F26FC8-91D7-4F1B-A203-F4BB9E89DBCA}" destId="{E7D39234-5D15-4B0D-A2C5-1B93CB93B30F}" srcOrd="0" destOrd="0" presId="urn:microsoft.com/office/officeart/2005/8/layout/radial4"/>
    <dgm:cxn modelId="{98457923-EE9C-49FD-83A8-0EEA56F7C9E7}" srcId="{B31F2789-8087-462B-ABA8-E0441E7FB6AD}" destId="{12AA7F24-B820-4046-9656-6781F644B3EE}" srcOrd="1" destOrd="0" parTransId="{217AA94F-8D8E-4F74-82B0-99D98BFD68C7}" sibTransId="{FEE11C09-5427-4D0C-BCC0-E2FAB08B71A0}"/>
    <dgm:cxn modelId="{8FEF1C2D-3E9D-4955-85A6-28559807C24F}" srcId="{71F26FC8-91D7-4F1B-A203-F4BB9E89DBCA}" destId="{BAF7083F-E02B-4194-AFB2-0DAEF74FB38E}" srcOrd="1" destOrd="0" parTransId="{366631C4-BEA7-41D4-AAE0-0595B61B2278}" sibTransId="{8A9100D7-0EDA-42F8-9D9C-DA85E509C127}"/>
    <dgm:cxn modelId="{24AA8748-EA60-4683-AEBC-BF120FEDE6C7}" srcId="{71F26FC8-91D7-4F1B-A203-F4BB9E89DBCA}" destId="{D483632F-DE25-4921-AE4B-5F0532964FCE}" srcOrd="2" destOrd="0" parTransId="{8194C2F0-615B-4B1F-A62E-0BD26F37D847}" sibTransId="{5DA6C25D-A9E0-4082-8C78-C5F0B09EC76D}"/>
    <dgm:cxn modelId="{2F30AD7D-D2A6-4F48-8660-AF37AB8CDE6E}" type="presOf" srcId="{366631C4-BEA7-41D4-AAE0-0595B61B2278}" destId="{1C32A1B8-B685-4061-92CF-CABDEA0B6CE9}" srcOrd="0" destOrd="0" presId="urn:microsoft.com/office/officeart/2005/8/layout/radial4"/>
    <dgm:cxn modelId="{15449C68-CED4-46BC-B3A0-90120C68D775}" type="presOf" srcId="{BAF7083F-E02B-4194-AFB2-0DAEF74FB38E}" destId="{FA3B609D-5A0E-4EFB-99B0-211297F47352}" srcOrd="0" destOrd="0" presId="urn:microsoft.com/office/officeart/2005/8/layout/radial4"/>
    <dgm:cxn modelId="{7F7C9B7E-4000-4EFD-9E57-690C5197F238}" type="presOf" srcId="{926D5457-3762-446B-B95F-205B1A1B104C}" destId="{ABB39BF2-F2A6-4B4A-A413-39ECB4BB99E5}" srcOrd="0" destOrd="0" presId="urn:microsoft.com/office/officeart/2005/8/layout/radial4"/>
    <dgm:cxn modelId="{99402782-85A9-4352-8E89-B25DD15A4C23}" srcId="{B31F2789-8087-462B-ABA8-E0441E7FB6AD}" destId="{3627A967-F571-4B57-8238-A8772A2D19A4}" srcOrd="2" destOrd="0" parTransId="{9A6C8BBC-C9C1-4D8A-995B-C3F80F2DD5B0}" sibTransId="{A6901F7D-F9AD-4905-A0B8-4C00CCC90CA9}"/>
    <dgm:cxn modelId="{729CE506-C550-4342-9EAD-8735A8AF27D8}" srcId="{71F26FC8-91D7-4F1B-A203-F4BB9E89DBCA}" destId="{926D5457-3762-446B-B95F-205B1A1B104C}" srcOrd="0" destOrd="0" parTransId="{EFDA509E-42F6-4032-8E67-3EA9F0C6743C}" sibTransId="{45A06707-65BA-4E8B-89EE-B4380839B9EB}"/>
    <dgm:cxn modelId="{266364EA-023E-49FC-B146-FBE4E1FB6F7C}" type="presOf" srcId="{EFDA509E-42F6-4032-8E67-3EA9F0C6743C}" destId="{444F4E95-0774-41D4-A294-0630F23144C8}" srcOrd="0" destOrd="0" presId="urn:microsoft.com/office/officeart/2005/8/layout/radial4"/>
    <dgm:cxn modelId="{68978F50-DD4C-45A6-9BFE-B17CEBDAADA0}" type="presParOf" srcId="{2F55C0BF-C8AF-41A0-8680-5D45BAC09523}" destId="{E7D39234-5D15-4B0D-A2C5-1B93CB93B30F}" srcOrd="0" destOrd="0" presId="urn:microsoft.com/office/officeart/2005/8/layout/radial4"/>
    <dgm:cxn modelId="{63974922-AB08-414D-B720-DC826097D988}" type="presParOf" srcId="{2F55C0BF-C8AF-41A0-8680-5D45BAC09523}" destId="{444F4E95-0774-41D4-A294-0630F23144C8}" srcOrd="1" destOrd="0" presId="urn:microsoft.com/office/officeart/2005/8/layout/radial4"/>
    <dgm:cxn modelId="{29103649-E15F-46E7-B6AA-AA109F83CBD7}" type="presParOf" srcId="{2F55C0BF-C8AF-41A0-8680-5D45BAC09523}" destId="{ABB39BF2-F2A6-4B4A-A413-39ECB4BB99E5}" srcOrd="2" destOrd="0" presId="urn:microsoft.com/office/officeart/2005/8/layout/radial4"/>
    <dgm:cxn modelId="{6283B421-6622-472B-BB3B-1663BF3F98B4}" type="presParOf" srcId="{2F55C0BF-C8AF-41A0-8680-5D45BAC09523}" destId="{1C32A1B8-B685-4061-92CF-CABDEA0B6CE9}" srcOrd="3" destOrd="0" presId="urn:microsoft.com/office/officeart/2005/8/layout/radial4"/>
    <dgm:cxn modelId="{BAB76CD7-1769-4560-9E8F-9A6BF2E46AF0}" type="presParOf" srcId="{2F55C0BF-C8AF-41A0-8680-5D45BAC09523}" destId="{FA3B609D-5A0E-4EFB-99B0-211297F47352}" srcOrd="4" destOrd="0" presId="urn:microsoft.com/office/officeart/2005/8/layout/radial4"/>
    <dgm:cxn modelId="{BE617770-A14B-434E-8594-F4C75F6F1101}" type="presParOf" srcId="{2F55C0BF-C8AF-41A0-8680-5D45BAC09523}" destId="{E1EBBF59-3231-4366-8F5F-07CCD5781741}" srcOrd="5" destOrd="0" presId="urn:microsoft.com/office/officeart/2005/8/layout/radial4"/>
    <dgm:cxn modelId="{1DF4FB0E-384F-4F29-BEEC-14CC7FD108EC}" type="presParOf" srcId="{2F55C0BF-C8AF-41A0-8680-5D45BAC09523}" destId="{A0C63A2D-5120-432E-A3DC-3CE1AD0E5362}"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C90D794-423C-4B80-AFA1-FA936167B124}" type="doc">
      <dgm:prSet loTypeId="urn:microsoft.com/office/officeart/2005/8/layout/vList5" loCatId="list" qsTypeId="urn:microsoft.com/office/officeart/2005/8/quickstyle/3d2" qsCatId="3D" csTypeId="urn:microsoft.com/office/officeart/2005/8/colors/accent1_2" csCatId="accent1" phldr="1"/>
      <dgm:spPr/>
      <dgm:t>
        <a:bodyPr/>
        <a:lstStyle/>
        <a:p>
          <a:endParaRPr lang="en-US"/>
        </a:p>
      </dgm:t>
    </dgm:pt>
    <dgm:pt modelId="{232A23CA-D235-43B6-8D5E-B595F87D2673}">
      <dgm:prSet/>
      <dgm:spPr>
        <a:solidFill>
          <a:srgbClr val="FFC000"/>
        </a:solidFill>
      </dgm:spPr>
      <dgm:t>
        <a:bodyPr/>
        <a:lstStyle/>
        <a:p>
          <a:pPr rtl="0"/>
          <a:r>
            <a:rPr lang="en-US" dirty="0" err="1">
              <a:solidFill>
                <a:srgbClr val="0070C0"/>
              </a:solidFill>
              <a:latin typeface="Times New Roman" panose="02020603050405020304" pitchFamily="18" charset="0"/>
              <a:cs typeface="Times New Roman" panose="02020603050405020304" pitchFamily="18" charset="0"/>
            </a:rPr>
            <a:t>Hoạt</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động</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tiếp</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nối</a:t>
          </a:r>
          <a:endParaRPr lang="en-US" dirty="0">
            <a:solidFill>
              <a:srgbClr val="0070C0"/>
            </a:solidFill>
            <a:latin typeface="Times New Roman" panose="02020603050405020304" pitchFamily="18" charset="0"/>
            <a:cs typeface="Times New Roman" panose="02020603050405020304" pitchFamily="18" charset="0"/>
          </a:endParaRPr>
        </a:p>
      </dgm:t>
    </dgm:pt>
    <dgm:pt modelId="{9F7E998D-B7B0-494D-A667-C87DF2A5015B}" type="parTrans" cxnId="{B9E48C7D-7E87-4A4C-AEFF-E613439426CC}">
      <dgm:prSet/>
      <dgm:spPr/>
      <dgm:t>
        <a:bodyPr/>
        <a:lstStyle/>
        <a:p>
          <a:endParaRPr lang="en-US"/>
        </a:p>
      </dgm:t>
    </dgm:pt>
    <dgm:pt modelId="{C8FA8494-83EA-451C-B026-7977EE920342}" type="sibTrans" cxnId="{B9E48C7D-7E87-4A4C-AEFF-E613439426CC}">
      <dgm:prSet/>
      <dgm:spPr/>
      <dgm:t>
        <a:bodyPr/>
        <a:lstStyle/>
        <a:p>
          <a:endParaRPr lang="en-US"/>
        </a:p>
      </dgm:t>
    </dgm:pt>
    <dgm:pt modelId="{FF8C9029-2289-4CBC-ADAE-41BFD69AF502}" type="pres">
      <dgm:prSet presAssocID="{0C90D794-423C-4B80-AFA1-FA936167B124}" presName="Name0" presStyleCnt="0">
        <dgm:presLayoutVars>
          <dgm:dir/>
          <dgm:animLvl val="lvl"/>
          <dgm:resizeHandles val="exact"/>
        </dgm:presLayoutVars>
      </dgm:prSet>
      <dgm:spPr/>
      <dgm:t>
        <a:bodyPr/>
        <a:lstStyle/>
        <a:p>
          <a:endParaRPr lang="en-US"/>
        </a:p>
      </dgm:t>
    </dgm:pt>
    <dgm:pt modelId="{C6EDB216-77FA-4BBE-A2C9-6D54739138F4}" type="pres">
      <dgm:prSet presAssocID="{232A23CA-D235-43B6-8D5E-B595F87D2673}" presName="linNode" presStyleCnt="0"/>
      <dgm:spPr/>
    </dgm:pt>
    <dgm:pt modelId="{28E762D8-2B88-41F8-8D41-C043E2D70B41}" type="pres">
      <dgm:prSet presAssocID="{232A23CA-D235-43B6-8D5E-B595F87D2673}" presName="parentText" presStyleLbl="node1" presStyleIdx="0" presStyleCnt="1" custScaleX="149177" custLinFactNeighborX="54184">
        <dgm:presLayoutVars>
          <dgm:chMax val="1"/>
          <dgm:bulletEnabled val="1"/>
        </dgm:presLayoutVars>
      </dgm:prSet>
      <dgm:spPr/>
      <dgm:t>
        <a:bodyPr/>
        <a:lstStyle/>
        <a:p>
          <a:endParaRPr lang="en-US"/>
        </a:p>
      </dgm:t>
    </dgm:pt>
  </dgm:ptLst>
  <dgm:cxnLst>
    <dgm:cxn modelId="{673982A7-A139-4B43-BD54-712020BE6A61}" type="presOf" srcId="{0C90D794-423C-4B80-AFA1-FA936167B124}" destId="{FF8C9029-2289-4CBC-ADAE-41BFD69AF502}" srcOrd="0" destOrd="0" presId="urn:microsoft.com/office/officeart/2005/8/layout/vList5"/>
    <dgm:cxn modelId="{ED0F417E-8E18-429F-9E08-CBB6184A0C96}" type="presOf" srcId="{232A23CA-D235-43B6-8D5E-B595F87D2673}" destId="{28E762D8-2B88-41F8-8D41-C043E2D70B41}" srcOrd="0" destOrd="0" presId="urn:microsoft.com/office/officeart/2005/8/layout/vList5"/>
    <dgm:cxn modelId="{B9E48C7D-7E87-4A4C-AEFF-E613439426CC}" srcId="{0C90D794-423C-4B80-AFA1-FA936167B124}" destId="{232A23CA-D235-43B6-8D5E-B595F87D2673}" srcOrd="0" destOrd="0" parTransId="{9F7E998D-B7B0-494D-A667-C87DF2A5015B}" sibTransId="{C8FA8494-83EA-451C-B026-7977EE920342}"/>
    <dgm:cxn modelId="{B29BD1B6-062C-4341-91C7-0134CC640006}" type="presParOf" srcId="{FF8C9029-2289-4CBC-ADAE-41BFD69AF502}" destId="{C6EDB216-77FA-4BBE-A2C9-6D54739138F4}" srcOrd="0" destOrd="0" presId="urn:microsoft.com/office/officeart/2005/8/layout/vList5"/>
    <dgm:cxn modelId="{57E76E7B-303A-48B4-845E-106A8252DB2B}" type="presParOf" srcId="{C6EDB216-77FA-4BBE-A2C9-6D54739138F4}" destId="{28E762D8-2B88-41F8-8D41-C043E2D70B41}"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682EF74-D115-4324-AB35-9A4144E2B49D}" type="doc">
      <dgm:prSet loTypeId="urn:microsoft.com/office/officeart/2005/8/layout/vList3" loCatId="list" qsTypeId="urn:microsoft.com/office/officeart/2005/8/quickstyle/simple1" qsCatId="simple" csTypeId="urn:microsoft.com/office/officeart/2005/8/colors/colorful5" csCatId="colorful" phldr="1"/>
      <dgm:spPr/>
      <dgm:t>
        <a:bodyPr/>
        <a:lstStyle/>
        <a:p>
          <a:endParaRPr lang="en-US"/>
        </a:p>
      </dgm:t>
    </dgm:pt>
    <dgm:pt modelId="{B23290E6-78BD-4FFA-8BEE-F33441A11F2A}">
      <dgm:prSet custT="1"/>
      <dgm:spPr>
        <a:solidFill>
          <a:srgbClr val="0070C0"/>
        </a:solidFill>
      </dgm:spPr>
      <dgm:t>
        <a:bodyPr/>
        <a:lstStyle/>
        <a:p>
          <a:pPr rtl="0"/>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Tùng</a:t>
          </a:r>
          <a:r>
            <a:rPr lang="en-US" sz="2400" dirty="0">
              <a:latin typeface="Times New Roman" panose="02020603050405020304" pitchFamily="18" charset="0"/>
              <a:cs typeface="Times New Roman" panose="02020603050405020304" pitchFamily="18" charset="0"/>
            </a:rPr>
            <a:t> </a:t>
          </a:r>
        </a:p>
      </dgm:t>
    </dgm:pt>
    <dgm:pt modelId="{F6782A91-D906-46D6-AE84-2A5FD3EFBECD}" type="parTrans" cxnId="{79D470A5-2239-439A-AFEB-971A6C16613C}">
      <dgm:prSet/>
      <dgm:spPr/>
      <dgm:t>
        <a:bodyPr/>
        <a:lstStyle/>
        <a:p>
          <a:endParaRPr lang="en-US" sz="2400">
            <a:latin typeface="Times New Roman" panose="02020603050405020304" pitchFamily="18" charset="0"/>
            <a:cs typeface="Times New Roman" panose="02020603050405020304" pitchFamily="18" charset="0"/>
          </a:endParaRPr>
        </a:p>
      </dgm:t>
    </dgm:pt>
    <dgm:pt modelId="{4ED0956F-06B2-4A8A-956C-DB897B5D9B93}" type="sibTrans" cxnId="{79D470A5-2239-439A-AFEB-971A6C16613C}">
      <dgm:prSet/>
      <dgm:spPr/>
      <dgm:t>
        <a:bodyPr/>
        <a:lstStyle/>
        <a:p>
          <a:endParaRPr lang="en-US" sz="2400">
            <a:latin typeface="Times New Roman" panose="02020603050405020304" pitchFamily="18" charset="0"/>
            <a:cs typeface="Times New Roman" panose="02020603050405020304" pitchFamily="18" charset="0"/>
          </a:endParaRPr>
        </a:p>
      </dgm:t>
    </dgm:pt>
    <dgm:pt modelId="{CE3F479A-074C-46EC-B449-A58A10F993CD}">
      <dgm:prSet custT="1"/>
      <dgm:spPr>
        <a:solidFill>
          <a:srgbClr val="00B050"/>
        </a:solidFill>
      </dgm:spPr>
      <dgm:t>
        <a:bodyPr/>
        <a:lstStyle/>
        <a:p>
          <a:pPr rtl="0"/>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câu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nghe</a:t>
          </a:r>
          <a:r>
            <a:rPr lang="en-US" sz="2400" dirty="0">
              <a:latin typeface="Times New Roman" panose="02020603050405020304" pitchFamily="18" charset="0"/>
              <a:cs typeface="Times New Roman" panose="02020603050405020304" pitchFamily="18" charset="0"/>
            </a:rPr>
            <a:t>.</a:t>
          </a:r>
        </a:p>
      </dgm:t>
    </dgm:pt>
    <dgm:pt modelId="{8792C6D8-A5E5-4EC2-A385-1640C01B8297}" type="sibTrans" cxnId="{029516AE-6696-4707-BCFC-646BE074CCBC}">
      <dgm:prSet/>
      <dgm:spPr/>
      <dgm:t>
        <a:bodyPr/>
        <a:lstStyle/>
        <a:p>
          <a:endParaRPr lang="en-US" sz="2400">
            <a:latin typeface="Times New Roman" panose="02020603050405020304" pitchFamily="18" charset="0"/>
            <a:cs typeface="Times New Roman" panose="02020603050405020304" pitchFamily="18" charset="0"/>
          </a:endParaRPr>
        </a:p>
      </dgm:t>
    </dgm:pt>
    <dgm:pt modelId="{A4EC699B-B0E3-4CA6-9EFD-27E53261018D}" type="parTrans" cxnId="{029516AE-6696-4707-BCFC-646BE074CCBC}">
      <dgm:prSet/>
      <dgm:spPr/>
      <dgm:t>
        <a:bodyPr/>
        <a:lstStyle/>
        <a:p>
          <a:endParaRPr lang="en-US" sz="2400">
            <a:latin typeface="Times New Roman" panose="02020603050405020304" pitchFamily="18" charset="0"/>
            <a:cs typeface="Times New Roman" panose="02020603050405020304" pitchFamily="18" charset="0"/>
          </a:endParaRPr>
        </a:p>
      </dgm:t>
    </dgm:pt>
    <dgm:pt modelId="{816A7163-A1CE-4B13-B9DD-9CD2EC6E2713}" type="pres">
      <dgm:prSet presAssocID="{5682EF74-D115-4324-AB35-9A4144E2B49D}" presName="linearFlow" presStyleCnt="0">
        <dgm:presLayoutVars>
          <dgm:dir/>
          <dgm:resizeHandles val="exact"/>
        </dgm:presLayoutVars>
      </dgm:prSet>
      <dgm:spPr/>
      <dgm:t>
        <a:bodyPr/>
        <a:lstStyle/>
        <a:p>
          <a:endParaRPr lang="en-US"/>
        </a:p>
      </dgm:t>
    </dgm:pt>
    <dgm:pt modelId="{677EBF0D-95FB-4335-9E91-8EAABB31AF73}" type="pres">
      <dgm:prSet presAssocID="{CE3F479A-074C-46EC-B449-A58A10F993CD}" presName="composite" presStyleCnt="0"/>
      <dgm:spPr/>
    </dgm:pt>
    <dgm:pt modelId="{CCE0CCD1-8CF1-4014-8C75-4369DEBBD708}" type="pres">
      <dgm:prSet presAssocID="{CE3F479A-074C-46EC-B449-A58A10F993CD}" presName="imgShp" presStyleLbl="fgImgPlace1" presStyleIdx="0" presStyleCnt="2" custLinFactNeighborX="-40975" custLinFactNeighborY="-4221"/>
      <dgm:spPr>
        <a:solidFill>
          <a:srgbClr val="92D050"/>
        </a:solidFill>
      </dgm:spPr>
    </dgm:pt>
    <dgm:pt modelId="{E2C59122-4866-4A10-ACB4-51D652B10376}" type="pres">
      <dgm:prSet presAssocID="{CE3F479A-074C-46EC-B449-A58A10F993CD}" presName="txShp" presStyleLbl="node1" presStyleIdx="0" presStyleCnt="2" custScaleX="122628">
        <dgm:presLayoutVars>
          <dgm:bulletEnabled val="1"/>
        </dgm:presLayoutVars>
      </dgm:prSet>
      <dgm:spPr/>
      <dgm:t>
        <a:bodyPr/>
        <a:lstStyle/>
        <a:p>
          <a:endParaRPr lang="en-US"/>
        </a:p>
      </dgm:t>
    </dgm:pt>
    <dgm:pt modelId="{8E3A0E2A-2DDD-4B37-843B-2B4DDDDBC75C}" type="pres">
      <dgm:prSet presAssocID="{8792C6D8-A5E5-4EC2-A385-1640C01B8297}" presName="spacing" presStyleCnt="0"/>
      <dgm:spPr/>
    </dgm:pt>
    <dgm:pt modelId="{036991A4-AF04-4399-BF72-4BFCF09B9915}" type="pres">
      <dgm:prSet presAssocID="{B23290E6-78BD-4FFA-8BEE-F33441A11F2A}" presName="composite" presStyleCnt="0"/>
      <dgm:spPr/>
    </dgm:pt>
    <dgm:pt modelId="{FB7B1F6E-2342-4F44-B453-891EC8C7EB0E}" type="pres">
      <dgm:prSet presAssocID="{B23290E6-78BD-4FFA-8BEE-F33441A11F2A}" presName="imgShp" presStyleLbl="fgImgPlace1" presStyleIdx="1" presStyleCnt="2" custLinFactNeighborX="-65975" custLinFactNeighborY="-1792"/>
      <dgm:spPr>
        <a:solidFill>
          <a:schemeClr val="bg1">
            <a:lumMod val="75000"/>
          </a:schemeClr>
        </a:solidFill>
      </dgm:spPr>
    </dgm:pt>
    <dgm:pt modelId="{64E0EEB6-25F0-43AF-A5FB-D4907A20230B}" type="pres">
      <dgm:prSet presAssocID="{B23290E6-78BD-4FFA-8BEE-F33441A11F2A}" presName="txShp" presStyleLbl="node1" presStyleIdx="1" presStyleCnt="2" custScaleX="116899" custLinFactNeighborX="1039" custLinFactNeighborY="-1792">
        <dgm:presLayoutVars>
          <dgm:bulletEnabled val="1"/>
        </dgm:presLayoutVars>
      </dgm:prSet>
      <dgm:spPr/>
      <dgm:t>
        <a:bodyPr/>
        <a:lstStyle/>
        <a:p>
          <a:endParaRPr lang="en-US"/>
        </a:p>
      </dgm:t>
    </dgm:pt>
  </dgm:ptLst>
  <dgm:cxnLst>
    <dgm:cxn modelId="{4DFACDC0-95EC-4BF9-89D1-9CEEA161394F}" type="presOf" srcId="{B23290E6-78BD-4FFA-8BEE-F33441A11F2A}" destId="{64E0EEB6-25F0-43AF-A5FB-D4907A20230B}" srcOrd="0" destOrd="0" presId="urn:microsoft.com/office/officeart/2005/8/layout/vList3"/>
    <dgm:cxn modelId="{029516AE-6696-4707-BCFC-646BE074CCBC}" srcId="{5682EF74-D115-4324-AB35-9A4144E2B49D}" destId="{CE3F479A-074C-46EC-B449-A58A10F993CD}" srcOrd="0" destOrd="0" parTransId="{A4EC699B-B0E3-4CA6-9EFD-27E53261018D}" sibTransId="{8792C6D8-A5E5-4EC2-A385-1640C01B8297}"/>
    <dgm:cxn modelId="{5F2CA673-F276-434A-88FB-5D105727D489}" type="presOf" srcId="{5682EF74-D115-4324-AB35-9A4144E2B49D}" destId="{816A7163-A1CE-4B13-B9DD-9CD2EC6E2713}" srcOrd="0" destOrd="0" presId="urn:microsoft.com/office/officeart/2005/8/layout/vList3"/>
    <dgm:cxn modelId="{11CF6093-531F-4243-9D14-BEE996BBF74E}" type="presOf" srcId="{CE3F479A-074C-46EC-B449-A58A10F993CD}" destId="{E2C59122-4866-4A10-ACB4-51D652B10376}" srcOrd="0" destOrd="0" presId="urn:microsoft.com/office/officeart/2005/8/layout/vList3"/>
    <dgm:cxn modelId="{79D470A5-2239-439A-AFEB-971A6C16613C}" srcId="{5682EF74-D115-4324-AB35-9A4144E2B49D}" destId="{B23290E6-78BD-4FFA-8BEE-F33441A11F2A}" srcOrd="1" destOrd="0" parTransId="{F6782A91-D906-46D6-AE84-2A5FD3EFBECD}" sibTransId="{4ED0956F-06B2-4A8A-956C-DB897B5D9B93}"/>
    <dgm:cxn modelId="{D5CEB9DE-01AE-42E5-A669-07A3C43CEE9A}" type="presParOf" srcId="{816A7163-A1CE-4B13-B9DD-9CD2EC6E2713}" destId="{677EBF0D-95FB-4335-9E91-8EAABB31AF73}" srcOrd="0" destOrd="0" presId="urn:microsoft.com/office/officeart/2005/8/layout/vList3"/>
    <dgm:cxn modelId="{278C2AA1-868B-4472-9FD9-C8F0C8AC4A0B}" type="presParOf" srcId="{677EBF0D-95FB-4335-9E91-8EAABB31AF73}" destId="{CCE0CCD1-8CF1-4014-8C75-4369DEBBD708}" srcOrd="0" destOrd="0" presId="urn:microsoft.com/office/officeart/2005/8/layout/vList3"/>
    <dgm:cxn modelId="{DE98D140-9AB5-4B25-AFFA-BEAD38CFE4D3}" type="presParOf" srcId="{677EBF0D-95FB-4335-9E91-8EAABB31AF73}" destId="{E2C59122-4866-4A10-ACB4-51D652B10376}" srcOrd="1" destOrd="0" presId="urn:microsoft.com/office/officeart/2005/8/layout/vList3"/>
    <dgm:cxn modelId="{BD769A40-69EB-4900-8031-140C9C07F094}" type="presParOf" srcId="{816A7163-A1CE-4B13-B9DD-9CD2EC6E2713}" destId="{8E3A0E2A-2DDD-4B37-843B-2B4DDDDBC75C}" srcOrd="1" destOrd="0" presId="urn:microsoft.com/office/officeart/2005/8/layout/vList3"/>
    <dgm:cxn modelId="{944240BD-B844-4CA5-8525-209FD8F81EAE}" type="presParOf" srcId="{816A7163-A1CE-4B13-B9DD-9CD2EC6E2713}" destId="{036991A4-AF04-4399-BF72-4BFCF09B9915}" srcOrd="2" destOrd="0" presId="urn:microsoft.com/office/officeart/2005/8/layout/vList3"/>
    <dgm:cxn modelId="{210CE4CA-7E5D-4941-8D35-5A45ABBFAF98}" type="presParOf" srcId="{036991A4-AF04-4399-BF72-4BFCF09B9915}" destId="{FB7B1F6E-2342-4F44-B453-891EC8C7EB0E}" srcOrd="0" destOrd="0" presId="urn:microsoft.com/office/officeart/2005/8/layout/vList3"/>
    <dgm:cxn modelId="{07D273EA-9F2E-468F-B6CF-CCFEAED06B82}" type="presParOf" srcId="{036991A4-AF04-4399-BF72-4BFCF09B9915}" destId="{64E0EEB6-25F0-43AF-A5FB-D4907A20230B}" srcOrd="1" destOrd="0" presId="urn:microsoft.com/office/officeart/2005/8/layout/vLis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E1F518-1190-4883-914B-1FB66E6D3A63}">
      <dsp:nvSpPr>
        <dsp:cNvPr id="0" name=""/>
        <dsp:cNvSpPr/>
      </dsp:nvSpPr>
      <dsp:spPr>
        <a:xfrm rot="5400000">
          <a:off x="321329" y="1905069"/>
          <a:ext cx="952462" cy="1584875"/>
        </a:xfrm>
        <a:prstGeom prst="corner">
          <a:avLst>
            <a:gd name="adj1" fmla="val 16120"/>
            <a:gd name="adj2" fmla="val 1611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B372F1-8EF3-4532-ACC6-E65E1D63ACA2}">
      <dsp:nvSpPr>
        <dsp:cNvPr id="0" name=""/>
        <dsp:cNvSpPr/>
      </dsp:nvSpPr>
      <dsp:spPr>
        <a:xfrm>
          <a:off x="10600" y="1488800"/>
          <a:ext cx="1430834" cy="722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US" sz="3200" kern="1200" dirty="0">
              <a:latin typeface="Times New Roman" panose="02020603050405020304" pitchFamily="18" charset="0"/>
              <a:cs typeface="Times New Roman" panose="02020603050405020304" pitchFamily="18" charset="0"/>
            </a:rPr>
            <a:t>Bok Pa</a:t>
          </a:r>
        </a:p>
      </dsp:txBody>
      <dsp:txXfrm>
        <a:off x="10600" y="1488800"/>
        <a:ext cx="1430834" cy="722011"/>
      </dsp:txXfrm>
    </dsp:sp>
    <dsp:sp modelId="{B746139E-4627-4CCC-9299-5653D77ED24D}">
      <dsp:nvSpPr>
        <dsp:cNvPr id="0" name=""/>
        <dsp:cNvSpPr/>
      </dsp:nvSpPr>
      <dsp:spPr>
        <a:xfrm>
          <a:off x="1314329" y="1965942"/>
          <a:ext cx="269968" cy="269968"/>
        </a:xfrm>
        <a:prstGeom prst="triangle">
          <a:avLst>
            <a:gd name="adj" fmla="val 10000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769F8C-5820-4CB5-B01D-69A648973D8F}">
      <dsp:nvSpPr>
        <dsp:cNvPr id="0" name=""/>
        <dsp:cNvSpPr/>
      </dsp:nvSpPr>
      <dsp:spPr>
        <a:xfrm rot="5400000">
          <a:off x="2099622" y="1334583"/>
          <a:ext cx="952462" cy="1932343"/>
        </a:xfrm>
        <a:prstGeom prst="corner">
          <a:avLst>
            <a:gd name="adj1" fmla="val 16120"/>
            <a:gd name="adj2" fmla="val 161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F7A15A-3ED1-4A32-B700-36B8D6BBE441}">
      <dsp:nvSpPr>
        <dsp:cNvPr id="0" name=""/>
        <dsp:cNvSpPr/>
      </dsp:nvSpPr>
      <dsp:spPr>
        <a:xfrm>
          <a:off x="1707823" y="1908479"/>
          <a:ext cx="2199364" cy="1254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US" sz="3200" kern="1200" dirty="0" err="1">
              <a:latin typeface="Times New Roman" panose="02020603050405020304" pitchFamily="18" charset="0"/>
              <a:cs typeface="Times New Roman" panose="02020603050405020304" pitchFamily="18" charset="0"/>
            </a:rPr>
            <a:t>Lũ</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làng</a:t>
          </a:r>
          <a:endParaRPr lang="en-US" sz="3200" kern="1200" dirty="0">
            <a:latin typeface="Times New Roman" panose="02020603050405020304" pitchFamily="18" charset="0"/>
            <a:cs typeface="Times New Roman" panose="02020603050405020304" pitchFamily="18" charset="0"/>
          </a:endParaRPr>
        </a:p>
      </dsp:txBody>
      <dsp:txXfrm>
        <a:off x="1707823" y="1908479"/>
        <a:ext cx="2199364" cy="1254210"/>
      </dsp:txXfrm>
    </dsp:sp>
    <dsp:sp modelId="{F6F2BEFC-1674-4E8D-98FF-DE4432BB887C}">
      <dsp:nvSpPr>
        <dsp:cNvPr id="0" name=""/>
        <dsp:cNvSpPr/>
      </dsp:nvSpPr>
      <dsp:spPr>
        <a:xfrm>
          <a:off x="3204040" y="1516511"/>
          <a:ext cx="269968" cy="269968"/>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E67CF4-39ED-4CC8-A27F-E45EA5D3AC44}">
      <dsp:nvSpPr>
        <dsp:cNvPr id="0" name=""/>
        <dsp:cNvSpPr/>
      </dsp:nvSpPr>
      <dsp:spPr>
        <a:xfrm rot="5400000">
          <a:off x="3951623" y="1195985"/>
          <a:ext cx="952462" cy="1863797"/>
        </a:xfrm>
        <a:prstGeom prst="corner">
          <a:avLst>
            <a:gd name="adj1" fmla="val 16120"/>
            <a:gd name="adj2" fmla="val 1611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124EB5-2136-46F3-B2F4-41A5196C24A0}">
      <dsp:nvSpPr>
        <dsp:cNvPr id="0" name=""/>
        <dsp:cNvSpPr/>
      </dsp:nvSpPr>
      <dsp:spPr>
        <a:xfrm>
          <a:off x="3389877" y="1061388"/>
          <a:ext cx="2289721" cy="7330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US" sz="3200" kern="1200" dirty="0" err="1">
              <a:latin typeface="Times New Roman" panose="02020603050405020304" pitchFamily="18" charset="0"/>
              <a:cs typeface="Times New Roman" panose="02020603050405020304" pitchFamily="18" charset="0"/>
            </a:rPr>
            <a:t>Kông</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Hoa</a:t>
          </a:r>
          <a:endParaRPr lang="en-US" sz="3200" kern="1200" dirty="0">
            <a:latin typeface="Times New Roman" panose="02020603050405020304" pitchFamily="18" charset="0"/>
            <a:cs typeface="Times New Roman" panose="02020603050405020304" pitchFamily="18" charset="0"/>
          </a:endParaRPr>
        </a:p>
      </dsp:txBody>
      <dsp:txXfrm>
        <a:off x="3389877" y="1061388"/>
        <a:ext cx="2289721" cy="733073"/>
      </dsp:txXfrm>
    </dsp:sp>
    <dsp:sp modelId="{D5E82CFA-3F05-41CB-A66C-3A904CCE06CE}">
      <dsp:nvSpPr>
        <dsp:cNvPr id="0" name=""/>
        <dsp:cNvSpPr/>
      </dsp:nvSpPr>
      <dsp:spPr>
        <a:xfrm>
          <a:off x="5061987" y="1365515"/>
          <a:ext cx="269968" cy="269968"/>
        </a:xfrm>
        <a:prstGeom prst="triangle">
          <a:avLst>
            <a:gd name="adj" fmla="val 10000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EAFCDC-2041-4C37-BE64-7627BAA16382}">
      <dsp:nvSpPr>
        <dsp:cNvPr id="0" name=""/>
        <dsp:cNvSpPr/>
      </dsp:nvSpPr>
      <dsp:spPr>
        <a:xfrm rot="5400000">
          <a:off x="6032890" y="528752"/>
          <a:ext cx="952462" cy="2258003"/>
        </a:xfrm>
        <a:prstGeom prst="corner">
          <a:avLst>
            <a:gd name="adj1" fmla="val 16120"/>
            <a:gd name="adj2" fmla="val 1611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C6068B-131B-444D-AF53-A5A2A6DC9AE7}">
      <dsp:nvSpPr>
        <dsp:cNvPr id="0" name=""/>
        <dsp:cNvSpPr/>
      </dsp:nvSpPr>
      <dsp:spPr>
        <a:xfrm>
          <a:off x="5632718" y="1289663"/>
          <a:ext cx="1893051" cy="1254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US" sz="3200" kern="1200" dirty="0">
              <a:latin typeface="Times New Roman" panose="02020603050405020304" pitchFamily="18" charset="0"/>
              <a:cs typeface="Times New Roman" panose="02020603050405020304" pitchFamily="18" charset="0"/>
            </a:rPr>
            <a:t>Bok </a:t>
          </a:r>
          <a:r>
            <a:rPr lang="en-US" sz="3200" kern="1200" dirty="0" err="1">
              <a:latin typeface="Times New Roman" panose="02020603050405020304" pitchFamily="18" charset="0"/>
              <a:cs typeface="Times New Roman" panose="02020603050405020304" pitchFamily="18" charset="0"/>
            </a:rPr>
            <a:t>Hồ</a:t>
          </a:r>
          <a:endParaRPr lang="en-US" sz="3200" kern="1200" dirty="0">
            <a:latin typeface="Times New Roman" panose="02020603050405020304" pitchFamily="18" charset="0"/>
            <a:cs typeface="Times New Roman" panose="02020603050405020304" pitchFamily="18" charset="0"/>
          </a:endParaRPr>
        </a:p>
      </dsp:txBody>
      <dsp:txXfrm>
        <a:off x="5632718" y="1289663"/>
        <a:ext cx="1893051" cy="1254210"/>
      </dsp:txXfrm>
    </dsp:sp>
    <dsp:sp modelId="{F62C0D9F-BF11-4D63-A28B-80FA21343A28}">
      <dsp:nvSpPr>
        <dsp:cNvPr id="0" name=""/>
        <dsp:cNvSpPr/>
      </dsp:nvSpPr>
      <dsp:spPr>
        <a:xfrm>
          <a:off x="7192792" y="873327"/>
          <a:ext cx="269968" cy="269968"/>
        </a:xfrm>
        <a:prstGeom prst="triangle">
          <a:avLst>
            <a:gd name="adj" fmla="val 10000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06DEFD-3E20-41CA-8CC7-585BE7A02A00}">
      <dsp:nvSpPr>
        <dsp:cNvPr id="0" name=""/>
        <dsp:cNvSpPr/>
      </dsp:nvSpPr>
      <dsp:spPr>
        <a:xfrm rot="5400000">
          <a:off x="7822820" y="431876"/>
          <a:ext cx="952462" cy="1584875"/>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1336A4-814F-45EF-B582-2466B0D2E2A7}">
      <dsp:nvSpPr>
        <dsp:cNvPr id="0" name=""/>
        <dsp:cNvSpPr/>
      </dsp:nvSpPr>
      <dsp:spPr>
        <a:xfrm>
          <a:off x="7016729" y="221680"/>
          <a:ext cx="2735283" cy="1254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US" sz="3200" kern="1200" dirty="0" err="1">
              <a:latin typeface="Times New Roman" panose="02020603050405020304" pitchFamily="18" charset="0"/>
              <a:cs typeface="Times New Roman" panose="02020603050405020304" pitchFamily="18" charset="0"/>
            </a:rPr>
            <a:t>Huân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chương</a:t>
          </a:r>
          <a:endParaRPr lang="en-US" sz="3200" kern="1200" dirty="0">
            <a:latin typeface="Times New Roman" panose="02020603050405020304" pitchFamily="18" charset="0"/>
            <a:cs typeface="Times New Roman" panose="02020603050405020304" pitchFamily="18" charset="0"/>
          </a:endParaRPr>
        </a:p>
      </dsp:txBody>
      <dsp:txXfrm>
        <a:off x="7016729" y="221680"/>
        <a:ext cx="2735283" cy="12542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D6C45D-55E5-4EE3-A26F-A3DAD38A0C9C}">
      <dsp:nvSpPr>
        <dsp:cNvPr id="0" name=""/>
        <dsp:cNvSpPr/>
      </dsp:nvSpPr>
      <dsp:spPr>
        <a:xfrm>
          <a:off x="0" y="99155"/>
          <a:ext cx="2180335" cy="872134"/>
        </a:xfrm>
        <a:prstGeom prst="rightArrow">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C000727-CB13-46F9-BF03-F43DB23D1A10}">
      <dsp:nvSpPr>
        <dsp:cNvPr id="0" name=""/>
        <dsp:cNvSpPr/>
      </dsp:nvSpPr>
      <dsp:spPr>
        <a:xfrm>
          <a:off x="175874" y="317189"/>
          <a:ext cx="1786426" cy="436067"/>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0" tIns="325120" rIns="0" bIns="325120" numCol="1" spcCol="1270" anchor="ctr" anchorCtr="0">
          <a:noAutofit/>
        </a:bodyPr>
        <a:lstStyle/>
        <a:p>
          <a:pPr lvl="0" algn="ctr" defTabSz="1422400" rtl="0">
            <a:lnSpc>
              <a:spcPct val="90000"/>
            </a:lnSpc>
            <a:spcBef>
              <a:spcPct val="0"/>
            </a:spcBef>
            <a:spcAft>
              <a:spcPct val="35000"/>
            </a:spcAft>
          </a:pPr>
          <a:r>
            <a:rPr lang="en-US" sz="3200" b="1" i="0" kern="1200" dirty="0" err="1">
              <a:latin typeface="Times New Roman" panose="02020603050405020304" pitchFamily="18" charset="0"/>
              <a:cs typeface="Times New Roman" panose="02020603050405020304" pitchFamily="18" charset="0"/>
            </a:rPr>
            <a:t>Thi</a:t>
          </a:r>
          <a:r>
            <a:rPr lang="en-US" sz="3200" b="1" i="0" kern="1200" dirty="0">
              <a:latin typeface="Times New Roman" panose="02020603050405020304" pitchFamily="18" charset="0"/>
              <a:cs typeface="Times New Roman" panose="02020603050405020304" pitchFamily="18" charset="0"/>
            </a:rPr>
            <a:t> </a:t>
          </a:r>
          <a:r>
            <a:rPr lang="en-US" sz="3200" b="1" i="0" kern="1200" dirty="0" err="1">
              <a:latin typeface="Times New Roman" panose="02020603050405020304" pitchFamily="18" charset="0"/>
              <a:cs typeface="Times New Roman" panose="02020603050405020304" pitchFamily="18" charset="0"/>
            </a:rPr>
            <a:t>đọc</a:t>
          </a:r>
          <a:endParaRPr lang="en-US" sz="3200" kern="1200" dirty="0">
            <a:latin typeface="Times New Roman" panose="02020603050405020304" pitchFamily="18" charset="0"/>
            <a:cs typeface="Times New Roman" panose="02020603050405020304" pitchFamily="18" charset="0"/>
          </a:endParaRPr>
        </a:p>
      </dsp:txBody>
      <dsp:txXfrm>
        <a:off x="175874" y="317189"/>
        <a:ext cx="1786426" cy="4360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D39234-5D15-4B0D-A2C5-1B93CB93B30F}">
      <dsp:nvSpPr>
        <dsp:cNvPr id="0" name=""/>
        <dsp:cNvSpPr/>
      </dsp:nvSpPr>
      <dsp:spPr>
        <a:xfrm>
          <a:off x="3540578" y="3300036"/>
          <a:ext cx="2591886" cy="25918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1866900">
            <a:lnSpc>
              <a:spcPct val="90000"/>
            </a:lnSpc>
            <a:spcBef>
              <a:spcPct val="0"/>
            </a:spcBef>
            <a:spcAft>
              <a:spcPct val="35000"/>
            </a:spcAft>
          </a:pPr>
          <a:r>
            <a:rPr lang="en-US" sz="4200" kern="1200" dirty="0" err="1">
              <a:latin typeface="Times New Roman" panose="02020603050405020304" pitchFamily="18" charset="0"/>
              <a:cs typeface="Times New Roman" panose="02020603050405020304" pitchFamily="18" charset="0"/>
            </a:rPr>
            <a:t>Tiêu</a:t>
          </a:r>
          <a:r>
            <a:rPr lang="en-US" sz="4200" kern="1200" dirty="0">
              <a:latin typeface="Times New Roman" panose="02020603050405020304" pitchFamily="18" charset="0"/>
              <a:cs typeface="Times New Roman" panose="02020603050405020304" pitchFamily="18" charset="0"/>
            </a:rPr>
            <a:t> </a:t>
          </a:r>
          <a:r>
            <a:rPr lang="en-US" sz="4200" kern="1200" dirty="0" err="1">
              <a:latin typeface="Times New Roman" panose="02020603050405020304" pitchFamily="18" charset="0"/>
              <a:cs typeface="Times New Roman" panose="02020603050405020304" pitchFamily="18" charset="0"/>
            </a:rPr>
            <a:t>chí</a:t>
          </a:r>
          <a:r>
            <a:rPr lang="en-US" sz="4200" kern="1200" dirty="0">
              <a:latin typeface="Times New Roman" panose="02020603050405020304" pitchFamily="18" charset="0"/>
              <a:cs typeface="Times New Roman" panose="02020603050405020304" pitchFamily="18" charset="0"/>
            </a:rPr>
            <a:t> </a:t>
          </a:r>
          <a:r>
            <a:rPr lang="en-US" sz="4200" kern="1200" dirty="0" err="1">
              <a:latin typeface="Times New Roman" panose="02020603050405020304" pitchFamily="18" charset="0"/>
              <a:cs typeface="Times New Roman" panose="02020603050405020304" pitchFamily="18" charset="0"/>
            </a:rPr>
            <a:t>đánh</a:t>
          </a:r>
          <a:r>
            <a:rPr lang="en-US" sz="4200" kern="1200" dirty="0">
              <a:latin typeface="Times New Roman" panose="02020603050405020304" pitchFamily="18" charset="0"/>
              <a:cs typeface="Times New Roman" panose="02020603050405020304" pitchFamily="18" charset="0"/>
            </a:rPr>
            <a:t> </a:t>
          </a:r>
          <a:r>
            <a:rPr lang="en-US" sz="4200" kern="1200" dirty="0" err="1">
              <a:latin typeface="Times New Roman" panose="02020603050405020304" pitchFamily="18" charset="0"/>
              <a:cs typeface="Times New Roman" panose="02020603050405020304" pitchFamily="18" charset="0"/>
            </a:rPr>
            <a:t>giá</a:t>
          </a:r>
          <a:endParaRPr lang="en-US" sz="4200" kern="1200" dirty="0">
            <a:latin typeface="Times New Roman" panose="02020603050405020304" pitchFamily="18" charset="0"/>
            <a:cs typeface="Times New Roman" panose="02020603050405020304" pitchFamily="18" charset="0"/>
          </a:endParaRPr>
        </a:p>
      </dsp:txBody>
      <dsp:txXfrm>
        <a:off x="3920151" y="3679609"/>
        <a:ext cx="1832740" cy="1832740"/>
      </dsp:txXfrm>
    </dsp:sp>
    <dsp:sp modelId="{444F4E95-0774-41D4-A294-0630F23144C8}">
      <dsp:nvSpPr>
        <dsp:cNvPr id="0" name=""/>
        <dsp:cNvSpPr/>
      </dsp:nvSpPr>
      <dsp:spPr>
        <a:xfrm rot="2009839">
          <a:off x="2458032" y="3020805"/>
          <a:ext cx="1427680" cy="73868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BB39BF2-F2A6-4B4A-A413-39ECB4BB99E5}">
      <dsp:nvSpPr>
        <dsp:cNvPr id="0" name=""/>
        <dsp:cNvSpPr/>
      </dsp:nvSpPr>
      <dsp:spPr>
        <a:xfrm>
          <a:off x="84330" y="1299451"/>
          <a:ext cx="2462292" cy="19698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1689100">
            <a:lnSpc>
              <a:spcPct val="90000"/>
            </a:lnSpc>
            <a:spcBef>
              <a:spcPct val="0"/>
            </a:spcBef>
            <a:spcAft>
              <a:spcPct val="35000"/>
            </a:spcAft>
          </a:pPr>
          <a:r>
            <a:rPr lang="en-US" sz="3800" kern="1200" dirty="0" err="1">
              <a:latin typeface="Times New Roman" panose="02020603050405020304" pitchFamily="18" charset="0"/>
              <a:cs typeface="Times New Roman" panose="02020603050405020304" pitchFamily="18" charset="0"/>
            </a:rPr>
            <a:t>Thể</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hiện</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được</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giọng</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nhân</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vật</a:t>
          </a:r>
          <a:endParaRPr lang="en-US" sz="3800" kern="1200" dirty="0">
            <a:latin typeface="Times New Roman" panose="02020603050405020304" pitchFamily="18" charset="0"/>
            <a:cs typeface="Times New Roman" panose="02020603050405020304" pitchFamily="18" charset="0"/>
          </a:endParaRPr>
        </a:p>
      </dsp:txBody>
      <dsp:txXfrm>
        <a:off x="142024" y="1357145"/>
        <a:ext cx="2346904" cy="1854445"/>
      </dsp:txXfrm>
    </dsp:sp>
    <dsp:sp modelId="{1C32A1B8-B685-4061-92CF-CABDEA0B6CE9}">
      <dsp:nvSpPr>
        <dsp:cNvPr id="0" name=""/>
        <dsp:cNvSpPr/>
      </dsp:nvSpPr>
      <dsp:spPr>
        <a:xfrm rot="5400000">
          <a:off x="4285219" y="2264794"/>
          <a:ext cx="1186514" cy="73868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A3B609D-5A0E-4EFB-99B0-211297F47352}">
      <dsp:nvSpPr>
        <dsp:cNvPr id="0" name=""/>
        <dsp:cNvSpPr/>
      </dsp:nvSpPr>
      <dsp:spPr>
        <a:xfrm>
          <a:off x="3568643" y="1571"/>
          <a:ext cx="2462292" cy="19698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1689100">
            <a:lnSpc>
              <a:spcPct val="90000"/>
            </a:lnSpc>
            <a:spcBef>
              <a:spcPct val="0"/>
            </a:spcBef>
            <a:spcAft>
              <a:spcPct val="35000"/>
            </a:spcAft>
          </a:pPr>
          <a:r>
            <a:rPr lang="en-US" sz="3800" kern="1200" dirty="0" err="1">
              <a:latin typeface="Times New Roman" panose="02020603050405020304" pitchFamily="18" charset="0"/>
              <a:cs typeface="Times New Roman" panose="02020603050405020304" pitchFamily="18" charset="0"/>
            </a:rPr>
            <a:t>Ngắt</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nhỉ</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hơi</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chính</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xác</a:t>
          </a:r>
          <a:endParaRPr lang="en-US" sz="3800" kern="1200" dirty="0">
            <a:latin typeface="Times New Roman" panose="02020603050405020304" pitchFamily="18" charset="0"/>
            <a:cs typeface="Times New Roman" panose="02020603050405020304" pitchFamily="18" charset="0"/>
          </a:endParaRPr>
        </a:p>
      </dsp:txBody>
      <dsp:txXfrm>
        <a:off x="3626337" y="59265"/>
        <a:ext cx="2346904" cy="1854445"/>
      </dsp:txXfrm>
    </dsp:sp>
    <dsp:sp modelId="{E1EBBF59-3231-4366-8F5F-07CCD5781741}">
      <dsp:nvSpPr>
        <dsp:cNvPr id="0" name=""/>
        <dsp:cNvSpPr/>
      </dsp:nvSpPr>
      <dsp:spPr>
        <a:xfrm rot="18889530" flipH="1">
          <a:off x="5729749" y="3101920"/>
          <a:ext cx="874060" cy="73868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C63A2D-5120-432E-A3DC-3CE1AD0E5362}">
      <dsp:nvSpPr>
        <dsp:cNvPr id="0" name=""/>
        <dsp:cNvSpPr/>
      </dsp:nvSpPr>
      <dsp:spPr>
        <a:xfrm>
          <a:off x="6553952" y="1491820"/>
          <a:ext cx="2462292" cy="19698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1689100">
            <a:lnSpc>
              <a:spcPct val="90000"/>
            </a:lnSpc>
            <a:spcBef>
              <a:spcPct val="0"/>
            </a:spcBef>
            <a:spcAft>
              <a:spcPct val="35000"/>
            </a:spcAft>
          </a:pPr>
          <a:r>
            <a:rPr lang="en-US" sz="3800" kern="1200" dirty="0" err="1">
              <a:latin typeface="Times New Roman" panose="02020603050405020304" pitchFamily="18" charset="0"/>
              <a:cs typeface="Times New Roman" panose="02020603050405020304" pitchFamily="18" charset="0"/>
            </a:rPr>
            <a:t>Đọc</a:t>
          </a:r>
          <a:r>
            <a:rPr lang="en-US" sz="3800" kern="1200" dirty="0">
              <a:latin typeface="Times New Roman" panose="02020603050405020304" pitchFamily="18" charset="0"/>
              <a:cs typeface="Times New Roman" panose="02020603050405020304" pitchFamily="18" charset="0"/>
            </a:rPr>
            <a:t> to, </a:t>
          </a:r>
          <a:r>
            <a:rPr lang="en-US" sz="3800" kern="1200" dirty="0" err="1">
              <a:latin typeface="Times New Roman" panose="02020603050405020304" pitchFamily="18" charset="0"/>
              <a:cs typeface="Times New Roman" panose="02020603050405020304" pitchFamily="18" charset="0"/>
            </a:rPr>
            <a:t>rõ</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ràng</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biết</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nhấn</a:t>
          </a:r>
          <a:r>
            <a:rPr lang="en-US" sz="3800" kern="1200" dirty="0">
              <a:latin typeface="Times New Roman" panose="02020603050405020304" pitchFamily="18" charset="0"/>
              <a:cs typeface="Times New Roman" panose="02020603050405020304" pitchFamily="18" charset="0"/>
            </a:rPr>
            <a:t> </a:t>
          </a:r>
          <a:r>
            <a:rPr lang="en-US" sz="3800" kern="1200" dirty="0" err="1">
              <a:latin typeface="Times New Roman" panose="02020603050405020304" pitchFamily="18" charset="0"/>
              <a:cs typeface="Times New Roman" panose="02020603050405020304" pitchFamily="18" charset="0"/>
            </a:rPr>
            <a:t>giọng</a:t>
          </a:r>
          <a:endParaRPr lang="en-US" sz="3800" kern="1200" dirty="0">
            <a:latin typeface="Times New Roman" panose="02020603050405020304" pitchFamily="18" charset="0"/>
            <a:cs typeface="Times New Roman" panose="02020603050405020304" pitchFamily="18" charset="0"/>
          </a:endParaRPr>
        </a:p>
      </dsp:txBody>
      <dsp:txXfrm>
        <a:off x="6611646" y="1549514"/>
        <a:ext cx="2346904" cy="18544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E762D8-2B88-41F8-8D41-C043E2D70B41}">
      <dsp:nvSpPr>
        <dsp:cNvPr id="0" name=""/>
        <dsp:cNvSpPr/>
      </dsp:nvSpPr>
      <dsp:spPr>
        <a:xfrm>
          <a:off x="2390183" y="0"/>
          <a:ext cx="3009345" cy="778278"/>
        </a:xfrm>
        <a:prstGeom prst="roundRect">
          <a:avLst/>
        </a:prstGeom>
        <a:solidFill>
          <a:srgbClr val="FFC00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dirty="0" err="1">
              <a:solidFill>
                <a:srgbClr val="0070C0"/>
              </a:solidFill>
              <a:latin typeface="Times New Roman" panose="02020603050405020304" pitchFamily="18" charset="0"/>
              <a:cs typeface="Times New Roman" panose="02020603050405020304" pitchFamily="18" charset="0"/>
            </a:rPr>
            <a:t>Hoạt</a:t>
          </a:r>
          <a:r>
            <a:rPr lang="en-US" sz="2800" kern="1200" dirty="0">
              <a:solidFill>
                <a:srgbClr val="0070C0"/>
              </a:solidFill>
              <a:latin typeface="Times New Roman" panose="02020603050405020304" pitchFamily="18" charset="0"/>
              <a:cs typeface="Times New Roman" panose="02020603050405020304" pitchFamily="18" charset="0"/>
            </a:rPr>
            <a:t> </a:t>
          </a:r>
          <a:r>
            <a:rPr lang="en-US" sz="2800" kern="1200" dirty="0" err="1">
              <a:solidFill>
                <a:srgbClr val="0070C0"/>
              </a:solidFill>
              <a:latin typeface="Times New Roman" panose="02020603050405020304" pitchFamily="18" charset="0"/>
              <a:cs typeface="Times New Roman" panose="02020603050405020304" pitchFamily="18" charset="0"/>
            </a:rPr>
            <a:t>động</a:t>
          </a:r>
          <a:r>
            <a:rPr lang="en-US" sz="2800" kern="1200" dirty="0">
              <a:solidFill>
                <a:srgbClr val="0070C0"/>
              </a:solidFill>
              <a:latin typeface="Times New Roman" panose="02020603050405020304" pitchFamily="18" charset="0"/>
              <a:cs typeface="Times New Roman" panose="02020603050405020304" pitchFamily="18" charset="0"/>
            </a:rPr>
            <a:t> </a:t>
          </a:r>
          <a:r>
            <a:rPr lang="en-US" sz="2800" kern="1200" dirty="0" err="1">
              <a:solidFill>
                <a:srgbClr val="0070C0"/>
              </a:solidFill>
              <a:latin typeface="Times New Roman" panose="02020603050405020304" pitchFamily="18" charset="0"/>
              <a:cs typeface="Times New Roman" panose="02020603050405020304" pitchFamily="18" charset="0"/>
            </a:rPr>
            <a:t>tiếp</a:t>
          </a:r>
          <a:r>
            <a:rPr lang="en-US" sz="2800" kern="1200" dirty="0">
              <a:solidFill>
                <a:srgbClr val="0070C0"/>
              </a:solidFill>
              <a:latin typeface="Times New Roman" panose="02020603050405020304" pitchFamily="18" charset="0"/>
              <a:cs typeface="Times New Roman" panose="02020603050405020304" pitchFamily="18" charset="0"/>
            </a:rPr>
            <a:t> </a:t>
          </a:r>
          <a:r>
            <a:rPr lang="en-US" sz="2800" kern="1200" dirty="0" err="1">
              <a:solidFill>
                <a:srgbClr val="0070C0"/>
              </a:solidFill>
              <a:latin typeface="Times New Roman" panose="02020603050405020304" pitchFamily="18" charset="0"/>
              <a:cs typeface="Times New Roman" panose="02020603050405020304" pitchFamily="18" charset="0"/>
            </a:rPr>
            <a:t>nối</a:t>
          </a:r>
          <a:endParaRPr lang="en-US" sz="2800" kern="1200" dirty="0">
            <a:solidFill>
              <a:srgbClr val="0070C0"/>
            </a:solidFill>
            <a:latin typeface="Times New Roman" panose="02020603050405020304" pitchFamily="18" charset="0"/>
            <a:cs typeface="Times New Roman" panose="02020603050405020304" pitchFamily="18" charset="0"/>
          </a:endParaRPr>
        </a:p>
      </dsp:txBody>
      <dsp:txXfrm>
        <a:off x="2428175" y="37992"/>
        <a:ext cx="2933361" cy="70229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C59122-4866-4A10-ACB4-51D652B10376}">
      <dsp:nvSpPr>
        <dsp:cNvPr id="0" name=""/>
        <dsp:cNvSpPr/>
      </dsp:nvSpPr>
      <dsp:spPr>
        <a:xfrm rot="10800000">
          <a:off x="692792" y="508"/>
          <a:ext cx="6032287" cy="1154340"/>
        </a:xfrm>
        <a:prstGeom prst="homePlate">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9032" tIns="91440" rIns="170688" bIns="91440" numCol="1" spcCol="1270" anchor="ctr" anchorCtr="0">
          <a:noAutofit/>
        </a:bodyPr>
        <a:lstStyle/>
        <a:p>
          <a:pPr lvl="0" algn="ctr" defTabSz="1066800" rtl="0">
            <a:lnSpc>
              <a:spcPct val="90000"/>
            </a:lnSpc>
            <a:spcBef>
              <a:spcPct val="0"/>
            </a:spcBef>
            <a:spcAft>
              <a:spcPct val="35000"/>
            </a:spcAft>
          </a:pPr>
          <a:r>
            <a:rPr lang="en-US" sz="2400" kern="1200" dirty="0" err="1">
              <a:latin typeface="Times New Roman" panose="02020603050405020304" pitchFamily="18" charset="0"/>
              <a:cs typeface="Times New Roman" panose="02020603050405020304" pitchFamily="18" charset="0"/>
            </a:rPr>
            <a:t>Về</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nhà</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tiếp</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tục</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kể</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lại</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câu</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chuyện</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cho</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người</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thân</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nghe</a:t>
          </a:r>
          <a:r>
            <a:rPr lang="en-US" sz="2400" kern="1200" dirty="0">
              <a:latin typeface="Times New Roman" panose="02020603050405020304" pitchFamily="18" charset="0"/>
              <a:cs typeface="Times New Roman" panose="02020603050405020304" pitchFamily="18" charset="0"/>
            </a:rPr>
            <a:t>.</a:t>
          </a:r>
        </a:p>
      </dsp:txBody>
      <dsp:txXfrm rot="10800000">
        <a:off x="981377" y="508"/>
        <a:ext cx="5743702" cy="1154340"/>
      </dsp:txXfrm>
    </dsp:sp>
    <dsp:sp modelId="{CCE0CCD1-8CF1-4014-8C75-4369DEBBD708}">
      <dsp:nvSpPr>
        <dsp:cNvPr id="0" name=""/>
        <dsp:cNvSpPr/>
      </dsp:nvSpPr>
      <dsp:spPr>
        <a:xfrm>
          <a:off x="199186" y="0"/>
          <a:ext cx="1154340" cy="1154340"/>
        </a:xfrm>
        <a:prstGeom prst="ellipse">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E0EEB6-25F0-43AF-A5FB-D4907A20230B}">
      <dsp:nvSpPr>
        <dsp:cNvPr id="0" name=""/>
        <dsp:cNvSpPr/>
      </dsp:nvSpPr>
      <dsp:spPr>
        <a:xfrm rot="10800000">
          <a:off x="955267" y="1438591"/>
          <a:ext cx="5750468" cy="1154340"/>
        </a:xfrm>
        <a:prstGeom prst="homePlat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9032" tIns="91440" rIns="170688" bIns="91440" numCol="1" spcCol="1270" anchor="ctr" anchorCtr="0">
          <a:noAutofit/>
        </a:bodyPr>
        <a:lstStyle/>
        <a:p>
          <a:pPr lvl="0" algn="ctr" defTabSz="1066800" rtl="0">
            <a:lnSpc>
              <a:spcPct val="90000"/>
            </a:lnSpc>
            <a:spcBef>
              <a:spcPct val="0"/>
            </a:spcBef>
            <a:spcAft>
              <a:spcPct val="35000"/>
            </a:spcAft>
          </a:pPr>
          <a:r>
            <a:rPr lang="en-US" sz="2400" kern="1200" dirty="0" err="1">
              <a:latin typeface="Times New Roman" panose="02020603050405020304" pitchFamily="18" charset="0"/>
              <a:cs typeface="Times New Roman" panose="02020603050405020304" pitchFamily="18" charset="0"/>
            </a:rPr>
            <a:t>Chuẩn</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bị</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bài</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sau</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Cửa</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Tùng</a:t>
          </a:r>
          <a:r>
            <a:rPr lang="en-US" sz="2400" kern="1200" dirty="0">
              <a:latin typeface="Times New Roman" panose="02020603050405020304" pitchFamily="18" charset="0"/>
              <a:cs typeface="Times New Roman" panose="02020603050405020304" pitchFamily="18" charset="0"/>
            </a:rPr>
            <a:t> </a:t>
          </a:r>
        </a:p>
      </dsp:txBody>
      <dsp:txXfrm rot="10800000">
        <a:off x="1243852" y="1438591"/>
        <a:ext cx="5461883" cy="1154340"/>
      </dsp:txXfrm>
    </dsp:sp>
    <dsp:sp modelId="{FB7B1F6E-2342-4F44-B453-891EC8C7EB0E}">
      <dsp:nvSpPr>
        <dsp:cNvPr id="0" name=""/>
        <dsp:cNvSpPr/>
      </dsp:nvSpPr>
      <dsp:spPr>
        <a:xfrm>
          <a:off x="0" y="1438591"/>
          <a:ext cx="1154340" cy="1154340"/>
        </a:xfrm>
        <a:prstGeom prst="ellipse">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EB33BB8-6C7A-4BE0-9B55-9EAC48D52EC6}" type="datetimeFigureOut">
              <a:rPr lang="en-US"/>
              <a:t>29/11/2021</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F7AA83-DE31-4E93-AB07-EF7FB05F6670}" type="slidenum">
              <a:rPr/>
              <a:t>‹#›</a:t>
            </a:fld>
            <a:endParaRPr/>
          </a:p>
        </p:txBody>
      </p:sp>
    </p:spTree>
    <p:extLst>
      <p:ext uri="{BB962C8B-B14F-4D97-AF65-F5344CB8AC3E}">
        <p14:creationId xmlns:p14="http://schemas.microsoft.com/office/powerpoint/2010/main" val="32212903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11EF64-F73B-4314-BB6F-BC0937BBDF19}" type="datetimeFigureOut">
              <a:rPr lang="en-US"/>
              <a:t>29/11/2021</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5E2820-AFE1-45FA-949E-17BDB534E1DC}" type="slidenum">
              <a:rPr/>
              <a:t>‹#›</a:t>
            </a:fld>
            <a:endParaRPr/>
          </a:p>
        </p:txBody>
      </p:sp>
    </p:spTree>
    <p:extLst>
      <p:ext uri="{BB962C8B-B14F-4D97-AF65-F5344CB8AC3E}">
        <p14:creationId xmlns:p14="http://schemas.microsoft.com/office/powerpoint/2010/main" val="3157997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2820-AFE1-45FA-949E-17BDB534E1DC}" type="slidenum">
              <a:rPr lang="en-US" smtClean="0"/>
              <a:t>1</a:t>
            </a:fld>
            <a:endParaRPr lang="en-US"/>
          </a:p>
        </p:txBody>
      </p:sp>
    </p:spTree>
    <p:extLst>
      <p:ext uri="{BB962C8B-B14F-4D97-AF65-F5344CB8AC3E}">
        <p14:creationId xmlns:p14="http://schemas.microsoft.com/office/powerpoint/2010/main" val="306991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16</a:t>
            </a:fld>
            <a:endParaRPr lang="zh-CN" altLang="en-US"/>
          </a:p>
        </p:txBody>
      </p:sp>
    </p:spTree>
    <p:extLst>
      <p:ext uri="{BB962C8B-B14F-4D97-AF65-F5344CB8AC3E}">
        <p14:creationId xmlns:p14="http://schemas.microsoft.com/office/powerpoint/2010/main" val="136632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17</a:t>
            </a:fld>
            <a:endParaRPr lang="zh-CN" altLang="en-US"/>
          </a:p>
        </p:txBody>
      </p:sp>
    </p:spTree>
    <p:extLst>
      <p:ext uri="{BB962C8B-B14F-4D97-AF65-F5344CB8AC3E}">
        <p14:creationId xmlns:p14="http://schemas.microsoft.com/office/powerpoint/2010/main" val="2047653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19</a:t>
            </a:fld>
            <a:endParaRPr lang="zh-CN" altLang="en-US"/>
          </a:p>
        </p:txBody>
      </p:sp>
    </p:spTree>
    <p:extLst>
      <p:ext uri="{BB962C8B-B14F-4D97-AF65-F5344CB8AC3E}">
        <p14:creationId xmlns:p14="http://schemas.microsoft.com/office/powerpoint/2010/main" val="814918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20</a:t>
            </a:fld>
            <a:endParaRPr lang="zh-CN" altLang="en-US"/>
          </a:p>
        </p:txBody>
      </p:sp>
    </p:spTree>
    <p:extLst>
      <p:ext uri="{BB962C8B-B14F-4D97-AF65-F5344CB8AC3E}">
        <p14:creationId xmlns:p14="http://schemas.microsoft.com/office/powerpoint/2010/main" val="3918243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21</a:t>
            </a:fld>
            <a:endParaRPr lang="zh-CN" altLang="en-US"/>
          </a:p>
        </p:txBody>
      </p:sp>
    </p:spTree>
    <p:extLst>
      <p:ext uri="{BB962C8B-B14F-4D97-AF65-F5344CB8AC3E}">
        <p14:creationId xmlns:p14="http://schemas.microsoft.com/office/powerpoint/2010/main" val="29203395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22</a:t>
            </a:fld>
            <a:endParaRPr lang="zh-CN" altLang="en-US"/>
          </a:p>
        </p:txBody>
      </p:sp>
    </p:spTree>
    <p:extLst>
      <p:ext uri="{BB962C8B-B14F-4D97-AF65-F5344CB8AC3E}">
        <p14:creationId xmlns:p14="http://schemas.microsoft.com/office/powerpoint/2010/main" val="8861531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23</a:t>
            </a:fld>
            <a:endParaRPr lang="zh-CN" altLang="en-US"/>
          </a:p>
        </p:txBody>
      </p:sp>
    </p:spTree>
    <p:extLst>
      <p:ext uri="{BB962C8B-B14F-4D97-AF65-F5344CB8AC3E}">
        <p14:creationId xmlns:p14="http://schemas.microsoft.com/office/powerpoint/2010/main" val="3739339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3"/>
        <p:cNvGrpSpPr/>
        <p:nvPr/>
      </p:nvGrpSpPr>
      <p:grpSpPr>
        <a:xfrm>
          <a:off x="0" y="0"/>
          <a:ext cx="0" cy="0"/>
          <a:chOff x="0" y="0"/>
          <a:chExt cx="0" cy="0"/>
        </a:xfrm>
      </p:grpSpPr>
      <p:sp>
        <p:nvSpPr>
          <p:cNvPr id="2764" name="Google Shape;2764;ged5ef9ebbf_0_6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5" name="Google Shape;2765;ged5ef9ebbf_0_6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542409-6A04-4DC6-AC3A-D3758287A8F2}" type="slidenum">
              <a:rPr lang="en-US" smtClean="0"/>
              <a:t>27</a:t>
            </a:fld>
            <a:endParaRPr lang="en-US"/>
          </a:p>
        </p:txBody>
      </p:sp>
    </p:spTree>
    <p:extLst>
      <p:ext uri="{BB962C8B-B14F-4D97-AF65-F5344CB8AC3E}">
        <p14:creationId xmlns:p14="http://schemas.microsoft.com/office/powerpoint/2010/main" val="32248217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542409-6A04-4DC6-AC3A-D3758287A8F2}" type="slidenum">
              <a:rPr lang="en-US" smtClean="0"/>
              <a:t>36</a:t>
            </a:fld>
            <a:endParaRPr lang="en-US"/>
          </a:p>
        </p:txBody>
      </p:sp>
    </p:spTree>
    <p:extLst>
      <p:ext uri="{BB962C8B-B14F-4D97-AF65-F5344CB8AC3E}">
        <p14:creationId xmlns:p14="http://schemas.microsoft.com/office/powerpoint/2010/main" val="346785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8"/>
        <p:cNvGrpSpPr/>
        <p:nvPr/>
      </p:nvGrpSpPr>
      <p:grpSpPr>
        <a:xfrm>
          <a:off x="0" y="0"/>
          <a:ext cx="0" cy="0"/>
          <a:chOff x="0" y="0"/>
          <a:chExt cx="0" cy="0"/>
        </a:xfrm>
      </p:grpSpPr>
      <p:sp>
        <p:nvSpPr>
          <p:cNvPr id="2179" name="Google Shape;2179;ged5ef9ebbf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0" name="Google Shape;2180;ged5ef9ebbf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8CFA7D-F3A8-4B02-93AD-AC3B93747D4D}" type="slidenum">
              <a:rPr lang="zh-CN" altLang="en-US" smtClean="0"/>
              <a:t>37</a:t>
            </a:fld>
            <a:endParaRPr lang="zh-CN" altLang="en-US"/>
          </a:p>
        </p:txBody>
      </p:sp>
    </p:spTree>
    <p:extLst>
      <p:ext uri="{BB962C8B-B14F-4D97-AF65-F5344CB8AC3E}">
        <p14:creationId xmlns:p14="http://schemas.microsoft.com/office/powerpoint/2010/main" val="37939188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8CFA7D-F3A8-4B02-93AD-AC3B93747D4D}" type="slidenum">
              <a:rPr lang="zh-CN" altLang="en-US" smtClean="0"/>
              <a:t>38</a:t>
            </a:fld>
            <a:endParaRPr lang="zh-CN" altLang="en-US"/>
          </a:p>
        </p:txBody>
      </p:sp>
    </p:spTree>
    <p:extLst>
      <p:ext uri="{BB962C8B-B14F-4D97-AF65-F5344CB8AC3E}">
        <p14:creationId xmlns:p14="http://schemas.microsoft.com/office/powerpoint/2010/main" val="31181521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8CFA7D-F3A8-4B02-93AD-AC3B93747D4D}" type="slidenum">
              <a:rPr lang="zh-CN" altLang="en-US" smtClean="0"/>
              <a:t>40</a:t>
            </a:fld>
            <a:endParaRPr lang="zh-CN" altLang="en-US"/>
          </a:p>
        </p:txBody>
      </p:sp>
    </p:spTree>
    <p:extLst>
      <p:ext uri="{BB962C8B-B14F-4D97-AF65-F5344CB8AC3E}">
        <p14:creationId xmlns:p14="http://schemas.microsoft.com/office/powerpoint/2010/main" val="2088851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41</a:t>
            </a:fld>
            <a:endParaRPr lang="zh-CN" altLang="en-US"/>
          </a:p>
        </p:txBody>
      </p:sp>
    </p:spTree>
    <p:extLst>
      <p:ext uri="{BB962C8B-B14F-4D97-AF65-F5344CB8AC3E}">
        <p14:creationId xmlns:p14="http://schemas.microsoft.com/office/powerpoint/2010/main" val="3966884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42</a:t>
            </a:fld>
            <a:endParaRPr lang="zh-CN" altLang="en-US"/>
          </a:p>
        </p:txBody>
      </p:sp>
    </p:spTree>
    <p:extLst>
      <p:ext uri="{BB962C8B-B14F-4D97-AF65-F5344CB8AC3E}">
        <p14:creationId xmlns:p14="http://schemas.microsoft.com/office/powerpoint/2010/main" val="21413942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5"/>
        <p:cNvGrpSpPr/>
        <p:nvPr/>
      </p:nvGrpSpPr>
      <p:grpSpPr>
        <a:xfrm>
          <a:off x="0" y="0"/>
          <a:ext cx="0" cy="0"/>
          <a:chOff x="0" y="0"/>
          <a:chExt cx="0" cy="0"/>
        </a:xfrm>
      </p:grpSpPr>
      <p:sp>
        <p:nvSpPr>
          <p:cNvPr id="3406" name="Google Shape;3406;gea615d0de5_0_2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7" name="Google Shape;3407;gea615d0de5_0_2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3</a:t>
            </a:fld>
            <a:endParaRPr lang="zh-CN" altLang="en-US"/>
          </a:p>
        </p:txBody>
      </p:sp>
    </p:spTree>
    <p:extLst>
      <p:ext uri="{BB962C8B-B14F-4D97-AF65-F5344CB8AC3E}">
        <p14:creationId xmlns:p14="http://schemas.microsoft.com/office/powerpoint/2010/main" val="3816636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542409-6A04-4DC6-AC3A-D3758287A8F2}" type="slidenum">
              <a:rPr lang="en-US" smtClean="0"/>
              <a:t>4</a:t>
            </a:fld>
            <a:endParaRPr lang="en-US"/>
          </a:p>
        </p:txBody>
      </p:sp>
    </p:spTree>
    <p:extLst>
      <p:ext uri="{BB962C8B-B14F-4D97-AF65-F5344CB8AC3E}">
        <p14:creationId xmlns:p14="http://schemas.microsoft.com/office/powerpoint/2010/main" val="660935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5DEFD-6C06-46DC-A6F5-53DED1F833E0}" type="slidenum">
              <a:rPr lang="zh-CN" altLang="en-US" smtClean="0"/>
              <a:t>7</a:t>
            </a:fld>
            <a:endParaRPr lang="zh-CN" altLang="en-US"/>
          </a:p>
        </p:txBody>
      </p:sp>
    </p:spTree>
    <p:extLst>
      <p:ext uri="{BB962C8B-B14F-4D97-AF65-F5344CB8AC3E}">
        <p14:creationId xmlns:p14="http://schemas.microsoft.com/office/powerpoint/2010/main" val="2711387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542409-6A04-4DC6-AC3A-D3758287A8F2}" type="slidenum">
              <a:rPr lang="en-US" smtClean="0"/>
              <a:t>8</a:t>
            </a:fld>
            <a:endParaRPr lang="en-US"/>
          </a:p>
        </p:txBody>
      </p:sp>
    </p:spTree>
    <p:extLst>
      <p:ext uri="{BB962C8B-B14F-4D97-AF65-F5344CB8AC3E}">
        <p14:creationId xmlns:p14="http://schemas.microsoft.com/office/powerpoint/2010/main" val="2403907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43661-B6AF-4818-960E-E1703A3816EA}" type="slidenum">
              <a:rPr lang="zh-CN" altLang="en-US" smtClean="0"/>
              <a:t>10</a:t>
            </a:fld>
            <a:endParaRPr lang="zh-CN" altLang="en-US"/>
          </a:p>
        </p:txBody>
      </p:sp>
    </p:spTree>
    <p:extLst>
      <p:ext uri="{BB962C8B-B14F-4D97-AF65-F5344CB8AC3E}">
        <p14:creationId xmlns:p14="http://schemas.microsoft.com/office/powerpoint/2010/main" val="2401932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2820-AFE1-45FA-949E-17BDB534E1DC}" type="slidenum">
              <a:rPr lang="en-US" smtClean="0"/>
              <a:t>11</a:t>
            </a:fld>
            <a:endParaRPr lang="en-US"/>
          </a:p>
        </p:txBody>
      </p:sp>
    </p:spTree>
    <p:extLst>
      <p:ext uri="{BB962C8B-B14F-4D97-AF65-F5344CB8AC3E}">
        <p14:creationId xmlns:p14="http://schemas.microsoft.com/office/powerpoint/2010/main" val="3912149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2820-AFE1-45FA-949E-17BDB534E1DC}" type="slidenum">
              <a:rPr lang="en-US" smtClean="0"/>
              <a:t>13</a:t>
            </a:fld>
            <a:endParaRPr lang="en-US"/>
          </a:p>
        </p:txBody>
      </p:sp>
    </p:spTree>
    <p:extLst>
      <p:ext uri="{BB962C8B-B14F-4D97-AF65-F5344CB8AC3E}">
        <p14:creationId xmlns:p14="http://schemas.microsoft.com/office/powerpoint/2010/main" val="34888714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18905470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3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4652929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93"/>
        <p:cNvGrpSpPr/>
        <p:nvPr/>
      </p:nvGrpSpPr>
      <p:grpSpPr>
        <a:xfrm>
          <a:off x="0" y="0"/>
          <a:ext cx="0" cy="0"/>
          <a:chOff x="0" y="0"/>
          <a:chExt cx="0" cy="0"/>
        </a:xfrm>
      </p:grpSpPr>
      <p:grpSp>
        <p:nvGrpSpPr>
          <p:cNvPr id="994" name="Google Shape;994;p25"/>
          <p:cNvGrpSpPr/>
          <p:nvPr/>
        </p:nvGrpSpPr>
        <p:grpSpPr>
          <a:xfrm>
            <a:off x="-11532" y="-829"/>
            <a:ext cx="12201861" cy="6860229"/>
            <a:chOff x="-8650" y="-622"/>
            <a:chExt cx="9151396" cy="5145172"/>
          </a:xfrm>
        </p:grpSpPr>
        <p:sp>
          <p:nvSpPr>
            <p:cNvPr id="995" name="Google Shape;995;p25"/>
            <p:cNvSpPr/>
            <p:nvPr/>
          </p:nvSpPr>
          <p:spPr>
            <a:xfrm>
              <a:off x="-8650" y="15100"/>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996" name="Google Shape;996;p25"/>
            <p:cNvSpPr/>
            <p:nvPr/>
          </p:nvSpPr>
          <p:spPr>
            <a:xfrm>
              <a:off x="364885" y="12830"/>
              <a:ext cx="47" cy="5129397"/>
            </a:xfrm>
            <a:custGeom>
              <a:avLst/>
              <a:gdLst/>
              <a:ahLst/>
              <a:cxnLst/>
              <a:rect l="l" t="t" r="r" b="b"/>
              <a:pathLst>
                <a:path w="1" h="208958" fill="none" extrusionOk="0">
                  <a:moveTo>
                    <a:pt x="0" y="1"/>
                  </a:moveTo>
                  <a:lnTo>
                    <a:pt x="0" y="208958"/>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997" name="Google Shape;997;p25"/>
            <p:cNvSpPr/>
            <p:nvPr/>
          </p:nvSpPr>
          <p:spPr>
            <a:xfrm>
              <a:off x="730467" y="12265"/>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998" name="Google Shape;998;p25"/>
            <p:cNvSpPr/>
            <p:nvPr/>
          </p:nvSpPr>
          <p:spPr>
            <a:xfrm>
              <a:off x="1096049" y="11701"/>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999" name="Google Shape;999;p25"/>
            <p:cNvSpPr/>
            <p:nvPr/>
          </p:nvSpPr>
          <p:spPr>
            <a:xfrm>
              <a:off x="1461584" y="11111"/>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00" name="Google Shape;1000;p25"/>
            <p:cNvSpPr/>
            <p:nvPr/>
          </p:nvSpPr>
          <p:spPr>
            <a:xfrm>
              <a:off x="1827166" y="10571"/>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01" name="Google Shape;1001;p25"/>
            <p:cNvSpPr/>
            <p:nvPr/>
          </p:nvSpPr>
          <p:spPr>
            <a:xfrm>
              <a:off x="2192747" y="10007"/>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02" name="Google Shape;1002;p25"/>
            <p:cNvSpPr/>
            <p:nvPr/>
          </p:nvSpPr>
          <p:spPr>
            <a:xfrm>
              <a:off x="2558283" y="9442"/>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03" name="Google Shape;1003;p25"/>
            <p:cNvSpPr/>
            <p:nvPr/>
          </p:nvSpPr>
          <p:spPr>
            <a:xfrm>
              <a:off x="2923864" y="8902"/>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04" name="Google Shape;1004;p25"/>
            <p:cNvSpPr/>
            <p:nvPr/>
          </p:nvSpPr>
          <p:spPr>
            <a:xfrm>
              <a:off x="3289399" y="8338"/>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05" name="Google Shape;1005;p25"/>
            <p:cNvSpPr/>
            <p:nvPr/>
          </p:nvSpPr>
          <p:spPr>
            <a:xfrm>
              <a:off x="3654981" y="7773"/>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06" name="Google Shape;1006;p25"/>
            <p:cNvSpPr/>
            <p:nvPr/>
          </p:nvSpPr>
          <p:spPr>
            <a:xfrm>
              <a:off x="4020516" y="7233"/>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07" name="Google Shape;1007;p25"/>
            <p:cNvSpPr/>
            <p:nvPr/>
          </p:nvSpPr>
          <p:spPr>
            <a:xfrm>
              <a:off x="4386098" y="6644"/>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08" name="Google Shape;1008;p25"/>
            <p:cNvSpPr/>
            <p:nvPr/>
          </p:nvSpPr>
          <p:spPr>
            <a:xfrm>
              <a:off x="4751680" y="6079"/>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09" name="Google Shape;1009;p25"/>
            <p:cNvSpPr/>
            <p:nvPr/>
          </p:nvSpPr>
          <p:spPr>
            <a:xfrm>
              <a:off x="5117215" y="5539"/>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10" name="Google Shape;1010;p25"/>
            <p:cNvSpPr/>
            <p:nvPr/>
          </p:nvSpPr>
          <p:spPr>
            <a:xfrm>
              <a:off x="5482797" y="4975"/>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11" name="Google Shape;1011;p25"/>
            <p:cNvSpPr/>
            <p:nvPr/>
          </p:nvSpPr>
          <p:spPr>
            <a:xfrm>
              <a:off x="5848332" y="4410"/>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12" name="Google Shape;1012;p25"/>
            <p:cNvSpPr/>
            <p:nvPr/>
          </p:nvSpPr>
          <p:spPr>
            <a:xfrm>
              <a:off x="6213914" y="3846"/>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13" name="Google Shape;1013;p25"/>
            <p:cNvSpPr/>
            <p:nvPr/>
          </p:nvSpPr>
          <p:spPr>
            <a:xfrm>
              <a:off x="6579496" y="3305"/>
              <a:ext cx="47" cy="5129421"/>
            </a:xfrm>
            <a:custGeom>
              <a:avLst/>
              <a:gdLst/>
              <a:ahLst/>
              <a:cxnLst/>
              <a:rect l="l" t="t" r="r" b="b"/>
              <a:pathLst>
                <a:path w="1" h="208959" fill="none" extrusionOk="0">
                  <a:moveTo>
                    <a:pt x="0" y="0"/>
                  </a:moveTo>
                  <a:lnTo>
                    <a:pt x="0" y="208958"/>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14" name="Google Shape;1014;p25"/>
            <p:cNvSpPr/>
            <p:nvPr/>
          </p:nvSpPr>
          <p:spPr>
            <a:xfrm>
              <a:off x="6945031" y="2716"/>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15" name="Google Shape;1015;p25"/>
            <p:cNvSpPr/>
            <p:nvPr/>
          </p:nvSpPr>
          <p:spPr>
            <a:xfrm>
              <a:off x="7310613" y="2152"/>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16" name="Google Shape;1016;p25"/>
            <p:cNvSpPr/>
            <p:nvPr/>
          </p:nvSpPr>
          <p:spPr>
            <a:xfrm>
              <a:off x="7676148" y="1612"/>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17" name="Google Shape;1017;p25"/>
            <p:cNvSpPr/>
            <p:nvPr/>
          </p:nvSpPr>
          <p:spPr>
            <a:xfrm>
              <a:off x="8041729" y="1047"/>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18" name="Google Shape;1018;p25"/>
            <p:cNvSpPr/>
            <p:nvPr/>
          </p:nvSpPr>
          <p:spPr>
            <a:xfrm>
              <a:off x="8407311" y="483"/>
              <a:ext cx="47" cy="5129421"/>
            </a:xfrm>
            <a:custGeom>
              <a:avLst/>
              <a:gdLst/>
              <a:ahLst/>
              <a:cxnLst/>
              <a:rect l="l" t="t" r="r" b="b"/>
              <a:pathLst>
                <a:path w="1" h="208959" fill="none" extrusionOk="0">
                  <a:moveTo>
                    <a:pt x="1" y="0"/>
                  </a:moveTo>
                  <a:lnTo>
                    <a:pt x="1"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19" name="Google Shape;1019;p25"/>
            <p:cNvSpPr/>
            <p:nvPr/>
          </p:nvSpPr>
          <p:spPr>
            <a:xfrm>
              <a:off x="8772846" y="-57"/>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20" name="Google Shape;1020;p25"/>
            <p:cNvSpPr/>
            <p:nvPr/>
          </p:nvSpPr>
          <p:spPr>
            <a:xfrm>
              <a:off x="9138428" y="-622"/>
              <a:ext cx="47" cy="5129421"/>
            </a:xfrm>
            <a:custGeom>
              <a:avLst/>
              <a:gdLst/>
              <a:ahLst/>
              <a:cxnLst/>
              <a:rect l="l" t="t" r="r" b="b"/>
              <a:pathLst>
                <a:path w="1" h="208959" fill="none" extrusionOk="0">
                  <a:moveTo>
                    <a:pt x="1" y="0"/>
                  </a:moveTo>
                  <a:lnTo>
                    <a:pt x="1" y="208958"/>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21" name="Google Shape;1021;p25"/>
            <p:cNvSpPr/>
            <p:nvPr/>
          </p:nvSpPr>
          <p:spPr>
            <a:xfrm>
              <a:off x="-650" y="3800"/>
              <a:ext cx="9129175" cy="47"/>
            </a:xfrm>
            <a:custGeom>
              <a:avLst/>
              <a:gdLst/>
              <a:ahLst/>
              <a:cxnLst/>
              <a:rect l="l" t="t" r="r" b="b"/>
              <a:pathLst>
                <a:path w="231016" h="1" fill="none" extrusionOk="0">
                  <a:moveTo>
                    <a:pt x="231015" y="0"/>
                  </a:moveTo>
                  <a:lnTo>
                    <a:pt x="0"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22" name="Google Shape;1022;p25"/>
            <p:cNvSpPr/>
            <p:nvPr/>
          </p:nvSpPr>
          <p:spPr>
            <a:xfrm>
              <a:off x="338" y="355193"/>
              <a:ext cx="9129135" cy="47"/>
            </a:xfrm>
            <a:custGeom>
              <a:avLst/>
              <a:gdLst/>
              <a:ahLst/>
              <a:cxnLst/>
              <a:rect l="l" t="t" r="r" b="b"/>
              <a:pathLst>
                <a:path w="231015" h="1" fill="none" extrusionOk="0">
                  <a:moveTo>
                    <a:pt x="231015" y="0"/>
                  </a:moveTo>
                  <a:lnTo>
                    <a:pt x="1"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23" name="Google Shape;1023;p25"/>
            <p:cNvSpPr/>
            <p:nvPr/>
          </p:nvSpPr>
          <p:spPr>
            <a:xfrm>
              <a:off x="1326" y="696011"/>
              <a:ext cx="9129175" cy="47"/>
            </a:xfrm>
            <a:custGeom>
              <a:avLst/>
              <a:gdLst/>
              <a:ahLst/>
              <a:cxnLst/>
              <a:rect l="l" t="t" r="r" b="b"/>
              <a:pathLst>
                <a:path w="231016" h="1" fill="none" extrusionOk="0">
                  <a:moveTo>
                    <a:pt x="231015" y="0"/>
                  </a:moveTo>
                  <a:lnTo>
                    <a:pt x="1"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24" name="Google Shape;1024;p25"/>
            <p:cNvSpPr/>
            <p:nvPr/>
          </p:nvSpPr>
          <p:spPr>
            <a:xfrm>
              <a:off x="2353" y="1036829"/>
              <a:ext cx="9129135" cy="47"/>
            </a:xfrm>
            <a:custGeom>
              <a:avLst/>
              <a:gdLst/>
              <a:ahLst/>
              <a:cxnLst/>
              <a:rect l="l" t="t" r="r" b="b"/>
              <a:pathLst>
                <a:path w="231015" h="1" fill="none" extrusionOk="0">
                  <a:moveTo>
                    <a:pt x="231014" y="0"/>
                  </a:moveTo>
                  <a:lnTo>
                    <a:pt x="0"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25" name="Google Shape;1025;p25"/>
            <p:cNvSpPr/>
            <p:nvPr/>
          </p:nvSpPr>
          <p:spPr>
            <a:xfrm>
              <a:off x="3341" y="1377648"/>
              <a:ext cx="9129135" cy="47"/>
            </a:xfrm>
            <a:custGeom>
              <a:avLst/>
              <a:gdLst/>
              <a:ahLst/>
              <a:cxnLst/>
              <a:rect l="l" t="t" r="r" b="b"/>
              <a:pathLst>
                <a:path w="231015" h="1" fill="none" extrusionOk="0">
                  <a:moveTo>
                    <a:pt x="231015" y="0"/>
                  </a:moveTo>
                  <a:lnTo>
                    <a:pt x="1"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26" name="Google Shape;1026;p25"/>
            <p:cNvSpPr/>
            <p:nvPr/>
          </p:nvSpPr>
          <p:spPr>
            <a:xfrm>
              <a:off x="4369" y="1718466"/>
              <a:ext cx="9129135" cy="47"/>
            </a:xfrm>
            <a:custGeom>
              <a:avLst/>
              <a:gdLst/>
              <a:ahLst/>
              <a:cxnLst/>
              <a:rect l="l" t="t" r="r" b="b"/>
              <a:pathLst>
                <a:path w="231015" h="1" fill="none" extrusionOk="0">
                  <a:moveTo>
                    <a:pt x="231014" y="0"/>
                  </a:moveTo>
                  <a:lnTo>
                    <a:pt x="0"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27" name="Google Shape;1027;p25"/>
            <p:cNvSpPr/>
            <p:nvPr/>
          </p:nvSpPr>
          <p:spPr>
            <a:xfrm>
              <a:off x="5317" y="2059284"/>
              <a:ext cx="9129175" cy="47"/>
            </a:xfrm>
            <a:custGeom>
              <a:avLst/>
              <a:gdLst/>
              <a:ahLst/>
              <a:cxnLst/>
              <a:rect l="l" t="t" r="r" b="b"/>
              <a:pathLst>
                <a:path w="231016" h="1" fill="none" extrusionOk="0">
                  <a:moveTo>
                    <a:pt x="231016" y="0"/>
                  </a:moveTo>
                  <a:lnTo>
                    <a:pt x="0"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28" name="Google Shape;1028;p25"/>
            <p:cNvSpPr/>
            <p:nvPr/>
          </p:nvSpPr>
          <p:spPr>
            <a:xfrm>
              <a:off x="6305" y="2400102"/>
              <a:ext cx="9129175" cy="47"/>
            </a:xfrm>
            <a:custGeom>
              <a:avLst/>
              <a:gdLst/>
              <a:ahLst/>
              <a:cxnLst/>
              <a:rect l="l" t="t" r="r" b="b"/>
              <a:pathLst>
                <a:path w="231016" h="1" fill="none" extrusionOk="0">
                  <a:moveTo>
                    <a:pt x="231016" y="0"/>
                  </a:moveTo>
                  <a:lnTo>
                    <a:pt x="1"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29" name="Google Shape;1029;p25"/>
            <p:cNvSpPr/>
            <p:nvPr/>
          </p:nvSpPr>
          <p:spPr>
            <a:xfrm>
              <a:off x="7332" y="2740920"/>
              <a:ext cx="9129175" cy="0"/>
            </a:xfrm>
            <a:custGeom>
              <a:avLst/>
              <a:gdLst/>
              <a:ahLst/>
              <a:cxnLst/>
              <a:rect l="l" t="t" r="r" b="b"/>
              <a:pathLst>
                <a:path w="231016" fill="none" extrusionOk="0">
                  <a:moveTo>
                    <a:pt x="231015" y="0"/>
                  </a:moveTo>
                  <a:lnTo>
                    <a:pt x="0"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30" name="Google Shape;1030;p25"/>
            <p:cNvSpPr/>
            <p:nvPr/>
          </p:nvSpPr>
          <p:spPr>
            <a:xfrm>
              <a:off x="8320" y="3081691"/>
              <a:ext cx="9129175" cy="47"/>
            </a:xfrm>
            <a:custGeom>
              <a:avLst/>
              <a:gdLst/>
              <a:ahLst/>
              <a:cxnLst/>
              <a:rect l="l" t="t" r="r" b="b"/>
              <a:pathLst>
                <a:path w="231016" h="1" fill="none" extrusionOk="0">
                  <a:moveTo>
                    <a:pt x="231016" y="1"/>
                  </a:moveTo>
                  <a:lnTo>
                    <a:pt x="1"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31" name="Google Shape;1031;p25"/>
            <p:cNvSpPr/>
            <p:nvPr/>
          </p:nvSpPr>
          <p:spPr>
            <a:xfrm>
              <a:off x="-642" y="3422509"/>
              <a:ext cx="9129175" cy="47"/>
            </a:xfrm>
            <a:custGeom>
              <a:avLst/>
              <a:gdLst/>
              <a:ahLst/>
              <a:cxnLst/>
              <a:rect l="l" t="t" r="r" b="b"/>
              <a:pathLst>
                <a:path w="231016" h="1" fill="none" extrusionOk="0">
                  <a:moveTo>
                    <a:pt x="231015" y="1"/>
                  </a:moveTo>
                  <a:lnTo>
                    <a:pt x="1"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32" name="Google Shape;1032;p25"/>
            <p:cNvSpPr/>
            <p:nvPr/>
          </p:nvSpPr>
          <p:spPr>
            <a:xfrm>
              <a:off x="-1525" y="3763325"/>
              <a:ext cx="9141264" cy="47"/>
            </a:xfrm>
            <a:custGeom>
              <a:avLst/>
              <a:gdLst/>
              <a:ahLst/>
              <a:cxnLst/>
              <a:rect l="l" t="t" r="r" b="b"/>
              <a:pathLst>
                <a:path w="231015" h="1" fill="none" extrusionOk="0">
                  <a:moveTo>
                    <a:pt x="231014" y="1"/>
                  </a:moveTo>
                  <a:lnTo>
                    <a:pt x="0"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33" name="Google Shape;1033;p25"/>
            <p:cNvSpPr/>
            <p:nvPr/>
          </p:nvSpPr>
          <p:spPr>
            <a:xfrm>
              <a:off x="-536" y="4104094"/>
              <a:ext cx="9141264" cy="47"/>
            </a:xfrm>
            <a:custGeom>
              <a:avLst/>
              <a:gdLst/>
              <a:ahLst/>
              <a:cxnLst/>
              <a:rect l="l" t="t" r="r" b="b"/>
              <a:pathLst>
                <a:path w="231015" h="1" fill="none" extrusionOk="0">
                  <a:moveTo>
                    <a:pt x="231015" y="1"/>
                  </a:moveTo>
                  <a:lnTo>
                    <a:pt x="1"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34" name="Google Shape;1034;p25"/>
            <p:cNvSpPr/>
            <p:nvPr/>
          </p:nvSpPr>
          <p:spPr>
            <a:xfrm>
              <a:off x="493" y="4444911"/>
              <a:ext cx="9141264" cy="47"/>
            </a:xfrm>
            <a:custGeom>
              <a:avLst/>
              <a:gdLst/>
              <a:ahLst/>
              <a:cxnLst/>
              <a:rect l="l" t="t" r="r" b="b"/>
              <a:pathLst>
                <a:path w="231015" h="1" fill="none" extrusionOk="0">
                  <a:moveTo>
                    <a:pt x="231014" y="1"/>
                  </a:moveTo>
                  <a:lnTo>
                    <a:pt x="0"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35" name="Google Shape;1035;p25"/>
            <p:cNvSpPr/>
            <p:nvPr/>
          </p:nvSpPr>
          <p:spPr>
            <a:xfrm>
              <a:off x="1443" y="4785728"/>
              <a:ext cx="9141303" cy="47"/>
            </a:xfrm>
            <a:custGeom>
              <a:avLst/>
              <a:gdLst/>
              <a:ahLst/>
              <a:cxnLst/>
              <a:rect l="l" t="t" r="r" b="b"/>
              <a:pathLst>
                <a:path w="231016" h="1" fill="none" extrusionOk="0">
                  <a:moveTo>
                    <a:pt x="231016" y="1"/>
                  </a:moveTo>
                  <a:lnTo>
                    <a:pt x="0"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1036" name="Google Shape;1036;p25"/>
            <p:cNvSpPr/>
            <p:nvPr/>
          </p:nvSpPr>
          <p:spPr>
            <a:xfrm>
              <a:off x="7413" y="5144503"/>
              <a:ext cx="9129175" cy="47"/>
            </a:xfrm>
            <a:custGeom>
              <a:avLst/>
              <a:gdLst/>
              <a:ahLst/>
              <a:cxnLst/>
              <a:rect l="l" t="t" r="r" b="b"/>
              <a:pathLst>
                <a:path w="231016" h="1" fill="none" extrusionOk="0">
                  <a:moveTo>
                    <a:pt x="231016" y="1"/>
                  </a:moveTo>
                  <a:lnTo>
                    <a:pt x="1"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grpSp>
      <p:sp>
        <p:nvSpPr>
          <p:cNvPr id="1037" name="Google Shape;1037;p25"/>
          <p:cNvSpPr txBox="1">
            <a:spLocks noGrp="1"/>
          </p:cNvSpPr>
          <p:nvPr>
            <p:ph type="title"/>
          </p:nvPr>
        </p:nvSpPr>
        <p:spPr>
          <a:xfrm>
            <a:off x="960001" y="710567"/>
            <a:ext cx="10272000" cy="5968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38" name="Google Shape;1038;p25"/>
          <p:cNvSpPr txBox="1">
            <a:spLocks noGrp="1"/>
          </p:cNvSpPr>
          <p:nvPr>
            <p:ph type="subTitle" idx="1"/>
          </p:nvPr>
        </p:nvSpPr>
        <p:spPr>
          <a:xfrm>
            <a:off x="1199401" y="3588734"/>
            <a:ext cx="2519600" cy="818800"/>
          </a:xfrm>
          <a:prstGeom prst="rect">
            <a:avLst/>
          </a:prstGeom>
          <a:solidFill>
            <a:schemeClr val="dk2"/>
          </a:solidFill>
          <a:ln w="19050" cap="flat" cmpd="sng">
            <a:solidFill>
              <a:schemeClr val="accent5"/>
            </a:solidFill>
            <a:prstDash val="dash"/>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500"/>
              <a:buFont typeface="Fredoka One"/>
              <a:buNone/>
              <a:defRPr sz="2651">
                <a:solidFill>
                  <a:schemeClr val="lt2"/>
                </a:solidFill>
                <a:latin typeface="Fredoka One"/>
                <a:ea typeface="Fredoka One"/>
                <a:cs typeface="Fredoka One"/>
                <a:sym typeface="Fredoka One"/>
              </a:defRPr>
            </a:lvl1pPr>
            <a:lvl2pPr lvl="1"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2pPr>
            <a:lvl3pPr lvl="2"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3pPr>
            <a:lvl4pPr lvl="3"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4pPr>
            <a:lvl5pPr lvl="4"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5pPr>
            <a:lvl6pPr lvl="5"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6pPr>
            <a:lvl7pPr lvl="6"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7pPr>
            <a:lvl8pPr lvl="7"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8pPr>
            <a:lvl9pPr lvl="8"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9pPr>
          </a:lstStyle>
          <a:p>
            <a:endParaRPr/>
          </a:p>
        </p:txBody>
      </p:sp>
      <p:sp>
        <p:nvSpPr>
          <p:cNvPr id="1039" name="Google Shape;1039;p25"/>
          <p:cNvSpPr txBox="1">
            <a:spLocks noGrp="1"/>
          </p:cNvSpPr>
          <p:nvPr>
            <p:ph type="subTitle" idx="2"/>
          </p:nvPr>
        </p:nvSpPr>
        <p:spPr>
          <a:xfrm>
            <a:off x="4832199" y="3588734"/>
            <a:ext cx="2523600" cy="818800"/>
          </a:xfrm>
          <a:prstGeom prst="rect">
            <a:avLst/>
          </a:prstGeom>
          <a:solidFill>
            <a:schemeClr val="dk2"/>
          </a:solidFill>
          <a:ln w="19050" cap="flat" cmpd="sng">
            <a:solidFill>
              <a:schemeClr val="accent5"/>
            </a:solidFill>
            <a:prstDash val="dash"/>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500"/>
              <a:buFont typeface="Fredoka One"/>
              <a:buNone/>
              <a:defRPr sz="2651">
                <a:solidFill>
                  <a:schemeClr val="lt2"/>
                </a:solidFill>
                <a:latin typeface="Fredoka One"/>
                <a:ea typeface="Fredoka One"/>
                <a:cs typeface="Fredoka One"/>
                <a:sym typeface="Fredoka One"/>
              </a:defRPr>
            </a:lvl1pPr>
            <a:lvl2pPr lvl="1"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2pPr>
            <a:lvl3pPr lvl="2"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3pPr>
            <a:lvl4pPr lvl="3"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4pPr>
            <a:lvl5pPr lvl="4"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5pPr>
            <a:lvl6pPr lvl="5"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6pPr>
            <a:lvl7pPr lvl="6"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7pPr>
            <a:lvl8pPr lvl="7"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8pPr>
            <a:lvl9pPr lvl="8"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9pPr>
          </a:lstStyle>
          <a:p>
            <a:endParaRPr/>
          </a:p>
        </p:txBody>
      </p:sp>
      <p:sp>
        <p:nvSpPr>
          <p:cNvPr id="1040" name="Google Shape;1040;p25"/>
          <p:cNvSpPr txBox="1">
            <a:spLocks noGrp="1"/>
          </p:cNvSpPr>
          <p:nvPr>
            <p:ph type="subTitle" idx="3"/>
          </p:nvPr>
        </p:nvSpPr>
        <p:spPr>
          <a:xfrm>
            <a:off x="1199401" y="5229467"/>
            <a:ext cx="2519600" cy="91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41" name="Google Shape;1041;p25"/>
          <p:cNvSpPr txBox="1">
            <a:spLocks noGrp="1"/>
          </p:cNvSpPr>
          <p:nvPr>
            <p:ph type="subTitle" idx="4"/>
          </p:nvPr>
        </p:nvSpPr>
        <p:spPr>
          <a:xfrm>
            <a:off x="4832199" y="5230267"/>
            <a:ext cx="2523600" cy="91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42" name="Google Shape;1042;p25"/>
          <p:cNvSpPr txBox="1">
            <a:spLocks noGrp="1"/>
          </p:cNvSpPr>
          <p:nvPr>
            <p:ph type="subTitle" idx="5"/>
          </p:nvPr>
        </p:nvSpPr>
        <p:spPr>
          <a:xfrm>
            <a:off x="1199401" y="4551834"/>
            <a:ext cx="2519600" cy="5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000"/>
              <a:buFont typeface="Fredoka One"/>
              <a:buNone/>
              <a:defRPr sz="2651">
                <a:solidFill>
                  <a:schemeClr val="accent2"/>
                </a:solidFill>
                <a:latin typeface="Fredoka One"/>
                <a:ea typeface="Fredoka One"/>
                <a:cs typeface="Fredoka One"/>
                <a:sym typeface="Fredoka One"/>
              </a:defRPr>
            </a:lvl1pPr>
            <a:lvl2pPr lvl="1"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2pPr>
            <a:lvl3pPr lvl="2"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3pPr>
            <a:lvl4pPr lvl="3"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4pPr>
            <a:lvl5pPr lvl="4"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5pPr>
            <a:lvl6pPr lvl="5"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6pPr>
            <a:lvl7pPr lvl="6"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7pPr>
            <a:lvl8pPr lvl="7"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8pPr>
            <a:lvl9pPr lvl="8"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9pPr>
          </a:lstStyle>
          <a:p>
            <a:endParaRPr/>
          </a:p>
        </p:txBody>
      </p:sp>
      <p:sp>
        <p:nvSpPr>
          <p:cNvPr id="1043" name="Google Shape;1043;p25"/>
          <p:cNvSpPr txBox="1">
            <a:spLocks noGrp="1"/>
          </p:cNvSpPr>
          <p:nvPr>
            <p:ph type="subTitle" idx="6"/>
          </p:nvPr>
        </p:nvSpPr>
        <p:spPr>
          <a:xfrm>
            <a:off x="4832199" y="4551834"/>
            <a:ext cx="2523600" cy="5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000"/>
              <a:buFont typeface="Fredoka One"/>
              <a:buNone/>
              <a:defRPr sz="2651">
                <a:solidFill>
                  <a:schemeClr val="accent3"/>
                </a:solidFill>
                <a:latin typeface="Fredoka One"/>
                <a:ea typeface="Fredoka One"/>
                <a:cs typeface="Fredoka One"/>
                <a:sym typeface="Fredoka One"/>
              </a:defRPr>
            </a:lvl1pPr>
            <a:lvl2pPr lvl="1"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2pPr>
            <a:lvl3pPr lvl="2"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3pPr>
            <a:lvl4pPr lvl="3"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4pPr>
            <a:lvl5pPr lvl="4"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5pPr>
            <a:lvl6pPr lvl="5"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6pPr>
            <a:lvl7pPr lvl="6"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7pPr>
            <a:lvl8pPr lvl="7"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8pPr>
            <a:lvl9pPr lvl="8"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9pPr>
          </a:lstStyle>
          <a:p>
            <a:endParaRPr/>
          </a:p>
        </p:txBody>
      </p:sp>
      <p:sp>
        <p:nvSpPr>
          <p:cNvPr id="1044" name="Google Shape;1044;p25"/>
          <p:cNvSpPr txBox="1">
            <a:spLocks noGrp="1"/>
          </p:cNvSpPr>
          <p:nvPr>
            <p:ph type="subTitle" idx="7"/>
          </p:nvPr>
        </p:nvSpPr>
        <p:spPr>
          <a:xfrm>
            <a:off x="8468999" y="3588734"/>
            <a:ext cx="2523600" cy="818800"/>
          </a:xfrm>
          <a:prstGeom prst="rect">
            <a:avLst/>
          </a:prstGeom>
          <a:solidFill>
            <a:schemeClr val="dk2"/>
          </a:solidFill>
          <a:ln w="19050" cap="flat" cmpd="sng">
            <a:solidFill>
              <a:schemeClr val="accent5"/>
            </a:solidFill>
            <a:prstDash val="dash"/>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500"/>
              <a:buFont typeface="Fredoka One"/>
              <a:buNone/>
              <a:defRPr sz="2651">
                <a:solidFill>
                  <a:schemeClr val="lt2"/>
                </a:solidFill>
                <a:latin typeface="Fredoka One"/>
                <a:ea typeface="Fredoka One"/>
                <a:cs typeface="Fredoka One"/>
                <a:sym typeface="Fredoka One"/>
              </a:defRPr>
            </a:lvl1pPr>
            <a:lvl2pPr lvl="1"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2pPr>
            <a:lvl3pPr lvl="2"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3pPr>
            <a:lvl4pPr lvl="3"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4pPr>
            <a:lvl5pPr lvl="4"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5pPr>
            <a:lvl6pPr lvl="5"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6pPr>
            <a:lvl7pPr lvl="6"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7pPr>
            <a:lvl8pPr lvl="7"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8pPr>
            <a:lvl9pPr lvl="8" algn="ctr" rtl="0">
              <a:lnSpc>
                <a:spcPct val="100000"/>
              </a:lnSpc>
              <a:spcBef>
                <a:spcPts val="0"/>
              </a:spcBef>
              <a:spcAft>
                <a:spcPts val="0"/>
              </a:spcAft>
              <a:buClr>
                <a:schemeClr val="dk2"/>
              </a:buClr>
              <a:buSzPts val="2500"/>
              <a:buFont typeface="Fredoka One"/>
              <a:buNone/>
              <a:defRPr sz="2651">
                <a:solidFill>
                  <a:schemeClr val="dk2"/>
                </a:solidFill>
                <a:latin typeface="Fredoka One"/>
                <a:ea typeface="Fredoka One"/>
                <a:cs typeface="Fredoka One"/>
                <a:sym typeface="Fredoka One"/>
              </a:defRPr>
            </a:lvl9pPr>
          </a:lstStyle>
          <a:p>
            <a:endParaRPr/>
          </a:p>
        </p:txBody>
      </p:sp>
      <p:sp>
        <p:nvSpPr>
          <p:cNvPr id="1045" name="Google Shape;1045;p25"/>
          <p:cNvSpPr txBox="1">
            <a:spLocks noGrp="1"/>
          </p:cNvSpPr>
          <p:nvPr>
            <p:ph type="subTitle" idx="8"/>
          </p:nvPr>
        </p:nvSpPr>
        <p:spPr>
          <a:xfrm>
            <a:off x="8468999" y="5230267"/>
            <a:ext cx="2523600" cy="91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46" name="Google Shape;1046;p25"/>
          <p:cNvSpPr txBox="1">
            <a:spLocks noGrp="1"/>
          </p:cNvSpPr>
          <p:nvPr>
            <p:ph type="subTitle" idx="9"/>
          </p:nvPr>
        </p:nvSpPr>
        <p:spPr>
          <a:xfrm>
            <a:off x="8468999" y="4551834"/>
            <a:ext cx="2523600" cy="5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2000"/>
              <a:buFont typeface="Fredoka One"/>
              <a:buNone/>
              <a:defRPr sz="2651">
                <a:solidFill>
                  <a:schemeClr val="accent4"/>
                </a:solidFill>
                <a:latin typeface="Fredoka One"/>
                <a:ea typeface="Fredoka One"/>
                <a:cs typeface="Fredoka One"/>
                <a:sym typeface="Fredoka One"/>
              </a:defRPr>
            </a:lvl1pPr>
            <a:lvl2pPr lvl="1"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2pPr>
            <a:lvl3pPr lvl="2"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3pPr>
            <a:lvl4pPr lvl="3"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4pPr>
            <a:lvl5pPr lvl="4"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5pPr>
            <a:lvl6pPr lvl="5"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6pPr>
            <a:lvl7pPr lvl="6"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7pPr>
            <a:lvl8pPr lvl="7"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8pPr>
            <a:lvl9pPr lvl="8" algn="ctr" rtl="0">
              <a:lnSpc>
                <a:spcPct val="100000"/>
              </a:lnSpc>
              <a:spcBef>
                <a:spcPts val="0"/>
              </a:spcBef>
              <a:spcAft>
                <a:spcPts val="0"/>
              </a:spcAft>
              <a:buSzPts val="2000"/>
              <a:buFont typeface="Fredoka One"/>
              <a:buNone/>
              <a:defRPr sz="2121">
                <a:latin typeface="Fredoka One"/>
                <a:ea typeface="Fredoka One"/>
                <a:cs typeface="Fredoka One"/>
                <a:sym typeface="Fredoka One"/>
              </a:defRPr>
            </a:lvl9pPr>
          </a:lstStyle>
          <a:p>
            <a:endParaRPr/>
          </a:p>
        </p:txBody>
      </p:sp>
    </p:spTree>
    <p:extLst>
      <p:ext uri="{BB962C8B-B14F-4D97-AF65-F5344CB8AC3E}">
        <p14:creationId xmlns:p14="http://schemas.microsoft.com/office/powerpoint/2010/main" val="249877162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Tree>
    <p:extLst>
      <p:ext uri="{BB962C8B-B14F-4D97-AF65-F5344CB8AC3E}">
        <p14:creationId xmlns:p14="http://schemas.microsoft.com/office/powerpoint/2010/main" val="2698753213"/>
      </p:ext>
    </p:extLst>
  </p:cSld>
  <p:clrMapOvr>
    <a:masterClrMapping/>
  </p:clrMapOvr>
  <mc:AlternateContent xmlns:mc="http://schemas.openxmlformats.org/markup-compatibility/2006" xmlns:p14="http://schemas.microsoft.com/office/powerpoint/2010/main">
    <mc:Choice Requires="p14">
      <p:transition spd="slow" p14:dur="1500" advTm="0">
        <p:wipe/>
      </p:transition>
    </mc:Choice>
    <mc:Fallback xmlns="">
      <p:transition spd="slow" advTm="0">
        <p:wip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42840" cy="6858000"/>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 y="4401566"/>
            <a:ext cx="2438401" cy="2456434"/>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67500" y="5099755"/>
            <a:ext cx="5524500" cy="1793571"/>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V="1">
            <a:off x="-1" y="0"/>
            <a:ext cx="1582865" cy="990600"/>
          </a:xfrm>
          <a:prstGeom prst="rect">
            <a:avLst/>
          </a:prstGeom>
        </p:spPr>
      </p:pic>
    </p:spTree>
    <p:extLst>
      <p:ext uri="{BB962C8B-B14F-4D97-AF65-F5344CB8AC3E}">
        <p14:creationId xmlns:p14="http://schemas.microsoft.com/office/powerpoint/2010/main" val="3521754744"/>
      </p:ext>
    </p:extLst>
  </p:cSld>
  <p:clrMapOvr>
    <a:masterClrMapping/>
  </p:clrMapOvr>
  <mc:AlternateContent xmlns:mc="http://schemas.openxmlformats.org/markup-compatibility/2006" xmlns:p14="http://schemas.microsoft.com/office/powerpoint/2010/main">
    <mc:Choice Requires="p14">
      <p:transition spd="slow" p14:dur="1500" advTm="0">
        <p:wipe/>
      </p:transition>
    </mc:Choice>
    <mc:Fallback xmlns="">
      <p:transition spd="slow" advTm="0">
        <p:wip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02" y="0"/>
            <a:ext cx="12180897" cy="6864256"/>
          </a:xfrm>
          <a:prstGeom prst="rect">
            <a:avLst/>
          </a:prstGeom>
        </p:spPr>
      </p:pic>
    </p:spTree>
    <p:extLst>
      <p:ext uri="{BB962C8B-B14F-4D97-AF65-F5344CB8AC3E}">
        <p14:creationId xmlns:p14="http://schemas.microsoft.com/office/powerpoint/2010/main" val="2937810966"/>
      </p:ext>
    </p:extLst>
  </p:cSld>
  <p:clrMapOvr>
    <a:masterClrMapping/>
  </p:clrMapOvr>
  <mc:AlternateContent xmlns:mc="http://schemas.openxmlformats.org/markup-compatibility/2006" xmlns:p14="http://schemas.microsoft.com/office/powerpoint/2010/main">
    <mc:Choice Requires="p14">
      <p:transition spd="slow" p14:dur="1500" advTm="0">
        <p:wipe/>
      </p:transition>
    </mc:Choice>
    <mc:Fallback xmlns="">
      <p:transition spd="slow" advTm="0">
        <p:wip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139" y="-9101"/>
            <a:ext cx="12175861" cy="6867101"/>
          </a:xfrm>
          <a:prstGeom prst="rect">
            <a:avLst/>
          </a:prstGeom>
        </p:spPr>
      </p:pic>
    </p:spTree>
    <p:extLst>
      <p:ext uri="{BB962C8B-B14F-4D97-AF65-F5344CB8AC3E}">
        <p14:creationId xmlns:p14="http://schemas.microsoft.com/office/powerpoint/2010/main" val="1899427190"/>
      </p:ext>
    </p:extLst>
  </p:cSld>
  <p:clrMapOvr>
    <a:masterClrMapping/>
  </p:clrMapOvr>
  <mc:AlternateContent xmlns:mc="http://schemas.openxmlformats.org/markup-compatibility/2006" xmlns:p14="http://schemas.microsoft.com/office/powerpoint/2010/main">
    <mc:Choice Requires="p14">
      <p:transition spd="slow" p14:dur="1500" advTm="0">
        <p:wipe/>
      </p:transition>
    </mc:Choice>
    <mc:Fallback xmlns="">
      <p:transition spd="slow" advTm="0">
        <p:wip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626"/>
        <p:cNvGrpSpPr/>
        <p:nvPr/>
      </p:nvGrpSpPr>
      <p:grpSpPr>
        <a:xfrm>
          <a:off x="0" y="0"/>
          <a:ext cx="0" cy="0"/>
          <a:chOff x="0" y="0"/>
          <a:chExt cx="0" cy="0"/>
        </a:xfrm>
      </p:grpSpPr>
      <p:grpSp>
        <p:nvGrpSpPr>
          <p:cNvPr id="627" name="Google Shape;627;p17"/>
          <p:cNvGrpSpPr/>
          <p:nvPr/>
        </p:nvGrpSpPr>
        <p:grpSpPr>
          <a:xfrm>
            <a:off x="-11532" y="-829"/>
            <a:ext cx="12201861" cy="6860229"/>
            <a:chOff x="-8650" y="-622"/>
            <a:chExt cx="9151396" cy="5145172"/>
          </a:xfrm>
        </p:grpSpPr>
        <p:sp>
          <p:nvSpPr>
            <p:cNvPr id="628" name="Google Shape;628;p17"/>
            <p:cNvSpPr/>
            <p:nvPr/>
          </p:nvSpPr>
          <p:spPr>
            <a:xfrm>
              <a:off x="-8650" y="15100"/>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29" name="Google Shape;629;p17"/>
            <p:cNvSpPr/>
            <p:nvPr/>
          </p:nvSpPr>
          <p:spPr>
            <a:xfrm>
              <a:off x="364885" y="12830"/>
              <a:ext cx="47" cy="5129397"/>
            </a:xfrm>
            <a:custGeom>
              <a:avLst/>
              <a:gdLst/>
              <a:ahLst/>
              <a:cxnLst/>
              <a:rect l="l" t="t" r="r" b="b"/>
              <a:pathLst>
                <a:path w="1" h="208958" fill="none" extrusionOk="0">
                  <a:moveTo>
                    <a:pt x="0" y="1"/>
                  </a:moveTo>
                  <a:lnTo>
                    <a:pt x="0" y="208958"/>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30" name="Google Shape;630;p17"/>
            <p:cNvSpPr/>
            <p:nvPr/>
          </p:nvSpPr>
          <p:spPr>
            <a:xfrm>
              <a:off x="730467" y="12265"/>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31" name="Google Shape;631;p17"/>
            <p:cNvSpPr/>
            <p:nvPr/>
          </p:nvSpPr>
          <p:spPr>
            <a:xfrm>
              <a:off x="1096049" y="11701"/>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32" name="Google Shape;632;p17"/>
            <p:cNvSpPr/>
            <p:nvPr/>
          </p:nvSpPr>
          <p:spPr>
            <a:xfrm>
              <a:off x="1461584" y="11111"/>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33" name="Google Shape;633;p17"/>
            <p:cNvSpPr/>
            <p:nvPr/>
          </p:nvSpPr>
          <p:spPr>
            <a:xfrm>
              <a:off x="1827166" y="10571"/>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34" name="Google Shape;634;p17"/>
            <p:cNvSpPr/>
            <p:nvPr/>
          </p:nvSpPr>
          <p:spPr>
            <a:xfrm>
              <a:off x="2192747" y="10007"/>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35" name="Google Shape;635;p17"/>
            <p:cNvSpPr/>
            <p:nvPr/>
          </p:nvSpPr>
          <p:spPr>
            <a:xfrm>
              <a:off x="2558283" y="9442"/>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36" name="Google Shape;636;p17"/>
            <p:cNvSpPr/>
            <p:nvPr/>
          </p:nvSpPr>
          <p:spPr>
            <a:xfrm>
              <a:off x="2923864" y="8902"/>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37" name="Google Shape;637;p17"/>
            <p:cNvSpPr/>
            <p:nvPr/>
          </p:nvSpPr>
          <p:spPr>
            <a:xfrm>
              <a:off x="3289399" y="8338"/>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38" name="Google Shape;638;p17"/>
            <p:cNvSpPr/>
            <p:nvPr/>
          </p:nvSpPr>
          <p:spPr>
            <a:xfrm>
              <a:off x="3654981" y="7773"/>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39" name="Google Shape;639;p17"/>
            <p:cNvSpPr/>
            <p:nvPr/>
          </p:nvSpPr>
          <p:spPr>
            <a:xfrm>
              <a:off x="4020516" y="7233"/>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40" name="Google Shape;640;p17"/>
            <p:cNvSpPr/>
            <p:nvPr/>
          </p:nvSpPr>
          <p:spPr>
            <a:xfrm>
              <a:off x="4386098" y="6644"/>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41" name="Google Shape;641;p17"/>
            <p:cNvSpPr/>
            <p:nvPr/>
          </p:nvSpPr>
          <p:spPr>
            <a:xfrm>
              <a:off x="4751680" y="6079"/>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42" name="Google Shape;642;p17"/>
            <p:cNvSpPr/>
            <p:nvPr/>
          </p:nvSpPr>
          <p:spPr>
            <a:xfrm>
              <a:off x="5117215" y="5539"/>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43" name="Google Shape;643;p17"/>
            <p:cNvSpPr/>
            <p:nvPr/>
          </p:nvSpPr>
          <p:spPr>
            <a:xfrm>
              <a:off x="5482797" y="4975"/>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44" name="Google Shape;644;p17"/>
            <p:cNvSpPr/>
            <p:nvPr/>
          </p:nvSpPr>
          <p:spPr>
            <a:xfrm>
              <a:off x="5848332" y="4410"/>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45" name="Google Shape;645;p17"/>
            <p:cNvSpPr/>
            <p:nvPr/>
          </p:nvSpPr>
          <p:spPr>
            <a:xfrm>
              <a:off x="6213914" y="3846"/>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46" name="Google Shape;646;p17"/>
            <p:cNvSpPr/>
            <p:nvPr/>
          </p:nvSpPr>
          <p:spPr>
            <a:xfrm>
              <a:off x="6579496" y="3305"/>
              <a:ext cx="47" cy="5129421"/>
            </a:xfrm>
            <a:custGeom>
              <a:avLst/>
              <a:gdLst/>
              <a:ahLst/>
              <a:cxnLst/>
              <a:rect l="l" t="t" r="r" b="b"/>
              <a:pathLst>
                <a:path w="1" h="208959" fill="none" extrusionOk="0">
                  <a:moveTo>
                    <a:pt x="0" y="0"/>
                  </a:moveTo>
                  <a:lnTo>
                    <a:pt x="0" y="208958"/>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47" name="Google Shape;647;p17"/>
            <p:cNvSpPr/>
            <p:nvPr/>
          </p:nvSpPr>
          <p:spPr>
            <a:xfrm>
              <a:off x="6945031" y="2716"/>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48" name="Google Shape;648;p17"/>
            <p:cNvSpPr/>
            <p:nvPr/>
          </p:nvSpPr>
          <p:spPr>
            <a:xfrm>
              <a:off x="7310613" y="2152"/>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49" name="Google Shape;649;p17"/>
            <p:cNvSpPr/>
            <p:nvPr/>
          </p:nvSpPr>
          <p:spPr>
            <a:xfrm>
              <a:off x="7676148" y="1612"/>
              <a:ext cx="47" cy="5129446"/>
            </a:xfrm>
            <a:custGeom>
              <a:avLst/>
              <a:gdLst/>
              <a:ahLst/>
              <a:cxnLst/>
              <a:rect l="l" t="t" r="r" b="b"/>
              <a:pathLst>
                <a:path w="1" h="208960" fill="none" extrusionOk="0">
                  <a:moveTo>
                    <a:pt x="0" y="1"/>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50" name="Google Shape;650;p17"/>
            <p:cNvSpPr/>
            <p:nvPr/>
          </p:nvSpPr>
          <p:spPr>
            <a:xfrm>
              <a:off x="8041729" y="1047"/>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51" name="Google Shape;651;p17"/>
            <p:cNvSpPr/>
            <p:nvPr/>
          </p:nvSpPr>
          <p:spPr>
            <a:xfrm>
              <a:off x="8407311" y="483"/>
              <a:ext cx="47" cy="5129421"/>
            </a:xfrm>
            <a:custGeom>
              <a:avLst/>
              <a:gdLst/>
              <a:ahLst/>
              <a:cxnLst/>
              <a:rect l="l" t="t" r="r" b="b"/>
              <a:pathLst>
                <a:path w="1" h="208959" fill="none" extrusionOk="0">
                  <a:moveTo>
                    <a:pt x="1" y="0"/>
                  </a:moveTo>
                  <a:lnTo>
                    <a:pt x="1"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52" name="Google Shape;652;p17"/>
            <p:cNvSpPr/>
            <p:nvPr/>
          </p:nvSpPr>
          <p:spPr>
            <a:xfrm>
              <a:off x="8772846" y="-57"/>
              <a:ext cx="47" cy="5129421"/>
            </a:xfrm>
            <a:custGeom>
              <a:avLst/>
              <a:gdLst/>
              <a:ahLst/>
              <a:cxnLst/>
              <a:rect l="l" t="t" r="r" b="b"/>
              <a:pathLst>
                <a:path w="1" h="208959" fill="none" extrusionOk="0">
                  <a:moveTo>
                    <a:pt x="0" y="0"/>
                  </a:moveTo>
                  <a:lnTo>
                    <a:pt x="0" y="208959"/>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53" name="Google Shape;653;p17"/>
            <p:cNvSpPr/>
            <p:nvPr/>
          </p:nvSpPr>
          <p:spPr>
            <a:xfrm>
              <a:off x="9138428" y="-622"/>
              <a:ext cx="47" cy="5129421"/>
            </a:xfrm>
            <a:custGeom>
              <a:avLst/>
              <a:gdLst/>
              <a:ahLst/>
              <a:cxnLst/>
              <a:rect l="l" t="t" r="r" b="b"/>
              <a:pathLst>
                <a:path w="1" h="208959" fill="none" extrusionOk="0">
                  <a:moveTo>
                    <a:pt x="1" y="0"/>
                  </a:moveTo>
                  <a:lnTo>
                    <a:pt x="1" y="208958"/>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54" name="Google Shape;654;p17"/>
            <p:cNvSpPr/>
            <p:nvPr/>
          </p:nvSpPr>
          <p:spPr>
            <a:xfrm>
              <a:off x="-650" y="3800"/>
              <a:ext cx="9129175" cy="47"/>
            </a:xfrm>
            <a:custGeom>
              <a:avLst/>
              <a:gdLst/>
              <a:ahLst/>
              <a:cxnLst/>
              <a:rect l="l" t="t" r="r" b="b"/>
              <a:pathLst>
                <a:path w="231016" h="1" fill="none" extrusionOk="0">
                  <a:moveTo>
                    <a:pt x="231015" y="0"/>
                  </a:moveTo>
                  <a:lnTo>
                    <a:pt x="0"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55" name="Google Shape;655;p17"/>
            <p:cNvSpPr/>
            <p:nvPr/>
          </p:nvSpPr>
          <p:spPr>
            <a:xfrm>
              <a:off x="338" y="355193"/>
              <a:ext cx="9129135" cy="47"/>
            </a:xfrm>
            <a:custGeom>
              <a:avLst/>
              <a:gdLst/>
              <a:ahLst/>
              <a:cxnLst/>
              <a:rect l="l" t="t" r="r" b="b"/>
              <a:pathLst>
                <a:path w="231015" h="1" fill="none" extrusionOk="0">
                  <a:moveTo>
                    <a:pt x="231015" y="0"/>
                  </a:moveTo>
                  <a:lnTo>
                    <a:pt x="1"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56" name="Google Shape;656;p17"/>
            <p:cNvSpPr/>
            <p:nvPr/>
          </p:nvSpPr>
          <p:spPr>
            <a:xfrm>
              <a:off x="1326" y="696011"/>
              <a:ext cx="9129175" cy="47"/>
            </a:xfrm>
            <a:custGeom>
              <a:avLst/>
              <a:gdLst/>
              <a:ahLst/>
              <a:cxnLst/>
              <a:rect l="l" t="t" r="r" b="b"/>
              <a:pathLst>
                <a:path w="231016" h="1" fill="none" extrusionOk="0">
                  <a:moveTo>
                    <a:pt x="231015" y="0"/>
                  </a:moveTo>
                  <a:lnTo>
                    <a:pt x="1"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57" name="Google Shape;657;p17"/>
            <p:cNvSpPr/>
            <p:nvPr/>
          </p:nvSpPr>
          <p:spPr>
            <a:xfrm>
              <a:off x="2353" y="1036829"/>
              <a:ext cx="9129135" cy="47"/>
            </a:xfrm>
            <a:custGeom>
              <a:avLst/>
              <a:gdLst/>
              <a:ahLst/>
              <a:cxnLst/>
              <a:rect l="l" t="t" r="r" b="b"/>
              <a:pathLst>
                <a:path w="231015" h="1" fill="none" extrusionOk="0">
                  <a:moveTo>
                    <a:pt x="231014" y="0"/>
                  </a:moveTo>
                  <a:lnTo>
                    <a:pt x="0"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58" name="Google Shape;658;p17"/>
            <p:cNvSpPr/>
            <p:nvPr/>
          </p:nvSpPr>
          <p:spPr>
            <a:xfrm>
              <a:off x="3341" y="1377648"/>
              <a:ext cx="9129135" cy="47"/>
            </a:xfrm>
            <a:custGeom>
              <a:avLst/>
              <a:gdLst/>
              <a:ahLst/>
              <a:cxnLst/>
              <a:rect l="l" t="t" r="r" b="b"/>
              <a:pathLst>
                <a:path w="231015" h="1" fill="none" extrusionOk="0">
                  <a:moveTo>
                    <a:pt x="231015" y="0"/>
                  </a:moveTo>
                  <a:lnTo>
                    <a:pt x="1"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59" name="Google Shape;659;p17"/>
            <p:cNvSpPr/>
            <p:nvPr/>
          </p:nvSpPr>
          <p:spPr>
            <a:xfrm>
              <a:off x="4369" y="1718466"/>
              <a:ext cx="9129135" cy="47"/>
            </a:xfrm>
            <a:custGeom>
              <a:avLst/>
              <a:gdLst/>
              <a:ahLst/>
              <a:cxnLst/>
              <a:rect l="l" t="t" r="r" b="b"/>
              <a:pathLst>
                <a:path w="231015" h="1" fill="none" extrusionOk="0">
                  <a:moveTo>
                    <a:pt x="231014" y="0"/>
                  </a:moveTo>
                  <a:lnTo>
                    <a:pt x="0"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60" name="Google Shape;660;p17"/>
            <p:cNvSpPr/>
            <p:nvPr/>
          </p:nvSpPr>
          <p:spPr>
            <a:xfrm>
              <a:off x="5317" y="2059284"/>
              <a:ext cx="9129175" cy="47"/>
            </a:xfrm>
            <a:custGeom>
              <a:avLst/>
              <a:gdLst/>
              <a:ahLst/>
              <a:cxnLst/>
              <a:rect l="l" t="t" r="r" b="b"/>
              <a:pathLst>
                <a:path w="231016" h="1" fill="none" extrusionOk="0">
                  <a:moveTo>
                    <a:pt x="231016" y="0"/>
                  </a:moveTo>
                  <a:lnTo>
                    <a:pt x="0"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61" name="Google Shape;661;p17"/>
            <p:cNvSpPr/>
            <p:nvPr/>
          </p:nvSpPr>
          <p:spPr>
            <a:xfrm>
              <a:off x="6305" y="2400102"/>
              <a:ext cx="9129175" cy="47"/>
            </a:xfrm>
            <a:custGeom>
              <a:avLst/>
              <a:gdLst/>
              <a:ahLst/>
              <a:cxnLst/>
              <a:rect l="l" t="t" r="r" b="b"/>
              <a:pathLst>
                <a:path w="231016" h="1" fill="none" extrusionOk="0">
                  <a:moveTo>
                    <a:pt x="231016" y="0"/>
                  </a:moveTo>
                  <a:lnTo>
                    <a:pt x="1"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62" name="Google Shape;662;p17"/>
            <p:cNvSpPr/>
            <p:nvPr/>
          </p:nvSpPr>
          <p:spPr>
            <a:xfrm>
              <a:off x="7332" y="2740920"/>
              <a:ext cx="9129175" cy="0"/>
            </a:xfrm>
            <a:custGeom>
              <a:avLst/>
              <a:gdLst/>
              <a:ahLst/>
              <a:cxnLst/>
              <a:rect l="l" t="t" r="r" b="b"/>
              <a:pathLst>
                <a:path w="231016" fill="none" extrusionOk="0">
                  <a:moveTo>
                    <a:pt x="231015" y="0"/>
                  </a:moveTo>
                  <a:lnTo>
                    <a:pt x="0" y="0"/>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63" name="Google Shape;663;p17"/>
            <p:cNvSpPr/>
            <p:nvPr/>
          </p:nvSpPr>
          <p:spPr>
            <a:xfrm>
              <a:off x="8320" y="3081691"/>
              <a:ext cx="9129175" cy="47"/>
            </a:xfrm>
            <a:custGeom>
              <a:avLst/>
              <a:gdLst/>
              <a:ahLst/>
              <a:cxnLst/>
              <a:rect l="l" t="t" r="r" b="b"/>
              <a:pathLst>
                <a:path w="231016" h="1" fill="none" extrusionOk="0">
                  <a:moveTo>
                    <a:pt x="231016" y="1"/>
                  </a:moveTo>
                  <a:lnTo>
                    <a:pt x="1"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64" name="Google Shape;664;p17"/>
            <p:cNvSpPr/>
            <p:nvPr/>
          </p:nvSpPr>
          <p:spPr>
            <a:xfrm>
              <a:off x="-642" y="3422509"/>
              <a:ext cx="9129175" cy="47"/>
            </a:xfrm>
            <a:custGeom>
              <a:avLst/>
              <a:gdLst/>
              <a:ahLst/>
              <a:cxnLst/>
              <a:rect l="l" t="t" r="r" b="b"/>
              <a:pathLst>
                <a:path w="231016" h="1" fill="none" extrusionOk="0">
                  <a:moveTo>
                    <a:pt x="231015" y="1"/>
                  </a:moveTo>
                  <a:lnTo>
                    <a:pt x="1"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65" name="Google Shape;665;p17"/>
            <p:cNvSpPr/>
            <p:nvPr/>
          </p:nvSpPr>
          <p:spPr>
            <a:xfrm>
              <a:off x="-1525" y="3763325"/>
              <a:ext cx="9141264" cy="47"/>
            </a:xfrm>
            <a:custGeom>
              <a:avLst/>
              <a:gdLst/>
              <a:ahLst/>
              <a:cxnLst/>
              <a:rect l="l" t="t" r="r" b="b"/>
              <a:pathLst>
                <a:path w="231015" h="1" fill="none" extrusionOk="0">
                  <a:moveTo>
                    <a:pt x="231014" y="1"/>
                  </a:moveTo>
                  <a:lnTo>
                    <a:pt x="0"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66" name="Google Shape;666;p17"/>
            <p:cNvSpPr/>
            <p:nvPr/>
          </p:nvSpPr>
          <p:spPr>
            <a:xfrm>
              <a:off x="-536" y="4104094"/>
              <a:ext cx="9141264" cy="47"/>
            </a:xfrm>
            <a:custGeom>
              <a:avLst/>
              <a:gdLst/>
              <a:ahLst/>
              <a:cxnLst/>
              <a:rect l="l" t="t" r="r" b="b"/>
              <a:pathLst>
                <a:path w="231015" h="1" fill="none" extrusionOk="0">
                  <a:moveTo>
                    <a:pt x="231015" y="1"/>
                  </a:moveTo>
                  <a:lnTo>
                    <a:pt x="1"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67" name="Google Shape;667;p17"/>
            <p:cNvSpPr/>
            <p:nvPr/>
          </p:nvSpPr>
          <p:spPr>
            <a:xfrm>
              <a:off x="493" y="4444911"/>
              <a:ext cx="9141264" cy="47"/>
            </a:xfrm>
            <a:custGeom>
              <a:avLst/>
              <a:gdLst/>
              <a:ahLst/>
              <a:cxnLst/>
              <a:rect l="l" t="t" r="r" b="b"/>
              <a:pathLst>
                <a:path w="231015" h="1" fill="none" extrusionOk="0">
                  <a:moveTo>
                    <a:pt x="231014" y="1"/>
                  </a:moveTo>
                  <a:lnTo>
                    <a:pt x="0"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68" name="Google Shape;668;p17"/>
            <p:cNvSpPr/>
            <p:nvPr/>
          </p:nvSpPr>
          <p:spPr>
            <a:xfrm>
              <a:off x="1443" y="4785728"/>
              <a:ext cx="9141303" cy="47"/>
            </a:xfrm>
            <a:custGeom>
              <a:avLst/>
              <a:gdLst/>
              <a:ahLst/>
              <a:cxnLst/>
              <a:rect l="l" t="t" r="r" b="b"/>
              <a:pathLst>
                <a:path w="231016" h="1" fill="none" extrusionOk="0">
                  <a:moveTo>
                    <a:pt x="231016" y="1"/>
                  </a:moveTo>
                  <a:lnTo>
                    <a:pt x="0"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sp>
          <p:nvSpPr>
            <p:cNvPr id="669" name="Google Shape;669;p17"/>
            <p:cNvSpPr/>
            <p:nvPr/>
          </p:nvSpPr>
          <p:spPr>
            <a:xfrm>
              <a:off x="7413" y="5144503"/>
              <a:ext cx="9129175" cy="47"/>
            </a:xfrm>
            <a:custGeom>
              <a:avLst/>
              <a:gdLst/>
              <a:ahLst/>
              <a:cxnLst/>
              <a:rect l="l" t="t" r="r" b="b"/>
              <a:pathLst>
                <a:path w="231016" h="1" fill="none" extrusionOk="0">
                  <a:moveTo>
                    <a:pt x="231016" y="1"/>
                  </a:moveTo>
                  <a:lnTo>
                    <a:pt x="1" y="1"/>
                  </a:lnTo>
                </a:path>
              </a:pathLst>
            </a:custGeom>
            <a:noFill/>
            <a:ln w="9525" cap="flat" cmpd="sng">
              <a:solidFill>
                <a:srgbClr val="D9EAD3"/>
              </a:solidFill>
              <a:prstDash val="solid"/>
              <a:miter lim="110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84"/>
            </a:p>
          </p:txBody>
        </p:sp>
      </p:grpSp>
      <p:sp>
        <p:nvSpPr>
          <p:cNvPr id="670" name="Google Shape;670;p17"/>
          <p:cNvSpPr txBox="1">
            <a:spLocks noGrp="1"/>
          </p:cNvSpPr>
          <p:nvPr>
            <p:ph type="title"/>
          </p:nvPr>
        </p:nvSpPr>
        <p:spPr>
          <a:xfrm>
            <a:off x="960001" y="713333"/>
            <a:ext cx="10272000" cy="5968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583341465"/>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0"/>
            <a:ext cx="12192001" cy="6896100"/>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96200" y="2409990"/>
            <a:ext cx="5162550" cy="4448010"/>
          </a:xfrm>
          <a:prstGeom prst="rect">
            <a:avLst/>
          </a:prstGeom>
        </p:spPr>
      </p:pic>
      <p:pic>
        <p:nvPicPr>
          <p:cNvPr id="12" name="图片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a:off x="-1" y="0"/>
            <a:ext cx="2493989" cy="1257300"/>
          </a:xfrm>
          <a:prstGeom prst="rect">
            <a:avLst/>
          </a:prstGeom>
        </p:spPr>
      </p:pic>
    </p:spTree>
    <p:extLst>
      <p:ext uri="{BB962C8B-B14F-4D97-AF65-F5344CB8AC3E}">
        <p14:creationId xmlns:p14="http://schemas.microsoft.com/office/powerpoint/2010/main" val="3381031220"/>
      </p:ext>
    </p:extLst>
  </p:cSld>
  <p:clrMapOvr>
    <a:masterClrMapping/>
  </p:clrMapOvr>
  <mc:AlternateContent xmlns:mc="http://schemas.openxmlformats.org/markup-compatibility/2006" xmlns:p14="http://schemas.microsoft.com/office/powerpoint/2010/main">
    <mc:Choice Requires="p14">
      <p:transition spd="slow" p14:dur="1500" advTm="0">
        <p:wipe/>
      </p:transition>
    </mc:Choice>
    <mc:Fallback xmlns="">
      <p:transition spd="slow" advTm="0">
        <p:wip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2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3205821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3761179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58999051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7915867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11223215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74198591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1956990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87875758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641723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1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166572949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10855494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45498149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82295905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04352899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3750668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2656617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B3AF48E-ABA0-4B58-B562-D1D7408067C4}"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966776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80013" y="1600200"/>
            <a:ext cx="6400801" cy="2486025"/>
          </a:xfrm>
        </p:spPr>
        <p:txBody>
          <a:bodyPr anchor="b">
            <a:normAutofit/>
          </a:bodyPr>
          <a:lstStyle>
            <a:lvl1pPr>
              <a:defRPr sz="5200"/>
            </a:lvl1pPr>
          </a:lstStyle>
          <a:p>
            <a:r>
              <a:rPr lang="en-US"/>
              <a:t>Click to edit Master title style</a:t>
            </a:r>
            <a:endParaRPr/>
          </a:p>
        </p:txBody>
      </p:sp>
      <p:sp>
        <p:nvSpPr>
          <p:cNvPr id="3" name="Text Placeholder 2"/>
          <p:cNvSpPr>
            <a:spLocks noGrp="1"/>
          </p:cNvSpPr>
          <p:nvPr>
            <p:ph type="body" idx="1"/>
          </p:nvPr>
        </p:nvSpPr>
        <p:spPr>
          <a:xfrm>
            <a:off x="5180011" y="4105029"/>
            <a:ext cx="6400801" cy="914400"/>
          </a:xfrm>
        </p:spPr>
        <p:txBody>
          <a:bodyPr>
            <a:normAutofit/>
          </a:bodyPr>
          <a:lstStyle>
            <a:lvl1pPr marL="0" indent="0">
              <a:buNone/>
              <a:defRPr sz="2000">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2A5034C-8BD9-4B0C-893B-33834FAB227F}"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11791642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2_Section Header">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80013" y="1600200"/>
            <a:ext cx="6400801" cy="2486025"/>
          </a:xfrm>
        </p:spPr>
        <p:txBody>
          <a:bodyPr anchor="b">
            <a:normAutofit/>
          </a:bodyPr>
          <a:lstStyle>
            <a:lvl1pPr>
              <a:defRPr sz="5200"/>
            </a:lvl1pPr>
          </a:lstStyle>
          <a:p>
            <a:r>
              <a:rPr lang="en-US"/>
              <a:t>Click to edit Master title style</a:t>
            </a:r>
            <a:endParaRPr/>
          </a:p>
        </p:txBody>
      </p:sp>
      <p:sp>
        <p:nvSpPr>
          <p:cNvPr id="3" name="Text Placeholder 2"/>
          <p:cNvSpPr>
            <a:spLocks noGrp="1"/>
          </p:cNvSpPr>
          <p:nvPr>
            <p:ph type="body" idx="1"/>
          </p:nvPr>
        </p:nvSpPr>
        <p:spPr>
          <a:xfrm>
            <a:off x="5180011" y="4105029"/>
            <a:ext cx="6400801" cy="914400"/>
          </a:xfrm>
        </p:spPr>
        <p:txBody>
          <a:bodyPr>
            <a:normAutofit/>
          </a:bodyPr>
          <a:lstStyle>
            <a:lvl1pPr marL="0" indent="0">
              <a:buNone/>
              <a:defRPr sz="2000">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2A5034C-8BD9-4B0C-893B-33834FAB227F}"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65041917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1_Section Header">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80013" y="1600200"/>
            <a:ext cx="6400801" cy="2486025"/>
          </a:xfrm>
        </p:spPr>
        <p:txBody>
          <a:bodyPr anchor="b">
            <a:normAutofit/>
          </a:bodyPr>
          <a:lstStyle>
            <a:lvl1pPr>
              <a:defRPr sz="5200"/>
            </a:lvl1pPr>
          </a:lstStyle>
          <a:p>
            <a:r>
              <a:rPr lang="en-US"/>
              <a:t>Click to edit Master title style</a:t>
            </a:r>
            <a:endParaRPr/>
          </a:p>
        </p:txBody>
      </p:sp>
      <p:sp>
        <p:nvSpPr>
          <p:cNvPr id="3" name="Text Placeholder 2"/>
          <p:cNvSpPr>
            <a:spLocks noGrp="1"/>
          </p:cNvSpPr>
          <p:nvPr>
            <p:ph type="body" idx="1"/>
          </p:nvPr>
        </p:nvSpPr>
        <p:spPr>
          <a:xfrm>
            <a:off x="5180011" y="4105029"/>
            <a:ext cx="6400801" cy="914400"/>
          </a:xfrm>
        </p:spPr>
        <p:txBody>
          <a:bodyPr>
            <a:normAutofit/>
          </a:bodyPr>
          <a:lstStyle>
            <a:lvl1pPr marL="0" indent="0">
              <a:buNone/>
              <a:defRPr sz="2000">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2A5034C-8BD9-4B0C-893B-33834FAB227F}"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2989197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0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3358999518"/>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22082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70088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7CD787AA-CBCD-47F9-A04C-7106C508CDE4}"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60775128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8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22082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70088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7CD787AA-CBCD-47F9-A04C-7106C508CDE4}"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69564730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7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22082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70088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7CD787AA-CBCD-47F9-A04C-7106C508CDE4}"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0306162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6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22082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70088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7CD787AA-CBCD-47F9-A04C-7106C508CDE4}"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26052740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22082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70088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7CD787AA-CBCD-47F9-A04C-7106C508CDE4}"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2149143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22082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70088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7CD787AA-CBCD-47F9-A04C-7106C508CDE4}"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398804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22082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70088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7CD787AA-CBCD-47F9-A04C-7106C508CDE4}"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5613401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22082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70088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7CD787AA-CBCD-47F9-A04C-7106C508CDE4}"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5312788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22082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7008813" y="1600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7CD787AA-CBCD-47F9-A04C-7106C508CDE4}"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42084133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2208213" y="1600200"/>
            <a:ext cx="4572000" cy="823912"/>
          </a:xfrm>
        </p:spPr>
        <p:txBody>
          <a:bodyPr anchor="ctr">
            <a:noAutofit/>
          </a:bodyPr>
          <a:lstStyle>
            <a:lvl1pPr marL="0" indent="0">
              <a:spcBef>
                <a:spcPts val="0"/>
              </a:spcBef>
              <a:buNone/>
              <a:defRPr sz="21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208213" y="2505075"/>
            <a:ext cx="4572000" cy="3337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7008813" y="1600200"/>
            <a:ext cx="4572000" cy="823912"/>
          </a:xfrm>
        </p:spPr>
        <p:txBody>
          <a:bodyPr anchor="ctr">
            <a:noAutofit/>
          </a:bodyPr>
          <a:lstStyle>
            <a:lvl1pPr marL="0" indent="0">
              <a:spcBef>
                <a:spcPts val="0"/>
              </a:spcBef>
              <a:buNone/>
              <a:defRPr sz="21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008813" y="2505075"/>
            <a:ext cx="4572000" cy="3337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AD1CC9DD-75F5-4611-BA0B-CFB1A226639C}" type="datetime1">
              <a:rPr lang="en-US"/>
              <a:t>29/11/2021</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83304637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9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4094623262"/>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2208213" y="1600200"/>
            <a:ext cx="4572000" cy="823912"/>
          </a:xfrm>
        </p:spPr>
        <p:txBody>
          <a:bodyPr anchor="ctr">
            <a:noAutofit/>
          </a:bodyPr>
          <a:lstStyle>
            <a:lvl1pPr marL="0" indent="0">
              <a:spcBef>
                <a:spcPts val="0"/>
              </a:spcBef>
              <a:buNone/>
              <a:defRPr sz="21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208213" y="2505075"/>
            <a:ext cx="4572000" cy="3337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7008813" y="1600200"/>
            <a:ext cx="4572000" cy="823912"/>
          </a:xfrm>
        </p:spPr>
        <p:txBody>
          <a:bodyPr anchor="ctr">
            <a:noAutofit/>
          </a:bodyPr>
          <a:lstStyle>
            <a:lvl1pPr marL="0" indent="0">
              <a:spcBef>
                <a:spcPts val="0"/>
              </a:spcBef>
              <a:buNone/>
              <a:defRPr sz="21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008813" y="2505075"/>
            <a:ext cx="4572000" cy="3337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AD1CC9DD-75F5-4611-BA0B-CFB1A226639C}" type="datetime1">
              <a:rPr lang="en-US"/>
              <a:t>29/11/2021</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252202817"/>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5980F1F9-2D3D-4243-878F-D000C3F2A1C4}" type="datetime1">
              <a:rPr lang="en-US"/>
              <a:t>29/11/2021</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69830939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5980F1F9-2D3D-4243-878F-D000C3F2A1C4}" type="datetime1">
              <a:rPr lang="en-US"/>
              <a:t>29/11/2021</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49540784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5980F1F9-2D3D-4243-878F-D000C3F2A1C4}" type="datetime1">
              <a:rPr lang="en-US"/>
              <a:t>29/11/2021</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513437067"/>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5980F1F9-2D3D-4243-878F-D000C3F2A1C4}" type="datetime1">
              <a:rPr lang="en-US"/>
              <a:t>29/11/2021</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37268635"/>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5980F1F9-2D3D-4243-878F-D000C3F2A1C4}" type="datetime1">
              <a:rPr lang="en-US"/>
              <a:t>29/11/2021</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745664833"/>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222526820"/>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49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807477957"/>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44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62103732"/>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43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9398376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8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2809545110"/>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2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634442687"/>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41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710696290"/>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40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472756460"/>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39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545927110"/>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8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868663775"/>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37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691803375"/>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36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462000650"/>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35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491763519"/>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34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16621917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0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231888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7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465301781"/>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29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484143505"/>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28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061296243"/>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27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693962524"/>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26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841189609"/>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25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9805232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24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3547621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23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4140229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22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99524485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21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86264395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20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211670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6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342586162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19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5595884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18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13816560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17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08098437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16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3410819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15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86447891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14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05448950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13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78138437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12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52215289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11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378795641"/>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48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23886435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5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22830578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47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192356153"/>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46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400016361"/>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33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804848684"/>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32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993920717"/>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10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129311944"/>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45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708414695"/>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31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488097439"/>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9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4183684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8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255970978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7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94985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4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5213" y="304800"/>
            <a:ext cx="7091361" cy="2793906"/>
          </a:xfrm>
        </p:spPr>
        <p:txBody>
          <a:bodyPr anchor="b">
            <a:normAutofit/>
          </a:bodyPr>
          <a:lstStyle>
            <a:lvl1pPr algn="l">
              <a:lnSpc>
                <a:spcPct val="80000"/>
              </a:lnSpc>
              <a:defRPr sz="6600"/>
            </a:lvl1pPr>
          </a:lstStyle>
          <a:p>
            <a:r>
              <a:rPr lang="en-US"/>
              <a:t>Click to edit Master title style</a:t>
            </a:r>
            <a:endParaRPr/>
          </a:p>
        </p:txBody>
      </p:sp>
      <p:sp>
        <p:nvSpPr>
          <p:cNvPr id="3" name="Subtitle 2"/>
          <p:cNvSpPr>
            <a:spLocks noGrp="1"/>
          </p:cNvSpPr>
          <p:nvPr>
            <p:ph type="subTitle" idx="1"/>
          </p:nvPr>
        </p:nvSpPr>
        <p:spPr>
          <a:xfrm>
            <a:off x="1065213" y="3108804"/>
            <a:ext cx="7091361" cy="838200"/>
          </a:xfrm>
        </p:spPr>
        <p:txBody>
          <a:bodyPr/>
          <a:lstStyle>
            <a:lvl1pPr marL="0" indent="0" algn="l">
              <a:spcBef>
                <a:spcPts val="0"/>
              </a:spcBef>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Date Placeholder 7"/>
          <p:cNvSpPr>
            <a:spLocks noGrp="1"/>
          </p:cNvSpPr>
          <p:nvPr>
            <p:ph type="dt" sz="half" idx="10"/>
          </p:nvPr>
        </p:nvSpPr>
        <p:spPr/>
        <p:txBody>
          <a:bodyPr/>
          <a:lstStyle/>
          <a:p>
            <a:fld id="{9D3B9702-7FBF-4720-8670-571C5E7EEDDE}" type="datetime1">
              <a:rPr lang="en-US"/>
              <a:t>29/11/2021</a:t>
            </a:fld>
            <a:endParaRPr/>
          </a:p>
        </p:txBody>
      </p:sp>
      <p:sp>
        <p:nvSpPr>
          <p:cNvPr id="9" name="Footer Placeholder 8"/>
          <p:cNvSpPr>
            <a:spLocks noGrp="1"/>
          </p:cNvSpPr>
          <p:nvPr>
            <p:ph type="ftr" sz="quarter" idx="11"/>
          </p:nvPr>
        </p:nvSpPr>
        <p:spPr/>
        <p:txBody>
          <a:bodyPr/>
          <a:lstStyle/>
          <a:p>
            <a:endParaRPr/>
          </a:p>
        </p:txBody>
      </p:sp>
      <p:sp>
        <p:nvSpPr>
          <p:cNvPr id="10" name="Slide Number Placeholder 9"/>
          <p:cNvSpPr>
            <a:spLocks noGrp="1"/>
          </p:cNvSpPr>
          <p:nvPr>
            <p:ph type="sldNum" sz="quarter" idx="12"/>
          </p:nvPr>
        </p:nvSpPr>
        <p:spPr/>
        <p:txBody>
          <a:bodyPr/>
          <a:lstStyle/>
          <a:p>
            <a:fld id="{8FDBFFB2-86D9-4B8F-A59A-553A60B94BBE}" type="slidenum">
              <a:rPr/>
              <a:pPr/>
              <a:t>‹#›</a:t>
            </a:fld>
            <a:endParaRPr/>
          </a:p>
        </p:txBody>
      </p:sp>
    </p:spTree>
    <p:extLst>
      <p:ext uri="{BB962C8B-B14F-4D97-AF65-F5344CB8AC3E}">
        <p14:creationId xmlns:p14="http://schemas.microsoft.com/office/powerpoint/2010/main" val="14005842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6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32606095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5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408566573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4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3594534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3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68659968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2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79206912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1_Blank">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a:t>29/11/2021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347361984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37612" y="2277477"/>
            <a:ext cx="2743201" cy="2322178"/>
          </a:xfrm>
        </p:spPr>
        <p:txBody>
          <a:bodyPr anchor="b">
            <a:normAutofit/>
          </a:bodyPr>
          <a:lstStyle>
            <a:lvl1pPr>
              <a:defRPr sz="2600">
                <a:solidFill>
                  <a:schemeClr val="accent2"/>
                </a:solidFill>
              </a:defRPr>
            </a:lvl1pPr>
          </a:lstStyle>
          <a:p>
            <a:r>
              <a:rPr lang="en-US"/>
              <a:t>Click to edit Master title style</a:t>
            </a:r>
            <a:endParaRPr/>
          </a:p>
        </p:txBody>
      </p:sp>
      <p:sp>
        <p:nvSpPr>
          <p:cNvPr id="3" name="Content Placeholder 2"/>
          <p:cNvSpPr>
            <a:spLocks noGrp="1"/>
          </p:cNvSpPr>
          <p:nvPr>
            <p:ph idx="1"/>
          </p:nvPr>
        </p:nvSpPr>
        <p:spPr>
          <a:xfrm>
            <a:off x="1293813" y="533400"/>
            <a:ext cx="6858000" cy="4800600"/>
          </a:xfrm>
        </p:spPr>
        <p:txBody>
          <a:bodyPr>
            <a:norm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8837614" y="4583187"/>
            <a:ext cx="2743200" cy="1131813"/>
          </a:xfrm>
        </p:spPr>
        <p:txBody>
          <a:bodyPr>
            <a:normAutofit/>
          </a:bodyPr>
          <a:lstStyle>
            <a:lvl1pPr marL="0" indent="0">
              <a:spcBef>
                <a:spcPts val="1000"/>
              </a:spcBef>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085CD17-C377-4DE5-9FCA-CC7471605C58}"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89770067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37612" y="2277477"/>
            <a:ext cx="2743201" cy="2322178"/>
          </a:xfrm>
        </p:spPr>
        <p:txBody>
          <a:bodyPr anchor="b">
            <a:normAutofit/>
          </a:bodyPr>
          <a:lstStyle>
            <a:lvl1pPr>
              <a:defRPr sz="2600">
                <a:solidFill>
                  <a:schemeClr val="accent2"/>
                </a:solidFill>
              </a:defRPr>
            </a:lvl1pPr>
          </a:lstStyle>
          <a:p>
            <a:r>
              <a:rPr lang="en-US"/>
              <a:t>Click to edit Master title style</a:t>
            </a:r>
            <a:endParaRPr/>
          </a:p>
        </p:txBody>
      </p:sp>
      <p:sp>
        <p:nvSpPr>
          <p:cNvPr id="8" name="Rounded Rectangle 7"/>
          <p:cNvSpPr/>
          <p:nvPr/>
        </p:nvSpPr>
        <p:spPr>
          <a:xfrm>
            <a:off x="1293812" y="533400"/>
            <a:ext cx="6858001" cy="4800600"/>
          </a:xfrm>
          <a:prstGeom prst="roundRect">
            <a:avLst>
              <a:gd name="adj" fmla="val 4409"/>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Picture Placeholder 2" descr="An empty placeholder to add an image. Click on the placeholder and select the image that you wish to add."/>
          <p:cNvSpPr>
            <a:spLocks noGrp="1"/>
          </p:cNvSpPr>
          <p:nvPr>
            <p:ph type="pic" idx="1"/>
          </p:nvPr>
        </p:nvSpPr>
        <p:spPr>
          <a:xfrm>
            <a:off x="1408112" y="647700"/>
            <a:ext cx="6629400" cy="4572000"/>
          </a:xfrm>
          <a:prstGeom prst="roundRect">
            <a:avLst>
              <a:gd name="adj" fmla="val 3725"/>
            </a:avLst>
          </a:prstGeom>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8837614" y="4583187"/>
            <a:ext cx="2743200" cy="1131813"/>
          </a:xfrm>
        </p:spPr>
        <p:txBody>
          <a:bodyPr>
            <a:normAutofit/>
          </a:bodyPr>
          <a:lstStyle>
            <a:lvl1pPr marL="0" indent="0">
              <a:spcBef>
                <a:spcPts val="1000"/>
              </a:spcBef>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9BE9F02-BE96-4BAE-86A5-1FA60D24CAE2}" type="datetime1">
              <a:rPr lang="en-US"/>
              <a:t>29/11/2021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63930174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27427AEA-BBBB-4C9B-AB23-214EAA8AB789}"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420766641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65014" y="304801"/>
            <a:ext cx="1715800" cy="54102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2209800" y="304801"/>
            <a:ext cx="7502814"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2791CA30-F5CD-4CA0-B16A-349C6F830700}" type="datetime1">
              <a:rPr lang="en-US"/>
              <a:t>29/11/2021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8FDBFFB2-86D9-4B8F-A59A-553A60B94BBE}" type="slidenum">
              <a:rPr/>
              <a:t>‹#›</a:t>
            </a:fld>
            <a:endParaRPr/>
          </a:p>
        </p:txBody>
      </p:sp>
    </p:spTree>
    <p:extLst>
      <p:ext uri="{BB962C8B-B14F-4D97-AF65-F5344CB8AC3E}">
        <p14:creationId xmlns:p14="http://schemas.microsoft.com/office/powerpoint/2010/main" val="12994977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07" Type="http://schemas.openxmlformats.org/officeDocument/2006/relationships/theme" Target="../theme/theme1.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1">
          <a:blip r:embed="rId10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08213" y="304800"/>
            <a:ext cx="9372600" cy="1200416"/>
          </a:xfrm>
          <a:prstGeom prst="rect">
            <a:avLst/>
          </a:prstGeom>
        </p:spPr>
        <p:txBody>
          <a:bodyPr vert="horz" lIns="91440" tIns="45720" rIns="91440" bIns="45720" rtlCol="0" anchor="b">
            <a:normAutofit/>
          </a:bodyPr>
          <a:lstStyle/>
          <a:p>
            <a:r>
              <a:rPr lang="en-US"/>
              <a:t>Click to edit Master title style</a:t>
            </a:r>
            <a:endParaRPr dirty="0"/>
          </a:p>
        </p:txBody>
      </p:sp>
      <p:sp>
        <p:nvSpPr>
          <p:cNvPr id="3" name="Text Placeholder 2"/>
          <p:cNvSpPr>
            <a:spLocks noGrp="1"/>
          </p:cNvSpPr>
          <p:nvPr>
            <p:ph type="body" idx="1"/>
          </p:nvPr>
        </p:nvSpPr>
        <p:spPr>
          <a:xfrm>
            <a:off x="2208213" y="1600200"/>
            <a:ext cx="93726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253576" y="6505078"/>
            <a:ext cx="964036" cy="228600"/>
          </a:xfrm>
          <a:prstGeom prst="rect">
            <a:avLst/>
          </a:prstGeom>
        </p:spPr>
        <p:txBody>
          <a:bodyPr vert="horz" lIns="91440" tIns="45720" rIns="91440" bIns="45720" rtlCol="0" anchor="ctr"/>
          <a:lstStyle>
            <a:lvl1pPr algn="l">
              <a:defRPr sz="1100">
                <a:solidFill>
                  <a:schemeClr val="tx2"/>
                </a:solidFill>
              </a:defRPr>
            </a:lvl1pPr>
          </a:lstStyle>
          <a:p>
            <a:fld id="{9D3B9702-7FBF-4720-8670-571C5E7EEDDE}" type="datetime1">
              <a:rPr lang="en-US" smtClean="0"/>
              <a:pPr/>
              <a:t>29/11/2021</a:t>
            </a:fld>
            <a:endParaRPr lang="en-US" dirty="0"/>
          </a:p>
        </p:txBody>
      </p:sp>
      <p:sp>
        <p:nvSpPr>
          <p:cNvPr id="5" name="Footer Placeholder 4"/>
          <p:cNvSpPr>
            <a:spLocks noGrp="1"/>
          </p:cNvSpPr>
          <p:nvPr>
            <p:ph type="ftr" sz="quarter" idx="3"/>
          </p:nvPr>
        </p:nvSpPr>
        <p:spPr>
          <a:xfrm>
            <a:off x="1280159" y="6505078"/>
            <a:ext cx="6876415" cy="228600"/>
          </a:xfrm>
          <a:prstGeom prst="rect">
            <a:avLst/>
          </a:prstGeom>
        </p:spPr>
        <p:txBody>
          <a:bodyPr vert="horz" lIns="91440" tIns="45720" rIns="91440" bIns="45720" rtlCol="0" anchor="ctr"/>
          <a:lstStyle>
            <a:lvl1pPr algn="l">
              <a:defRPr sz="1100">
                <a:solidFill>
                  <a:schemeClr val="tx2"/>
                </a:solidFill>
              </a:defRPr>
            </a:lvl1pPr>
          </a:lstStyle>
          <a:p>
            <a:endParaRPr lang="en-US"/>
          </a:p>
        </p:txBody>
      </p:sp>
      <p:sp>
        <p:nvSpPr>
          <p:cNvPr id="6" name="Slide Number Placeholder 5"/>
          <p:cNvSpPr>
            <a:spLocks noGrp="1"/>
          </p:cNvSpPr>
          <p:nvPr>
            <p:ph type="sldNum" sz="quarter" idx="4"/>
          </p:nvPr>
        </p:nvSpPr>
        <p:spPr>
          <a:xfrm>
            <a:off x="11580814" y="6280298"/>
            <a:ext cx="533399" cy="349101"/>
          </a:xfrm>
          <a:prstGeom prst="rect">
            <a:avLst/>
          </a:prstGeom>
        </p:spPr>
        <p:txBody>
          <a:bodyPr vert="horz" lIns="91440" tIns="45720" rIns="91440" bIns="45720" rtlCol="0" anchor="ctr"/>
          <a:lstStyle>
            <a:lvl1pPr algn="ctr">
              <a:defRPr sz="1100" b="1">
                <a:solidFill>
                  <a:srgbClr val="AB3C19"/>
                </a:solidFill>
              </a:defRPr>
            </a:lvl1pPr>
          </a:lstStyle>
          <a:p>
            <a:fld id="{8FDBFFB2-86D9-4B8F-A59A-553A60B94BBE}" type="slidenum">
              <a:rPr lang="en-US" smtClean="0"/>
              <a:pPr/>
              <a:t>‹#›</a:t>
            </a:fld>
            <a:endParaRPr lang="en-US"/>
          </a:p>
        </p:txBody>
      </p:sp>
    </p:spTree>
    <p:extLst>
      <p:ext uri="{BB962C8B-B14F-4D97-AF65-F5344CB8AC3E}">
        <p14:creationId xmlns:p14="http://schemas.microsoft.com/office/powerpoint/2010/main" val="1170255850"/>
      </p:ext>
    </p:extLst>
  </p:cSld>
  <p:clrMap bg1="lt1" tx1="dk1" bg2="lt2" tx2="dk2" accent1="accent1" accent2="accent2" accent3="accent3" accent4="accent4" accent5="accent5" accent6="accent6" hlink="hlink" folHlink="folHlink"/>
  <p:sldLayoutIdLst>
    <p:sldLayoutId id="2147483649" r:id="rId1"/>
    <p:sldLayoutId id="2147483740" r:id="rId2"/>
    <p:sldLayoutId id="2147483737" r:id="rId3"/>
    <p:sldLayoutId id="2147483727" r:id="rId4"/>
    <p:sldLayoutId id="2147483708" r:id="rId5"/>
    <p:sldLayoutId id="2147483706" r:id="rId6"/>
    <p:sldLayoutId id="2147483699" r:id="rId7"/>
    <p:sldLayoutId id="2147483686" r:id="rId8"/>
    <p:sldLayoutId id="2147483683" r:id="rId9"/>
    <p:sldLayoutId id="2147483677" r:id="rId10"/>
    <p:sldLayoutId id="2147483674" r:id="rId11"/>
    <p:sldLayoutId id="2147483671" r:id="rId12"/>
    <p:sldLayoutId id="2147483650" r:id="rId13"/>
    <p:sldLayoutId id="2147483749" r:id="rId14"/>
    <p:sldLayoutId id="2147483747" r:id="rId15"/>
    <p:sldLayoutId id="2147483738" r:id="rId16"/>
    <p:sldLayoutId id="2147483736" r:id="rId17"/>
    <p:sldLayoutId id="2147483731" r:id="rId18"/>
    <p:sldLayoutId id="2147483728" r:id="rId19"/>
    <p:sldLayoutId id="2147483724" r:id="rId20"/>
    <p:sldLayoutId id="2147483722" r:id="rId21"/>
    <p:sldLayoutId id="2147483717" r:id="rId22"/>
    <p:sldLayoutId id="2147483715" r:id="rId23"/>
    <p:sldLayoutId id="2147483665" r:id="rId24"/>
    <p:sldLayoutId id="2147483664" r:id="rId25"/>
    <p:sldLayoutId id="2147483662" r:id="rId26"/>
    <p:sldLayoutId id="2147483651" r:id="rId27"/>
    <p:sldLayoutId id="2147483754" r:id="rId28"/>
    <p:sldLayoutId id="2147483721" r:id="rId29"/>
    <p:sldLayoutId id="2147483652" r:id="rId30"/>
    <p:sldLayoutId id="2147483746" r:id="rId31"/>
    <p:sldLayoutId id="2147483714" r:id="rId32"/>
    <p:sldLayoutId id="2147483707" r:id="rId33"/>
    <p:sldLayoutId id="2147483705" r:id="rId34"/>
    <p:sldLayoutId id="2147483697" r:id="rId35"/>
    <p:sldLayoutId id="2147483687" r:id="rId36"/>
    <p:sldLayoutId id="2147483685" r:id="rId37"/>
    <p:sldLayoutId id="2147483676" r:id="rId38"/>
    <p:sldLayoutId id="2147483653" r:id="rId39"/>
    <p:sldLayoutId id="2147483725" r:id="rId40"/>
    <p:sldLayoutId id="2147483654" r:id="rId41"/>
    <p:sldLayoutId id="2147483734" r:id="rId42"/>
    <p:sldLayoutId id="2147483732" r:id="rId43"/>
    <p:sldLayoutId id="2147483730" r:id="rId44"/>
    <p:sldLayoutId id="2147483723" r:id="rId45"/>
    <p:sldLayoutId id="2147483655" r:id="rId46"/>
    <p:sldLayoutId id="2147483753" r:id="rId47"/>
    <p:sldLayoutId id="2147483745" r:id="rId48"/>
    <p:sldLayoutId id="2147483744" r:id="rId49"/>
    <p:sldLayoutId id="2147483743" r:id="rId50"/>
    <p:sldLayoutId id="2147483742" r:id="rId51"/>
    <p:sldLayoutId id="2147483741" r:id="rId52"/>
    <p:sldLayoutId id="2147483739" r:id="rId53"/>
    <p:sldLayoutId id="2147483735" r:id="rId54"/>
    <p:sldLayoutId id="2147483733" r:id="rId55"/>
    <p:sldLayoutId id="2147483729" r:id="rId56"/>
    <p:sldLayoutId id="2147483726" r:id="rId57"/>
    <p:sldLayoutId id="2147483720" r:id="rId58"/>
    <p:sldLayoutId id="2147483713" r:id="rId59"/>
    <p:sldLayoutId id="2147483712" r:id="rId60"/>
    <p:sldLayoutId id="2147483711" r:id="rId61"/>
    <p:sldLayoutId id="2147483710" r:id="rId62"/>
    <p:sldLayoutId id="2147483709" r:id="rId63"/>
    <p:sldLayoutId id="2147483704" r:id="rId64"/>
    <p:sldLayoutId id="2147483703" r:id="rId65"/>
    <p:sldLayoutId id="2147483702" r:id="rId66"/>
    <p:sldLayoutId id="2147483701" r:id="rId67"/>
    <p:sldLayoutId id="2147483700" r:id="rId68"/>
    <p:sldLayoutId id="2147483698" r:id="rId69"/>
    <p:sldLayoutId id="2147483696" r:id="rId70"/>
    <p:sldLayoutId id="2147483695" r:id="rId71"/>
    <p:sldLayoutId id="2147483694" r:id="rId72"/>
    <p:sldLayoutId id="2147483693" r:id="rId73"/>
    <p:sldLayoutId id="2147483692" r:id="rId74"/>
    <p:sldLayoutId id="2147483691" r:id="rId75"/>
    <p:sldLayoutId id="2147483690" r:id="rId76"/>
    <p:sldLayoutId id="2147483689" r:id="rId77"/>
    <p:sldLayoutId id="2147483684" r:id="rId78"/>
    <p:sldLayoutId id="2147483752" r:id="rId79"/>
    <p:sldLayoutId id="2147483751" r:id="rId80"/>
    <p:sldLayoutId id="2147483750" r:id="rId81"/>
    <p:sldLayoutId id="2147483719" r:id="rId82"/>
    <p:sldLayoutId id="2147483718" r:id="rId83"/>
    <p:sldLayoutId id="2147483682" r:id="rId84"/>
    <p:sldLayoutId id="2147483748" r:id="rId85"/>
    <p:sldLayoutId id="2147483716" r:id="rId86"/>
    <p:sldLayoutId id="2147483681" r:id="rId87"/>
    <p:sldLayoutId id="2147483680" r:id="rId88"/>
    <p:sldLayoutId id="2147483679" r:id="rId89"/>
    <p:sldLayoutId id="2147483678" r:id="rId90"/>
    <p:sldLayoutId id="2147483675" r:id="rId91"/>
    <p:sldLayoutId id="2147483673" r:id="rId92"/>
    <p:sldLayoutId id="2147483672" r:id="rId93"/>
    <p:sldLayoutId id="2147483668" r:id="rId94"/>
    <p:sldLayoutId id="2147483667" r:id="rId95"/>
    <p:sldLayoutId id="2147483656" r:id="rId96"/>
    <p:sldLayoutId id="2147483657" r:id="rId97"/>
    <p:sldLayoutId id="2147483658" r:id="rId98"/>
    <p:sldLayoutId id="2147483659" r:id="rId99"/>
    <p:sldLayoutId id="2147483660" r:id="rId100"/>
    <p:sldLayoutId id="2147483661" r:id="rId101"/>
    <p:sldLayoutId id="2147483663" r:id="rId102"/>
    <p:sldLayoutId id="2147483666" r:id="rId103"/>
    <p:sldLayoutId id="2147483669" r:id="rId104"/>
    <p:sldLayoutId id="2147483670" r:id="rId105"/>
    <p:sldLayoutId id="2147483688" r:id="rId106"/>
  </p:sldLayoutIdLst>
  <p:hf sldNum="0" hdr="0" ftr="0" dt="0"/>
  <p:txStyles>
    <p:titleStyle>
      <a:lvl1pPr algn="l" defTabSz="914400" rtl="0" eaLnBrk="1" latinLnBrk="0" hangingPunct="1">
        <a:lnSpc>
          <a:spcPct val="90000"/>
        </a:lnSpc>
        <a:spcBef>
          <a:spcPct val="0"/>
        </a:spcBef>
        <a:buNone/>
        <a:defRPr sz="3400" kern="1200">
          <a:solidFill>
            <a:schemeClr val="tx1"/>
          </a:solidFill>
          <a:latin typeface="+mj-lt"/>
          <a:ea typeface="+mj-ea"/>
          <a:cs typeface="+mj-cs"/>
        </a:defRPr>
      </a:lvl1pPr>
    </p:titleStyle>
    <p:bodyStyle>
      <a:lvl1pPr marL="274320" indent="-228600" algn="l" defTabSz="914400" rtl="0" eaLnBrk="1" latinLnBrk="0" hangingPunct="1">
        <a:lnSpc>
          <a:spcPct val="90000"/>
        </a:lnSpc>
        <a:spcBef>
          <a:spcPts val="1800"/>
        </a:spcBef>
        <a:buSzPct val="80000"/>
        <a:buFont typeface="Wingdings" panose="05000000000000000000" pitchFamily="2" charset="2"/>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SzPct val="80000"/>
        <a:buFont typeface="Wingdings" panose="05000000000000000000" pitchFamily="2" charset="2"/>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SzPct val="80000"/>
        <a:buFont typeface="Wingdings" panose="05000000000000000000" pitchFamily="2" charset="2"/>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30.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30.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46.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100.xml"/><Relationship Id="rId5" Type="http://schemas.openxmlformats.org/officeDocument/2006/relationships/image" Target="../media/image19.jpg"/><Relationship Id="rId4" Type="http://schemas.openxmlformats.org/officeDocument/2006/relationships/image" Target="../media/image18.jp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10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slide" Target="slide30.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image" Target="../media/image38.png"/><Relationship Id="rId10" Type="http://schemas.openxmlformats.org/officeDocument/2006/relationships/slide" Target="slide35.xml"/><Relationship Id="rId4" Type="http://schemas.openxmlformats.org/officeDocument/2006/relationships/slide" Target="slide31.xml"/><Relationship Id="rId9" Type="http://schemas.openxmlformats.org/officeDocument/2006/relationships/slide" Target="slide34.xml"/></Relationships>
</file>

<file path=ppt/slides/_rels/slide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xml"/><Relationship Id="rId1" Type="http://schemas.openxmlformats.org/officeDocument/2006/relationships/slideLayout" Target="../slideLayouts/slideLayout101.xml"/><Relationship Id="rId5" Type="http://schemas.openxmlformats.org/officeDocument/2006/relationships/image" Target="../media/image22.emf"/><Relationship Id="rId4" Type="http://schemas.openxmlformats.org/officeDocument/2006/relationships/image" Target="../media/image21.emf"/></Relationships>
</file>

<file path=ppt/slides/_rels/slide3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0.png"/><Relationship Id="rId1" Type="http://schemas.openxmlformats.org/officeDocument/2006/relationships/slideLayout" Target="../slideLayouts/slideLayout46.xml"/><Relationship Id="rId6" Type="http://schemas.openxmlformats.org/officeDocument/2006/relationships/slide" Target="slide29.xml"/><Relationship Id="rId5" Type="http://schemas.microsoft.com/office/2007/relationships/hdphoto" Target="../media/hdphoto2.wdp"/><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1.png"/><Relationship Id="rId1" Type="http://schemas.openxmlformats.org/officeDocument/2006/relationships/slideLayout" Target="../slideLayouts/slideLayout46.xml"/><Relationship Id="rId6" Type="http://schemas.openxmlformats.org/officeDocument/2006/relationships/slide" Target="slide29.xml"/><Relationship Id="rId5" Type="http://schemas.microsoft.com/office/2007/relationships/hdphoto" Target="../media/hdphoto1.wdp"/><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0.png"/><Relationship Id="rId1" Type="http://schemas.openxmlformats.org/officeDocument/2006/relationships/slideLayout" Target="../slideLayouts/slideLayout46.xml"/><Relationship Id="rId6" Type="http://schemas.openxmlformats.org/officeDocument/2006/relationships/slide" Target="slide29.xml"/><Relationship Id="rId5" Type="http://schemas.microsoft.com/office/2007/relationships/hdphoto" Target="../media/hdphoto2.wdp"/><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1.png"/><Relationship Id="rId1" Type="http://schemas.openxmlformats.org/officeDocument/2006/relationships/slideLayout" Target="../slideLayouts/slideLayout46.xml"/><Relationship Id="rId6" Type="http://schemas.openxmlformats.org/officeDocument/2006/relationships/slide" Target="slide29.xml"/><Relationship Id="rId5" Type="http://schemas.microsoft.com/office/2007/relationships/hdphoto" Target="../media/hdphoto1.wdp"/><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2.xml"/><Relationship Id="rId1" Type="http://schemas.openxmlformats.org/officeDocument/2006/relationships/slideLayout" Target="../slideLayouts/slideLayout7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78.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78.xml"/></Relationships>
</file>

<file path=ppt/slides/_rels/slide43.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25.xml"/><Relationship Id="rId1" Type="http://schemas.openxmlformats.org/officeDocument/2006/relationships/slideLayout" Target="../slideLayouts/slideLayout46.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slide" Target="slide30.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image" Target="../media/image38.png"/><Relationship Id="rId10" Type="http://schemas.openxmlformats.org/officeDocument/2006/relationships/slide" Target="slide35.xml"/><Relationship Id="rId4" Type="http://schemas.openxmlformats.org/officeDocument/2006/relationships/slide" Target="slide31.xml"/><Relationship Id="rId9" Type="http://schemas.openxmlformats.org/officeDocument/2006/relationships/slide" Target="slide34.xml"/></Relationships>
</file>

<file path=ppt/slides/_rels/slide46.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slide" Target="slide30.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image" Target="../media/image38.png"/><Relationship Id="rId10" Type="http://schemas.openxmlformats.org/officeDocument/2006/relationships/slide" Target="slide35.xml"/><Relationship Id="rId4" Type="http://schemas.openxmlformats.org/officeDocument/2006/relationships/slide" Target="slide31.xml"/><Relationship Id="rId9" Type="http://schemas.openxmlformats.org/officeDocument/2006/relationships/slide" Target="slide3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61DF302-F904-4F1E-8289-DCB6706FC97A}"/>
              </a:ext>
            </a:extLst>
          </p:cNvPr>
          <p:cNvSpPr txBox="1"/>
          <p:nvPr/>
        </p:nvSpPr>
        <p:spPr>
          <a:xfrm>
            <a:off x="1009954" y="663250"/>
            <a:ext cx="6939334" cy="1077218"/>
          </a:xfrm>
          <a:prstGeom prst="rect">
            <a:avLst/>
          </a:prstGeom>
          <a:noFill/>
        </p:spPr>
        <p:txBody>
          <a:bodyPr wrap="square" rtlCol="0">
            <a:spAutoFit/>
          </a:bodyPr>
          <a:lstStyle/>
          <a:p>
            <a:pPr algn="ctr"/>
            <a:r>
              <a:rPr lang="en-US" sz="3200" dirty="0">
                <a:solidFill>
                  <a:schemeClr val="accent2">
                    <a:lumMod val="50000"/>
                  </a:schemeClr>
                </a:solidFill>
                <a:latin typeface="Times New Roman" panose="02020603050405020304" pitchFamily="18" charset="0"/>
                <a:cs typeface="Times New Roman" panose="02020603050405020304" pitchFamily="18" charset="0"/>
              </a:rPr>
              <a:t>CHÀO MỪNG CÁC CON ĐẾN VỚI </a:t>
            </a:r>
          </a:p>
          <a:p>
            <a:pPr algn="ctr"/>
            <a:r>
              <a:rPr lang="en-US" sz="3200" dirty="0">
                <a:solidFill>
                  <a:schemeClr val="accent2">
                    <a:lumMod val="50000"/>
                  </a:schemeClr>
                </a:solidFill>
                <a:latin typeface="Times New Roman" panose="02020603050405020304" pitchFamily="18" charset="0"/>
                <a:cs typeface="Times New Roman" panose="02020603050405020304" pitchFamily="18" charset="0"/>
              </a:rPr>
              <a:t>TIẾT HỌC ONLINE</a:t>
            </a:r>
          </a:p>
        </p:txBody>
      </p:sp>
      <p:sp>
        <p:nvSpPr>
          <p:cNvPr id="9" name="TextBox 6">
            <a:extLst>
              <a:ext uri="{FF2B5EF4-FFF2-40B4-BE49-F238E27FC236}">
                <a16:creationId xmlns:a16="http://schemas.microsoft.com/office/drawing/2014/main" id="{F0D82FFB-E0D8-4253-B4E8-C2D4ACE9AF7E}"/>
              </a:ext>
            </a:extLst>
          </p:cNvPr>
          <p:cNvSpPr txBox="1">
            <a:spLocks noChangeArrowheads="1"/>
          </p:cNvSpPr>
          <p:nvPr/>
        </p:nvSpPr>
        <p:spPr bwMode="auto">
          <a:xfrm>
            <a:off x="1668323" y="2208952"/>
            <a:ext cx="562259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r>
              <a:rPr lang="en-US" altLang="en-US" sz="3600" b="1" dirty="0" err="1">
                <a:solidFill>
                  <a:srgbClr val="FF0000"/>
                </a:solidFill>
                <a:latin typeface="Times New Roman" pitchFamily="18" charset="0"/>
                <a:cs typeface="Times New Roman" pitchFamily="18" charset="0"/>
              </a:rPr>
              <a:t>Phân</a:t>
            </a:r>
            <a:r>
              <a:rPr lang="en-US" altLang="en-US" sz="3600" b="1" dirty="0">
                <a:solidFill>
                  <a:srgbClr val="FF0000"/>
                </a:solidFill>
                <a:latin typeface="Times New Roman" pitchFamily="18" charset="0"/>
                <a:cs typeface="Times New Roman" pitchFamily="18" charset="0"/>
              </a:rPr>
              <a:t> </a:t>
            </a:r>
            <a:r>
              <a:rPr lang="en-US" altLang="en-US" sz="3600" b="1" dirty="0" err="1">
                <a:solidFill>
                  <a:srgbClr val="FF0000"/>
                </a:solidFill>
                <a:latin typeface="Times New Roman" pitchFamily="18" charset="0"/>
                <a:cs typeface="Times New Roman" pitchFamily="18" charset="0"/>
              </a:rPr>
              <a:t>môn</a:t>
            </a:r>
            <a:endParaRPr lang="en-US" altLang="en-US" sz="3600" b="1" dirty="0">
              <a:solidFill>
                <a:srgbClr val="FF0000"/>
              </a:solidFill>
              <a:latin typeface="Times New Roman" pitchFamily="18" charset="0"/>
              <a:cs typeface="Times New Roman" pitchFamily="18" charset="0"/>
            </a:endParaRPr>
          </a:p>
          <a:p>
            <a:pPr algn="ctr" eaLnBrk="1" hangingPunct="1">
              <a:spcBef>
                <a:spcPct val="0"/>
              </a:spcBef>
              <a:buFontTx/>
              <a:buNone/>
              <a:defRPr/>
            </a:pPr>
            <a:r>
              <a:rPr lang="en-US" altLang="en-US" sz="3600" b="1" dirty="0" err="1">
                <a:solidFill>
                  <a:schemeClr val="accent1">
                    <a:lumMod val="50000"/>
                  </a:schemeClr>
                </a:solidFill>
                <a:latin typeface="Times New Roman" pitchFamily="18" charset="0"/>
                <a:cs typeface="Times New Roman" pitchFamily="18" charset="0"/>
              </a:rPr>
              <a:t>Tập</a:t>
            </a:r>
            <a:r>
              <a:rPr lang="en-US" altLang="en-US" sz="3600" b="1" dirty="0">
                <a:solidFill>
                  <a:schemeClr val="accent1">
                    <a:lumMod val="50000"/>
                  </a:schemeClr>
                </a:solidFill>
                <a:latin typeface="Times New Roman" pitchFamily="18" charset="0"/>
                <a:cs typeface="Times New Roman" pitchFamily="18" charset="0"/>
              </a:rPr>
              <a:t> </a:t>
            </a:r>
            <a:r>
              <a:rPr lang="en-US" altLang="en-US" sz="3600" b="1" dirty="0" err="1">
                <a:solidFill>
                  <a:schemeClr val="accent1">
                    <a:lumMod val="50000"/>
                  </a:schemeClr>
                </a:solidFill>
                <a:latin typeface="Times New Roman" pitchFamily="18" charset="0"/>
                <a:cs typeface="Times New Roman" pitchFamily="18" charset="0"/>
              </a:rPr>
              <a:t>đọc</a:t>
            </a:r>
            <a:r>
              <a:rPr lang="en-US" altLang="en-US" sz="3600" b="1" dirty="0">
                <a:solidFill>
                  <a:schemeClr val="accent1">
                    <a:lumMod val="50000"/>
                  </a:schemeClr>
                </a:solidFill>
                <a:latin typeface="Times New Roman" pitchFamily="18" charset="0"/>
                <a:cs typeface="Times New Roman" pitchFamily="18" charset="0"/>
              </a:rPr>
              <a:t> – </a:t>
            </a:r>
            <a:r>
              <a:rPr lang="en-US" altLang="en-US" sz="3600" b="1" dirty="0" err="1">
                <a:solidFill>
                  <a:schemeClr val="accent1">
                    <a:lumMod val="50000"/>
                  </a:schemeClr>
                </a:solidFill>
                <a:latin typeface="Times New Roman" pitchFamily="18" charset="0"/>
                <a:cs typeface="Times New Roman" pitchFamily="18" charset="0"/>
              </a:rPr>
              <a:t>Kể</a:t>
            </a:r>
            <a:r>
              <a:rPr lang="en-US" altLang="en-US" sz="3600" b="1" dirty="0">
                <a:solidFill>
                  <a:schemeClr val="accent1">
                    <a:lumMod val="50000"/>
                  </a:schemeClr>
                </a:solidFill>
                <a:latin typeface="Times New Roman" pitchFamily="18" charset="0"/>
                <a:cs typeface="Times New Roman" pitchFamily="18" charset="0"/>
              </a:rPr>
              <a:t> </a:t>
            </a:r>
            <a:r>
              <a:rPr lang="en-US" altLang="en-US" sz="3600" b="1" dirty="0" err="1">
                <a:solidFill>
                  <a:schemeClr val="accent1">
                    <a:lumMod val="50000"/>
                  </a:schemeClr>
                </a:solidFill>
                <a:latin typeface="Times New Roman" pitchFamily="18" charset="0"/>
                <a:cs typeface="Times New Roman" pitchFamily="18" charset="0"/>
              </a:rPr>
              <a:t>chuyện</a:t>
            </a:r>
            <a:endParaRPr lang="en-US" altLang="en-US" sz="3600" b="1" dirty="0">
              <a:solidFill>
                <a:schemeClr val="accent1">
                  <a:lumMod val="50000"/>
                </a:schemeClr>
              </a:solidFill>
              <a:latin typeface="Times New Roman" pitchFamily="18" charset="0"/>
              <a:cs typeface="Times New Roman" pitchFamily="18" charset="0"/>
            </a:endParaRPr>
          </a:p>
          <a:p>
            <a:pPr algn="ctr" eaLnBrk="1" hangingPunct="1">
              <a:spcBef>
                <a:spcPct val="0"/>
              </a:spcBef>
              <a:buFontTx/>
              <a:buNone/>
              <a:defRPr/>
            </a:pPr>
            <a:r>
              <a:rPr lang="en-US" altLang="en-US" sz="3600" b="1" dirty="0" err="1">
                <a:solidFill>
                  <a:srgbClr val="00B050"/>
                </a:solidFill>
                <a:latin typeface="Times New Roman" pitchFamily="18" charset="0"/>
                <a:cs typeface="Times New Roman" pitchFamily="18" charset="0"/>
              </a:rPr>
              <a:t>Lớp</a:t>
            </a:r>
            <a:r>
              <a:rPr lang="en-US" altLang="en-US" sz="3600" b="1" dirty="0">
                <a:solidFill>
                  <a:srgbClr val="00B050"/>
                </a:solidFill>
                <a:latin typeface="Times New Roman" pitchFamily="18" charset="0"/>
                <a:cs typeface="Times New Roman" pitchFamily="18" charset="0"/>
              </a:rPr>
              <a:t> 3 – </a:t>
            </a:r>
            <a:r>
              <a:rPr lang="en-US" altLang="en-US" sz="3600" b="1" dirty="0" err="1">
                <a:solidFill>
                  <a:srgbClr val="00B050"/>
                </a:solidFill>
                <a:latin typeface="Times New Roman" pitchFamily="18" charset="0"/>
                <a:cs typeface="Times New Roman" pitchFamily="18" charset="0"/>
              </a:rPr>
              <a:t>Tuần</a:t>
            </a:r>
            <a:r>
              <a:rPr lang="en-US" altLang="en-US" sz="3600" b="1" dirty="0">
                <a:solidFill>
                  <a:srgbClr val="00B050"/>
                </a:solidFill>
                <a:latin typeface="Times New Roman" pitchFamily="18" charset="0"/>
                <a:cs typeface="Times New Roman" pitchFamily="18" charset="0"/>
              </a:rPr>
              <a:t> 13</a:t>
            </a:r>
          </a:p>
        </p:txBody>
      </p:sp>
    </p:spTree>
    <p:extLst>
      <p:ext uri="{BB962C8B-B14F-4D97-AF65-F5344CB8AC3E}">
        <p14:creationId xmlns:p14="http://schemas.microsoft.com/office/powerpoint/2010/main" val="35784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5650" r="5415"/>
          <a:stretch/>
        </p:blipFill>
        <p:spPr>
          <a:xfrm flipH="1">
            <a:off x="12032" y="0"/>
            <a:ext cx="12200021" cy="6858000"/>
          </a:xfrm>
          <a:prstGeom prst="rect">
            <a:avLst/>
          </a:prstGeom>
        </p:spPr>
      </p:pic>
      <p:sp>
        <p:nvSpPr>
          <p:cNvPr id="6" name="PA_库_文本框 5"/>
          <p:cNvSpPr txBox="1"/>
          <p:nvPr>
            <p:custDataLst>
              <p:tags r:id="rId1"/>
            </p:custDataLst>
          </p:nvPr>
        </p:nvSpPr>
        <p:spPr>
          <a:xfrm>
            <a:off x="5566476" y="2436277"/>
            <a:ext cx="2669320" cy="707886"/>
          </a:xfrm>
          <a:prstGeom prst="rect">
            <a:avLst/>
          </a:prstGeom>
          <a:noFill/>
        </p:spPr>
        <p:txBody>
          <a:bodyPr wrap="none" rtlCol="0">
            <a:spAutoFit/>
          </a:bodyPr>
          <a:lstStyle/>
          <a:p>
            <a:r>
              <a:rPr lang="en-US" altLang="zh-CN" sz="4000" b="1" dirty="0">
                <a:latin typeface="Times New Roman" panose="02020603050405020304" pitchFamily="18" charset="0"/>
                <a:ea typeface="方正静蕾简体" panose="02000000000000000000" pitchFamily="2" charset="-122"/>
                <a:cs typeface="Times New Roman" panose="02020603050405020304" pitchFamily="18" charset="0"/>
              </a:rPr>
              <a:t>ĐỌC MẪU</a:t>
            </a:r>
            <a:endParaRPr lang="zh-CN" altLang="en-US" sz="4000" b="1" dirty="0">
              <a:latin typeface="Times New Roman" panose="02020603050405020304" pitchFamily="18" charset="0"/>
              <a:ea typeface="方正静蕾简体" panose="02000000000000000000" pitchFamily="2" charset="-122"/>
              <a:cs typeface="Times New Roman" panose="02020603050405020304" pitchFamily="18" charset="0"/>
            </a:endParaRPr>
          </a:p>
        </p:txBody>
      </p:sp>
      <p:sp>
        <p:nvSpPr>
          <p:cNvPr id="8" name="PA_库_任意多边形 7"/>
          <p:cNvSpPr/>
          <p:nvPr>
            <p:custDataLst>
              <p:tags r:id="rId2"/>
            </p:custDataLst>
          </p:nvPr>
        </p:nvSpPr>
        <p:spPr>
          <a:xfrm>
            <a:off x="5265520" y="2951248"/>
            <a:ext cx="5105400" cy="385831"/>
          </a:xfrm>
          <a:custGeom>
            <a:avLst/>
            <a:gdLst>
              <a:gd name="connsiteX0" fmla="*/ 0 w 3886200"/>
              <a:gd name="connsiteY0" fmla="*/ 169262 h 169262"/>
              <a:gd name="connsiteX1" fmla="*/ 1106905 w 3886200"/>
              <a:gd name="connsiteY1" fmla="*/ 133168 h 169262"/>
              <a:gd name="connsiteX2" fmla="*/ 2731168 w 3886200"/>
              <a:gd name="connsiteY2" fmla="*/ 145199 h 169262"/>
              <a:gd name="connsiteX3" fmla="*/ 3693695 w 3886200"/>
              <a:gd name="connsiteY3" fmla="*/ 820 h 169262"/>
              <a:gd name="connsiteX4" fmla="*/ 3886200 w 3886200"/>
              <a:gd name="connsiteY4" fmla="*/ 97073 h 169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200" h="169262">
                <a:moveTo>
                  <a:pt x="0" y="169262"/>
                </a:moveTo>
                <a:cubicBezTo>
                  <a:pt x="325855" y="153220"/>
                  <a:pt x="1106905" y="133168"/>
                  <a:pt x="1106905" y="133168"/>
                </a:cubicBezTo>
                <a:cubicBezTo>
                  <a:pt x="1562100" y="129157"/>
                  <a:pt x="2300036" y="167257"/>
                  <a:pt x="2731168" y="145199"/>
                </a:cubicBezTo>
                <a:cubicBezTo>
                  <a:pt x="3162300" y="123141"/>
                  <a:pt x="3501190" y="8841"/>
                  <a:pt x="3693695" y="820"/>
                </a:cubicBezTo>
                <a:cubicBezTo>
                  <a:pt x="3886200" y="-7201"/>
                  <a:pt x="3886200" y="44936"/>
                  <a:pt x="3886200" y="9707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Học Tập, Giáo Dục, Trẻ Em, Học Bài, Tải hình PNG 103 - Free.Vector6.com">
            <a:extLst>
              <a:ext uri="{FF2B5EF4-FFF2-40B4-BE49-F238E27FC236}">
                <a16:creationId xmlns:a16="http://schemas.microsoft.com/office/drawing/2014/main" id="{75EFF20E-E094-4DEA-9823-9D47A851D0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177" y="1478918"/>
            <a:ext cx="4303745" cy="4217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15547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1" dur="1500" fill="hold"/>
                                        <p:tgtEl>
                                          <p:spTgt spid="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8">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8"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B6D7C7F-82A3-4EB0-A45F-C41B229E923D}"/>
              </a:ext>
            </a:extLst>
          </p:cNvPr>
          <p:cNvPicPr>
            <a:picLocks noChangeAspect="1"/>
          </p:cNvPicPr>
          <p:nvPr/>
        </p:nvPicPr>
        <p:blipFill>
          <a:blip r:embed="rId3"/>
          <a:stretch>
            <a:fillRect/>
          </a:stretch>
        </p:blipFill>
        <p:spPr>
          <a:xfrm>
            <a:off x="0" y="0"/>
            <a:ext cx="6096000" cy="6858000"/>
          </a:xfrm>
          <a:prstGeom prst="rect">
            <a:avLst/>
          </a:prstGeom>
        </p:spPr>
      </p:pic>
      <p:pic>
        <p:nvPicPr>
          <p:cNvPr id="14" name="Picture 13">
            <a:extLst>
              <a:ext uri="{FF2B5EF4-FFF2-40B4-BE49-F238E27FC236}">
                <a16:creationId xmlns:a16="http://schemas.microsoft.com/office/drawing/2014/main" id="{5D2A87FA-8253-4049-B6EB-241CB3DD43BD}"/>
              </a:ext>
            </a:extLst>
          </p:cNvPr>
          <p:cNvPicPr>
            <a:picLocks noChangeAspect="1"/>
          </p:cNvPicPr>
          <p:nvPr/>
        </p:nvPicPr>
        <p:blipFill>
          <a:blip r:embed="rId4"/>
          <a:stretch>
            <a:fillRect/>
          </a:stretch>
        </p:blipFill>
        <p:spPr>
          <a:xfrm>
            <a:off x="6096000" y="0"/>
            <a:ext cx="6096000" cy="6858000"/>
          </a:xfrm>
          <a:prstGeom prst="rect">
            <a:avLst/>
          </a:prstGeom>
        </p:spPr>
      </p:pic>
    </p:spTree>
    <p:extLst>
      <p:ext uri="{BB962C8B-B14F-4D97-AF65-F5344CB8AC3E}">
        <p14:creationId xmlns:p14="http://schemas.microsoft.com/office/powerpoint/2010/main" val="38661690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ontent Placeholder 14" descr="Step Up Process diagram showing 5 steps ascending" title="SmartArt"/>
          <p:cNvGraphicFramePr>
            <a:graphicFrameLocks noGrp="1"/>
          </p:cNvGraphicFramePr>
          <p:nvPr>
            <p:ph idx="1"/>
            <p:extLst>
              <p:ext uri="{D42A27DB-BD31-4B8C-83A1-F6EECF244321}">
                <p14:modId xmlns:p14="http://schemas.microsoft.com/office/powerpoint/2010/main" val="1571007544"/>
              </p:ext>
            </p:extLst>
          </p:nvPr>
        </p:nvGraphicFramePr>
        <p:xfrm>
          <a:off x="1870364" y="1530927"/>
          <a:ext cx="9752013"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Google Shape;1822;p39">
            <a:extLst>
              <a:ext uri="{FF2B5EF4-FFF2-40B4-BE49-F238E27FC236}">
                <a16:creationId xmlns:a16="http://schemas.microsoft.com/office/drawing/2014/main" id="{45FDF1D9-5887-423B-BA33-DE9CF68DAD6B}"/>
              </a:ext>
            </a:extLst>
          </p:cNvPr>
          <p:cNvSpPr txBox="1">
            <a:spLocks/>
          </p:cNvSpPr>
          <p:nvPr/>
        </p:nvSpPr>
        <p:spPr>
          <a:xfrm>
            <a:off x="2008909" y="341126"/>
            <a:ext cx="7324214" cy="919638"/>
          </a:xfrm>
          <a:prstGeom prst="rect">
            <a:avLst/>
          </a:prstGeom>
          <a:solidFill>
            <a:srgbClr val="00B0F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US" sz="5400" dirty="0" err="1">
                <a:solidFill>
                  <a:schemeClr val="tx2"/>
                </a:solidFill>
                <a:latin typeface="Times New Roman" panose="02020603050405020304" pitchFamily="18" charset="0"/>
                <a:cs typeface="Times New Roman" panose="02020603050405020304" pitchFamily="18" charset="0"/>
              </a:rPr>
              <a:t>Luyện</a:t>
            </a:r>
            <a:r>
              <a:rPr lang="en-US" sz="5400" dirty="0">
                <a:solidFill>
                  <a:schemeClr val="tx2"/>
                </a:solidFill>
                <a:latin typeface="Times New Roman" panose="02020603050405020304" pitchFamily="18" charset="0"/>
                <a:cs typeface="Times New Roman" panose="02020603050405020304" pitchFamily="18" charset="0"/>
              </a:rPr>
              <a:t> </a:t>
            </a:r>
            <a:r>
              <a:rPr lang="en-US" sz="5400" dirty="0" err="1">
                <a:solidFill>
                  <a:schemeClr val="tx2"/>
                </a:solidFill>
                <a:latin typeface="Times New Roman" panose="02020603050405020304" pitchFamily="18" charset="0"/>
                <a:cs typeface="Times New Roman" panose="02020603050405020304" pitchFamily="18" charset="0"/>
              </a:rPr>
              <a:t>đọc</a:t>
            </a:r>
            <a:r>
              <a:rPr lang="en-US" sz="5400" dirty="0">
                <a:solidFill>
                  <a:schemeClr val="tx2"/>
                </a:solidFill>
                <a:latin typeface="Times New Roman" panose="02020603050405020304" pitchFamily="18" charset="0"/>
                <a:cs typeface="Times New Roman" panose="02020603050405020304" pitchFamily="18" charset="0"/>
              </a:rPr>
              <a:t> </a:t>
            </a:r>
            <a:r>
              <a:rPr lang="en-US" sz="5400" dirty="0" err="1">
                <a:solidFill>
                  <a:schemeClr val="tx2"/>
                </a:solidFill>
                <a:latin typeface="Times New Roman" panose="02020603050405020304" pitchFamily="18" charset="0"/>
                <a:cs typeface="Times New Roman" panose="02020603050405020304" pitchFamily="18" charset="0"/>
              </a:rPr>
              <a:t>từ</a:t>
            </a:r>
            <a:r>
              <a:rPr lang="en-US" sz="5400" dirty="0">
                <a:solidFill>
                  <a:schemeClr val="tx2"/>
                </a:solidFill>
                <a:latin typeface="Times New Roman" panose="02020603050405020304" pitchFamily="18" charset="0"/>
                <a:cs typeface="Times New Roman" panose="02020603050405020304" pitchFamily="18" charset="0"/>
              </a:rPr>
              <a:t> </a:t>
            </a:r>
            <a:r>
              <a:rPr lang="en-US" sz="5400" dirty="0" err="1">
                <a:solidFill>
                  <a:schemeClr val="tx2"/>
                </a:solidFill>
                <a:latin typeface="Times New Roman" panose="02020603050405020304" pitchFamily="18" charset="0"/>
                <a:cs typeface="Times New Roman" panose="02020603050405020304" pitchFamily="18" charset="0"/>
              </a:rPr>
              <a:t>khó</a:t>
            </a:r>
            <a:endParaRPr lang="en-US" sz="5400"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25061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B6D7C7F-82A3-4EB0-A45F-C41B229E923D}"/>
              </a:ext>
            </a:extLst>
          </p:cNvPr>
          <p:cNvPicPr>
            <a:picLocks noChangeAspect="1"/>
          </p:cNvPicPr>
          <p:nvPr/>
        </p:nvPicPr>
        <p:blipFill>
          <a:blip r:embed="rId3"/>
          <a:stretch>
            <a:fillRect/>
          </a:stretch>
        </p:blipFill>
        <p:spPr>
          <a:xfrm>
            <a:off x="0" y="0"/>
            <a:ext cx="6096000" cy="6858000"/>
          </a:xfrm>
          <a:prstGeom prst="rect">
            <a:avLst/>
          </a:prstGeom>
        </p:spPr>
      </p:pic>
      <p:pic>
        <p:nvPicPr>
          <p:cNvPr id="14" name="Picture 13">
            <a:extLst>
              <a:ext uri="{FF2B5EF4-FFF2-40B4-BE49-F238E27FC236}">
                <a16:creationId xmlns:a16="http://schemas.microsoft.com/office/drawing/2014/main" id="{5D2A87FA-8253-4049-B6EB-241CB3DD43BD}"/>
              </a:ext>
            </a:extLst>
          </p:cNvPr>
          <p:cNvPicPr>
            <a:picLocks noChangeAspect="1"/>
          </p:cNvPicPr>
          <p:nvPr/>
        </p:nvPicPr>
        <p:blipFill>
          <a:blip r:embed="rId4"/>
          <a:stretch>
            <a:fillRect/>
          </a:stretch>
        </p:blipFill>
        <p:spPr>
          <a:xfrm>
            <a:off x="6096000" y="0"/>
            <a:ext cx="6096000" cy="6858000"/>
          </a:xfrm>
          <a:prstGeom prst="rect">
            <a:avLst/>
          </a:prstGeom>
        </p:spPr>
      </p:pic>
    </p:spTree>
    <p:extLst>
      <p:ext uri="{BB962C8B-B14F-4D97-AF65-F5344CB8AC3E}">
        <p14:creationId xmlns:p14="http://schemas.microsoft.com/office/powerpoint/2010/main" val="21199942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8;p45">
            <a:extLst>
              <a:ext uri="{FF2B5EF4-FFF2-40B4-BE49-F238E27FC236}">
                <a16:creationId xmlns:a16="http://schemas.microsoft.com/office/drawing/2014/main" id="{78EDFB6E-D29C-41E8-B4D7-9B61FCDF07B0}"/>
              </a:ext>
            </a:extLst>
          </p:cNvPr>
          <p:cNvSpPr txBox="1">
            <a:spLocks/>
          </p:cNvSpPr>
          <p:nvPr/>
        </p:nvSpPr>
        <p:spPr>
          <a:xfrm>
            <a:off x="1960277" y="143108"/>
            <a:ext cx="7704000" cy="4476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US" dirty="0" err="1">
                <a:solidFill>
                  <a:schemeClr val="accent4">
                    <a:lumMod val="75000"/>
                  </a:schemeClr>
                </a:solidFill>
                <a:latin typeface="Times New Roman" panose="02020603050405020304" pitchFamily="18" charset="0"/>
                <a:cs typeface="Times New Roman" panose="02020603050405020304" pitchFamily="18" charset="0"/>
              </a:rPr>
              <a:t>Người</a:t>
            </a:r>
            <a:r>
              <a:rPr lang="en-US" dirty="0">
                <a:solidFill>
                  <a:schemeClr val="accent4">
                    <a:lumMod val="75000"/>
                  </a:schemeClr>
                </a:solidFill>
                <a:latin typeface="Times New Roman" panose="02020603050405020304" pitchFamily="18" charset="0"/>
                <a:cs typeface="Times New Roman" panose="02020603050405020304" pitchFamily="18" charset="0"/>
              </a:rPr>
              <a:t> con </a:t>
            </a:r>
            <a:r>
              <a:rPr lang="en-US" dirty="0" err="1">
                <a:solidFill>
                  <a:schemeClr val="accent4">
                    <a:lumMod val="75000"/>
                  </a:schemeClr>
                </a:solidFill>
                <a:latin typeface="Times New Roman" panose="02020603050405020304" pitchFamily="18" charset="0"/>
                <a:cs typeface="Times New Roman" panose="02020603050405020304" pitchFamily="18" charset="0"/>
              </a:rPr>
              <a:t>của</a:t>
            </a:r>
            <a:r>
              <a:rPr lang="en-US" dirty="0">
                <a:solidFill>
                  <a:schemeClr val="accent4">
                    <a:lumMod val="75000"/>
                  </a:schemeClr>
                </a:solidFill>
                <a:latin typeface="Times New Roman" panose="02020603050405020304" pitchFamily="18" charset="0"/>
                <a:cs typeface="Times New Roman" panose="02020603050405020304" pitchFamily="18" charset="0"/>
              </a:rPr>
              <a:t> </a:t>
            </a:r>
            <a:r>
              <a:rPr lang="en-US" dirty="0" err="1">
                <a:solidFill>
                  <a:schemeClr val="accent4">
                    <a:lumMod val="75000"/>
                  </a:schemeClr>
                </a:solidFill>
                <a:latin typeface="Times New Roman" panose="02020603050405020304" pitchFamily="18" charset="0"/>
                <a:cs typeface="Times New Roman" panose="02020603050405020304" pitchFamily="18" charset="0"/>
              </a:rPr>
              <a:t>Tây</a:t>
            </a:r>
            <a:r>
              <a:rPr lang="en-US" dirty="0">
                <a:solidFill>
                  <a:schemeClr val="accent4">
                    <a:lumMod val="75000"/>
                  </a:schemeClr>
                </a:solidFill>
                <a:latin typeface="Times New Roman" panose="02020603050405020304" pitchFamily="18" charset="0"/>
                <a:cs typeface="Times New Roman" panose="02020603050405020304" pitchFamily="18" charset="0"/>
              </a:rPr>
              <a:t> </a:t>
            </a:r>
            <a:r>
              <a:rPr lang="en-US" dirty="0" err="1">
                <a:solidFill>
                  <a:schemeClr val="accent4">
                    <a:lumMod val="75000"/>
                  </a:schemeClr>
                </a:solidFill>
                <a:latin typeface="Times New Roman" panose="02020603050405020304" pitchFamily="18" charset="0"/>
                <a:cs typeface="Times New Roman" panose="02020603050405020304" pitchFamily="18" charset="0"/>
              </a:rPr>
              <a:t>Nguyên</a:t>
            </a:r>
            <a:endParaRPr lang="en-US" dirty="0">
              <a:solidFill>
                <a:schemeClr val="accent4">
                  <a:lumMod val="75000"/>
                </a:schemeClr>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08A04065-7DB1-4684-AD7A-0B9FE0A056D7}"/>
              </a:ext>
            </a:extLst>
          </p:cNvPr>
          <p:cNvSpPr txBox="1"/>
          <p:nvPr/>
        </p:nvSpPr>
        <p:spPr>
          <a:xfrm>
            <a:off x="389106" y="750995"/>
            <a:ext cx="11506971" cy="1323439"/>
          </a:xfrm>
          <a:prstGeom prst="rect">
            <a:avLst/>
          </a:prstGeom>
          <a:solidFill>
            <a:schemeClr val="accent6">
              <a:lumMod val="40000"/>
              <a:lumOff val="60000"/>
            </a:schemeClr>
          </a:solidFill>
          <a:ln>
            <a:solidFill>
              <a:schemeClr val="accent6">
                <a:lumMod val="60000"/>
                <a:lumOff val="40000"/>
              </a:schemeClr>
            </a:solidFill>
          </a:ln>
        </p:spPr>
        <p:txBody>
          <a:bodyPr wrap="square" rtlCol="0">
            <a:spAutoFit/>
          </a:bodyPr>
          <a:lstStyle/>
          <a:p>
            <a:pPr marL="342900" indent="-342900">
              <a:buAutoNum type="arabicPeriod"/>
            </a:pPr>
            <a:r>
              <a:rPr lang="en-US" sz="2000" dirty="0" err="1">
                <a:solidFill>
                  <a:srgbClr val="00B050"/>
                </a:solidFill>
                <a:latin typeface="Times New Roman" panose="02020603050405020304" pitchFamily="18" charset="0"/>
                <a:cs typeface="Times New Roman" panose="02020603050405020304" pitchFamily="18" charset="0"/>
              </a:rPr>
              <a:t>Tháng</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ba</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có</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giấy</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trên</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tỉnh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kêu</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anh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Núp</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dự</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Đại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hội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thi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đua</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Núp</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nói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với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anh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thế</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00B050"/>
                </a:solidFill>
                <a:latin typeface="Times New Roman" panose="02020603050405020304" pitchFamily="18" charset="0"/>
                <a:cs typeface="Times New Roman" panose="02020603050405020304" pitchFamily="18" charset="0"/>
              </a:rPr>
              <a:t>     - </a:t>
            </a:r>
            <a:r>
              <a:rPr lang="en-US" sz="2000" dirty="0" err="1">
                <a:solidFill>
                  <a:srgbClr val="00B050"/>
                </a:solidFill>
                <a:latin typeface="Times New Roman" panose="02020603050405020304" pitchFamily="18" charset="0"/>
                <a:cs typeface="Times New Roman" panose="02020603050405020304" pitchFamily="18" charset="0"/>
              </a:rPr>
              <a:t>Nên</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để</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bok</a:t>
            </a:r>
            <a:r>
              <a:rPr lang="en-US" sz="2000" dirty="0">
                <a:solidFill>
                  <a:srgbClr val="00B050"/>
                </a:solidFill>
                <a:latin typeface="Times New Roman" panose="02020603050405020304" pitchFamily="18" charset="0"/>
                <a:cs typeface="Times New Roman" panose="02020603050405020304" pitchFamily="18" charset="0"/>
              </a:rPr>
              <a:t> Pa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Bok </a:t>
            </a:r>
            <a:r>
              <a:rPr lang="en-US" sz="2000" dirty="0" err="1">
                <a:solidFill>
                  <a:srgbClr val="00B050"/>
                </a:solidFill>
                <a:latin typeface="Times New Roman" panose="02020603050405020304" pitchFamily="18" charset="0"/>
                <a:cs typeface="Times New Roman" panose="02020603050405020304" pitchFamily="18" charset="0"/>
              </a:rPr>
              <a:t>kể</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được</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nhiều</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việc</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hơn</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tôi</a:t>
            </a:r>
            <a:r>
              <a:rPr lang="en-US" sz="2000" dirty="0">
                <a:solidFill>
                  <a:srgbClr val="00B050"/>
                </a:solidFill>
                <a:latin typeface="Times New Roman" panose="02020603050405020304" pitchFamily="18" charset="0"/>
                <a:cs typeface="Times New Roman" panose="02020603050405020304" pitchFamily="18" charset="0"/>
              </a:rPr>
              <a:t>.</a:t>
            </a:r>
          </a:p>
          <a:p>
            <a:r>
              <a:rPr lang="en-US" sz="2000" dirty="0">
                <a:solidFill>
                  <a:srgbClr val="00B050"/>
                </a:solidFill>
                <a:latin typeface="Times New Roman" panose="02020603050405020304" pitchFamily="18" charset="0"/>
                <a:cs typeface="Times New Roman" panose="02020603050405020304" pitchFamily="18" charset="0"/>
              </a:rPr>
              <a:t>     Anh </a:t>
            </a:r>
            <a:r>
              <a:rPr lang="en-US" sz="2000" dirty="0" err="1">
                <a:solidFill>
                  <a:srgbClr val="00B050"/>
                </a:solidFill>
                <a:latin typeface="Times New Roman" panose="02020603050405020304" pitchFamily="18" charset="0"/>
                <a:cs typeface="Times New Roman" panose="02020603050405020304" pitchFamily="18" charset="0"/>
              </a:rPr>
              <a:t>Thế</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cười</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00B050"/>
                </a:solidFill>
                <a:latin typeface="Times New Roman" panose="02020603050405020304" pitchFamily="18" charset="0"/>
                <a:cs typeface="Times New Roman" panose="02020603050405020304" pitchFamily="18" charset="0"/>
              </a:rPr>
              <a:t>     - </a:t>
            </a:r>
            <a:r>
              <a:rPr lang="en-US" sz="2000" dirty="0" err="1">
                <a:solidFill>
                  <a:srgbClr val="00B050"/>
                </a:solidFill>
                <a:latin typeface="Times New Roman" panose="02020603050405020304" pitchFamily="18" charset="0"/>
                <a:cs typeface="Times New Roman" panose="02020603050405020304" pitchFamily="18" charset="0"/>
              </a:rPr>
              <a:t>Không</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tỉnh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kêu</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anh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đấy</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để</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học</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mà</a:t>
            </a:r>
            <a:r>
              <a:rPr lang="en-US" sz="2000" dirty="0">
                <a:solidFill>
                  <a:srgbClr val="00B050"/>
                </a:solidFill>
                <a:latin typeface="Times New Roman" panose="02020603050405020304" pitchFamily="18" charset="0"/>
                <a:cs typeface="Times New Roman" panose="02020603050405020304" pitchFamily="18" charset="0"/>
              </a:rPr>
              <a:t>.</a:t>
            </a:r>
          </a:p>
        </p:txBody>
      </p:sp>
      <p:sp>
        <p:nvSpPr>
          <p:cNvPr id="6" name="TextBox 5">
            <a:extLst>
              <a:ext uri="{FF2B5EF4-FFF2-40B4-BE49-F238E27FC236}">
                <a16:creationId xmlns:a16="http://schemas.microsoft.com/office/drawing/2014/main" id="{4E12D8E0-88F1-4D32-AC70-92D2A8DCD13A}"/>
              </a:ext>
            </a:extLst>
          </p:cNvPr>
          <p:cNvSpPr txBox="1"/>
          <p:nvPr/>
        </p:nvSpPr>
        <p:spPr>
          <a:xfrm>
            <a:off x="311284" y="2234721"/>
            <a:ext cx="11584793" cy="3170099"/>
          </a:xfrm>
          <a:prstGeom prst="rect">
            <a:avLst/>
          </a:prstGeom>
          <a:solidFill>
            <a:schemeClr val="accent1">
              <a:lumMod val="40000"/>
              <a:lumOff val="60000"/>
            </a:schemeClr>
          </a:solidFill>
          <a:ln>
            <a:solidFill>
              <a:srgbClr val="0070C0"/>
            </a:solidFill>
          </a:ln>
        </p:spPr>
        <p:txBody>
          <a:bodyPr wrap="square" rtlCol="0">
            <a:spAutoFit/>
          </a:bodyPr>
          <a:lstStyle/>
          <a:p>
            <a:r>
              <a:rPr lang="en-US" sz="2000" dirty="0">
                <a:solidFill>
                  <a:schemeClr val="accent1">
                    <a:lumMod val="75000"/>
                  </a:schemeClr>
                </a:solidFill>
                <a:latin typeface="Times New Roman" panose="02020603050405020304" pitchFamily="18" charset="0"/>
                <a:cs typeface="Times New Roman" panose="02020603050405020304" pitchFamily="18" charset="0"/>
              </a:rPr>
              <a:t>2.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về</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giữa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lúc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Pháp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càn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quét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lớn</a:t>
            </a:r>
            <a:r>
              <a:rPr lang="en-US" sz="2000" dirty="0">
                <a:solidFill>
                  <a:schemeClr val="accent1">
                    <a:lumMod val="75000"/>
                  </a:schemeClr>
                </a:solidFill>
                <a:latin typeface="Times New Roman" panose="02020603050405020304" pitchFamily="18" charset="0"/>
                <a:cs typeface="Times New Roman" panose="02020603050405020304" pitchFamily="18" charset="0"/>
              </a:rPr>
              <a:t>. Ban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ngày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chỉ</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huy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đánh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giặc</a:t>
            </a:r>
            <a:r>
              <a:rPr lang="en-US" sz="2000" dirty="0">
                <a:solidFill>
                  <a:schemeClr val="accent1">
                    <a:lumMod val="75000"/>
                  </a:schemeClr>
                </a:solidFill>
                <a:latin typeface="Times New Roman" panose="02020603050405020304" pitchFamily="18" charset="0"/>
                <a:cs typeface="Times New Roman" panose="02020603050405020304" pitchFamily="18" charset="0"/>
              </a:rPr>
              <a:t>, ban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đêm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kể</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chuyện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cho</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cả</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nghe</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ngồi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vây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Sao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Rua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mọc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giữa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lòng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suối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như</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một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chùm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hạt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ngọc</a:t>
            </a:r>
            <a:r>
              <a:rPr lang="en-US" sz="2000" dirty="0">
                <a:solidFill>
                  <a:schemeClr val="accent1">
                    <a:lumMod val="75000"/>
                  </a:schemeClr>
                </a:solidFill>
                <a:latin typeface="Times New Roman" panose="02020603050405020304" pitchFamily="18" charset="0"/>
                <a:cs typeface="Times New Roman" panose="02020603050405020304" pitchFamily="18" charset="0"/>
              </a:rPr>
              <a:t>. Tay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cầm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quai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súng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chặt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hơn</a:t>
            </a:r>
            <a:r>
              <a:rPr lang="en-US" sz="2000" dirty="0">
                <a:solidFill>
                  <a:schemeClr val="accent1">
                    <a:lumMod val="75000"/>
                  </a:schemeClr>
                </a:solidFill>
                <a:latin typeface="Times New Roman" panose="02020603050405020304" pitchFamily="18" charset="0"/>
                <a:cs typeface="Times New Roman" panose="02020603050405020304" pitchFamily="18" charset="0"/>
              </a:rPr>
              <a:t>. Anh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nói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với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Đất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nước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mình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bây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giờ</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mạnh</a:t>
            </a:r>
            <a:r>
              <a:rPr lang="en-US" sz="2000" dirty="0">
                <a:solidFill>
                  <a:schemeClr val="accent1">
                    <a:lumMod val="75000"/>
                  </a:schemeClr>
                </a:solidFill>
                <a:latin typeface="Times New Roman" panose="02020603050405020304" pitchFamily="18" charset="0"/>
                <a:cs typeface="Times New Roman" panose="02020603050405020304" pitchFamily="18" charset="0"/>
              </a:rPr>
              <a:t> hung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rồi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Kinh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Thượng</a:t>
            </a:r>
            <a:r>
              <a:rPr lang="en-US" sz="2000" dirty="0">
                <a:solidFill>
                  <a:schemeClr val="accent1">
                    <a:lumMod val="75000"/>
                  </a:schemeClr>
                </a:solidFill>
                <a:latin typeface="Times New Roman" panose="02020603050405020304" pitchFamily="18" charset="0"/>
                <a:cs typeface="Times New Roman" panose="02020603050405020304" pitchFamily="18" charset="0"/>
              </a:rPr>
              <a:t>, con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gái</a:t>
            </a:r>
            <a:r>
              <a:rPr lang="en-US" sz="2000" dirty="0">
                <a:solidFill>
                  <a:schemeClr val="accent1">
                    <a:lumMod val="75000"/>
                  </a:schemeClr>
                </a:solidFill>
                <a:latin typeface="Times New Roman" panose="02020603050405020304" pitchFamily="18" charset="0"/>
                <a:cs typeface="Times New Roman" panose="02020603050405020304" pitchFamily="18" charset="0"/>
              </a:rPr>
              <a:t>, con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trai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già</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trẻ</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đoàn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kết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đánh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giặc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rẫy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giỏi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lắm</a:t>
            </a:r>
            <a:r>
              <a:rPr lang="en-US" sz="2000" dirty="0">
                <a:solidFill>
                  <a:schemeClr val="accent1">
                    <a:lumMod val="75000"/>
                  </a:schemeClr>
                </a:solidFill>
                <a:latin typeface="Times New Roman" panose="02020603050405020304" pitchFamily="18" charset="0"/>
                <a:cs typeface="Times New Roman" panose="02020603050405020304" pitchFamily="18" charset="0"/>
              </a:rPr>
              <a:t>. Ở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cũng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kể</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chuyện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Hoa</a:t>
            </a:r>
            <a:r>
              <a:rPr lang="en-US" sz="2000" dirty="0">
                <a:solidFill>
                  <a:schemeClr val="accent1">
                    <a:lumMod val="75000"/>
                  </a:schemeClr>
                </a:solidFill>
                <a:latin typeface="Times New Roman" panose="02020603050405020304" pitchFamily="18" charset="0"/>
                <a:cs typeface="Times New Roman" panose="02020603050405020304" pitchFamily="18" charset="0"/>
              </a:rPr>
              <a:t>. Nghe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xong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nhiều</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chạy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đặt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vai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kênh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khắp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nhà</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mừng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không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biết</a:t>
            </a:r>
            <a:r>
              <a:rPr lang="en-US" sz="2000" dirty="0">
                <a:solidFill>
                  <a:schemeClr val="accent1">
                    <a:lumMod val="75000"/>
                  </a:schemeClr>
                </a:solidFill>
                <a:latin typeface="Times New Roman" panose="02020603050405020304" pitchFamily="18" charset="0"/>
                <a:cs typeface="Times New Roman" panose="02020603050405020304" pitchFamily="18" charset="0"/>
              </a:rPr>
              <a:t> bao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nhiêu</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Cán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bộ</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nói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Pháp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đánh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một</a:t>
            </a:r>
            <a:r>
              <a:rPr lang="en-US" sz="2000" dirty="0">
                <a:solidFill>
                  <a:schemeClr val="accent1">
                    <a:lumMod val="75000"/>
                  </a:schemeClr>
                </a:solidFill>
                <a:latin typeface="Times New Roman" panose="02020603050405020304" pitchFamily="18" charset="0"/>
                <a:cs typeface="Times New Roman" panose="02020603050405020304" pitchFamily="18" charset="0"/>
              </a:rPr>
              <a:t> tram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năm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cũng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không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thắng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nổi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đồng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chí</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và</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Hoa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đâu</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nghe</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tới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đó</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vui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quá</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đứng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hết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dậy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Đúng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đấy</a:t>
            </a:r>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Đúng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smtClean="0">
                <a:solidFill>
                  <a:schemeClr val="accent1">
                    <a:lumMod val="75000"/>
                  </a:schemeClr>
                </a:solidFill>
                <a:latin typeface="Times New Roman" panose="02020603050405020304" pitchFamily="18" charset="0"/>
                <a:cs typeface="Times New Roman" panose="02020603050405020304" pitchFamily="18" charset="0"/>
              </a:rPr>
              <a:t>đấy</a:t>
            </a:r>
            <a:r>
              <a:rPr lang="en-US" sz="2000" dirty="0" smtClean="0">
                <a:solidFill>
                  <a:schemeClr val="accent1">
                    <a:lumMod val="75000"/>
                  </a:schemeClr>
                </a:solidFill>
                <a:latin typeface="Times New Roman" panose="02020603050405020304" pitchFamily="18" charset="0"/>
                <a:cs typeface="Times New Roman" panose="02020603050405020304" pitchFamily="18" charset="0"/>
              </a:rPr>
              <a:t> </a:t>
            </a:r>
            <a:r>
              <a:rPr lang="en-US" sz="2000" dirty="0">
                <a:solidFill>
                  <a:schemeClr val="accent1">
                    <a:lumMod val="75000"/>
                  </a:schemeClr>
                </a:solidFill>
                <a:latin typeface="Times New Roman" panose="02020603050405020304" pitchFamily="18" charset="0"/>
                <a:cs typeface="Times New Roman" panose="02020603050405020304" pitchFamily="18" charset="0"/>
              </a:rPr>
              <a:t>!</a:t>
            </a:r>
          </a:p>
          <a:p>
            <a:endParaRPr lang="en-US" sz="20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DB6FB1EB-7A7E-45D4-B190-84175A4B46E1}"/>
              </a:ext>
            </a:extLst>
          </p:cNvPr>
          <p:cNvSpPr txBox="1"/>
          <p:nvPr/>
        </p:nvSpPr>
        <p:spPr>
          <a:xfrm>
            <a:off x="311285" y="5503552"/>
            <a:ext cx="11584792" cy="1015663"/>
          </a:xfrm>
          <a:prstGeom prst="rect">
            <a:avLst/>
          </a:prstGeom>
          <a:solidFill>
            <a:schemeClr val="accent4">
              <a:lumMod val="20000"/>
              <a:lumOff val="80000"/>
            </a:schemeClr>
          </a:solidFill>
          <a:ln>
            <a:solidFill>
              <a:srgbClr val="E5007F"/>
            </a:solidFill>
          </a:ln>
        </p:spPr>
        <p:txBody>
          <a:bodyPr wrap="square" rtlCol="0">
            <a:spAutoFit/>
          </a:bodyPr>
          <a:lstStyle/>
          <a:p>
            <a:r>
              <a:rPr lang="en-US" sz="2000" dirty="0">
                <a:solidFill>
                  <a:srgbClr val="EC6063"/>
                </a:solidFill>
                <a:latin typeface="Times New Roman" panose="02020603050405020304" pitchFamily="18" charset="0"/>
                <a:cs typeface="Times New Roman" panose="02020603050405020304" pitchFamily="18" charset="0"/>
              </a:rPr>
              <a:t>3. </a:t>
            </a:r>
            <a:r>
              <a:rPr lang="en-US" sz="2000" dirty="0" err="1">
                <a:solidFill>
                  <a:srgbClr val="EC6063"/>
                </a:solidFill>
                <a:latin typeface="Times New Roman" panose="02020603050405020304" pitchFamily="18" charset="0"/>
                <a:cs typeface="Times New Roman" panose="02020603050405020304" pitchFamily="18" charset="0"/>
              </a:rPr>
              <a:t>Núp</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mở</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những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thứ</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Đại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hội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tặng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cho</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mọi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người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coi</a:t>
            </a:r>
            <a:r>
              <a:rPr lang="en-US" sz="2000" dirty="0">
                <a:solidFill>
                  <a:srgbClr val="EC6063"/>
                </a:solidFill>
                <a:latin typeface="Times New Roman" panose="02020603050405020304" pitchFamily="18" charset="0"/>
                <a:cs typeface="Times New Roman" panose="02020603050405020304" pitchFamily="18" charset="0"/>
              </a:rPr>
              <a:t> : </a:t>
            </a:r>
            <a:r>
              <a:rPr lang="en-US" sz="2000" dirty="0" err="1">
                <a:solidFill>
                  <a:srgbClr val="EC6063"/>
                </a:solidFill>
                <a:latin typeface="Times New Roman" panose="02020603050405020304" pitchFamily="18" charset="0"/>
                <a:cs typeface="Times New Roman" panose="02020603050405020304" pitchFamily="18" charset="0"/>
              </a:rPr>
              <a:t>một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cái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ảnh</a:t>
            </a:r>
            <a:r>
              <a:rPr lang="en-US" sz="2000" dirty="0">
                <a:solidFill>
                  <a:srgbClr val="EC6063"/>
                </a:solidFill>
                <a:latin typeface="Times New Roman" panose="02020603050405020304" pitchFamily="18" charset="0"/>
                <a:cs typeface="Times New Roman" panose="02020603050405020304" pitchFamily="18" charset="0"/>
              </a:rPr>
              <a:t> Bok </a:t>
            </a:r>
            <a:r>
              <a:rPr lang="en-US" sz="2000" dirty="0" err="1">
                <a:solidFill>
                  <a:srgbClr val="EC6063"/>
                </a:solidFill>
                <a:latin typeface="Times New Roman" panose="02020603050405020304" pitchFamily="18" charset="0"/>
                <a:cs typeface="Times New Roman" panose="02020603050405020304" pitchFamily="18" charset="0"/>
              </a:rPr>
              <a:t>Hồ</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vác</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cuốc</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làm</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rẫy</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một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bộ</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quần</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áo</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bằng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lụa</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của</a:t>
            </a:r>
            <a:r>
              <a:rPr lang="en-US" sz="2000" dirty="0">
                <a:solidFill>
                  <a:srgbClr val="EC6063"/>
                </a:solidFill>
                <a:latin typeface="Times New Roman" panose="02020603050405020304" pitchFamily="18" charset="0"/>
                <a:cs typeface="Times New Roman" panose="02020603050405020304" pitchFamily="18" charset="0"/>
              </a:rPr>
              <a:t> Book </a:t>
            </a:r>
            <a:r>
              <a:rPr lang="en-US" sz="2000" dirty="0" err="1">
                <a:solidFill>
                  <a:srgbClr val="EC6063"/>
                </a:solidFill>
                <a:latin typeface="Times New Roman" panose="02020603050405020304" pitchFamily="18" charset="0"/>
                <a:cs typeface="Times New Roman" panose="02020603050405020304" pitchFamily="18" charset="0"/>
              </a:rPr>
              <a:t>Hồ</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một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cây</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cờ</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có</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thêu</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chữ</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một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huân</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chương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cho</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cả</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làng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một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huân</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chương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cho</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Núp</a:t>
            </a:r>
            <a:r>
              <a:rPr lang="en-US" sz="2000" dirty="0">
                <a:solidFill>
                  <a:srgbClr val="EC6063"/>
                </a:solidFill>
                <a:latin typeface="Times New Roman" panose="02020603050405020304" pitchFamily="18" charset="0"/>
                <a:cs typeface="Times New Roman" panose="02020603050405020304" pitchFamily="18" charset="0"/>
              </a:rPr>
              <a:t>.</a:t>
            </a:r>
          </a:p>
          <a:p>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Lũ</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làng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rửa</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tay</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thật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sạch</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rồi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cầm</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lên</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từng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thứ</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coi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coi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lại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coi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đến</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mãi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nửa</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đêm</a:t>
            </a:r>
            <a:r>
              <a:rPr lang="en-US" sz="2000" dirty="0">
                <a:solidFill>
                  <a:srgbClr val="EC6063"/>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69686121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8;p45">
            <a:extLst>
              <a:ext uri="{FF2B5EF4-FFF2-40B4-BE49-F238E27FC236}">
                <a16:creationId xmlns:a16="http://schemas.microsoft.com/office/drawing/2014/main" id="{78EDFB6E-D29C-41E8-B4D7-9B61FCDF07B0}"/>
              </a:ext>
            </a:extLst>
          </p:cNvPr>
          <p:cNvSpPr txBox="1">
            <a:spLocks/>
          </p:cNvSpPr>
          <p:nvPr/>
        </p:nvSpPr>
        <p:spPr>
          <a:xfrm>
            <a:off x="3335677" y="497149"/>
            <a:ext cx="4086055" cy="821635"/>
          </a:xfrm>
          <a:prstGeom prst="rect">
            <a:avLst/>
          </a:prstGeom>
          <a:solidFill>
            <a:srgbClr val="FFFF00"/>
          </a:solidFill>
        </p:spPr>
        <p:txBody>
          <a:bodyPr spcFirstLastPara="1"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3400" dirty="0" err="1">
                <a:latin typeface="Times New Roman" panose="02020603050405020304" pitchFamily="18" charset="0"/>
                <a:cs typeface="Times New Roman" panose="02020603050405020304" pitchFamily="18" charset="0"/>
              </a:rPr>
              <a:t>Luyện</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đọc</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đoạn</a:t>
            </a:r>
            <a:r>
              <a:rPr lang="en-US" sz="3400" dirty="0">
                <a:latin typeface="Times New Roman" panose="02020603050405020304" pitchFamily="18" charset="0"/>
                <a:cs typeface="Times New Roman" panose="02020603050405020304" pitchFamily="18" charset="0"/>
              </a:rPr>
              <a:t> 1</a:t>
            </a:r>
          </a:p>
        </p:txBody>
      </p:sp>
      <p:sp>
        <p:nvSpPr>
          <p:cNvPr id="4" name="TextBox 3">
            <a:extLst>
              <a:ext uri="{FF2B5EF4-FFF2-40B4-BE49-F238E27FC236}">
                <a16:creationId xmlns:a16="http://schemas.microsoft.com/office/drawing/2014/main" id="{A3674FAC-083A-4AB9-B8FE-6A8E6DF587C1}"/>
              </a:ext>
            </a:extLst>
          </p:cNvPr>
          <p:cNvSpPr txBox="1"/>
          <p:nvPr/>
        </p:nvSpPr>
        <p:spPr>
          <a:xfrm>
            <a:off x="611187" y="2105561"/>
            <a:ext cx="11506971" cy="1323439"/>
          </a:xfrm>
          <a:prstGeom prst="rect">
            <a:avLst/>
          </a:prstGeom>
          <a:solidFill>
            <a:schemeClr val="accent5">
              <a:lumMod val="60000"/>
              <a:lumOff val="40000"/>
            </a:schemeClr>
          </a:solidFill>
          <a:ln>
            <a:solidFill>
              <a:schemeClr val="accent6">
                <a:lumMod val="60000"/>
                <a:lumOff val="40000"/>
              </a:schemeClr>
            </a:solidFill>
          </a:ln>
        </p:spPr>
        <p:txBody>
          <a:bodyPr wrap="square" rtlCol="0">
            <a:spAutoFit/>
          </a:bodyPr>
          <a:lstStyle/>
          <a:p>
            <a:pPr marL="342900" indent="-342900">
              <a:buAutoNum type="arabicPeriod"/>
            </a:pPr>
            <a:r>
              <a:rPr lang="en-US" sz="2000" dirty="0" err="1">
                <a:solidFill>
                  <a:srgbClr val="00B050"/>
                </a:solidFill>
                <a:latin typeface="Times New Roman" panose="02020603050405020304" pitchFamily="18" charset="0"/>
                <a:cs typeface="Times New Roman" panose="02020603050405020304" pitchFamily="18" charset="0"/>
              </a:rPr>
              <a:t>Tháng</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ba</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có</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giấy</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trên</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tỉnh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kêu</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anh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Núp</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dự</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Đại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hội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thi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đua</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Núp</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nói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với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anh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thế</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00B050"/>
                </a:solidFill>
                <a:latin typeface="Times New Roman" panose="02020603050405020304" pitchFamily="18" charset="0"/>
                <a:cs typeface="Times New Roman" panose="02020603050405020304" pitchFamily="18" charset="0"/>
              </a:rPr>
              <a:t>     - </a:t>
            </a:r>
            <a:r>
              <a:rPr lang="en-US" sz="2000" dirty="0" err="1">
                <a:solidFill>
                  <a:srgbClr val="00B050"/>
                </a:solidFill>
                <a:latin typeface="Times New Roman" panose="02020603050405020304" pitchFamily="18" charset="0"/>
                <a:cs typeface="Times New Roman" panose="02020603050405020304" pitchFamily="18" charset="0"/>
              </a:rPr>
              <a:t>Nên</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để</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bok</a:t>
            </a:r>
            <a:r>
              <a:rPr lang="en-US" sz="2000" dirty="0">
                <a:solidFill>
                  <a:srgbClr val="00B050"/>
                </a:solidFill>
                <a:latin typeface="Times New Roman" panose="02020603050405020304" pitchFamily="18" charset="0"/>
                <a:cs typeface="Times New Roman" panose="02020603050405020304" pitchFamily="18" charset="0"/>
              </a:rPr>
              <a:t> Pa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Bok </a:t>
            </a:r>
            <a:r>
              <a:rPr lang="en-US" sz="2000" dirty="0" err="1">
                <a:solidFill>
                  <a:srgbClr val="00B050"/>
                </a:solidFill>
                <a:latin typeface="Times New Roman" panose="02020603050405020304" pitchFamily="18" charset="0"/>
                <a:cs typeface="Times New Roman" panose="02020603050405020304" pitchFamily="18" charset="0"/>
              </a:rPr>
              <a:t>kể</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được</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nhiều</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việc</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hơn</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tôi</a:t>
            </a:r>
            <a:r>
              <a:rPr lang="en-US" sz="2000" dirty="0">
                <a:solidFill>
                  <a:srgbClr val="00B050"/>
                </a:solidFill>
                <a:latin typeface="Times New Roman" panose="02020603050405020304" pitchFamily="18" charset="0"/>
                <a:cs typeface="Times New Roman" panose="02020603050405020304" pitchFamily="18" charset="0"/>
              </a:rPr>
              <a:t>.</a:t>
            </a:r>
          </a:p>
          <a:p>
            <a:r>
              <a:rPr lang="en-US" sz="2000" dirty="0">
                <a:solidFill>
                  <a:srgbClr val="00B050"/>
                </a:solidFill>
                <a:latin typeface="Times New Roman" panose="02020603050405020304" pitchFamily="18" charset="0"/>
                <a:cs typeface="Times New Roman" panose="02020603050405020304" pitchFamily="18" charset="0"/>
              </a:rPr>
              <a:t>     Anh </a:t>
            </a:r>
            <a:r>
              <a:rPr lang="en-US" sz="2000" dirty="0" err="1">
                <a:solidFill>
                  <a:srgbClr val="00B050"/>
                </a:solidFill>
                <a:latin typeface="Times New Roman" panose="02020603050405020304" pitchFamily="18" charset="0"/>
                <a:cs typeface="Times New Roman" panose="02020603050405020304" pitchFamily="18" charset="0"/>
              </a:rPr>
              <a:t>Thế</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cười</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00B050"/>
                </a:solidFill>
                <a:latin typeface="Times New Roman" panose="02020603050405020304" pitchFamily="18" charset="0"/>
                <a:cs typeface="Times New Roman" panose="02020603050405020304" pitchFamily="18" charset="0"/>
              </a:rPr>
              <a:t>     - </a:t>
            </a:r>
            <a:r>
              <a:rPr lang="en-US" sz="2000" dirty="0" err="1">
                <a:solidFill>
                  <a:srgbClr val="00B050"/>
                </a:solidFill>
                <a:latin typeface="Times New Roman" panose="02020603050405020304" pitchFamily="18" charset="0"/>
                <a:cs typeface="Times New Roman" panose="02020603050405020304" pitchFamily="18" charset="0"/>
              </a:rPr>
              <a:t>Không</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tỉnh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kêu</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anh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đấy</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để</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học</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mà</a:t>
            </a:r>
            <a:r>
              <a:rPr lang="en-US" sz="2000" dirty="0">
                <a:solidFill>
                  <a:srgbClr val="00B05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148707319"/>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30" name="组合 11"/>
          <p:cNvGrpSpPr>
            <a:grpSpLocks/>
          </p:cNvGrpSpPr>
          <p:nvPr/>
        </p:nvGrpSpPr>
        <p:grpSpPr bwMode="auto">
          <a:xfrm>
            <a:off x="2931038" y="3877469"/>
            <a:ext cx="418576" cy="515463"/>
            <a:chOff x="1876426" y="3554414"/>
            <a:chExt cx="211137" cy="260350"/>
          </a:xfrm>
        </p:grpSpPr>
        <p:sp>
          <p:nvSpPr>
            <p:cNvPr id="13" name="Freeform 174"/>
            <p:cNvSpPr>
              <a:spLocks/>
            </p:cNvSpPr>
            <p:nvPr/>
          </p:nvSpPr>
          <p:spPr bwMode="auto">
            <a:xfrm>
              <a:off x="1876167" y="3655723"/>
              <a:ext cx="43241" cy="136308"/>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14" name="Freeform 175"/>
            <p:cNvSpPr>
              <a:spLocks/>
            </p:cNvSpPr>
            <p:nvPr/>
          </p:nvSpPr>
          <p:spPr bwMode="auto">
            <a:xfrm>
              <a:off x="1925815" y="3554695"/>
              <a:ext cx="161754" cy="259788"/>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grpSp>
      <p:grpSp>
        <p:nvGrpSpPr>
          <p:cNvPr id="17" name="组合 16"/>
          <p:cNvGrpSpPr/>
          <p:nvPr/>
        </p:nvGrpSpPr>
        <p:grpSpPr bwMode="auto">
          <a:xfrm>
            <a:off x="4244222" y="3904034"/>
            <a:ext cx="387268" cy="476907"/>
            <a:chOff x="2395538" y="3556001"/>
            <a:chExt cx="211138" cy="260350"/>
          </a:xfrm>
          <a:solidFill>
            <a:schemeClr val="bg1"/>
          </a:solidFill>
        </p:grpSpPr>
        <p:sp>
          <p:nvSpPr>
            <p:cNvPr id="18" name="Freeform 176"/>
            <p:cNvSpPr>
              <a:spLocks/>
            </p:cNvSpPr>
            <p:nvPr/>
          </p:nvSpPr>
          <p:spPr bwMode="auto">
            <a:xfrm>
              <a:off x="2563813" y="3578226"/>
              <a:ext cx="42863" cy="136525"/>
            </a:xfrm>
            <a:custGeom>
              <a:avLst/>
              <a:gdLst>
                <a:gd name="T0" fmla="*/ 9 w 47"/>
                <a:gd name="T1" fmla="*/ 115 h 151"/>
                <a:gd name="T2" fmla="*/ 1 w 47"/>
                <a:gd name="T3" fmla="*/ 151 h 151"/>
                <a:gd name="T4" fmla="*/ 30 w 47"/>
                <a:gd name="T5" fmla="*/ 151 h 151"/>
                <a:gd name="T6" fmla="*/ 47 w 47"/>
                <a:gd name="T7" fmla="*/ 98 h 151"/>
                <a:gd name="T8" fmla="*/ 47 w 47"/>
                <a:gd name="T9" fmla="*/ 53 h 151"/>
                <a:gd name="T10" fmla="*/ 30 w 47"/>
                <a:gd name="T11" fmla="*/ 0 h 151"/>
                <a:gd name="T12" fmla="*/ 0 w 47"/>
                <a:gd name="T13" fmla="*/ 0 h 151"/>
                <a:gd name="T14" fmla="*/ 9 w 47"/>
                <a:gd name="T15" fmla="*/ 36 h 151"/>
                <a:gd name="T16" fmla="*/ 9 w 47"/>
                <a:gd name="T17" fmla="*/ 1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9" y="115"/>
                  </a:moveTo>
                  <a:cubicBezTo>
                    <a:pt x="9" y="124"/>
                    <a:pt x="6" y="137"/>
                    <a:pt x="1" y="151"/>
                  </a:cubicBezTo>
                  <a:cubicBezTo>
                    <a:pt x="30" y="151"/>
                    <a:pt x="30" y="151"/>
                    <a:pt x="30" y="151"/>
                  </a:cubicBezTo>
                  <a:cubicBezTo>
                    <a:pt x="39" y="151"/>
                    <a:pt x="47" y="112"/>
                    <a:pt x="47" y="98"/>
                  </a:cubicBezTo>
                  <a:cubicBezTo>
                    <a:pt x="47" y="53"/>
                    <a:pt x="47" y="53"/>
                    <a:pt x="47" y="53"/>
                  </a:cubicBezTo>
                  <a:cubicBezTo>
                    <a:pt x="47" y="39"/>
                    <a:pt x="39" y="0"/>
                    <a:pt x="30" y="0"/>
                  </a:cubicBezTo>
                  <a:cubicBezTo>
                    <a:pt x="0" y="0"/>
                    <a:pt x="0" y="0"/>
                    <a:pt x="0" y="0"/>
                  </a:cubicBezTo>
                  <a:cubicBezTo>
                    <a:pt x="6" y="14"/>
                    <a:pt x="9" y="28"/>
                    <a:pt x="9" y="36"/>
                  </a:cubicBezTo>
                  <a:lnTo>
                    <a:pt x="9"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19" name="Freeform 177"/>
            <p:cNvSpPr>
              <a:spLocks/>
            </p:cNvSpPr>
            <p:nvPr/>
          </p:nvSpPr>
          <p:spPr bwMode="auto">
            <a:xfrm>
              <a:off x="2395538" y="3556001"/>
              <a:ext cx="161925" cy="260350"/>
            </a:xfrm>
            <a:custGeom>
              <a:avLst/>
              <a:gdLst>
                <a:gd name="T0" fmla="*/ 163 w 180"/>
                <a:gd name="T1" fmla="*/ 189 h 289"/>
                <a:gd name="T2" fmla="*/ 180 w 180"/>
                <a:gd name="T3" fmla="*/ 140 h 289"/>
                <a:gd name="T4" fmla="*/ 180 w 180"/>
                <a:gd name="T5" fmla="*/ 61 h 289"/>
                <a:gd name="T6" fmla="*/ 144 w 180"/>
                <a:gd name="T7" fmla="*/ 0 h 289"/>
                <a:gd name="T8" fmla="*/ 49 w 180"/>
                <a:gd name="T9" fmla="*/ 0 h 289"/>
                <a:gd name="T10" fmla="*/ 14 w 180"/>
                <a:gd name="T11" fmla="*/ 33 h 289"/>
                <a:gd name="T12" fmla="*/ 13 w 180"/>
                <a:gd name="T13" fmla="*/ 36 h 289"/>
                <a:gd name="T14" fmla="*/ 86 w 180"/>
                <a:gd name="T15" fmla="*/ 36 h 289"/>
                <a:gd name="T16" fmla="*/ 98 w 180"/>
                <a:gd name="T17" fmla="*/ 47 h 289"/>
                <a:gd name="T18" fmla="*/ 86 w 180"/>
                <a:gd name="T19" fmla="*/ 59 h 289"/>
                <a:gd name="T20" fmla="*/ 11 w 180"/>
                <a:gd name="T21" fmla="*/ 59 h 289"/>
                <a:gd name="T22" fmla="*/ 8 w 180"/>
                <a:gd name="T23" fmla="*/ 89 h 289"/>
                <a:gd name="T24" fmla="*/ 86 w 180"/>
                <a:gd name="T25" fmla="*/ 89 h 289"/>
                <a:gd name="T26" fmla="*/ 98 w 180"/>
                <a:gd name="T27" fmla="*/ 101 h 289"/>
                <a:gd name="T28" fmla="*/ 86 w 180"/>
                <a:gd name="T29" fmla="*/ 112 h 289"/>
                <a:gd name="T30" fmla="*/ 5 w 180"/>
                <a:gd name="T31" fmla="*/ 112 h 289"/>
                <a:gd name="T32" fmla="*/ 2 w 180"/>
                <a:gd name="T33" fmla="*/ 143 h 289"/>
                <a:gd name="T34" fmla="*/ 86 w 180"/>
                <a:gd name="T35" fmla="*/ 143 h 289"/>
                <a:gd name="T36" fmla="*/ 98 w 180"/>
                <a:gd name="T37" fmla="*/ 154 h 289"/>
                <a:gd name="T38" fmla="*/ 86 w 180"/>
                <a:gd name="T39" fmla="*/ 165 h 289"/>
                <a:gd name="T40" fmla="*/ 0 w 180"/>
                <a:gd name="T41" fmla="*/ 165 h 289"/>
                <a:gd name="T42" fmla="*/ 0 w 180"/>
                <a:gd name="T43" fmla="*/ 168 h 289"/>
                <a:gd name="T44" fmla="*/ 35 w 180"/>
                <a:gd name="T45" fmla="*/ 201 h 289"/>
                <a:gd name="T46" fmla="*/ 98 w 180"/>
                <a:gd name="T47" fmla="*/ 201 h 289"/>
                <a:gd name="T48" fmla="*/ 96 w 180"/>
                <a:gd name="T49" fmla="*/ 218 h 289"/>
                <a:gd name="T50" fmla="*/ 90 w 180"/>
                <a:gd name="T51" fmla="*/ 251 h 289"/>
                <a:gd name="T52" fmla="*/ 116 w 180"/>
                <a:gd name="T53" fmla="*/ 287 h 289"/>
                <a:gd name="T54" fmla="*/ 151 w 180"/>
                <a:gd name="T55" fmla="*/ 261 h 289"/>
                <a:gd name="T56" fmla="*/ 159 w 180"/>
                <a:gd name="T57" fmla="*/ 215 h 289"/>
                <a:gd name="T58" fmla="*/ 163 w 180"/>
                <a:gd name="T59" fmla="*/ 1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63" y="189"/>
                  </a:moveTo>
                  <a:cubicBezTo>
                    <a:pt x="173" y="175"/>
                    <a:pt x="180" y="152"/>
                    <a:pt x="180" y="140"/>
                  </a:cubicBezTo>
                  <a:cubicBezTo>
                    <a:pt x="180" y="61"/>
                    <a:pt x="180" y="61"/>
                    <a:pt x="180" y="61"/>
                  </a:cubicBezTo>
                  <a:cubicBezTo>
                    <a:pt x="180" y="43"/>
                    <a:pt x="164" y="0"/>
                    <a:pt x="144" y="0"/>
                  </a:cubicBezTo>
                  <a:cubicBezTo>
                    <a:pt x="49" y="0"/>
                    <a:pt x="49" y="0"/>
                    <a:pt x="49" y="0"/>
                  </a:cubicBezTo>
                  <a:cubicBezTo>
                    <a:pt x="30" y="0"/>
                    <a:pt x="14" y="15"/>
                    <a:pt x="14" y="33"/>
                  </a:cubicBezTo>
                  <a:cubicBezTo>
                    <a:pt x="13" y="36"/>
                    <a:pt x="13" y="36"/>
                    <a:pt x="13" y="36"/>
                  </a:cubicBezTo>
                  <a:cubicBezTo>
                    <a:pt x="86" y="36"/>
                    <a:pt x="86" y="36"/>
                    <a:pt x="86" y="36"/>
                  </a:cubicBezTo>
                  <a:cubicBezTo>
                    <a:pt x="93" y="36"/>
                    <a:pt x="98" y="41"/>
                    <a:pt x="98" y="47"/>
                  </a:cubicBezTo>
                  <a:cubicBezTo>
                    <a:pt x="98" y="54"/>
                    <a:pt x="93" y="59"/>
                    <a:pt x="86" y="59"/>
                  </a:cubicBezTo>
                  <a:cubicBezTo>
                    <a:pt x="11" y="59"/>
                    <a:pt x="11" y="59"/>
                    <a:pt x="11" y="59"/>
                  </a:cubicBezTo>
                  <a:cubicBezTo>
                    <a:pt x="8" y="89"/>
                    <a:pt x="8" y="89"/>
                    <a:pt x="8" y="89"/>
                  </a:cubicBezTo>
                  <a:cubicBezTo>
                    <a:pt x="86" y="89"/>
                    <a:pt x="86" y="89"/>
                    <a:pt x="86" y="89"/>
                  </a:cubicBezTo>
                  <a:cubicBezTo>
                    <a:pt x="93" y="89"/>
                    <a:pt x="98" y="94"/>
                    <a:pt x="98" y="101"/>
                  </a:cubicBezTo>
                  <a:cubicBezTo>
                    <a:pt x="98" y="107"/>
                    <a:pt x="93" y="112"/>
                    <a:pt x="86" y="112"/>
                  </a:cubicBezTo>
                  <a:cubicBezTo>
                    <a:pt x="5" y="112"/>
                    <a:pt x="5" y="112"/>
                    <a:pt x="5" y="112"/>
                  </a:cubicBezTo>
                  <a:cubicBezTo>
                    <a:pt x="2" y="143"/>
                    <a:pt x="2" y="143"/>
                    <a:pt x="2" y="143"/>
                  </a:cubicBezTo>
                  <a:cubicBezTo>
                    <a:pt x="86" y="143"/>
                    <a:pt x="86" y="143"/>
                    <a:pt x="86" y="143"/>
                  </a:cubicBezTo>
                  <a:cubicBezTo>
                    <a:pt x="93" y="143"/>
                    <a:pt x="98" y="148"/>
                    <a:pt x="98" y="154"/>
                  </a:cubicBezTo>
                  <a:cubicBezTo>
                    <a:pt x="98" y="160"/>
                    <a:pt x="93" y="165"/>
                    <a:pt x="86" y="165"/>
                  </a:cubicBezTo>
                  <a:cubicBezTo>
                    <a:pt x="0" y="165"/>
                    <a:pt x="0" y="165"/>
                    <a:pt x="0" y="165"/>
                  </a:cubicBezTo>
                  <a:cubicBezTo>
                    <a:pt x="0" y="168"/>
                    <a:pt x="0" y="168"/>
                    <a:pt x="0" y="168"/>
                  </a:cubicBezTo>
                  <a:cubicBezTo>
                    <a:pt x="0" y="186"/>
                    <a:pt x="16" y="201"/>
                    <a:pt x="35" y="201"/>
                  </a:cubicBezTo>
                  <a:cubicBezTo>
                    <a:pt x="98" y="201"/>
                    <a:pt x="98" y="201"/>
                    <a:pt x="98" y="201"/>
                  </a:cubicBezTo>
                  <a:cubicBezTo>
                    <a:pt x="96" y="218"/>
                    <a:pt x="96" y="218"/>
                    <a:pt x="96" y="218"/>
                  </a:cubicBezTo>
                  <a:cubicBezTo>
                    <a:pt x="90" y="251"/>
                    <a:pt x="90" y="251"/>
                    <a:pt x="90" y="251"/>
                  </a:cubicBezTo>
                  <a:cubicBezTo>
                    <a:pt x="88" y="268"/>
                    <a:pt x="99" y="284"/>
                    <a:pt x="116" y="287"/>
                  </a:cubicBezTo>
                  <a:cubicBezTo>
                    <a:pt x="132" y="289"/>
                    <a:pt x="148" y="278"/>
                    <a:pt x="151" y="261"/>
                  </a:cubicBezTo>
                  <a:cubicBezTo>
                    <a:pt x="159" y="215"/>
                    <a:pt x="159" y="215"/>
                    <a:pt x="159" y="215"/>
                  </a:cubicBezTo>
                  <a:lnTo>
                    <a:pt x="1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grpSp>
      <p:sp>
        <p:nvSpPr>
          <p:cNvPr id="20" name="矩形 19"/>
          <p:cNvSpPr/>
          <p:nvPr/>
        </p:nvSpPr>
        <p:spPr>
          <a:xfrm>
            <a:off x="5454651" y="3706092"/>
            <a:ext cx="4962525" cy="784446"/>
          </a:xfrm>
          <a:prstGeom prst="rect">
            <a:avLst/>
          </a:prstGeom>
        </p:spPr>
        <p:txBody>
          <a:bodyPr>
            <a:spAutoFit/>
          </a:bodyPr>
          <a:lstStyle/>
          <a:p>
            <a:pPr eaLnBrk="1" fontAlgn="auto" hangingPunct="1">
              <a:lnSpc>
                <a:spcPct val="150000"/>
              </a:lnSpc>
              <a:spcBef>
                <a:spcPts val="0"/>
              </a:spcBef>
              <a:spcAft>
                <a:spcPts val="0"/>
              </a:spcAft>
              <a:defRPr/>
            </a:pPr>
            <a:r>
              <a:rPr lang="zh-CN" altLang="en-US" sz="1600" dirty="0">
                <a:solidFill>
                  <a:prstClr val="white"/>
                </a:solidFill>
                <a:latin typeface="+mn-lt"/>
                <a:ea typeface="+mn-ea"/>
                <a:cs typeface="+mn-ea"/>
                <a:sym typeface="+mn-lt"/>
              </a:rPr>
              <a:t>单击此处添加文本单击此处添加文本单击此处添加文本单击此处添加文本单击此处添加文本</a:t>
            </a:r>
          </a:p>
        </p:txBody>
      </p:sp>
      <p:sp>
        <p:nvSpPr>
          <p:cNvPr id="23" name="TextBox 22"/>
          <p:cNvSpPr txBox="1"/>
          <p:nvPr/>
        </p:nvSpPr>
        <p:spPr>
          <a:xfrm>
            <a:off x="4730585" y="-161476"/>
            <a:ext cx="4964346" cy="1015663"/>
          </a:xfrm>
          <a:prstGeom prst="rect">
            <a:avLst/>
          </a:prstGeom>
          <a:noFill/>
        </p:spPr>
        <p:txBody>
          <a:bodyPr wrap="square" rtlCol="0">
            <a:spAutoFit/>
          </a:bodyPr>
          <a:lstStyle/>
          <a:p>
            <a:r>
              <a:rPr lang="en-US" altLang="zh-CN" sz="6000" dirty="0" err="1">
                <a:solidFill>
                  <a:schemeClr val="accent2"/>
                </a:solidFill>
                <a:latin typeface="Times New Roman" panose="02020603050405020304" pitchFamily="18" charset="0"/>
                <a:ea typeface="+mn-ea"/>
                <a:cs typeface="Times New Roman" panose="02020603050405020304" pitchFamily="18" charset="0"/>
                <a:sym typeface="+mn-lt"/>
              </a:rPr>
              <a:t>Núp</a:t>
            </a:r>
            <a:endParaRPr lang="zh-CN" altLang="en-US" sz="6000" dirty="0">
              <a:solidFill>
                <a:schemeClr val="accent2"/>
              </a:solidFill>
              <a:latin typeface="Times New Roman" panose="02020603050405020304" pitchFamily="18" charset="0"/>
              <a:ea typeface="+mn-ea"/>
              <a:cs typeface="Times New Roman" panose="02020603050405020304" pitchFamily="18" charset="0"/>
              <a:sym typeface="+mn-lt"/>
            </a:endParaRPr>
          </a:p>
        </p:txBody>
      </p:sp>
      <p:pic>
        <p:nvPicPr>
          <p:cNvPr id="15" name="Picture 4" descr="DSC02021">
            <a:extLst>
              <a:ext uri="{FF2B5EF4-FFF2-40B4-BE49-F238E27FC236}">
                <a16:creationId xmlns:a16="http://schemas.microsoft.com/office/drawing/2014/main" id="{6E2FA166-B5EA-4B34-9964-680A0D17D6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6059" y="20319"/>
            <a:ext cx="3482234" cy="3135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Hà Nội chính thức có phố mang tên Anh hùng Núp - Báo Người lao động">
            <a:extLst>
              <a:ext uri="{FF2B5EF4-FFF2-40B4-BE49-F238E27FC236}">
                <a16:creationId xmlns:a16="http://schemas.microsoft.com/office/drawing/2014/main" id="{00F8F8D6-6B5B-4EAD-B03B-363D9349BF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09767" y="3329535"/>
            <a:ext cx="3482233" cy="3508146"/>
          </a:xfrm>
          <a:prstGeom prst="rect">
            <a:avLst/>
          </a:prstGeom>
          <a:noFill/>
          <a:extLst>
            <a:ext uri="{909E8E84-426E-40DD-AFC4-6F175D3DCCD1}">
              <a14:hiddenFill xmlns:a14="http://schemas.microsoft.com/office/drawing/2010/main">
                <a:solidFill>
                  <a:srgbClr val="FFFFFF"/>
                </a:solidFill>
              </a14:hiddenFill>
            </a:ext>
          </a:extLst>
        </p:spPr>
      </p:pic>
      <p:sp>
        <p:nvSpPr>
          <p:cNvPr id="21" name="Content Placeholder 2">
            <a:extLst>
              <a:ext uri="{FF2B5EF4-FFF2-40B4-BE49-F238E27FC236}">
                <a16:creationId xmlns:a16="http://schemas.microsoft.com/office/drawing/2014/main" id="{3BAB40BE-4CD9-436F-8EE8-4D4EF3A37E53}"/>
              </a:ext>
            </a:extLst>
          </p:cNvPr>
          <p:cNvSpPr txBox="1">
            <a:spLocks/>
          </p:cNvSpPr>
          <p:nvPr/>
        </p:nvSpPr>
        <p:spPr>
          <a:xfrm>
            <a:off x="381000" y="914399"/>
            <a:ext cx="8077200" cy="5923281"/>
          </a:xfrm>
          <a:prstGeom prst="rect">
            <a:avLst/>
          </a:prstGeom>
          <a:solidFill>
            <a:schemeClr val="accent3">
              <a:lumMod val="20000"/>
              <a:lumOff val="80000"/>
            </a:schemeClr>
          </a:solidFill>
        </p:spPr>
        <p:txBody>
          <a:bodyPr/>
          <a:lstStyle>
            <a:lvl1pPr marL="274320" indent="-228600" algn="l" defTabSz="914400" rtl="0" eaLnBrk="1" latinLnBrk="0" hangingPunct="1">
              <a:lnSpc>
                <a:spcPct val="90000"/>
              </a:lnSpc>
              <a:spcBef>
                <a:spcPts val="1800"/>
              </a:spcBef>
              <a:buSzPct val="80000"/>
              <a:buFont typeface="Wingdings" panose="05000000000000000000" pitchFamily="2" charset="2"/>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SzPct val="80000"/>
              <a:buFont typeface="Wingdings" panose="05000000000000000000" pitchFamily="2" charset="2"/>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SzPct val="80000"/>
              <a:buFont typeface="Wingdings" panose="05000000000000000000" pitchFamily="2" charset="2"/>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anose="05000000000000000000" pitchFamily="2" charset="2"/>
              <a:buChar char="§"/>
              <a:defRPr sz="1400" kern="1200">
                <a:solidFill>
                  <a:schemeClr val="tx1"/>
                </a:solidFill>
                <a:latin typeface="+mn-lt"/>
                <a:ea typeface="+mn-ea"/>
                <a:cs typeface="+mn-cs"/>
              </a:defRPr>
            </a:lvl9pPr>
          </a:lstStyle>
          <a:p>
            <a:pPr marL="0" indent="0">
              <a:buFont typeface="Wingdings" panose="05000000000000000000" pitchFamily="2" charset="2"/>
              <a:buNone/>
              <a:defRPr/>
            </a:pPr>
            <a:r>
              <a:rPr lang="vi-VN" sz="2800" dirty="0">
                <a:solidFill>
                  <a:srgbClr val="444545"/>
                </a:solidFill>
                <a:latin typeface="+mj-lt"/>
              </a:rPr>
              <a:t> </a:t>
            </a:r>
            <a:r>
              <a:rPr lang="vi-VN" sz="3600" dirty="0">
                <a:solidFill>
                  <a:srgbClr val="0000CC"/>
                </a:solidFill>
                <a:latin typeface="Times New Roman" panose="02020603050405020304" pitchFamily="18" charset="0"/>
                <a:cs typeface="Times New Roman" panose="02020603050405020304" pitchFamily="18" charset="0"/>
              </a:rPr>
              <a:t>Đinh Núp (1914 - 1999) là một chiến sỹ người dân tộc Ba Na trong lịch sử Việt Nam. Trong cuộc kháng chiến chống thực dân Pháp Ông đã lãnh đạo dân làng Kông Hoa chiến đấu rất giỏi, lập nhiều chiến công. Ông nguyên Đại biểu Quốc hội, Ủy viên Ủy ban Thường vụ Quốc hội nước Cộng hòa Xã hội Chủ nghĩa Việt Nam khóa VI (1976 - 1981). Đinh Núp được phong danh hiệu Anh hùng Lực lượng vũ trang nhân dân nên thường được gọi là Anh hùng Núp.</a:t>
            </a:r>
          </a:p>
          <a:p>
            <a:pPr marL="0" indent="0" algn="just">
              <a:buFont typeface="Wingdings" panose="05000000000000000000" pitchFamily="2" charset="2"/>
              <a:buNone/>
              <a:defRPr/>
            </a:pPr>
            <a:endParaRPr lang="vi-VN" sz="3600" dirty="0">
              <a:solidFill>
                <a:srgbClr val="444545"/>
              </a:solidFill>
              <a:latin typeface="+mj-lt"/>
            </a:endParaRPr>
          </a:p>
          <a:p>
            <a:pPr marL="0" indent="0" algn="just">
              <a:buFont typeface="Wingdings" panose="05000000000000000000" pitchFamily="2" charset="2"/>
              <a:buNone/>
              <a:defRPr/>
            </a:pPr>
            <a:endParaRPr lang="vi-VN" sz="2800" dirty="0">
              <a:solidFill>
                <a:srgbClr val="444545"/>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9230"/>
                                        </p:tgtEl>
                                        <p:attrNameLst>
                                          <p:attrName>style.visibility</p:attrName>
                                        </p:attrNameLst>
                                      </p:cBhvr>
                                      <p:to>
                                        <p:strVal val="visible"/>
                                      </p:to>
                                    </p:set>
                                    <p:animEffect transition="in" filter="fade">
                                      <p:cBhvr>
                                        <p:cTn id="13" dur="500"/>
                                        <p:tgtEl>
                                          <p:spTgt spid="9230"/>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randombar(horizontal)">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4" descr="2">
            <a:extLst>
              <a:ext uri="{FF2B5EF4-FFF2-40B4-BE49-F238E27FC236}">
                <a16:creationId xmlns:a16="http://schemas.microsoft.com/office/drawing/2014/main" id="{E1F7CA7A-398D-4A5F-8AAB-0B5DF04F7FD8}"/>
              </a:ext>
            </a:extLst>
          </p:cNvPr>
          <p:cNvPicPr>
            <a:picLocks noChangeAspect="1"/>
          </p:cNvPicPr>
          <p:nvPr/>
        </p:nvPicPr>
        <p:blipFill>
          <a:blip r:embed="rId3"/>
          <a:stretch>
            <a:fillRect/>
          </a:stretch>
        </p:blipFill>
        <p:spPr>
          <a:xfrm>
            <a:off x="2802454" y="177802"/>
            <a:ext cx="6587092" cy="3137382"/>
          </a:xfrm>
          <a:prstGeom prst="rect">
            <a:avLst/>
          </a:prstGeom>
          <a:noFill/>
          <a:ln w="9525">
            <a:noFill/>
          </a:ln>
        </p:spPr>
      </p:pic>
      <p:sp>
        <p:nvSpPr>
          <p:cNvPr id="8" name="Google Shape;2631;p47">
            <a:extLst>
              <a:ext uri="{FF2B5EF4-FFF2-40B4-BE49-F238E27FC236}">
                <a16:creationId xmlns:a16="http://schemas.microsoft.com/office/drawing/2014/main" id="{185DE8DB-97EC-4862-A61A-20A0247764D2}"/>
              </a:ext>
            </a:extLst>
          </p:cNvPr>
          <p:cNvSpPr txBox="1">
            <a:spLocks/>
          </p:cNvSpPr>
          <p:nvPr/>
        </p:nvSpPr>
        <p:spPr>
          <a:xfrm>
            <a:off x="5152969" y="1498994"/>
            <a:ext cx="3271516" cy="596800"/>
          </a:xfrm>
          <a:prstGeom prst="rect">
            <a:avLst/>
          </a:prstGeom>
        </p:spPr>
        <p:txBody>
          <a:bodyPr spcFirstLastPara="1" vert="horz" wrap="square" lIns="121900" tIns="121900" rIns="121900" bIns="1219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dirty="0">
                <a:latin typeface="Times New Roman" panose="02020603050405020304" pitchFamily="18" charset="0"/>
                <a:cs typeface="Times New Roman" panose="02020603050405020304" pitchFamily="18" charset="0"/>
              </a:rPr>
              <a:t>Bok</a:t>
            </a:r>
          </a:p>
        </p:txBody>
      </p:sp>
      <p:sp>
        <p:nvSpPr>
          <p:cNvPr id="9" name="Google Shape;2633;p47">
            <a:extLst>
              <a:ext uri="{FF2B5EF4-FFF2-40B4-BE49-F238E27FC236}">
                <a16:creationId xmlns:a16="http://schemas.microsoft.com/office/drawing/2014/main" id="{DC3677D4-3345-4CF0-B148-3C8DD8D4F3F1}"/>
              </a:ext>
            </a:extLst>
          </p:cNvPr>
          <p:cNvSpPr txBox="1">
            <a:spLocks/>
          </p:cNvSpPr>
          <p:nvPr/>
        </p:nvSpPr>
        <p:spPr>
          <a:xfrm>
            <a:off x="1939637" y="3542817"/>
            <a:ext cx="9933708" cy="1715261"/>
          </a:xfrm>
          <a:prstGeom prst="rect">
            <a:avLst/>
          </a:prstGeom>
          <a:solidFill>
            <a:schemeClr val="accent1">
              <a:lumMod val="60000"/>
              <a:lumOff val="40000"/>
            </a:schemeClr>
          </a:solidFill>
          <a:ln w="19050" cap="flat" cmpd="sng">
            <a:solidFill>
              <a:schemeClr val="accent1">
                <a:lumMod val="40000"/>
                <a:lumOff val="60000"/>
              </a:schemeClr>
            </a:solidFill>
            <a:prstDash val="dash"/>
            <a:round/>
            <a:headEnd type="none" w="sm" len="sm"/>
            <a:tailEnd type="none" w="sm" len="sm"/>
          </a:ln>
        </p:spPr>
        <p:txBody>
          <a:bodyPr spcFirstLastPara="1" vert="horz" wrap="square" lIns="121900" tIns="121900" rIns="121900" bIns="1219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Bef>
                <a:spcPts val="0"/>
              </a:spcBef>
              <a:spcAft>
                <a:spcPts val="0"/>
              </a:spcAft>
            </a:pPr>
            <a:r>
              <a:rPr lang="en-US" sz="3333" dirty="0">
                <a:latin typeface="Times New Roman" panose="02020603050405020304" pitchFamily="18" charset="0"/>
                <a:cs typeface="Times New Roman" panose="02020603050405020304" pitchFamily="18" charset="0"/>
              </a:rPr>
              <a:t>Bok : </a:t>
            </a:r>
            <a:r>
              <a:rPr lang="en-US" sz="3333" dirty="0" err="1">
                <a:latin typeface="Times New Roman" panose="02020603050405020304" pitchFamily="18" charset="0"/>
                <a:cs typeface="Times New Roman" panose="02020603050405020304" pitchFamily="18" charset="0"/>
              </a:rPr>
              <a:t>bác</a:t>
            </a:r>
            <a:r>
              <a:rPr lang="en-US" sz="3333" dirty="0">
                <a:latin typeface="Times New Roman" panose="02020603050405020304" pitchFamily="18" charset="0"/>
                <a:cs typeface="Times New Roman" panose="02020603050405020304" pitchFamily="18" charset="0"/>
              </a:rPr>
              <a:t> ( </a:t>
            </a:r>
            <a:r>
              <a:rPr lang="en-US" sz="3333" dirty="0" err="1">
                <a:latin typeface="Times New Roman" panose="02020603050405020304" pitchFamily="18" charset="0"/>
                <a:cs typeface="Times New Roman" panose="02020603050405020304" pitchFamily="18" charset="0"/>
              </a:rPr>
              <a:t>từ</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xưng</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hô</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của</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một</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số</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dân</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tộc</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Tây</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Nguyên</a:t>
            </a:r>
            <a:r>
              <a:rPr lang="en-US" sz="3333" dirty="0">
                <a:latin typeface="Times New Roman" panose="02020603050405020304" pitchFamily="18" charset="0"/>
                <a:cs typeface="Times New Roman" panose="02020603050405020304" pitchFamily="18" charset="0"/>
              </a:rPr>
              <a:t> )</a:t>
            </a:r>
            <a:endParaRPr lang="vi-VN" sz="3333"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5262226"/>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8;p45">
            <a:extLst>
              <a:ext uri="{FF2B5EF4-FFF2-40B4-BE49-F238E27FC236}">
                <a16:creationId xmlns:a16="http://schemas.microsoft.com/office/drawing/2014/main" id="{78EDFB6E-D29C-41E8-B4D7-9B61FCDF07B0}"/>
              </a:ext>
            </a:extLst>
          </p:cNvPr>
          <p:cNvSpPr txBox="1">
            <a:spLocks/>
          </p:cNvSpPr>
          <p:nvPr/>
        </p:nvSpPr>
        <p:spPr>
          <a:xfrm>
            <a:off x="3335677" y="337350"/>
            <a:ext cx="4574327" cy="883779"/>
          </a:xfrm>
          <a:prstGeom prst="rect">
            <a:avLst/>
          </a:prstGeom>
          <a:solidFill>
            <a:srgbClr val="FFFF00"/>
          </a:solidFill>
        </p:spPr>
        <p:txBody>
          <a:bodyPr spcFirstLastPara="1"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Aft>
                <a:spcPts val="600"/>
              </a:spcAft>
            </a:pPr>
            <a:r>
              <a:rPr lang="en-US" sz="3400" dirty="0" err="1">
                <a:latin typeface="Times New Roman" panose="02020603050405020304" pitchFamily="18" charset="0"/>
                <a:cs typeface="Times New Roman" panose="02020603050405020304" pitchFamily="18" charset="0"/>
              </a:rPr>
              <a:t>Luyện</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đọc</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đoạn</a:t>
            </a:r>
            <a:r>
              <a:rPr lang="en-US" sz="3400" dirty="0">
                <a:latin typeface="Times New Roman" panose="02020603050405020304" pitchFamily="18" charset="0"/>
                <a:cs typeface="Times New Roman" panose="02020603050405020304" pitchFamily="18" charset="0"/>
              </a:rPr>
              <a:t> 2</a:t>
            </a:r>
          </a:p>
        </p:txBody>
      </p:sp>
      <p:sp>
        <p:nvSpPr>
          <p:cNvPr id="4" name="TextBox 3">
            <a:extLst>
              <a:ext uri="{FF2B5EF4-FFF2-40B4-BE49-F238E27FC236}">
                <a16:creationId xmlns:a16="http://schemas.microsoft.com/office/drawing/2014/main" id="{A437DEE9-B894-4AB8-99CD-80F632BD1258}"/>
              </a:ext>
            </a:extLst>
          </p:cNvPr>
          <p:cNvSpPr txBox="1"/>
          <p:nvPr/>
        </p:nvSpPr>
        <p:spPr>
          <a:xfrm>
            <a:off x="472279" y="1497875"/>
            <a:ext cx="11584793" cy="3170099"/>
          </a:xfrm>
          <a:prstGeom prst="rect">
            <a:avLst/>
          </a:prstGeom>
          <a:solidFill>
            <a:schemeClr val="accent1">
              <a:lumMod val="40000"/>
              <a:lumOff val="60000"/>
            </a:schemeClr>
          </a:solidFill>
          <a:ln>
            <a:solidFill>
              <a:srgbClr val="0070C0"/>
            </a:solidFill>
          </a:ln>
        </p:spPr>
        <p:txBody>
          <a:bodyPr wrap="square" rtlCol="0">
            <a:spAutoFit/>
          </a:bodyPr>
          <a:lstStyle/>
          <a:p>
            <a:r>
              <a:rPr lang="en-US" sz="2000" dirty="0">
                <a:solidFill>
                  <a:schemeClr val="accent1">
                    <a:lumMod val="75000"/>
                  </a:schemeClr>
                </a:solidFill>
                <a:latin typeface="Times New Roman" panose="02020603050405020304" pitchFamily="18" charset="0"/>
                <a:cs typeface="Times New Roman" panose="02020603050405020304" pitchFamily="18" charset="0"/>
              </a:rPr>
              <a:t>2.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về</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giữa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lúc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Pháp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càn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quét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lớn</a:t>
            </a:r>
            <a:r>
              <a:rPr lang="en-US" sz="2000" dirty="0">
                <a:solidFill>
                  <a:schemeClr val="accent1">
                    <a:lumMod val="75000"/>
                  </a:schemeClr>
                </a:solidFill>
                <a:latin typeface="Times New Roman" panose="02020603050405020304" pitchFamily="18" charset="0"/>
                <a:cs typeface="Times New Roman" panose="02020603050405020304" pitchFamily="18" charset="0"/>
              </a:rPr>
              <a:t>. Ban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ngày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chỉ</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huy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đánh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giặc</a:t>
            </a:r>
            <a:r>
              <a:rPr lang="en-US" sz="2000" dirty="0">
                <a:solidFill>
                  <a:schemeClr val="accent1">
                    <a:lumMod val="75000"/>
                  </a:schemeClr>
                </a:solidFill>
                <a:latin typeface="Times New Roman" panose="02020603050405020304" pitchFamily="18" charset="0"/>
                <a:cs typeface="Times New Roman" panose="02020603050405020304" pitchFamily="18" charset="0"/>
              </a:rPr>
              <a:t>, ban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đêm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kể</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chuyện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cho</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cả</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nghe</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ngồi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vây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Sao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Rua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mọc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giữa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lòng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suối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như</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một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chùm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hạt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ngọc</a:t>
            </a:r>
            <a:r>
              <a:rPr lang="en-US" sz="2000" dirty="0">
                <a:solidFill>
                  <a:schemeClr val="accent1">
                    <a:lumMod val="75000"/>
                  </a:schemeClr>
                </a:solidFill>
                <a:latin typeface="Times New Roman" panose="02020603050405020304" pitchFamily="18" charset="0"/>
                <a:cs typeface="Times New Roman" panose="02020603050405020304" pitchFamily="18" charset="0"/>
              </a:rPr>
              <a:t>. Tay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cầm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quai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súng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chặt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hơn</a:t>
            </a:r>
            <a:r>
              <a:rPr lang="en-US" sz="2000" dirty="0">
                <a:solidFill>
                  <a:schemeClr val="accent1">
                    <a:lumMod val="75000"/>
                  </a:schemeClr>
                </a:solidFill>
                <a:latin typeface="Times New Roman" panose="02020603050405020304" pitchFamily="18" charset="0"/>
                <a:cs typeface="Times New Roman" panose="02020603050405020304" pitchFamily="18" charset="0"/>
              </a:rPr>
              <a:t>. Anh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nói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với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Đất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nước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mình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bây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giờ</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mạnh</a:t>
            </a:r>
            <a:r>
              <a:rPr lang="en-US" sz="2000" dirty="0">
                <a:solidFill>
                  <a:schemeClr val="accent1">
                    <a:lumMod val="75000"/>
                  </a:schemeClr>
                </a:solidFill>
                <a:latin typeface="Times New Roman" panose="02020603050405020304" pitchFamily="18" charset="0"/>
                <a:cs typeface="Times New Roman" panose="02020603050405020304" pitchFamily="18" charset="0"/>
              </a:rPr>
              <a:t> hung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rồi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Kinh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Thượng</a:t>
            </a:r>
            <a:r>
              <a:rPr lang="en-US" sz="2000" dirty="0">
                <a:solidFill>
                  <a:schemeClr val="accent1">
                    <a:lumMod val="75000"/>
                  </a:schemeClr>
                </a:solidFill>
                <a:latin typeface="Times New Roman" panose="02020603050405020304" pitchFamily="18" charset="0"/>
                <a:cs typeface="Times New Roman" panose="02020603050405020304" pitchFamily="18" charset="0"/>
              </a:rPr>
              <a:t>, con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gái</a:t>
            </a:r>
            <a:r>
              <a:rPr lang="en-US" sz="2000" dirty="0">
                <a:solidFill>
                  <a:schemeClr val="accent1">
                    <a:lumMod val="75000"/>
                  </a:schemeClr>
                </a:solidFill>
                <a:latin typeface="Times New Roman" panose="02020603050405020304" pitchFamily="18" charset="0"/>
                <a:cs typeface="Times New Roman" panose="02020603050405020304" pitchFamily="18" charset="0"/>
              </a:rPr>
              <a:t>, con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trai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già</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trẻ</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đoàn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kết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đánh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giặc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rẫy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giỏi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lắm</a:t>
            </a:r>
            <a:r>
              <a:rPr lang="en-US" sz="2000" dirty="0">
                <a:solidFill>
                  <a:schemeClr val="accent1">
                    <a:lumMod val="75000"/>
                  </a:schemeClr>
                </a:solidFill>
                <a:latin typeface="Times New Roman" panose="02020603050405020304" pitchFamily="18" charset="0"/>
                <a:cs typeface="Times New Roman" panose="02020603050405020304" pitchFamily="18" charset="0"/>
              </a:rPr>
              <a:t>. Ở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cũng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kể</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chuyện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Hoa</a:t>
            </a:r>
            <a:r>
              <a:rPr lang="en-US" sz="2000" dirty="0">
                <a:solidFill>
                  <a:schemeClr val="accent1">
                    <a:lumMod val="75000"/>
                  </a:schemeClr>
                </a:solidFill>
                <a:latin typeface="Times New Roman" panose="02020603050405020304" pitchFamily="18" charset="0"/>
                <a:cs typeface="Times New Roman" panose="02020603050405020304" pitchFamily="18" charset="0"/>
              </a:rPr>
              <a:t>. Nghe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xong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nhiều</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chạy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đặt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vai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kênh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khắp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nhà</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mừng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không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biết</a:t>
            </a:r>
            <a:r>
              <a:rPr lang="en-US" sz="2000" dirty="0">
                <a:solidFill>
                  <a:schemeClr val="accent1">
                    <a:lumMod val="75000"/>
                  </a:schemeClr>
                </a:solidFill>
                <a:latin typeface="Times New Roman" panose="02020603050405020304" pitchFamily="18" charset="0"/>
                <a:cs typeface="Times New Roman" panose="02020603050405020304" pitchFamily="18" charset="0"/>
              </a:rPr>
              <a:t> bao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nhiêu</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Cán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bộ</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nói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Pháp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đánh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một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trăm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năm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cũng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không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thắng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nổi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đồng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chí</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và</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Hoa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đâu</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nghe</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tới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đó</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vui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quá</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đứng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hết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dậy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Đúng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đấy</a:t>
            </a:r>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Đúng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smtClean="0">
                <a:solidFill>
                  <a:schemeClr val="accent1">
                    <a:lumMod val="75000"/>
                  </a:schemeClr>
                </a:solidFill>
                <a:latin typeface="Times New Roman" panose="02020603050405020304" pitchFamily="18" charset="0"/>
                <a:cs typeface="Times New Roman" panose="02020603050405020304" pitchFamily="18" charset="0"/>
              </a:rPr>
              <a:t>đấy</a:t>
            </a:r>
            <a:r>
              <a:rPr lang="en-US" sz="2000" dirty="0" smtClean="0">
                <a:solidFill>
                  <a:schemeClr val="accent1">
                    <a:lumMod val="75000"/>
                  </a:schemeClr>
                </a:solidFill>
                <a:latin typeface="Times New Roman" panose="02020603050405020304" pitchFamily="18" charset="0"/>
                <a:cs typeface="Times New Roman" panose="02020603050405020304" pitchFamily="18" charset="0"/>
              </a:rPr>
              <a:t> </a:t>
            </a:r>
            <a:r>
              <a:rPr lang="en-US" sz="2000" dirty="0">
                <a:solidFill>
                  <a:schemeClr val="accent1">
                    <a:lumMod val="75000"/>
                  </a:schemeClr>
                </a:solidFill>
                <a:latin typeface="Times New Roman" panose="02020603050405020304" pitchFamily="18" charset="0"/>
                <a:cs typeface="Times New Roman" panose="02020603050405020304" pitchFamily="18" charset="0"/>
              </a:rPr>
              <a:t>!</a:t>
            </a:r>
          </a:p>
          <a:p>
            <a:endParaRPr lang="en-US" sz="20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89100F8-445C-4C14-A755-6753DF024F4D}"/>
              </a:ext>
            </a:extLst>
          </p:cNvPr>
          <p:cNvSpPr txBox="1"/>
          <p:nvPr/>
        </p:nvSpPr>
        <p:spPr>
          <a:xfrm>
            <a:off x="472279" y="5006182"/>
            <a:ext cx="11584793" cy="707886"/>
          </a:xfrm>
          <a:prstGeom prst="rect">
            <a:avLst/>
          </a:prstGeom>
          <a:solidFill>
            <a:schemeClr val="accent1">
              <a:lumMod val="40000"/>
              <a:lumOff val="60000"/>
            </a:schemeClr>
          </a:solidFill>
          <a:ln>
            <a:solidFill>
              <a:srgbClr val="0070C0"/>
            </a:solidFill>
          </a:ln>
        </p:spPr>
        <p:txBody>
          <a:bodyPr wrap="square" rtlCol="0">
            <a:spAutoFit/>
          </a:bodyPr>
          <a:lstStyle/>
          <a:p>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Pháp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đánh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một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trăm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năm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cũng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không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thắng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nổi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đồng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chí</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và</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Hoa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đâu</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000" dirty="0">
                <a:solidFill>
                  <a:schemeClr val="accent1">
                    <a:lumMod val="75000"/>
                  </a:schemeClr>
                </a:solidFill>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p:txBody>
      </p:sp>
      <p:sp>
        <p:nvSpPr>
          <p:cNvPr id="6" name="Flowchart: Data 5">
            <a:extLst>
              <a:ext uri="{FF2B5EF4-FFF2-40B4-BE49-F238E27FC236}">
                <a16:creationId xmlns:a16="http://schemas.microsoft.com/office/drawing/2014/main" id="{D8FD7B37-362B-4E5C-A668-A670E760DC62}"/>
              </a:ext>
            </a:extLst>
          </p:cNvPr>
          <p:cNvSpPr/>
          <p:nvPr/>
        </p:nvSpPr>
        <p:spPr>
          <a:xfrm rot="839797">
            <a:off x="3312817" y="5002679"/>
            <a:ext cx="45719" cy="608407"/>
          </a:xfrm>
          <a:prstGeom prst="flowChartInputOutpu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Data 6">
            <a:extLst>
              <a:ext uri="{FF2B5EF4-FFF2-40B4-BE49-F238E27FC236}">
                <a16:creationId xmlns:a16="http://schemas.microsoft.com/office/drawing/2014/main" id="{A95E65BB-3FF3-4D40-9500-40664D9856EA}"/>
              </a:ext>
            </a:extLst>
          </p:cNvPr>
          <p:cNvSpPr/>
          <p:nvPr/>
        </p:nvSpPr>
        <p:spPr>
          <a:xfrm rot="839797">
            <a:off x="7092778" y="5002677"/>
            <a:ext cx="45719" cy="608407"/>
          </a:xfrm>
          <a:prstGeom prst="flowChartInputOutpu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Data 7">
            <a:extLst>
              <a:ext uri="{FF2B5EF4-FFF2-40B4-BE49-F238E27FC236}">
                <a16:creationId xmlns:a16="http://schemas.microsoft.com/office/drawing/2014/main" id="{369F5791-3A3D-4538-9B81-37C06A62879B}"/>
              </a:ext>
            </a:extLst>
          </p:cNvPr>
          <p:cNvSpPr/>
          <p:nvPr/>
        </p:nvSpPr>
        <p:spPr>
          <a:xfrm rot="839797">
            <a:off x="9642446" y="5002680"/>
            <a:ext cx="45719" cy="608407"/>
          </a:xfrm>
          <a:prstGeom prst="flowChartInputOutpu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Data 8">
            <a:extLst>
              <a:ext uri="{FF2B5EF4-FFF2-40B4-BE49-F238E27FC236}">
                <a16:creationId xmlns:a16="http://schemas.microsoft.com/office/drawing/2014/main" id="{CA90517D-D06C-4D1C-B3F2-4F599E9543CD}"/>
              </a:ext>
            </a:extLst>
          </p:cNvPr>
          <p:cNvSpPr/>
          <p:nvPr/>
        </p:nvSpPr>
        <p:spPr>
          <a:xfrm rot="839797">
            <a:off x="9738203" y="5002678"/>
            <a:ext cx="45719" cy="608407"/>
          </a:xfrm>
          <a:prstGeom prst="flowChartInputOutpu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192508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4" descr="2">
            <a:extLst>
              <a:ext uri="{FF2B5EF4-FFF2-40B4-BE49-F238E27FC236}">
                <a16:creationId xmlns:a16="http://schemas.microsoft.com/office/drawing/2014/main" id="{E1F7CA7A-398D-4A5F-8AAB-0B5DF04F7FD8}"/>
              </a:ext>
            </a:extLst>
          </p:cNvPr>
          <p:cNvPicPr>
            <a:picLocks noChangeAspect="1"/>
          </p:cNvPicPr>
          <p:nvPr/>
        </p:nvPicPr>
        <p:blipFill>
          <a:blip r:embed="rId3"/>
          <a:stretch>
            <a:fillRect/>
          </a:stretch>
        </p:blipFill>
        <p:spPr>
          <a:xfrm>
            <a:off x="2802454" y="177802"/>
            <a:ext cx="6587092" cy="3137382"/>
          </a:xfrm>
          <a:prstGeom prst="rect">
            <a:avLst/>
          </a:prstGeom>
          <a:noFill/>
          <a:ln w="9525">
            <a:noFill/>
          </a:ln>
        </p:spPr>
      </p:pic>
      <p:sp>
        <p:nvSpPr>
          <p:cNvPr id="8" name="Google Shape;2631;p47">
            <a:extLst>
              <a:ext uri="{FF2B5EF4-FFF2-40B4-BE49-F238E27FC236}">
                <a16:creationId xmlns:a16="http://schemas.microsoft.com/office/drawing/2014/main" id="{185DE8DB-97EC-4862-A61A-20A0247764D2}"/>
              </a:ext>
            </a:extLst>
          </p:cNvPr>
          <p:cNvSpPr txBox="1">
            <a:spLocks/>
          </p:cNvSpPr>
          <p:nvPr/>
        </p:nvSpPr>
        <p:spPr>
          <a:xfrm>
            <a:off x="5152969" y="1498994"/>
            <a:ext cx="3271516" cy="596800"/>
          </a:xfrm>
          <a:prstGeom prst="rect">
            <a:avLst/>
          </a:prstGeom>
        </p:spPr>
        <p:txBody>
          <a:bodyPr spcFirstLastPara="1" vert="horz" wrap="square" lIns="121900" tIns="121900" rIns="121900" bIns="1219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dirty="0" err="1">
                <a:latin typeface="Times New Roman" panose="02020603050405020304" pitchFamily="18" charset="0"/>
                <a:cs typeface="Times New Roman" panose="02020603050405020304" pitchFamily="18" charset="0"/>
              </a:rPr>
              <a:t>Càn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quét</a:t>
            </a:r>
            <a:endParaRPr lang="en-US" dirty="0">
              <a:latin typeface="Times New Roman" panose="02020603050405020304" pitchFamily="18" charset="0"/>
              <a:cs typeface="Times New Roman" panose="02020603050405020304" pitchFamily="18" charset="0"/>
            </a:endParaRPr>
          </a:p>
        </p:txBody>
      </p:sp>
      <p:sp>
        <p:nvSpPr>
          <p:cNvPr id="9" name="Google Shape;2633;p47">
            <a:extLst>
              <a:ext uri="{FF2B5EF4-FFF2-40B4-BE49-F238E27FC236}">
                <a16:creationId xmlns:a16="http://schemas.microsoft.com/office/drawing/2014/main" id="{DC3677D4-3345-4CF0-B148-3C8DD8D4F3F1}"/>
              </a:ext>
            </a:extLst>
          </p:cNvPr>
          <p:cNvSpPr txBox="1">
            <a:spLocks/>
          </p:cNvSpPr>
          <p:nvPr/>
        </p:nvSpPr>
        <p:spPr>
          <a:xfrm>
            <a:off x="1939637" y="3542817"/>
            <a:ext cx="9933708" cy="1715261"/>
          </a:xfrm>
          <a:prstGeom prst="rect">
            <a:avLst/>
          </a:prstGeom>
          <a:solidFill>
            <a:schemeClr val="accent1">
              <a:lumMod val="60000"/>
              <a:lumOff val="40000"/>
            </a:schemeClr>
          </a:solidFill>
          <a:ln w="19050" cap="flat" cmpd="sng">
            <a:solidFill>
              <a:schemeClr val="accent1">
                <a:lumMod val="40000"/>
                <a:lumOff val="60000"/>
              </a:schemeClr>
            </a:solidFill>
            <a:prstDash val="dash"/>
            <a:round/>
            <a:headEnd type="none" w="sm" len="sm"/>
            <a:tailEnd type="none" w="sm" len="sm"/>
          </a:ln>
        </p:spPr>
        <p:txBody>
          <a:bodyPr spcFirstLastPara="1" vert="horz" wrap="square" lIns="121900" tIns="121900" rIns="121900" bIns="1219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Bef>
                <a:spcPts val="0"/>
              </a:spcBef>
              <a:spcAft>
                <a:spcPts val="0"/>
              </a:spcAft>
            </a:pPr>
            <a:r>
              <a:rPr lang="en-US" sz="3333" dirty="0" err="1">
                <a:latin typeface="Times New Roman" panose="02020603050405020304" pitchFamily="18" charset="0"/>
                <a:cs typeface="Times New Roman" panose="02020603050405020304" pitchFamily="18" charset="0"/>
              </a:rPr>
              <a:t>Càn</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quét</a:t>
            </a:r>
            <a:r>
              <a:rPr lang="en-US" sz="3333" dirty="0">
                <a:latin typeface="Times New Roman" panose="02020603050405020304" pitchFamily="18" charset="0"/>
                <a:cs typeface="Times New Roman" panose="02020603050405020304" pitchFamily="18" charset="0"/>
              </a:rPr>
              <a:t> : </a:t>
            </a:r>
            <a:r>
              <a:rPr lang="en-US" sz="3333" dirty="0" err="1">
                <a:latin typeface="Times New Roman" panose="02020603050405020304" pitchFamily="18" charset="0"/>
                <a:cs typeface="Times New Roman" panose="02020603050405020304" pitchFamily="18" charset="0"/>
              </a:rPr>
              <a:t>đưa</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quân</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đến</a:t>
            </a:r>
            <a:r>
              <a:rPr lang="en-US" sz="3333" dirty="0">
                <a:latin typeface="Times New Roman" panose="02020603050405020304" pitchFamily="18" charset="0"/>
                <a:cs typeface="Times New Roman" panose="02020603050405020304" pitchFamily="18" charset="0"/>
              </a:rPr>
              <a:t> bao </a:t>
            </a:r>
            <a:r>
              <a:rPr lang="en-US" sz="3333" dirty="0" err="1">
                <a:latin typeface="Times New Roman" panose="02020603050405020304" pitchFamily="18" charset="0"/>
                <a:cs typeface="Times New Roman" panose="02020603050405020304" pitchFamily="18" charset="0"/>
              </a:rPr>
              <a:t>vây</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bắt</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bớ</a:t>
            </a:r>
            <a:r>
              <a:rPr lang="en-US" sz="3333" dirty="0">
                <a:latin typeface="Times New Roman" panose="02020603050405020304" pitchFamily="18" charset="0"/>
                <a:cs typeface="Times New Roman" panose="02020603050405020304" pitchFamily="18" charset="0"/>
              </a:rPr>
              <a:t>…</a:t>
            </a:r>
            <a:endParaRPr lang="vi-VN" sz="3333"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5507032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81"/>
        <p:cNvGrpSpPr/>
        <p:nvPr/>
      </p:nvGrpSpPr>
      <p:grpSpPr>
        <a:xfrm>
          <a:off x="0" y="0"/>
          <a:ext cx="0" cy="0"/>
          <a:chOff x="0" y="0"/>
          <a:chExt cx="0" cy="0"/>
        </a:xfrm>
      </p:grpSpPr>
      <p:sp>
        <p:nvSpPr>
          <p:cNvPr id="2182" name="Google Shape;2182;p43"/>
          <p:cNvSpPr txBox="1">
            <a:spLocks noGrp="1"/>
          </p:cNvSpPr>
          <p:nvPr>
            <p:ph type="title"/>
          </p:nvPr>
        </p:nvSpPr>
        <p:spPr>
          <a:xfrm>
            <a:off x="1945554" y="1046460"/>
            <a:ext cx="8168521" cy="474589"/>
          </a:xfrm>
          <a:prstGeom prst="rect">
            <a:avLst/>
          </a:prstGeom>
        </p:spPr>
        <p:txBody>
          <a:bodyPr spcFirstLastPara="1" vert="horz" wrap="square" lIns="96938" tIns="96938" rIns="96938" bIns="96938" rtlCol="0" anchor="ctr" anchorCtr="0">
            <a:noAutofit/>
          </a:bodyPr>
          <a:lstStyle/>
          <a:p>
            <a:r>
              <a:rPr lang="en" dirty="0">
                <a:latin typeface="Times New Roman" panose="02020603050405020304" pitchFamily="18" charset="0"/>
                <a:cs typeface="Times New Roman" panose="02020603050405020304" pitchFamily="18" charset="0"/>
              </a:rPr>
              <a:t>Yêu cầu tham gia tiết học</a:t>
            </a:r>
            <a:endParaRPr dirty="0">
              <a:latin typeface="Times New Roman" panose="02020603050405020304" pitchFamily="18" charset="0"/>
              <a:cs typeface="Times New Roman" panose="02020603050405020304" pitchFamily="18" charset="0"/>
            </a:endParaRPr>
          </a:p>
        </p:txBody>
      </p:sp>
      <p:sp>
        <p:nvSpPr>
          <p:cNvPr id="2185" name="Google Shape;2185;p43"/>
          <p:cNvSpPr txBox="1">
            <a:spLocks noGrp="1"/>
          </p:cNvSpPr>
          <p:nvPr>
            <p:ph type="subTitle" idx="3"/>
          </p:nvPr>
        </p:nvSpPr>
        <p:spPr>
          <a:xfrm>
            <a:off x="1730702" y="4010526"/>
            <a:ext cx="2719971" cy="2221810"/>
          </a:xfrm>
          <a:prstGeom prst="rect">
            <a:avLst/>
          </a:prstGeom>
        </p:spPr>
        <p:txBody>
          <a:bodyPr spcFirstLastPara="1" vert="horz" wrap="square" lIns="96938" tIns="96938" rIns="96938" bIns="96938" rtlCol="0" anchor="ctr" anchorCtr="0">
            <a:noAutofit/>
          </a:bodyPr>
          <a:lstStyle/>
          <a:p>
            <a:pPr marL="0" indent="0"/>
            <a:r>
              <a:rPr lang="en" dirty="0">
                <a:latin typeface="Times New Roman" panose="02020603050405020304" pitchFamily="18" charset="0"/>
                <a:cs typeface="Times New Roman" panose="02020603050405020304" pitchFamily="18" charset="0"/>
              </a:rPr>
              <a:t>Chuẩn bị đầy đủ sách vở, ĐDHT. Ghi chép bài đầy đủ.</a:t>
            </a:r>
            <a:endParaRPr dirty="0">
              <a:latin typeface="Times New Roman" panose="02020603050405020304" pitchFamily="18" charset="0"/>
              <a:cs typeface="Times New Roman" panose="02020603050405020304" pitchFamily="18" charset="0"/>
            </a:endParaRPr>
          </a:p>
        </p:txBody>
      </p:sp>
      <p:sp>
        <p:nvSpPr>
          <p:cNvPr id="2186" name="Google Shape;2186;p43"/>
          <p:cNvSpPr txBox="1">
            <a:spLocks noGrp="1"/>
          </p:cNvSpPr>
          <p:nvPr>
            <p:ph type="subTitle" idx="4"/>
          </p:nvPr>
        </p:nvSpPr>
        <p:spPr>
          <a:xfrm>
            <a:off x="5401683" y="3768487"/>
            <a:ext cx="2411501" cy="2463849"/>
          </a:xfrm>
          <a:prstGeom prst="rect">
            <a:avLst/>
          </a:prstGeom>
        </p:spPr>
        <p:txBody>
          <a:bodyPr spcFirstLastPara="1" vert="horz" wrap="square" lIns="96938" tIns="96938" rIns="96938" bIns="96938" rtlCol="0" anchor="ctr" anchorCtr="0">
            <a:noAutofit/>
          </a:bodyPr>
          <a:lstStyle/>
          <a:p>
            <a:pPr marL="0" indent="0"/>
            <a:r>
              <a:rPr lang="en" dirty="0">
                <a:latin typeface="Times New Roman" panose="02020603050405020304" pitchFamily="18" charset="0"/>
                <a:cs typeface="Times New Roman" panose="02020603050405020304" pitchFamily="18" charset="0"/>
              </a:rPr>
              <a:t>Tập trung lắng nghe, tích cực phát biểu xây dựng bài.</a:t>
            </a:r>
            <a:endParaRPr dirty="0">
              <a:latin typeface="Times New Roman" panose="02020603050405020304" pitchFamily="18" charset="0"/>
              <a:cs typeface="Times New Roman" panose="02020603050405020304" pitchFamily="18" charset="0"/>
            </a:endParaRPr>
          </a:p>
        </p:txBody>
      </p:sp>
      <p:sp>
        <p:nvSpPr>
          <p:cNvPr id="2190" name="Google Shape;2190;p43"/>
          <p:cNvSpPr txBox="1">
            <a:spLocks noGrp="1"/>
          </p:cNvSpPr>
          <p:nvPr>
            <p:ph type="subTitle" idx="8"/>
          </p:nvPr>
        </p:nvSpPr>
        <p:spPr>
          <a:xfrm rot="10800000" flipV="1">
            <a:off x="9109871" y="4177593"/>
            <a:ext cx="2196326" cy="1548891"/>
          </a:xfrm>
          <a:prstGeom prst="rect">
            <a:avLst/>
          </a:prstGeom>
        </p:spPr>
        <p:txBody>
          <a:bodyPr spcFirstLastPara="1" vert="horz" wrap="square" lIns="96938" tIns="96938" rIns="96938" bIns="96938" rtlCol="0" anchor="ctr" anchorCtr="0">
            <a:noAutofit/>
          </a:bodyPr>
          <a:lstStyle/>
          <a:p>
            <a:pPr marL="0" indent="0"/>
            <a:r>
              <a:rPr lang="en" dirty="0">
                <a:latin typeface="Times New Roman" panose="02020603050405020304" pitchFamily="18" charset="0"/>
                <a:cs typeface="Times New Roman" panose="02020603050405020304" pitchFamily="18" charset="0"/>
              </a:rPr>
              <a:t>Thực hành theo yêu cầu của giáo viên.</a:t>
            </a:r>
            <a:endParaRPr dirty="0">
              <a:latin typeface="Times New Roman" panose="02020603050405020304" pitchFamily="18" charset="0"/>
              <a:cs typeface="Times New Roman" panose="02020603050405020304" pitchFamily="18" charset="0"/>
            </a:endParaRPr>
          </a:p>
        </p:txBody>
      </p:sp>
      <p:grpSp>
        <p:nvGrpSpPr>
          <p:cNvPr id="2282" name="Google Shape;2282;p43"/>
          <p:cNvGrpSpPr/>
          <p:nvPr/>
        </p:nvGrpSpPr>
        <p:grpSpPr>
          <a:xfrm>
            <a:off x="346363" y="429491"/>
            <a:ext cx="11499273" cy="6428509"/>
            <a:chOff x="421954" y="230683"/>
            <a:chExt cx="8492016" cy="4753631"/>
          </a:xfrm>
        </p:grpSpPr>
        <p:sp>
          <p:nvSpPr>
            <p:cNvPr id="2283" name="Google Shape;2283;p43"/>
            <p:cNvSpPr/>
            <p:nvPr/>
          </p:nvSpPr>
          <p:spPr>
            <a:xfrm>
              <a:off x="8746695" y="3469716"/>
              <a:ext cx="110100" cy="110100"/>
            </a:xfrm>
            <a:prstGeom prst="ellipse">
              <a:avLst/>
            </a:prstGeom>
            <a:solidFill>
              <a:schemeClr val="accent4"/>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grpSp>
          <p:nvGrpSpPr>
            <p:cNvPr id="2284" name="Google Shape;2284;p43"/>
            <p:cNvGrpSpPr/>
            <p:nvPr/>
          </p:nvGrpSpPr>
          <p:grpSpPr>
            <a:xfrm>
              <a:off x="421954" y="230683"/>
              <a:ext cx="8492016" cy="4753631"/>
              <a:chOff x="421954" y="230683"/>
              <a:chExt cx="8492016" cy="4753631"/>
            </a:xfrm>
          </p:grpSpPr>
          <p:sp>
            <p:nvSpPr>
              <p:cNvPr id="2285" name="Google Shape;2285;p43"/>
              <p:cNvSpPr/>
              <p:nvPr/>
            </p:nvSpPr>
            <p:spPr>
              <a:xfrm rot="-959905">
                <a:off x="601470" y="795374"/>
                <a:ext cx="441773" cy="435407"/>
              </a:xfrm>
              <a:custGeom>
                <a:avLst/>
                <a:gdLst/>
                <a:ahLst/>
                <a:cxnLst/>
                <a:rect l="l" t="t" r="r" b="b"/>
                <a:pathLst>
                  <a:path w="10174" h="10027" extrusionOk="0">
                    <a:moveTo>
                      <a:pt x="5501" y="1"/>
                    </a:moveTo>
                    <a:lnTo>
                      <a:pt x="3573" y="3009"/>
                    </a:lnTo>
                    <a:lnTo>
                      <a:pt x="1" y="3127"/>
                    </a:lnTo>
                    <a:lnTo>
                      <a:pt x="2268" y="5890"/>
                    </a:lnTo>
                    <a:lnTo>
                      <a:pt x="1276" y="9323"/>
                    </a:lnTo>
                    <a:lnTo>
                      <a:pt x="4603" y="8022"/>
                    </a:lnTo>
                    <a:lnTo>
                      <a:pt x="7562" y="10027"/>
                    </a:lnTo>
                    <a:lnTo>
                      <a:pt x="7354" y="6459"/>
                    </a:lnTo>
                    <a:lnTo>
                      <a:pt x="10173" y="4265"/>
                    </a:lnTo>
                    <a:lnTo>
                      <a:pt x="6717" y="3360"/>
                    </a:lnTo>
                    <a:lnTo>
                      <a:pt x="5501" y="1"/>
                    </a:lnTo>
                    <a:close/>
                  </a:path>
                </a:pathLst>
              </a:custGeom>
              <a:solidFill>
                <a:srgbClr val="FFD96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286" name="Google Shape;2286;p43"/>
              <p:cNvSpPr/>
              <p:nvPr/>
            </p:nvSpPr>
            <p:spPr>
              <a:xfrm rot="-397278">
                <a:off x="479632" y="1385731"/>
                <a:ext cx="201036" cy="198168"/>
              </a:xfrm>
              <a:custGeom>
                <a:avLst/>
                <a:gdLst/>
                <a:ahLst/>
                <a:cxnLst/>
                <a:rect l="l" t="t" r="r" b="b"/>
                <a:pathLst>
                  <a:path w="5539" h="5460" extrusionOk="0">
                    <a:moveTo>
                      <a:pt x="2544" y="1"/>
                    </a:moveTo>
                    <a:lnTo>
                      <a:pt x="1882" y="1831"/>
                    </a:lnTo>
                    <a:lnTo>
                      <a:pt x="1" y="2323"/>
                    </a:lnTo>
                    <a:lnTo>
                      <a:pt x="1536" y="3517"/>
                    </a:lnTo>
                    <a:lnTo>
                      <a:pt x="1422" y="5459"/>
                    </a:lnTo>
                    <a:lnTo>
                      <a:pt x="3033" y="4369"/>
                    </a:lnTo>
                    <a:lnTo>
                      <a:pt x="4845" y="5077"/>
                    </a:lnTo>
                    <a:lnTo>
                      <a:pt x="4305" y="3208"/>
                    </a:lnTo>
                    <a:lnTo>
                      <a:pt x="5538" y="1703"/>
                    </a:lnTo>
                    <a:lnTo>
                      <a:pt x="3595" y="1639"/>
                    </a:lnTo>
                    <a:lnTo>
                      <a:pt x="2544" y="1"/>
                    </a:lnTo>
                    <a:close/>
                  </a:path>
                </a:pathLst>
              </a:custGeom>
              <a:solidFill>
                <a:srgbClr val="FFD96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287" name="Google Shape;2287;p43"/>
              <p:cNvSpPr/>
              <p:nvPr/>
            </p:nvSpPr>
            <p:spPr>
              <a:xfrm rot="-397250">
                <a:off x="8198962" y="4294999"/>
                <a:ext cx="459868" cy="453323"/>
              </a:xfrm>
              <a:custGeom>
                <a:avLst/>
                <a:gdLst/>
                <a:ahLst/>
                <a:cxnLst/>
                <a:rect l="l" t="t" r="r" b="b"/>
                <a:pathLst>
                  <a:path w="5539" h="5460" extrusionOk="0">
                    <a:moveTo>
                      <a:pt x="2544" y="1"/>
                    </a:moveTo>
                    <a:lnTo>
                      <a:pt x="1882" y="1831"/>
                    </a:lnTo>
                    <a:lnTo>
                      <a:pt x="1" y="2323"/>
                    </a:lnTo>
                    <a:lnTo>
                      <a:pt x="1536" y="3517"/>
                    </a:lnTo>
                    <a:lnTo>
                      <a:pt x="1422" y="5459"/>
                    </a:lnTo>
                    <a:lnTo>
                      <a:pt x="3033" y="4369"/>
                    </a:lnTo>
                    <a:lnTo>
                      <a:pt x="4845" y="5077"/>
                    </a:lnTo>
                    <a:lnTo>
                      <a:pt x="4305" y="3208"/>
                    </a:lnTo>
                    <a:lnTo>
                      <a:pt x="5538" y="1703"/>
                    </a:lnTo>
                    <a:lnTo>
                      <a:pt x="3595" y="1639"/>
                    </a:lnTo>
                    <a:lnTo>
                      <a:pt x="2544" y="1"/>
                    </a:lnTo>
                    <a:close/>
                  </a:path>
                </a:pathLst>
              </a:custGeom>
              <a:solidFill>
                <a:srgbClr val="FFD96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288" name="Google Shape;2288;p43"/>
              <p:cNvSpPr/>
              <p:nvPr/>
            </p:nvSpPr>
            <p:spPr>
              <a:xfrm rot="-397278">
                <a:off x="7715369" y="753856"/>
                <a:ext cx="201036" cy="198168"/>
              </a:xfrm>
              <a:custGeom>
                <a:avLst/>
                <a:gdLst/>
                <a:ahLst/>
                <a:cxnLst/>
                <a:rect l="l" t="t" r="r" b="b"/>
                <a:pathLst>
                  <a:path w="5539" h="5460" extrusionOk="0">
                    <a:moveTo>
                      <a:pt x="2544" y="1"/>
                    </a:moveTo>
                    <a:lnTo>
                      <a:pt x="1882" y="1831"/>
                    </a:lnTo>
                    <a:lnTo>
                      <a:pt x="1" y="2323"/>
                    </a:lnTo>
                    <a:lnTo>
                      <a:pt x="1536" y="3517"/>
                    </a:lnTo>
                    <a:lnTo>
                      <a:pt x="1422" y="5459"/>
                    </a:lnTo>
                    <a:lnTo>
                      <a:pt x="3033" y="4369"/>
                    </a:lnTo>
                    <a:lnTo>
                      <a:pt x="4845" y="5077"/>
                    </a:lnTo>
                    <a:lnTo>
                      <a:pt x="4305" y="3208"/>
                    </a:lnTo>
                    <a:lnTo>
                      <a:pt x="5538" y="1703"/>
                    </a:lnTo>
                    <a:lnTo>
                      <a:pt x="3595" y="1639"/>
                    </a:lnTo>
                    <a:lnTo>
                      <a:pt x="2544" y="1"/>
                    </a:lnTo>
                    <a:close/>
                  </a:path>
                </a:pathLst>
              </a:custGeom>
              <a:solidFill>
                <a:srgbClr val="FFD96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289" name="Google Shape;2289;p43"/>
              <p:cNvSpPr/>
              <p:nvPr/>
            </p:nvSpPr>
            <p:spPr>
              <a:xfrm>
                <a:off x="1212992" y="417715"/>
                <a:ext cx="110100" cy="110100"/>
              </a:xfrm>
              <a:prstGeom prst="ellipse">
                <a:avLst/>
              </a:prstGeom>
              <a:solidFill>
                <a:schemeClr val="accent3"/>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290" name="Google Shape;2290;p43"/>
              <p:cNvSpPr/>
              <p:nvPr/>
            </p:nvSpPr>
            <p:spPr>
              <a:xfrm>
                <a:off x="526975" y="3025256"/>
                <a:ext cx="110100" cy="110100"/>
              </a:xfrm>
              <a:prstGeom prst="ellipse">
                <a:avLst/>
              </a:prstGeom>
              <a:solidFill>
                <a:schemeClr val="accent4"/>
              </a:solidFill>
              <a:ln>
                <a:noFill/>
              </a:ln>
            </p:spPr>
            <p:txBody>
              <a:bodyPr spcFirstLastPara="1" wrap="square" lIns="96938" tIns="96938" rIns="96938" bIns="96938" anchor="ctr" anchorCtr="0">
                <a:noAutofit/>
              </a:bodyPr>
              <a:lstStyle/>
              <a:p>
                <a:r>
                  <a:rPr lang="en" sz="1484" b="1">
                    <a:latin typeface="Times New Roman" panose="02020603050405020304" pitchFamily="18" charset="0"/>
                    <a:cs typeface="Times New Roman" panose="02020603050405020304" pitchFamily="18" charset="0"/>
                  </a:rPr>
                  <a:t> </a:t>
                </a:r>
                <a:endParaRPr sz="1484" b="1">
                  <a:latin typeface="Times New Roman" panose="02020603050405020304" pitchFamily="18" charset="0"/>
                  <a:cs typeface="Times New Roman" panose="02020603050405020304" pitchFamily="18" charset="0"/>
                </a:endParaRPr>
              </a:p>
            </p:txBody>
          </p:sp>
          <p:sp>
            <p:nvSpPr>
              <p:cNvPr id="2291" name="Google Shape;2291;p43"/>
              <p:cNvSpPr/>
              <p:nvPr/>
            </p:nvSpPr>
            <p:spPr>
              <a:xfrm>
                <a:off x="2950978" y="230683"/>
                <a:ext cx="110100" cy="110100"/>
              </a:xfrm>
              <a:prstGeom prst="ellipse">
                <a:avLst/>
              </a:prstGeom>
              <a:solidFill>
                <a:schemeClr val="accent4"/>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292" name="Google Shape;2292;p43"/>
              <p:cNvSpPr/>
              <p:nvPr/>
            </p:nvSpPr>
            <p:spPr>
              <a:xfrm>
                <a:off x="4883259" y="4874214"/>
                <a:ext cx="110100" cy="110100"/>
              </a:xfrm>
              <a:prstGeom prst="ellipse">
                <a:avLst/>
              </a:prstGeom>
              <a:solidFill>
                <a:schemeClr val="accent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293" name="Google Shape;2293;p43"/>
              <p:cNvSpPr/>
              <p:nvPr/>
            </p:nvSpPr>
            <p:spPr>
              <a:xfrm>
                <a:off x="5574045" y="250880"/>
                <a:ext cx="110100" cy="110100"/>
              </a:xfrm>
              <a:prstGeom prst="ellipse">
                <a:avLst/>
              </a:prstGeom>
              <a:solidFill>
                <a:schemeClr val="accent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294" name="Google Shape;2294;p43"/>
              <p:cNvSpPr/>
              <p:nvPr/>
            </p:nvSpPr>
            <p:spPr>
              <a:xfrm>
                <a:off x="2571754" y="4755607"/>
                <a:ext cx="110100" cy="110100"/>
              </a:xfrm>
              <a:prstGeom prst="ellipse">
                <a:avLst/>
              </a:prstGeom>
              <a:solidFill>
                <a:schemeClr val="accent3"/>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295" name="Google Shape;2295;p43"/>
              <p:cNvSpPr/>
              <p:nvPr/>
            </p:nvSpPr>
            <p:spPr>
              <a:xfrm>
                <a:off x="421954" y="4679407"/>
                <a:ext cx="110100" cy="110100"/>
              </a:xfrm>
              <a:prstGeom prst="ellipse">
                <a:avLst/>
              </a:prstGeom>
              <a:solidFill>
                <a:schemeClr val="dk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296" name="Google Shape;2296;p43"/>
              <p:cNvSpPr/>
              <p:nvPr/>
            </p:nvSpPr>
            <p:spPr>
              <a:xfrm>
                <a:off x="8803870" y="632816"/>
                <a:ext cx="110100" cy="110100"/>
              </a:xfrm>
              <a:prstGeom prst="ellipse">
                <a:avLst/>
              </a:prstGeom>
              <a:solidFill>
                <a:schemeClr val="dk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grpSp>
      </p:grpSp>
      <p:pic>
        <p:nvPicPr>
          <p:cNvPr id="3" name="Picture 2" descr="A picture containing writing implement, stationary, pencil&#10;&#10;Description automatically generated">
            <a:extLst>
              <a:ext uri="{FF2B5EF4-FFF2-40B4-BE49-F238E27FC236}">
                <a16:creationId xmlns:a16="http://schemas.microsoft.com/office/drawing/2014/main" id="{07A82DC6-EA62-481A-ADD9-AFEC96612C08}"/>
              </a:ext>
            </a:extLst>
          </p:cNvPr>
          <p:cNvPicPr>
            <a:picLocks noChangeAspect="1"/>
          </p:cNvPicPr>
          <p:nvPr/>
        </p:nvPicPr>
        <p:blipFill>
          <a:blip r:embed="rId3"/>
          <a:stretch>
            <a:fillRect/>
          </a:stretch>
        </p:blipFill>
        <p:spPr>
          <a:xfrm>
            <a:off x="1945555" y="1951704"/>
            <a:ext cx="2290266" cy="1477296"/>
          </a:xfrm>
          <a:prstGeom prst="rect">
            <a:avLst/>
          </a:prstGeom>
        </p:spPr>
      </p:pic>
      <p:pic>
        <p:nvPicPr>
          <p:cNvPr id="5" name="Picture 4" descr="A child drawing on a white board&#10;&#10;Description automatically generated with low confidence">
            <a:extLst>
              <a:ext uri="{FF2B5EF4-FFF2-40B4-BE49-F238E27FC236}">
                <a16:creationId xmlns:a16="http://schemas.microsoft.com/office/drawing/2014/main" id="{6B7F9821-DDE3-477F-AE01-1814765CC523}"/>
              </a:ext>
            </a:extLst>
          </p:cNvPr>
          <p:cNvPicPr>
            <a:picLocks noChangeAspect="1"/>
          </p:cNvPicPr>
          <p:nvPr/>
        </p:nvPicPr>
        <p:blipFill>
          <a:blip r:embed="rId4"/>
          <a:stretch>
            <a:fillRect/>
          </a:stretch>
        </p:blipFill>
        <p:spPr>
          <a:xfrm>
            <a:off x="5229005" y="1989126"/>
            <a:ext cx="2584179" cy="1439875"/>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id="{FADBAD9E-9E0D-49B1-A569-D524D1A149C6}"/>
              </a:ext>
            </a:extLst>
          </p:cNvPr>
          <p:cNvPicPr>
            <a:picLocks noChangeAspect="1"/>
          </p:cNvPicPr>
          <p:nvPr/>
        </p:nvPicPr>
        <p:blipFill>
          <a:blip r:embed="rId5"/>
          <a:stretch>
            <a:fillRect/>
          </a:stretch>
        </p:blipFill>
        <p:spPr>
          <a:xfrm>
            <a:off x="8806369" y="1998951"/>
            <a:ext cx="2584179" cy="15994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4" descr="2">
            <a:extLst>
              <a:ext uri="{FF2B5EF4-FFF2-40B4-BE49-F238E27FC236}">
                <a16:creationId xmlns:a16="http://schemas.microsoft.com/office/drawing/2014/main" id="{E1F7CA7A-398D-4A5F-8AAB-0B5DF04F7FD8}"/>
              </a:ext>
            </a:extLst>
          </p:cNvPr>
          <p:cNvPicPr>
            <a:picLocks noChangeAspect="1"/>
          </p:cNvPicPr>
          <p:nvPr/>
        </p:nvPicPr>
        <p:blipFill>
          <a:blip r:embed="rId3"/>
          <a:stretch>
            <a:fillRect/>
          </a:stretch>
        </p:blipFill>
        <p:spPr>
          <a:xfrm>
            <a:off x="2802454" y="177802"/>
            <a:ext cx="6587092" cy="3137382"/>
          </a:xfrm>
          <a:prstGeom prst="rect">
            <a:avLst/>
          </a:prstGeom>
          <a:noFill/>
          <a:ln w="9525">
            <a:noFill/>
          </a:ln>
        </p:spPr>
      </p:pic>
      <p:sp>
        <p:nvSpPr>
          <p:cNvPr id="8" name="Google Shape;2631;p47">
            <a:extLst>
              <a:ext uri="{FF2B5EF4-FFF2-40B4-BE49-F238E27FC236}">
                <a16:creationId xmlns:a16="http://schemas.microsoft.com/office/drawing/2014/main" id="{185DE8DB-97EC-4862-A61A-20A0247764D2}"/>
              </a:ext>
            </a:extLst>
          </p:cNvPr>
          <p:cNvSpPr txBox="1">
            <a:spLocks/>
          </p:cNvSpPr>
          <p:nvPr/>
        </p:nvSpPr>
        <p:spPr>
          <a:xfrm>
            <a:off x="5152969" y="1498994"/>
            <a:ext cx="3271516" cy="596800"/>
          </a:xfrm>
          <a:prstGeom prst="rect">
            <a:avLst/>
          </a:prstGeom>
        </p:spPr>
        <p:txBody>
          <a:bodyPr spcFirstLastPara="1" vert="horz" wrap="square" lIns="121900" tIns="121900" rIns="121900" bIns="1219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dirty="0" err="1">
                <a:latin typeface="Times New Roman" panose="02020603050405020304" pitchFamily="18" charset="0"/>
                <a:cs typeface="Times New Roman" panose="02020603050405020304" pitchFamily="18" charset="0"/>
              </a:rPr>
              <a:t>Lũ</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làng</a:t>
            </a:r>
            <a:endParaRPr lang="en-US" dirty="0">
              <a:latin typeface="Times New Roman" panose="02020603050405020304" pitchFamily="18" charset="0"/>
              <a:cs typeface="Times New Roman" panose="02020603050405020304" pitchFamily="18" charset="0"/>
            </a:endParaRPr>
          </a:p>
        </p:txBody>
      </p:sp>
      <p:sp>
        <p:nvSpPr>
          <p:cNvPr id="9" name="Google Shape;2633;p47">
            <a:extLst>
              <a:ext uri="{FF2B5EF4-FFF2-40B4-BE49-F238E27FC236}">
                <a16:creationId xmlns:a16="http://schemas.microsoft.com/office/drawing/2014/main" id="{DC3677D4-3345-4CF0-B148-3C8DD8D4F3F1}"/>
              </a:ext>
            </a:extLst>
          </p:cNvPr>
          <p:cNvSpPr txBox="1">
            <a:spLocks/>
          </p:cNvSpPr>
          <p:nvPr/>
        </p:nvSpPr>
        <p:spPr>
          <a:xfrm>
            <a:off x="1939637" y="3542817"/>
            <a:ext cx="9933708" cy="1715261"/>
          </a:xfrm>
          <a:prstGeom prst="rect">
            <a:avLst/>
          </a:prstGeom>
          <a:solidFill>
            <a:schemeClr val="accent1">
              <a:lumMod val="60000"/>
              <a:lumOff val="40000"/>
            </a:schemeClr>
          </a:solidFill>
          <a:ln w="19050" cap="flat" cmpd="sng">
            <a:solidFill>
              <a:schemeClr val="accent1">
                <a:lumMod val="40000"/>
                <a:lumOff val="60000"/>
              </a:schemeClr>
            </a:solidFill>
            <a:prstDash val="dash"/>
            <a:round/>
            <a:headEnd type="none" w="sm" len="sm"/>
            <a:tailEnd type="none" w="sm" len="sm"/>
          </a:ln>
        </p:spPr>
        <p:txBody>
          <a:bodyPr spcFirstLastPara="1" vert="horz" wrap="square" lIns="121900" tIns="121900" rIns="121900" bIns="1219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Bef>
                <a:spcPts val="0"/>
              </a:spcBef>
              <a:spcAft>
                <a:spcPts val="0"/>
              </a:spcAft>
            </a:pPr>
            <a:r>
              <a:rPr lang="en-US" sz="3333" dirty="0" err="1">
                <a:latin typeface="Times New Roman" panose="02020603050405020304" pitchFamily="18" charset="0"/>
                <a:cs typeface="Times New Roman" panose="02020603050405020304" pitchFamily="18" charset="0"/>
              </a:rPr>
              <a:t>Lũ</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làng</a:t>
            </a:r>
            <a:r>
              <a:rPr lang="en-US" sz="3333" dirty="0">
                <a:latin typeface="Times New Roman" panose="02020603050405020304" pitchFamily="18" charset="0"/>
                <a:cs typeface="Times New Roman" panose="02020603050405020304" pitchFamily="18" charset="0"/>
              </a:rPr>
              <a:t> : </a:t>
            </a:r>
            <a:r>
              <a:rPr lang="en-US" sz="3333" dirty="0" err="1">
                <a:latin typeface="Times New Roman" panose="02020603050405020304" pitchFamily="18" charset="0"/>
                <a:cs typeface="Times New Roman" panose="02020603050405020304" pitchFamily="18" charset="0"/>
              </a:rPr>
              <a:t>dân</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làng</a:t>
            </a:r>
            <a:r>
              <a:rPr lang="en-US" sz="3333" dirty="0">
                <a:latin typeface="Times New Roman" panose="02020603050405020304" pitchFamily="18" charset="0"/>
                <a:cs typeface="Times New Roman" panose="02020603050405020304" pitchFamily="18" charset="0"/>
              </a:rPr>
              <a:t> ( </a:t>
            </a:r>
            <a:r>
              <a:rPr lang="en-US" sz="3333" dirty="0" err="1">
                <a:latin typeface="Times New Roman" panose="02020603050405020304" pitchFamily="18" charset="0"/>
                <a:cs typeface="Times New Roman" panose="02020603050405020304" pitchFamily="18" charset="0"/>
              </a:rPr>
              <a:t>cách</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nói</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của</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đồng</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bào</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Tây</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Nguyên</a:t>
            </a:r>
            <a:r>
              <a:rPr lang="en-US" sz="3333" dirty="0">
                <a:latin typeface="Times New Roman" panose="02020603050405020304" pitchFamily="18" charset="0"/>
                <a:cs typeface="Times New Roman" panose="02020603050405020304" pitchFamily="18" charset="0"/>
              </a:rPr>
              <a:t> )</a:t>
            </a:r>
            <a:endParaRPr lang="vi-VN" sz="3333"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011410"/>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545306" y="0"/>
            <a:ext cx="7101388" cy="1015663"/>
          </a:xfrm>
          <a:prstGeom prst="rect">
            <a:avLst/>
          </a:prstGeom>
          <a:noFill/>
        </p:spPr>
        <p:txBody>
          <a:bodyPr wrap="square" rtlCol="0">
            <a:spAutoFit/>
          </a:bodyPr>
          <a:lstStyle/>
          <a:p>
            <a:r>
              <a:rPr lang="en-US" altLang="zh-CN" sz="6000" dirty="0">
                <a:solidFill>
                  <a:schemeClr val="accent2"/>
                </a:solidFill>
                <a:latin typeface="Times New Roman" panose="02020603050405020304" pitchFamily="18" charset="0"/>
                <a:ea typeface="+mn-ea"/>
                <a:cs typeface="Times New Roman" panose="02020603050405020304" pitchFamily="18" charset="0"/>
                <a:sym typeface="+mn-lt"/>
              </a:rPr>
              <a:t>Sao </a:t>
            </a:r>
            <a:r>
              <a:rPr lang="en-US" altLang="zh-CN" sz="6000" dirty="0" err="1">
                <a:solidFill>
                  <a:schemeClr val="accent2"/>
                </a:solidFill>
                <a:latin typeface="Times New Roman" panose="02020603050405020304" pitchFamily="18" charset="0"/>
                <a:ea typeface="+mn-ea"/>
                <a:cs typeface="Times New Roman" panose="02020603050405020304" pitchFamily="18" charset="0"/>
                <a:sym typeface="+mn-lt"/>
              </a:rPr>
              <a:t>Rua</a:t>
            </a:r>
            <a:r>
              <a:rPr lang="en-US" altLang="zh-CN" sz="6000" dirty="0">
                <a:solidFill>
                  <a:schemeClr val="accent2"/>
                </a:solidFill>
                <a:latin typeface="Times New Roman" panose="02020603050405020304" pitchFamily="18" charset="0"/>
                <a:ea typeface="+mn-ea"/>
                <a:cs typeface="Times New Roman" panose="02020603050405020304" pitchFamily="18" charset="0"/>
                <a:sym typeface="+mn-lt"/>
              </a:rPr>
              <a:t> ( </a:t>
            </a:r>
            <a:r>
              <a:rPr lang="en-US" altLang="zh-CN" sz="6000" dirty="0" err="1">
                <a:solidFill>
                  <a:schemeClr val="accent2"/>
                </a:solidFill>
                <a:latin typeface="Times New Roman" panose="02020603050405020304" pitchFamily="18" charset="0"/>
                <a:ea typeface="+mn-ea"/>
                <a:cs typeface="Times New Roman" panose="02020603050405020304" pitchFamily="18" charset="0"/>
                <a:sym typeface="+mn-lt"/>
              </a:rPr>
              <a:t>Tua</a:t>
            </a:r>
            <a:r>
              <a:rPr lang="en-US" altLang="zh-CN" sz="6000" dirty="0">
                <a:solidFill>
                  <a:schemeClr val="accent2"/>
                </a:solidFill>
                <a:latin typeface="Times New Roman" panose="02020603050405020304" pitchFamily="18" charset="0"/>
                <a:ea typeface="+mn-ea"/>
                <a:cs typeface="Times New Roman" panose="02020603050405020304" pitchFamily="18" charset="0"/>
                <a:sym typeface="+mn-lt"/>
              </a:rPr>
              <a:t> </a:t>
            </a:r>
            <a:r>
              <a:rPr lang="en-US" altLang="zh-CN" sz="6000" dirty="0" err="1">
                <a:solidFill>
                  <a:schemeClr val="accent2"/>
                </a:solidFill>
                <a:latin typeface="Times New Roman" panose="02020603050405020304" pitchFamily="18" charset="0"/>
                <a:ea typeface="+mn-ea"/>
                <a:cs typeface="Times New Roman" panose="02020603050405020304" pitchFamily="18" charset="0"/>
                <a:sym typeface="+mn-lt"/>
              </a:rPr>
              <a:t>Rua</a:t>
            </a:r>
            <a:r>
              <a:rPr lang="en-US" altLang="zh-CN" sz="6000" dirty="0">
                <a:solidFill>
                  <a:schemeClr val="accent2"/>
                </a:solidFill>
                <a:latin typeface="Times New Roman" panose="02020603050405020304" pitchFamily="18" charset="0"/>
                <a:ea typeface="+mn-ea"/>
                <a:cs typeface="Times New Roman" panose="02020603050405020304" pitchFamily="18" charset="0"/>
                <a:sym typeface="+mn-lt"/>
              </a:rPr>
              <a:t> )</a:t>
            </a:r>
            <a:endParaRPr lang="zh-CN" altLang="en-US" sz="6000" dirty="0">
              <a:solidFill>
                <a:schemeClr val="accent2"/>
              </a:solidFill>
              <a:latin typeface="Times New Roman" panose="02020603050405020304" pitchFamily="18" charset="0"/>
              <a:ea typeface="+mn-ea"/>
              <a:cs typeface="Times New Roman" panose="02020603050405020304" pitchFamily="18" charset="0"/>
              <a:sym typeface="+mn-lt"/>
            </a:endParaRPr>
          </a:p>
        </p:txBody>
      </p:sp>
      <p:pic>
        <p:nvPicPr>
          <p:cNvPr id="2052" name="Picture 4" descr="CỤM SAO THẤT NỮ] Tua Rua hay còn... - Thế Giới Thiên Văn | Facebook">
            <a:extLst>
              <a:ext uri="{FF2B5EF4-FFF2-40B4-BE49-F238E27FC236}">
                <a16:creationId xmlns:a16="http://schemas.microsoft.com/office/drawing/2014/main" id="{246D76E2-69F7-4328-8DF4-00AAC8DAA4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7024" y="1020476"/>
            <a:ext cx="7823633" cy="4609440"/>
          </a:xfrm>
          <a:prstGeom prst="rect">
            <a:avLst/>
          </a:prstGeom>
          <a:noFill/>
          <a:extLst>
            <a:ext uri="{909E8E84-426E-40DD-AFC4-6F175D3DCCD1}">
              <a14:hiddenFill xmlns:a14="http://schemas.microsoft.com/office/drawing/2010/main">
                <a:solidFill>
                  <a:srgbClr val="FFFFFF"/>
                </a:solidFill>
              </a14:hiddenFill>
            </a:ext>
          </a:extLst>
        </p:spPr>
      </p:pic>
      <p:sp>
        <p:nvSpPr>
          <p:cNvPr id="22" name="Google Shape;2633;p47">
            <a:extLst>
              <a:ext uri="{FF2B5EF4-FFF2-40B4-BE49-F238E27FC236}">
                <a16:creationId xmlns:a16="http://schemas.microsoft.com/office/drawing/2014/main" id="{B6B54A11-3CCD-451B-A44A-C2644B0BF6C7}"/>
              </a:ext>
            </a:extLst>
          </p:cNvPr>
          <p:cNvSpPr txBox="1">
            <a:spLocks/>
          </p:cNvSpPr>
          <p:nvPr/>
        </p:nvSpPr>
        <p:spPr>
          <a:xfrm>
            <a:off x="1129146" y="5629916"/>
            <a:ext cx="9933708" cy="1180029"/>
          </a:xfrm>
          <a:prstGeom prst="rect">
            <a:avLst/>
          </a:prstGeom>
          <a:solidFill>
            <a:schemeClr val="accent1">
              <a:lumMod val="60000"/>
              <a:lumOff val="40000"/>
            </a:schemeClr>
          </a:solidFill>
          <a:ln w="19050" cap="flat" cmpd="sng">
            <a:solidFill>
              <a:schemeClr val="accent1">
                <a:lumMod val="40000"/>
                <a:lumOff val="60000"/>
              </a:schemeClr>
            </a:solidFill>
            <a:prstDash val="dash"/>
            <a:round/>
            <a:headEnd type="none" w="sm" len="sm"/>
            <a:tailEnd type="none" w="sm" len="sm"/>
          </a:ln>
        </p:spPr>
        <p:txBody>
          <a:bodyPr spcFirstLastPara="1" vert="horz" wrap="square" lIns="121900" tIns="121900" rIns="121900" bIns="1219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Bef>
                <a:spcPts val="0"/>
              </a:spcBef>
              <a:spcAft>
                <a:spcPts val="0"/>
              </a:spcAft>
            </a:pPr>
            <a:r>
              <a:rPr lang="en-US" sz="3333" dirty="0">
                <a:latin typeface="Times New Roman" panose="02020603050405020304" pitchFamily="18" charset="0"/>
                <a:cs typeface="Times New Roman" panose="02020603050405020304" pitchFamily="18" charset="0"/>
              </a:rPr>
              <a:t>Sao </a:t>
            </a:r>
            <a:r>
              <a:rPr lang="en-US" sz="3333" dirty="0" err="1">
                <a:latin typeface="Times New Roman" panose="02020603050405020304" pitchFamily="18" charset="0"/>
                <a:cs typeface="Times New Roman" panose="02020603050405020304" pitchFamily="18" charset="0"/>
              </a:rPr>
              <a:t>Rua</a:t>
            </a:r>
            <a:r>
              <a:rPr lang="en-US" sz="3333" dirty="0">
                <a:latin typeface="Times New Roman" panose="02020603050405020304" pitchFamily="18" charset="0"/>
                <a:cs typeface="Times New Roman" panose="02020603050405020304" pitchFamily="18" charset="0"/>
              </a:rPr>
              <a:t> ( </a:t>
            </a:r>
            <a:r>
              <a:rPr lang="en-US" sz="3333" dirty="0" err="1">
                <a:latin typeface="Times New Roman" panose="02020603050405020304" pitchFamily="18" charset="0"/>
                <a:cs typeface="Times New Roman" panose="02020603050405020304" pitchFamily="18" charset="0"/>
              </a:rPr>
              <a:t>Tua</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Rua</a:t>
            </a:r>
            <a:r>
              <a:rPr lang="en-US" sz="3333" dirty="0">
                <a:latin typeface="Times New Roman" panose="02020603050405020304" pitchFamily="18" charset="0"/>
                <a:cs typeface="Times New Roman" panose="02020603050405020304" pitchFamily="18" charset="0"/>
              </a:rPr>
              <a:t> ) : </a:t>
            </a:r>
            <a:r>
              <a:rPr lang="en-US" sz="3333" dirty="0" err="1">
                <a:latin typeface="Times New Roman" panose="02020603050405020304" pitchFamily="18" charset="0"/>
                <a:cs typeface="Times New Roman" panose="02020603050405020304" pitchFamily="18" charset="0"/>
              </a:rPr>
              <a:t>Tên</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một</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cụm</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sao</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nhỏ</a:t>
            </a:r>
            <a:r>
              <a:rPr lang="en-US" sz="3333" dirty="0">
                <a:latin typeface="Times New Roman" panose="02020603050405020304" pitchFamily="18" charset="0"/>
                <a:cs typeface="Times New Roman" panose="02020603050405020304" pitchFamily="18" charset="0"/>
              </a:rPr>
              <a:t>.</a:t>
            </a:r>
            <a:endParaRPr lang="vi-VN" sz="3333"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456005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052"/>
                                        </p:tgtEl>
                                        <p:attrNameLst>
                                          <p:attrName>style.visibility</p:attrName>
                                        </p:attrNameLst>
                                      </p:cBhvr>
                                      <p:to>
                                        <p:strVal val="visible"/>
                                      </p:to>
                                    </p:set>
                                    <p:anim calcmode="lin" valueType="num">
                                      <p:cBhvr additive="base">
                                        <p:cTn id="14" dur="500" fill="hold"/>
                                        <p:tgtEl>
                                          <p:spTgt spid="2052"/>
                                        </p:tgtEl>
                                        <p:attrNameLst>
                                          <p:attrName>ppt_x</p:attrName>
                                        </p:attrNameLst>
                                      </p:cBhvr>
                                      <p:tavLst>
                                        <p:tav tm="0">
                                          <p:val>
                                            <p:strVal val="#ppt_x"/>
                                          </p:val>
                                        </p:tav>
                                        <p:tav tm="100000">
                                          <p:val>
                                            <p:strVal val="#ppt_x"/>
                                          </p:val>
                                        </p:tav>
                                      </p:tavLst>
                                    </p:anim>
                                    <p:anim calcmode="lin" valueType="num">
                                      <p:cBhvr additive="base">
                                        <p:cTn id="15"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4" descr="2">
            <a:extLst>
              <a:ext uri="{FF2B5EF4-FFF2-40B4-BE49-F238E27FC236}">
                <a16:creationId xmlns:a16="http://schemas.microsoft.com/office/drawing/2014/main" id="{E1F7CA7A-398D-4A5F-8AAB-0B5DF04F7FD8}"/>
              </a:ext>
            </a:extLst>
          </p:cNvPr>
          <p:cNvPicPr>
            <a:picLocks noChangeAspect="1"/>
          </p:cNvPicPr>
          <p:nvPr/>
        </p:nvPicPr>
        <p:blipFill>
          <a:blip r:embed="rId3"/>
          <a:stretch>
            <a:fillRect/>
          </a:stretch>
        </p:blipFill>
        <p:spPr>
          <a:xfrm>
            <a:off x="2802454" y="177802"/>
            <a:ext cx="6587092" cy="3137382"/>
          </a:xfrm>
          <a:prstGeom prst="rect">
            <a:avLst/>
          </a:prstGeom>
          <a:noFill/>
          <a:ln w="9525">
            <a:noFill/>
          </a:ln>
        </p:spPr>
      </p:pic>
      <p:sp>
        <p:nvSpPr>
          <p:cNvPr id="8" name="Google Shape;2631;p47">
            <a:extLst>
              <a:ext uri="{FF2B5EF4-FFF2-40B4-BE49-F238E27FC236}">
                <a16:creationId xmlns:a16="http://schemas.microsoft.com/office/drawing/2014/main" id="{185DE8DB-97EC-4862-A61A-20A0247764D2}"/>
              </a:ext>
            </a:extLst>
          </p:cNvPr>
          <p:cNvSpPr txBox="1">
            <a:spLocks/>
          </p:cNvSpPr>
          <p:nvPr/>
        </p:nvSpPr>
        <p:spPr>
          <a:xfrm>
            <a:off x="4598787" y="1448093"/>
            <a:ext cx="3271516" cy="596800"/>
          </a:xfrm>
          <a:prstGeom prst="rect">
            <a:avLst/>
          </a:prstGeom>
        </p:spPr>
        <p:txBody>
          <a:bodyPr spcFirstLastPara="1" vert="horz" wrap="square" lIns="121900" tIns="121900" rIns="121900" bIns="1219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dirty="0" err="1">
                <a:latin typeface="Times New Roman" panose="02020603050405020304" pitchFamily="18" charset="0"/>
                <a:cs typeface="Times New Roman" panose="02020603050405020304" pitchFamily="18" charset="0"/>
              </a:rPr>
              <a:t>Mạnh</a:t>
            </a:r>
            <a:r>
              <a:rPr lang="en-US" dirty="0">
                <a:latin typeface="Times New Roman" panose="02020603050405020304" pitchFamily="18" charset="0"/>
                <a:cs typeface="Times New Roman" panose="02020603050405020304" pitchFamily="18" charset="0"/>
              </a:rPr>
              <a:t> hung</a:t>
            </a:r>
          </a:p>
        </p:txBody>
      </p:sp>
      <p:sp>
        <p:nvSpPr>
          <p:cNvPr id="9" name="Google Shape;2633;p47">
            <a:extLst>
              <a:ext uri="{FF2B5EF4-FFF2-40B4-BE49-F238E27FC236}">
                <a16:creationId xmlns:a16="http://schemas.microsoft.com/office/drawing/2014/main" id="{DC3677D4-3345-4CF0-B148-3C8DD8D4F3F1}"/>
              </a:ext>
            </a:extLst>
          </p:cNvPr>
          <p:cNvSpPr txBox="1">
            <a:spLocks/>
          </p:cNvSpPr>
          <p:nvPr/>
        </p:nvSpPr>
        <p:spPr>
          <a:xfrm>
            <a:off x="1939637" y="3542817"/>
            <a:ext cx="9933708" cy="1715261"/>
          </a:xfrm>
          <a:prstGeom prst="rect">
            <a:avLst/>
          </a:prstGeom>
          <a:solidFill>
            <a:schemeClr val="accent1">
              <a:lumMod val="60000"/>
              <a:lumOff val="40000"/>
            </a:schemeClr>
          </a:solidFill>
          <a:ln w="19050" cap="flat" cmpd="sng">
            <a:solidFill>
              <a:schemeClr val="accent1">
                <a:lumMod val="40000"/>
                <a:lumOff val="60000"/>
              </a:schemeClr>
            </a:solidFill>
            <a:prstDash val="dash"/>
            <a:round/>
            <a:headEnd type="none" w="sm" len="sm"/>
            <a:tailEnd type="none" w="sm" len="sm"/>
          </a:ln>
        </p:spPr>
        <p:txBody>
          <a:bodyPr spcFirstLastPara="1" vert="horz" wrap="square" lIns="121900" tIns="121900" rIns="121900" bIns="1219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Bef>
                <a:spcPts val="0"/>
              </a:spcBef>
              <a:spcAft>
                <a:spcPts val="0"/>
              </a:spcAft>
            </a:pPr>
            <a:r>
              <a:rPr lang="en-US" sz="3333" dirty="0" err="1">
                <a:latin typeface="Times New Roman" panose="02020603050405020304" pitchFamily="18" charset="0"/>
                <a:cs typeface="Times New Roman" panose="02020603050405020304" pitchFamily="18" charset="0"/>
              </a:rPr>
              <a:t>Mạnh</a:t>
            </a:r>
            <a:r>
              <a:rPr lang="en-US" sz="3333" dirty="0">
                <a:latin typeface="Times New Roman" panose="02020603050405020304" pitchFamily="18" charset="0"/>
                <a:cs typeface="Times New Roman" panose="02020603050405020304" pitchFamily="18" charset="0"/>
              </a:rPr>
              <a:t> hung : </a:t>
            </a:r>
            <a:r>
              <a:rPr lang="en-US" sz="3333" dirty="0" err="1">
                <a:latin typeface="Times New Roman" panose="02020603050405020304" pitchFamily="18" charset="0"/>
                <a:cs typeface="Times New Roman" panose="02020603050405020304" pitchFamily="18" charset="0"/>
              </a:rPr>
              <a:t>rất</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mạnh</a:t>
            </a:r>
            <a:endParaRPr lang="vi-VN" sz="3333"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038303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307306" y="48055"/>
            <a:ext cx="7101388" cy="1015663"/>
          </a:xfrm>
          <a:prstGeom prst="rect">
            <a:avLst/>
          </a:prstGeom>
          <a:noFill/>
        </p:spPr>
        <p:txBody>
          <a:bodyPr wrap="square" rtlCol="0">
            <a:spAutoFit/>
          </a:bodyPr>
          <a:lstStyle/>
          <a:p>
            <a:r>
              <a:rPr lang="en-US" altLang="zh-CN" sz="6000" dirty="0" err="1">
                <a:solidFill>
                  <a:schemeClr val="accent2"/>
                </a:solidFill>
                <a:latin typeface="Times New Roman" panose="02020603050405020304" pitchFamily="18" charset="0"/>
                <a:ea typeface="+mn-ea"/>
                <a:cs typeface="Times New Roman" panose="02020603050405020304" pitchFamily="18" charset="0"/>
                <a:sym typeface="+mn-lt"/>
              </a:rPr>
              <a:t>Người</a:t>
            </a:r>
            <a:r>
              <a:rPr lang="en-US" altLang="zh-CN" sz="6000" dirty="0">
                <a:solidFill>
                  <a:schemeClr val="accent2"/>
                </a:solidFill>
                <a:latin typeface="Times New Roman" panose="02020603050405020304" pitchFamily="18" charset="0"/>
                <a:ea typeface="+mn-ea"/>
                <a:cs typeface="Times New Roman" panose="02020603050405020304" pitchFamily="18" charset="0"/>
                <a:sym typeface="+mn-lt"/>
              </a:rPr>
              <a:t> </a:t>
            </a:r>
            <a:r>
              <a:rPr lang="en-US" altLang="zh-CN" sz="6000" dirty="0" err="1">
                <a:solidFill>
                  <a:schemeClr val="accent2"/>
                </a:solidFill>
                <a:latin typeface="Times New Roman" panose="02020603050405020304" pitchFamily="18" charset="0"/>
                <a:ea typeface="+mn-ea"/>
                <a:cs typeface="Times New Roman" panose="02020603050405020304" pitchFamily="18" charset="0"/>
                <a:sym typeface="+mn-lt"/>
              </a:rPr>
              <a:t>Thượng</a:t>
            </a:r>
            <a:endParaRPr lang="zh-CN" altLang="en-US" sz="6000" dirty="0">
              <a:solidFill>
                <a:schemeClr val="accent2"/>
              </a:solidFill>
              <a:latin typeface="Times New Roman" panose="02020603050405020304" pitchFamily="18" charset="0"/>
              <a:ea typeface="+mn-ea"/>
              <a:cs typeface="Times New Roman" panose="02020603050405020304" pitchFamily="18" charset="0"/>
              <a:sym typeface="+mn-lt"/>
            </a:endParaRPr>
          </a:p>
        </p:txBody>
      </p:sp>
      <p:sp>
        <p:nvSpPr>
          <p:cNvPr id="22" name="Google Shape;2633;p47">
            <a:extLst>
              <a:ext uri="{FF2B5EF4-FFF2-40B4-BE49-F238E27FC236}">
                <a16:creationId xmlns:a16="http://schemas.microsoft.com/office/drawing/2014/main" id="{B6B54A11-3CCD-451B-A44A-C2644B0BF6C7}"/>
              </a:ext>
            </a:extLst>
          </p:cNvPr>
          <p:cNvSpPr txBox="1">
            <a:spLocks/>
          </p:cNvSpPr>
          <p:nvPr/>
        </p:nvSpPr>
        <p:spPr>
          <a:xfrm>
            <a:off x="595745" y="5629916"/>
            <a:ext cx="10467109" cy="1180029"/>
          </a:xfrm>
          <a:prstGeom prst="rect">
            <a:avLst/>
          </a:prstGeom>
          <a:solidFill>
            <a:schemeClr val="accent1">
              <a:lumMod val="60000"/>
              <a:lumOff val="40000"/>
            </a:schemeClr>
          </a:solidFill>
          <a:ln w="19050" cap="flat" cmpd="sng">
            <a:solidFill>
              <a:schemeClr val="accent1">
                <a:lumMod val="40000"/>
                <a:lumOff val="60000"/>
              </a:schemeClr>
            </a:solidFill>
            <a:prstDash val="dash"/>
            <a:round/>
            <a:headEnd type="none" w="sm" len="sm"/>
            <a:tailEnd type="none" w="sm" len="sm"/>
          </a:ln>
        </p:spPr>
        <p:txBody>
          <a:bodyPr spcFirstLastPara="1" vert="horz" wrap="square" lIns="121900" tIns="121900" rIns="121900" bIns="1219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Bef>
                <a:spcPts val="0"/>
              </a:spcBef>
              <a:spcAft>
                <a:spcPts val="0"/>
              </a:spcAft>
            </a:pPr>
            <a:r>
              <a:rPr lang="en-US" sz="3333" dirty="0" err="1">
                <a:latin typeface="Times New Roman" panose="02020603050405020304" pitchFamily="18" charset="0"/>
                <a:cs typeface="Times New Roman" panose="02020603050405020304" pitchFamily="18" charset="0"/>
              </a:rPr>
              <a:t>Người</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Thượng</a:t>
            </a:r>
            <a:r>
              <a:rPr lang="en-US" sz="3333" dirty="0">
                <a:latin typeface="Times New Roman" panose="02020603050405020304" pitchFamily="18" charset="0"/>
                <a:cs typeface="Times New Roman" panose="02020603050405020304" pitchFamily="18" charset="0"/>
              </a:rPr>
              <a:t> : </a:t>
            </a:r>
            <a:r>
              <a:rPr lang="en-US" sz="3333" dirty="0" err="1">
                <a:latin typeface="Times New Roman" panose="02020603050405020304" pitchFamily="18" charset="0"/>
                <a:cs typeface="Times New Roman" panose="02020603050405020304" pitchFamily="18" charset="0"/>
              </a:rPr>
              <a:t>Người</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các</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dân</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tộc</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thiểu</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số</a:t>
            </a:r>
            <a:r>
              <a:rPr lang="en-US" sz="3333" dirty="0">
                <a:latin typeface="Times New Roman" panose="02020603050405020304" pitchFamily="18" charset="0"/>
                <a:cs typeface="Times New Roman" panose="02020603050405020304" pitchFamily="18" charset="0"/>
              </a:rPr>
              <a:t> ở </a:t>
            </a:r>
            <a:r>
              <a:rPr lang="en-US" sz="3333" dirty="0" err="1">
                <a:latin typeface="Times New Roman" panose="02020603050405020304" pitchFamily="18" charset="0"/>
                <a:cs typeface="Times New Roman" panose="02020603050405020304" pitchFamily="18" charset="0"/>
              </a:rPr>
              <a:t>Tây</a:t>
            </a:r>
            <a:r>
              <a:rPr lang="en-US" sz="3333" dirty="0">
                <a:latin typeface="Times New Roman" panose="02020603050405020304" pitchFamily="18" charset="0"/>
                <a:cs typeface="Times New Roman" panose="02020603050405020304" pitchFamily="18" charset="0"/>
              </a:rPr>
              <a:t> </a:t>
            </a:r>
            <a:r>
              <a:rPr lang="en-US" sz="3333" dirty="0" err="1">
                <a:latin typeface="Times New Roman" panose="02020603050405020304" pitchFamily="18" charset="0"/>
                <a:cs typeface="Times New Roman" panose="02020603050405020304" pitchFamily="18" charset="0"/>
              </a:rPr>
              <a:t>Nguyên</a:t>
            </a:r>
            <a:r>
              <a:rPr lang="en-US" sz="3333" dirty="0">
                <a:latin typeface="Times New Roman" panose="02020603050405020304" pitchFamily="18" charset="0"/>
                <a:cs typeface="Times New Roman" panose="02020603050405020304" pitchFamily="18" charset="0"/>
              </a:rPr>
              <a:t>.</a:t>
            </a:r>
            <a:endParaRPr lang="vi-VN" sz="3333" dirty="0">
              <a:latin typeface="Times New Roman" panose="02020603050405020304" pitchFamily="18" charset="0"/>
              <a:cs typeface="Times New Roman" panose="02020603050405020304" pitchFamily="18" charset="0"/>
            </a:endParaRPr>
          </a:p>
        </p:txBody>
      </p:sp>
      <p:pic>
        <p:nvPicPr>
          <p:cNvPr id="4098" name="Picture 2" descr="Người Thượng Nổi Dậy Nữa - Viet Thuc">
            <a:extLst>
              <a:ext uri="{FF2B5EF4-FFF2-40B4-BE49-F238E27FC236}">
                <a16:creationId xmlns:a16="http://schemas.microsoft.com/office/drawing/2014/main" id="{BA8119B8-7488-40CD-9B99-3BE9CC6174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5305" y="1274618"/>
            <a:ext cx="6529421" cy="4059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761953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fade">
                                      <p:cBhvr>
                                        <p:cTn id="14" dur="1000"/>
                                        <p:tgtEl>
                                          <p:spTgt spid="4098"/>
                                        </p:tgtEl>
                                      </p:cBhvr>
                                    </p:animEffect>
                                    <p:anim calcmode="lin" valueType="num">
                                      <p:cBhvr>
                                        <p:cTn id="15" dur="1000" fill="hold"/>
                                        <p:tgtEl>
                                          <p:spTgt spid="4098"/>
                                        </p:tgtEl>
                                        <p:attrNameLst>
                                          <p:attrName>ppt_x</p:attrName>
                                        </p:attrNameLst>
                                      </p:cBhvr>
                                      <p:tavLst>
                                        <p:tav tm="0">
                                          <p:val>
                                            <p:strVal val="#ppt_x"/>
                                          </p:val>
                                        </p:tav>
                                        <p:tav tm="100000">
                                          <p:val>
                                            <p:strVal val="#ppt_x"/>
                                          </p:val>
                                        </p:tav>
                                      </p:tavLst>
                                    </p:anim>
                                    <p:anim calcmode="lin" valueType="num">
                                      <p:cBhvr>
                                        <p:cTn id="16"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heel(1)">
                                      <p:cBhvr>
                                        <p:cTn id="21"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8;p45">
            <a:extLst>
              <a:ext uri="{FF2B5EF4-FFF2-40B4-BE49-F238E27FC236}">
                <a16:creationId xmlns:a16="http://schemas.microsoft.com/office/drawing/2014/main" id="{78EDFB6E-D29C-41E8-B4D7-9B61FCDF07B0}"/>
              </a:ext>
            </a:extLst>
          </p:cNvPr>
          <p:cNvSpPr txBox="1">
            <a:spLocks/>
          </p:cNvSpPr>
          <p:nvPr/>
        </p:nvSpPr>
        <p:spPr>
          <a:xfrm>
            <a:off x="3113736" y="257452"/>
            <a:ext cx="4050544" cy="768369"/>
          </a:xfrm>
          <a:prstGeom prst="rect">
            <a:avLst/>
          </a:prstGeom>
          <a:solidFill>
            <a:srgbClr val="FFFF00"/>
          </a:solidFill>
        </p:spPr>
        <p:txBody>
          <a:bodyPr spcFirstLastPara="1"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3400" dirty="0" err="1">
                <a:latin typeface="Times New Roman" panose="02020603050405020304" pitchFamily="18" charset="0"/>
                <a:cs typeface="Times New Roman" panose="02020603050405020304" pitchFamily="18" charset="0"/>
              </a:rPr>
              <a:t>Luyện</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đọc</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đoạn</a:t>
            </a:r>
            <a:r>
              <a:rPr lang="en-US" sz="3400" dirty="0">
                <a:latin typeface="Times New Roman" panose="02020603050405020304" pitchFamily="18" charset="0"/>
                <a:cs typeface="Times New Roman" panose="02020603050405020304" pitchFamily="18" charset="0"/>
              </a:rPr>
              <a:t> 3</a:t>
            </a:r>
          </a:p>
        </p:txBody>
      </p:sp>
      <p:sp>
        <p:nvSpPr>
          <p:cNvPr id="4" name="TextBox 3">
            <a:extLst>
              <a:ext uri="{FF2B5EF4-FFF2-40B4-BE49-F238E27FC236}">
                <a16:creationId xmlns:a16="http://schemas.microsoft.com/office/drawing/2014/main" id="{04D0ADE9-FBF9-49F5-A9C5-C75A3B64A8A0}"/>
              </a:ext>
            </a:extLst>
          </p:cNvPr>
          <p:cNvSpPr txBox="1"/>
          <p:nvPr/>
        </p:nvSpPr>
        <p:spPr>
          <a:xfrm>
            <a:off x="413658" y="1819319"/>
            <a:ext cx="11718524" cy="2246769"/>
          </a:xfrm>
          <a:prstGeom prst="rect">
            <a:avLst/>
          </a:prstGeom>
          <a:solidFill>
            <a:schemeClr val="accent4">
              <a:lumMod val="20000"/>
              <a:lumOff val="80000"/>
            </a:schemeClr>
          </a:solidFill>
          <a:ln>
            <a:solidFill>
              <a:srgbClr val="E5007F"/>
            </a:solidFill>
          </a:ln>
        </p:spPr>
        <p:txBody>
          <a:bodyPr wrap="square" rtlCol="0">
            <a:spAutoFit/>
          </a:bodyPr>
          <a:lstStyle/>
          <a:p>
            <a:r>
              <a:rPr lang="en-US" sz="2800" dirty="0">
                <a:solidFill>
                  <a:srgbClr val="EC6063"/>
                </a:solidFill>
                <a:latin typeface="Times New Roman" panose="02020603050405020304" pitchFamily="18" charset="0"/>
                <a:cs typeface="Times New Roman" panose="02020603050405020304" pitchFamily="18" charset="0"/>
              </a:rPr>
              <a:t>3. </a:t>
            </a:r>
            <a:r>
              <a:rPr lang="en-US" sz="2800" dirty="0" err="1">
                <a:solidFill>
                  <a:srgbClr val="EC6063"/>
                </a:solidFill>
                <a:latin typeface="Times New Roman" panose="02020603050405020304" pitchFamily="18" charset="0"/>
                <a:cs typeface="Times New Roman" panose="02020603050405020304" pitchFamily="18" charset="0"/>
              </a:rPr>
              <a:t>Núp</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mở</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những</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thứ</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Đại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hội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tặng</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cho</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mọi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người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coi</a:t>
            </a:r>
            <a:r>
              <a:rPr lang="en-US" sz="2800" dirty="0">
                <a:solidFill>
                  <a:srgbClr val="EC6063"/>
                </a:solidFill>
                <a:latin typeface="Times New Roman" panose="02020603050405020304" pitchFamily="18" charset="0"/>
                <a:cs typeface="Times New Roman" panose="02020603050405020304" pitchFamily="18" charset="0"/>
              </a:rPr>
              <a:t> : </a:t>
            </a:r>
            <a:r>
              <a:rPr lang="en-US" sz="2800" dirty="0" err="1">
                <a:solidFill>
                  <a:srgbClr val="EC6063"/>
                </a:solidFill>
                <a:latin typeface="Times New Roman" panose="02020603050405020304" pitchFamily="18" charset="0"/>
                <a:cs typeface="Times New Roman" panose="02020603050405020304" pitchFamily="18" charset="0"/>
              </a:rPr>
              <a:t>một</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cái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ảnh</a:t>
            </a:r>
            <a:r>
              <a:rPr lang="en-US" sz="2800" dirty="0">
                <a:solidFill>
                  <a:srgbClr val="EC6063"/>
                </a:solidFill>
                <a:latin typeface="Times New Roman" panose="02020603050405020304" pitchFamily="18" charset="0"/>
                <a:cs typeface="Times New Roman" panose="02020603050405020304" pitchFamily="18" charset="0"/>
              </a:rPr>
              <a:t> Bok </a:t>
            </a:r>
            <a:r>
              <a:rPr lang="en-US" sz="2800" dirty="0" err="1">
                <a:solidFill>
                  <a:srgbClr val="EC6063"/>
                </a:solidFill>
                <a:latin typeface="Times New Roman" panose="02020603050405020304" pitchFamily="18" charset="0"/>
                <a:cs typeface="Times New Roman" panose="02020603050405020304" pitchFamily="18" charset="0"/>
              </a:rPr>
              <a:t>Hồ</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vác</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cuốc</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đi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làm</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rẫy</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một</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bộ</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quần</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áo</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bằng</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lụa</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của</a:t>
            </a:r>
            <a:r>
              <a:rPr lang="en-US" sz="2800" dirty="0">
                <a:solidFill>
                  <a:srgbClr val="EC6063"/>
                </a:solidFill>
                <a:latin typeface="Times New Roman" panose="02020603050405020304" pitchFamily="18" charset="0"/>
                <a:cs typeface="Times New Roman" panose="02020603050405020304" pitchFamily="18" charset="0"/>
              </a:rPr>
              <a:t> Book </a:t>
            </a:r>
            <a:r>
              <a:rPr lang="en-US" sz="2800" dirty="0" err="1">
                <a:solidFill>
                  <a:srgbClr val="EC6063"/>
                </a:solidFill>
                <a:latin typeface="Times New Roman" panose="02020603050405020304" pitchFamily="18" charset="0"/>
                <a:cs typeface="Times New Roman" panose="02020603050405020304" pitchFamily="18" charset="0"/>
              </a:rPr>
              <a:t>Hồ</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một</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cây</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cờ</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có</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thêu</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chữ</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một</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huân</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chương</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cho</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cả</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làng</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một</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huân</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chương</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cho</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Núp</a:t>
            </a:r>
            <a:r>
              <a:rPr lang="en-US" sz="2800" dirty="0">
                <a:solidFill>
                  <a:srgbClr val="EC6063"/>
                </a:solidFill>
                <a:latin typeface="Times New Roman" panose="02020603050405020304" pitchFamily="18" charset="0"/>
                <a:cs typeface="Times New Roman" panose="02020603050405020304" pitchFamily="18" charset="0"/>
              </a:rPr>
              <a:t>.</a:t>
            </a:r>
          </a:p>
          <a:p>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Lũ</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làng</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đi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rửa</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tay</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thật</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sạch</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rồi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cầm</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lên</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từng</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thứ</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coi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đi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coi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lại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coi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đến</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mãi</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nửa</a:t>
            </a:r>
            <a:r>
              <a:rPr lang="en-US" sz="2800" dirty="0">
                <a:solidFill>
                  <a:srgbClr val="EC6063"/>
                </a:solidFill>
                <a:latin typeface="Times New Roman" panose="02020603050405020304" pitchFamily="18" charset="0"/>
                <a:cs typeface="Times New Roman" panose="02020603050405020304" pitchFamily="18" charset="0"/>
              </a:rPr>
              <a:t> </a:t>
            </a:r>
            <a:r>
              <a:rPr lang="en-US" sz="2800" dirty="0" err="1">
                <a:solidFill>
                  <a:srgbClr val="EC6063"/>
                </a:solidFill>
                <a:latin typeface="Times New Roman" panose="02020603050405020304" pitchFamily="18" charset="0"/>
                <a:cs typeface="Times New Roman" panose="02020603050405020304" pitchFamily="18" charset="0"/>
              </a:rPr>
              <a:t>đêm</a:t>
            </a:r>
            <a:r>
              <a:rPr lang="en-US" sz="2800" dirty="0">
                <a:solidFill>
                  <a:srgbClr val="EC6063"/>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95208155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8;p45">
            <a:extLst>
              <a:ext uri="{FF2B5EF4-FFF2-40B4-BE49-F238E27FC236}">
                <a16:creationId xmlns:a16="http://schemas.microsoft.com/office/drawing/2014/main" id="{78EDFB6E-D29C-41E8-B4D7-9B61FCDF07B0}"/>
              </a:ext>
            </a:extLst>
          </p:cNvPr>
          <p:cNvSpPr txBox="1">
            <a:spLocks/>
          </p:cNvSpPr>
          <p:nvPr/>
        </p:nvSpPr>
        <p:spPr>
          <a:xfrm>
            <a:off x="1960277" y="143108"/>
            <a:ext cx="7704000" cy="4476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US" dirty="0" err="1">
                <a:solidFill>
                  <a:schemeClr val="accent4">
                    <a:lumMod val="75000"/>
                  </a:schemeClr>
                </a:solidFill>
                <a:latin typeface="Times New Roman" panose="02020603050405020304" pitchFamily="18" charset="0"/>
                <a:cs typeface="Times New Roman" panose="02020603050405020304" pitchFamily="18" charset="0"/>
              </a:rPr>
              <a:t>Người</a:t>
            </a:r>
            <a:r>
              <a:rPr lang="en-US" dirty="0">
                <a:solidFill>
                  <a:schemeClr val="accent4">
                    <a:lumMod val="75000"/>
                  </a:schemeClr>
                </a:solidFill>
                <a:latin typeface="Times New Roman" panose="02020603050405020304" pitchFamily="18" charset="0"/>
                <a:cs typeface="Times New Roman" panose="02020603050405020304" pitchFamily="18" charset="0"/>
              </a:rPr>
              <a:t> con </a:t>
            </a:r>
            <a:r>
              <a:rPr lang="en-US" dirty="0" err="1">
                <a:solidFill>
                  <a:schemeClr val="accent4">
                    <a:lumMod val="75000"/>
                  </a:schemeClr>
                </a:solidFill>
                <a:latin typeface="Times New Roman" panose="02020603050405020304" pitchFamily="18" charset="0"/>
                <a:cs typeface="Times New Roman" panose="02020603050405020304" pitchFamily="18" charset="0"/>
              </a:rPr>
              <a:t>của</a:t>
            </a:r>
            <a:r>
              <a:rPr lang="en-US" dirty="0">
                <a:solidFill>
                  <a:schemeClr val="accent4">
                    <a:lumMod val="75000"/>
                  </a:schemeClr>
                </a:solidFill>
                <a:latin typeface="Times New Roman" panose="02020603050405020304" pitchFamily="18" charset="0"/>
                <a:cs typeface="Times New Roman" panose="02020603050405020304" pitchFamily="18" charset="0"/>
              </a:rPr>
              <a:t> </a:t>
            </a:r>
            <a:r>
              <a:rPr lang="en-US" dirty="0" err="1">
                <a:solidFill>
                  <a:schemeClr val="accent4">
                    <a:lumMod val="75000"/>
                  </a:schemeClr>
                </a:solidFill>
                <a:latin typeface="Times New Roman" panose="02020603050405020304" pitchFamily="18" charset="0"/>
                <a:cs typeface="Times New Roman" panose="02020603050405020304" pitchFamily="18" charset="0"/>
              </a:rPr>
              <a:t>Tây</a:t>
            </a:r>
            <a:r>
              <a:rPr lang="en-US" dirty="0">
                <a:solidFill>
                  <a:schemeClr val="accent4">
                    <a:lumMod val="75000"/>
                  </a:schemeClr>
                </a:solidFill>
                <a:latin typeface="Times New Roman" panose="02020603050405020304" pitchFamily="18" charset="0"/>
                <a:cs typeface="Times New Roman" panose="02020603050405020304" pitchFamily="18" charset="0"/>
              </a:rPr>
              <a:t> </a:t>
            </a:r>
            <a:r>
              <a:rPr lang="en-US" dirty="0" err="1">
                <a:solidFill>
                  <a:schemeClr val="accent4">
                    <a:lumMod val="75000"/>
                  </a:schemeClr>
                </a:solidFill>
                <a:latin typeface="Times New Roman" panose="02020603050405020304" pitchFamily="18" charset="0"/>
                <a:cs typeface="Times New Roman" panose="02020603050405020304" pitchFamily="18" charset="0"/>
              </a:rPr>
              <a:t>Nguyên</a:t>
            </a:r>
            <a:endParaRPr lang="en-US" dirty="0">
              <a:solidFill>
                <a:schemeClr val="accent4">
                  <a:lumMod val="75000"/>
                </a:schemeClr>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08A04065-7DB1-4684-AD7A-0B9FE0A056D7}"/>
              </a:ext>
            </a:extLst>
          </p:cNvPr>
          <p:cNvSpPr txBox="1"/>
          <p:nvPr/>
        </p:nvSpPr>
        <p:spPr>
          <a:xfrm>
            <a:off x="389106" y="750995"/>
            <a:ext cx="11506971" cy="1323439"/>
          </a:xfrm>
          <a:prstGeom prst="rect">
            <a:avLst/>
          </a:prstGeom>
          <a:solidFill>
            <a:schemeClr val="accent6">
              <a:lumMod val="40000"/>
              <a:lumOff val="60000"/>
            </a:schemeClr>
          </a:solidFill>
          <a:ln>
            <a:solidFill>
              <a:schemeClr val="accent6">
                <a:lumMod val="60000"/>
                <a:lumOff val="40000"/>
              </a:schemeClr>
            </a:solidFill>
          </a:ln>
        </p:spPr>
        <p:txBody>
          <a:bodyPr wrap="square" rtlCol="0">
            <a:spAutoFit/>
          </a:bodyPr>
          <a:lstStyle/>
          <a:p>
            <a:pPr marL="342900" indent="-342900">
              <a:buAutoNum type="arabicPeriod"/>
            </a:pPr>
            <a:r>
              <a:rPr lang="en-US" sz="2000" dirty="0" err="1">
                <a:solidFill>
                  <a:srgbClr val="00B050"/>
                </a:solidFill>
                <a:latin typeface="Times New Roman" panose="02020603050405020304" pitchFamily="18" charset="0"/>
                <a:cs typeface="Times New Roman" panose="02020603050405020304" pitchFamily="18" charset="0"/>
              </a:rPr>
              <a:t>Tháng</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ba</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có</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giấy</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trên</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tỉnh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kêu</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anh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Núp</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dự</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Đại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hội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thi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đua</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Núp</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nói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với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anh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thế</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00B050"/>
                </a:solidFill>
                <a:latin typeface="Times New Roman" panose="02020603050405020304" pitchFamily="18" charset="0"/>
                <a:cs typeface="Times New Roman" panose="02020603050405020304" pitchFamily="18" charset="0"/>
              </a:rPr>
              <a:t>     - </a:t>
            </a:r>
            <a:r>
              <a:rPr lang="en-US" sz="2000" dirty="0" err="1">
                <a:solidFill>
                  <a:srgbClr val="00B050"/>
                </a:solidFill>
                <a:latin typeface="Times New Roman" panose="02020603050405020304" pitchFamily="18" charset="0"/>
                <a:cs typeface="Times New Roman" panose="02020603050405020304" pitchFamily="18" charset="0"/>
              </a:rPr>
              <a:t>Nên</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để</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bok</a:t>
            </a:r>
            <a:r>
              <a:rPr lang="en-US" sz="2000" dirty="0">
                <a:solidFill>
                  <a:srgbClr val="00B050"/>
                </a:solidFill>
                <a:latin typeface="Times New Roman" panose="02020603050405020304" pitchFamily="18" charset="0"/>
                <a:cs typeface="Times New Roman" panose="02020603050405020304" pitchFamily="18" charset="0"/>
              </a:rPr>
              <a:t> Pa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Bok </a:t>
            </a:r>
            <a:r>
              <a:rPr lang="en-US" sz="2000" dirty="0" err="1">
                <a:solidFill>
                  <a:srgbClr val="00B050"/>
                </a:solidFill>
                <a:latin typeface="Times New Roman" panose="02020603050405020304" pitchFamily="18" charset="0"/>
                <a:cs typeface="Times New Roman" panose="02020603050405020304" pitchFamily="18" charset="0"/>
              </a:rPr>
              <a:t>kể</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được</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nhiều</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việc</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hơn</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tôi</a:t>
            </a:r>
            <a:r>
              <a:rPr lang="en-US" sz="2000" dirty="0">
                <a:solidFill>
                  <a:srgbClr val="00B050"/>
                </a:solidFill>
                <a:latin typeface="Times New Roman" panose="02020603050405020304" pitchFamily="18" charset="0"/>
                <a:cs typeface="Times New Roman" panose="02020603050405020304" pitchFamily="18" charset="0"/>
              </a:rPr>
              <a:t>.</a:t>
            </a:r>
          </a:p>
          <a:p>
            <a:r>
              <a:rPr lang="en-US" sz="2000" dirty="0">
                <a:solidFill>
                  <a:srgbClr val="00B050"/>
                </a:solidFill>
                <a:latin typeface="Times New Roman" panose="02020603050405020304" pitchFamily="18" charset="0"/>
                <a:cs typeface="Times New Roman" panose="02020603050405020304" pitchFamily="18" charset="0"/>
              </a:rPr>
              <a:t>     Anh </a:t>
            </a:r>
            <a:r>
              <a:rPr lang="en-US" sz="2000" dirty="0" err="1">
                <a:solidFill>
                  <a:srgbClr val="00B050"/>
                </a:solidFill>
                <a:latin typeface="Times New Roman" panose="02020603050405020304" pitchFamily="18" charset="0"/>
                <a:cs typeface="Times New Roman" panose="02020603050405020304" pitchFamily="18" charset="0"/>
              </a:rPr>
              <a:t>Thế</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cười</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00B050"/>
                </a:solidFill>
                <a:latin typeface="Times New Roman" panose="02020603050405020304" pitchFamily="18" charset="0"/>
                <a:cs typeface="Times New Roman" panose="02020603050405020304" pitchFamily="18" charset="0"/>
              </a:rPr>
              <a:t>     - </a:t>
            </a:r>
            <a:r>
              <a:rPr lang="en-US" sz="2000" dirty="0" err="1">
                <a:solidFill>
                  <a:srgbClr val="00B050"/>
                </a:solidFill>
                <a:latin typeface="Times New Roman" panose="02020603050405020304" pitchFamily="18" charset="0"/>
                <a:cs typeface="Times New Roman" panose="02020603050405020304" pitchFamily="18" charset="0"/>
              </a:rPr>
              <a:t>Không</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tỉnh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kêu</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anh</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đấy</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Đi</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để</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học</a:t>
            </a:r>
            <a:r>
              <a:rPr lang="en-US" sz="2000" dirty="0">
                <a:solidFill>
                  <a:srgbClr val="00B050"/>
                </a:solidFill>
                <a:latin typeface="Times New Roman" panose="02020603050405020304" pitchFamily="18" charset="0"/>
                <a:cs typeface="Times New Roman" panose="02020603050405020304" pitchFamily="18" charset="0"/>
              </a:rPr>
              <a:t> </a:t>
            </a:r>
            <a:r>
              <a:rPr lang="en-US" sz="2000" dirty="0" err="1">
                <a:solidFill>
                  <a:srgbClr val="00B050"/>
                </a:solidFill>
                <a:latin typeface="Times New Roman" panose="02020603050405020304" pitchFamily="18" charset="0"/>
                <a:cs typeface="Times New Roman" panose="02020603050405020304" pitchFamily="18" charset="0"/>
              </a:rPr>
              <a:t>mà</a:t>
            </a:r>
            <a:r>
              <a:rPr lang="en-US" sz="2000" dirty="0">
                <a:solidFill>
                  <a:srgbClr val="00B050"/>
                </a:solidFill>
                <a:latin typeface="Times New Roman" panose="02020603050405020304" pitchFamily="18" charset="0"/>
                <a:cs typeface="Times New Roman" panose="02020603050405020304" pitchFamily="18" charset="0"/>
              </a:rPr>
              <a:t>.</a:t>
            </a:r>
          </a:p>
        </p:txBody>
      </p:sp>
      <p:sp>
        <p:nvSpPr>
          <p:cNvPr id="6" name="TextBox 5">
            <a:extLst>
              <a:ext uri="{FF2B5EF4-FFF2-40B4-BE49-F238E27FC236}">
                <a16:creationId xmlns:a16="http://schemas.microsoft.com/office/drawing/2014/main" id="{4E12D8E0-88F1-4D32-AC70-92D2A8DCD13A}"/>
              </a:ext>
            </a:extLst>
          </p:cNvPr>
          <p:cNvSpPr txBox="1"/>
          <p:nvPr/>
        </p:nvSpPr>
        <p:spPr>
          <a:xfrm>
            <a:off x="311284" y="2234721"/>
            <a:ext cx="11584793" cy="3170099"/>
          </a:xfrm>
          <a:prstGeom prst="rect">
            <a:avLst/>
          </a:prstGeom>
          <a:solidFill>
            <a:schemeClr val="accent1">
              <a:lumMod val="40000"/>
              <a:lumOff val="60000"/>
            </a:schemeClr>
          </a:solidFill>
          <a:ln>
            <a:solidFill>
              <a:srgbClr val="0070C0"/>
            </a:solidFill>
          </a:ln>
        </p:spPr>
        <p:txBody>
          <a:bodyPr wrap="square" rtlCol="0">
            <a:spAutoFit/>
          </a:bodyPr>
          <a:lstStyle/>
          <a:p>
            <a:r>
              <a:rPr lang="en-US" sz="2000" dirty="0">
                <a:solidFill>
                  <a:schemeClr val="accent1">
                    <a:lumMod val="75000"/>
                  </a:schemeClr>
                </a:solidFill>
                <a:latin typeface="Times New Roman" panose="02020603050405020304" pitchFamily="18" charset="0"/>
                <a:cs typeface="Times New Roman" panose="02020603050405020304" pitchFamily="18" charset="0"/>
              </a:rPr>
              <a:t>2.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về</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giữa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lúc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Pháp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càn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quét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lớn</a:t>
            </a:r>
            <a:r>
              <a:rPr lang="en-US" sz="2000" dirty="0">
                <a:solidFill>
                  <a:schemeClr val="accent1">
                    <a:lumMod val="75000"/>
                  </a:schemeClr>
                </a:solidFill>
                <a:latin typeface="Times New Roman" panose="02020603050405020304" pitchFamily="18" charset="0"/>
                <a:cs typeface="Times New Roman" panose="02020603050405020304" pitchFamily="18" charset="0"/>
              </a:rPr>
              <a:t>. Ban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ngày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chỉ</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huy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đánh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giặc</a:t>
            </a:r>
            <a:r>
              <a:rPr lang="en-US" sz="2000" dirty="0">
                <a:solidFill>
                  <a:schemeClr val="accent1">
                    <a:lumMod val="75000"/>
                  </a:schemeClr>
                </a:solidFill>
                <a:latin typeface="Times New Roman" panose="02020603050405020304" pitchFamily="18" charset="0"/>
                <a:cs typeface="Times New Roman" panose="02020603050405020304" pitchFamily="18" charset="0"/>
              </a:rPr>
              <a:t>, ban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đêm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kể</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chuyện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cho</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cả</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nghe</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ngồi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vây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Sao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Rua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mọc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giữa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lòng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suối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như</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một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chùm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hạt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ngọc</a:t>
            </a:r>
            <a:r>
              <a:rPr lang="en-US" sz="2000" dirty="0">
                <a:solidFill>
                  <a:schemeClr val="accent1">
                    <a:lumMod val="75000"/>
                  </a:schemeClr>
                </a:solidFill>
                <a:latin typeface="Times New Roman" panose="02020603050405020304" pitchFamily="18" charset="0"/>
                <a:cs typeface="Times New Roman" panose="02020603050405020304" pitchFamily="18" charset="0"/>
              </a:rPr>
              <a:t>. Tay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cầm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quai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súng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chặt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hơn</a:t>
            </a:r>
            <a:r>
              <a:rPr lang="en-US" sz="2000" dirty="0">
                <a:solidFill>
                  <a:schemeClr val="accent1">
                    <a:lumMod val="75000"/>
                  </a:schemeClr>
                </a:solidFill>
                <a:latin typeface="Times New Roman" panose="02020603050405020304" pitchFamily="18" charset="0"/>
                <a:cs typeface="Times New Roman" panose="02020603050405020304" pitchFamily="18" charset="0"/>
              </a:rPr>
              <a:t>. Anh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nói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với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Đất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nước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mình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bây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giờ</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mạnh</a:t>
            </a:r>
            <a:r>
              <a:rPr lang="en-US" sz="2000" dirty="0">
                <a:solidFill>
                  <a:schemeClr val="accent1">
                    <a:lumMod val="75000"/>
                  </a:schemeClr>
                </a:solidFill>
                <a:latin typeface="Times New Roman" panose="02020603050405020304" pitchFamily="18" charset="0"/>
                <a:cs typeface="Times New Roman" panose="02020603050405020304" pitchFamily="18" charset="0"/>
              </a:rPr>
              <a:t> hung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rồi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Kinh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Thượng</a:t>
            </a:r>
            <a:r>
              <a:rPr lang="en-US" sz="2000" dirty="0">
                <a:solidFill>
                  <a:schemeClr val="accent1">
                    <a:lumMod val="75000"/>
                  </a:schemeClr>
                </a:solidFill>
                <a:latin typeface="Times New Roman" panose="02020603050405020304" pitchFamily="18" charset="0"/>
                <a:cs typeface="Times New Roman" panose="02020603050405020304" pitchFamily="18" charset="0"/>
              </a:rPr>
              <a:t>, con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gái</a:t>
            </a:r>
            <a:r>
              <a:rPr lang="en-US" sz="2000" dirty="0">
                <a:solidFill>
                  <a:schemeClr val="accent1">
                    <a:lumMod val="75000"/>
                  </a:schemeClr>
                </a:solidFill>
                <a:latin typeface="Times New Roman" panose="02020603050405020304" pitchFamily="18" charset="0"/>
                <a:cs typeface="Times New Roman" panose="02020603050405020304" pitchFamily="18" charset="0"/>
              </a:rPr>
              <a:t>, con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trai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già</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trẻ</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đoàn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kết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đánh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giặc</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rẫy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giỏi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lắm</a:t>
            </a:r>
            <a:r>
              <a:rPr lang="en-US" sz="2000" dirty="0">
                <a:solidFill>
                  <a:schemeClr val="accent1">
                    <a:lumMod val="75000"/>
                  </a:schemeClr>
                </a:solidFill>
                <a:latin typeface="Times New Roman" panose="02020603050405020304" pitchFamily="18" charset="0"/>
                <a:cs typeface="Times New Roman" panose="02020603050405020304" pitchFamily="18" charset="0"/>
              </a:rPr>
              <a:t>. Ở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cũng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kể</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chuyện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Hoa</a:t>
            </a:r>
            <a:r>
              <a:rPr lang="en-US" sz="2000" dirty="0">
                <a:solidFill>
                  <a:schemeClr val="accent1">
                    <a:lumMod val="75000"/>
                  </a:schemeClr>
                </a:solidFill>
                <a:latin typeface="Times New Roman" panose="02020603050405020304" pitchFamily="18" charset="0"/>
                <a:cs typeface="Times New Roman" panose="02020603050405020304" pitchFamily="18" charset="0"/>
              </a:rPr>
              <a:t>. Nghe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xong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nhiều</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chạy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đặt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trên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vai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kênh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khắp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nhà</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mừng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không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biết</a:t>
            </a:r>
            <a:r>
              <a:rPr lang="en-US" sz="2000" dirty="0">
                <a:solidFill>
                  <a:schemeClr val="accent1">
                    <a:lumMod val="75000"/>
                  </a:schemeClr>
                </a:solidFill>
                <a:latin typeface="Times New Roman" panose="02020603050405020304" pitchFamily="18" charset="0"/>
                <a:cs typeface="Times New Roman" panose="02020603050405020304" pitchFamily="18" charset="0"/>
              </a:rPr>
              <a:t> bao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nhiêu</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Cán</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bộ</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nói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Pháp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đánh</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một</a:t>
            </a:r>
            <a:r>
              <a:rPr lang="en-US" sz="2000" dirty="0">
                <a:solidFill>
                  <a:schemeClr val="accent1">
                    <a:lumMod val="75000"/>
                  </a:schemeClr>
                </a:solidFill>
                <a:latin typeface="Times New Roman" panose="02020603050405020304" pitchFamily="18" charset="0"/>
                <a:cs typeface="Times New Roman" panose="02020603050405020304" pitchFamily="18" charset="0"/>
              </a:rPr>
              <a:t> tram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năm</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cũng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không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thắng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nổi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đồng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chí</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và</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Kông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Hoa</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đâu</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nghe</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tới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đó</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vui</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quá</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đứng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hết</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dậy</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Đúng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đấy</a:t>
            </a:r>
            <a:r>
              <a:rPr lang="en-US" sz="2000" dirty="0">
                <a:solidFill>
                  <a:schemeClr val="accent1">
                    <a:lumMod val="75000"/>
                  </a:schemeClr>
                </a:solidFill>
                <a:latin typeface="Times New Roman" panose="02020603050405020304" pitchFamily="18" charset="0"/>
                <a:cs typeface="Times New Roman" panose="02020603050405020304" pitchFamily="18" charset="0"/>
              </a:rPr>
              <a:t> ! </a:t>
            </a:r>
            <a:r>
              <a:rPr lang="en-US" sz="2000" dirty="0" err="1">
                <a:solidFill>
                  <a:schemeClr val="accent1">
                    <a:lumMod val="75000"/>
                  </a:schemeClr>
                </a:solidFill>
                <a:latin typeface="Times New Roman" panose="02020603050405020304" pitchFamily="18" charset="0"/>
                <a:cs typeface="Times New Roman" panose="02020603050405020304" pitchFamily="18" charset="0"/>
              </a:rPr>
              <a:t>Đúng</a:t>
            </a:r>
            <a:r>
              <a:rPr lang="en-US" sz="2000" dirty="0">
                <a:solidFill>
                  <a:schemeClr val="accent1">
                    <a:lumMod val="75000"/>
                  </a:schemeClr>
                </a:solidFill>
                <a:latin typeface="Times New Roman" panose="02020603050405020304" pitchFamily="18" charset="0"/>
                <a:cs typeface="Times New Roman" panose="02020603050405020304" pitchFamily="18" charset="0"/>
              </a:rPr>
              <a:t> </a:t>
            </a:r>
            <a:r>
              <a:rPr lang="en-US" sz="2000" dirty="0" err="1" smtClean="0">
                <a:solidFill>
                  <a:schemeClr val="accent1">
                    <a:lumMod val="75000"/>
                  </a:schemeClr>
                </a:solidFill>
                <a:latin typeface="Times New Roman" panose="02020603050405020304" pitchFamily="18" charset="0"/>
                <a:cs typeface="Times New Roman" panose="02020603050405020304" pitchFamily="18" charset="0"/>
              </a:rPr>
              <a:t>đấy</a:t>
            </a:r>
            <a:r>
              <a:rPr lang="en-US" sz="2000" dirty="0" smtClean="0">
                <a:solidFill>
                  <a:schemeClr val="accent1">
                    <a:lumMod val="75000"/>
                  </a:schemeClr>
                </a:solidFill>
                <a:latin typeface="Times New Roman" panose="02020603050405020304" pitchFamily="18" charset="0"/>
                <a:cs typeface="Times New Roman" panose="02020603050405020304" pitchFamily="18" charset="0"/>
              </a:rPr>
              <a:t> </a:t>
            </a:r>
            <a:r>
              <a:rPr lang="en-US" sz="2000" dirty="0">
                <a:solidFill>
                  <a:schemeClr val="accent1">
                    <a:lumMod val="75000"/>
                  </a:schemeClr>
                </a:solidFill>
                <a:latin typeface="Times New Roman" panose="02020603050405020304" pitchFamily="18" charset="0"/>
                <a:cs typeface="Times New Roman" panose="02020603050405020304" pitchFamily="18" charset="0"/>
              </a:rPr>
              <a:t>!</a:t>
            </a:r>
          </a:p>
          <a:p>
            <a:endParaRPr lang="en-US" sz="20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DB6FB1EB-7A7E-45D4-B190-84175A4B46E1}"/>
              </a:ext>
            </a:extLst>
          </p:cNvPr>
          <p:cNvSpPr txBox="1"/>
          <p:nvPr/>
        </p:nvSpPr>
        <p:spPr>
          <a:xfrm>
            <a:off x="311285" y="5503552"/>
            <a:ext cx="11584792" cy="1015663"/>
          </a:xfrm>
          <a:prstGeom prst="rect">
            <a:avLst/>
          </a:prstGeom>
          <a:solidFill>
            <a:schemeClr val="accent4">
              <a:lumMod val="20000"/>
              <a:lumOff val="80000"/>
            </a:schemeClr>
          </a:solidFill>
          <a:ln>
            <a:solidFill>
              <a:srgbClr val="E5007F"/>
            </a:solidFill>
          </a:ln>
        </p:spPr>
        <p:txBody>
          <a:bodyPr wrap="square" rtlCol="0">
            <a:spAutoFit/>
          </a:bodyPr>
          <a:lstStyle/>
          <a:p>
            <a:r>
              <a:rPr lang="en-US" sz="2000" dirty="0">
                <a:solidFill>
                  <a:srgbClr val="EC6063"/>
                </a:solidFill>
                <a:latin typeface="Times New Roman" panose="02020603050405020304" pitchFamily="18" charset="0"/>
                <a:cs typeface="Times New Roman" panose="02020603050405020304" pitchFamily="18" charset="0"/>
              </a:rPr>
              <a:t>3. </a:t>
            </a:r>
            <a:r>
              <a:rPr lang="en-US" sz="2000" dirty="0" err="1">
                <a:solidFill>
                  <a:srgbClr val="EC6063"/>
                </a:solidFill>
                <a:latin typeface="Times New Roman" panose="02020603050405020304" pitchFamily="18" charset="0"/>
                <a:cs typeface="Times New Roman" panose="02020603050405020304" pitchFamily="18" charset="0"/>
              </a:rPr>
              <a:t>Núp</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mở</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những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thứ</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Đại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hội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tặng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cho</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mọi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người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coi</a:t>
            </a:r>
            <a:r>
              <a:rPr lang="en-US" sz="2000" dirty="0">
                <a:solidFill>
                  <a:srgbClr val="EC6063"/>
                </a:solidFill>
                <a:latin typeface="Times New Roman" panose="02020603050405020304" pitchFamily="18" charset="0"/>
                <a:cs typeface="Times New Roman" panose="02020603050405020304" pitchFamily="18" charset="0"/>
              </a:rPr>
              <a:t> : </a:t>
            </a:r>
            <a:r>
              <a:rPr lang="en-US" sz="2000" dirty="0" err="1">
                <a:solidFill>
                  <a:srgbClr val="EC6063"/>
                </a:solidFill>
                <a:latin typeface="Times New Roman" panose="02020603050405020304" pitchFamily="18" charset="0"/>
                <a:cs typeface="Times New Roman" panose="02020603050405020304" pitchFamily="18" charset="0"/>
              </a:rPr>
              <a:t>một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cái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ảnh</a:t>
            </a:r>
            <a:r>
              <a:rPr lang="en-US" sz="2000" dirty="0">
                <a:solidFill>
                  <a:srgbClr val="EC6063"/>
                </a:solidFill>
                <a:latin typeface="Times New Roman" panose="02020603050405020304" pitchFamily="18" charset="0"/>
                <a:cs typeface="Times New Roman" panose="02020603050405020304" pitchFamily="18" charset="0"/>
              </a:rPr>
              <a:t> Bok </a:t>
            </a:r>
            <a:r>
              <a:rPr lang="en-US" sz="2000" dirty="0" err="1">
                <a:solidFill>
                  <a:srgbClr val="EC6063"/>
                </a:solidFill>
                <a:latin typeface="Times New Roman" panose="02020603050405020304" pitchFamily="18" charset="0"/>
                <a:cs typeface="Times New Roman" panose="02020603050405020304" pitchFamily="18" charset="0"/>
              </a:rPr>
              <a:t>Hồ</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vác</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cuốc</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làm</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rẫy</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một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bộ</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quần</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áo</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bằng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lụa</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của</a:t>
            </a:r>
            <a:r>
              <a:rPr lang="en-US" sz="2000" dirty="0">
                <a:solidFill>
                  <a:srgbClr val="EC6063"/>
                </a:solidFill>
                <a:latin typeface="Times New Roman" panose="02020603050405020304" pitchFamily="18" charset="0"/>
                <a:cs typeface="Times New Roman" panose="02020603050405020304" pitchFamily="18" charset="0"/>
              </a:rPr>
              <a:t> Book </a:t>
            </a:r>
            <a:r>
              <a:rPr lang="en-US" sz="2000" dirty="0" err="1">
                <a:solidFill>
                  <a:srgbClr val="EC6063"/>
                </a:solidFill>
                <a:latin typeface="Times New Roman" panose="02020603050405020304" pitchFamily="18" charset="0"/>
                <a:cs typeface="Times New Roman" panose="02020603050405020304" pitchFamily="18" charset="0"/>
              </a:rPr>
              <a:t>Hồ</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một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cây</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cờ</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có</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thêu</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chữ</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một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huân</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chương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cho</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cả</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làng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một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huân</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chương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cho</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Núp</a:t>
            </a:r>
            <a:r>
              <a:rPr lang="en-US" sz="2000" dirty="0">
                <a:solidFill>
                  <a:srgbClr val="EC6063"/>
                </a:solidFill>
                <a:latin typeface="Times New Roman" panose="02020603050405020304" pitchFamily="18" charset="0"/>
                <a:cs typeface="Times New Roman" panose="02020603050405020304" pitchFamily="18" charset="0"/>
              </a:rPr>
              <a:t>.</a:t>
            </a:r>
          </a:p>
          <a:p>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Lũ</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làng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rửa</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tay</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thật</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sạch</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rồi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cầm</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lên</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từng</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thứ</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coi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coi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lại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coi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đến</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mãi</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nửa</a:t>
            </a:r>
            <a:r>
              <a:rPr lang="en-US" sz="2000" dirty="0">
                <a:solidFill>
                  <a:srgbClr val="EC6063"/>
                </a:solidFill>
                <a:latin typeface="Times New Roman" panose="02020603050405020304" pitchFamily="18" charset="0"/>
                <a:cs typeface="Times New Roman" panose="02020603050405020304" pitchFamily="18" charset="0"/>
              </a:rPr>
              <a:t> </a:t>
            </a:r>
            <a:r>
              <a:rPr lang="en-US" sz="2000" dirty="0" err="1">
                <a:solidFill>
                  <a:srgbClr val="EC6063"/>
                </a:solidFill>
                <a:latin typeface="Times New Roman" panose="02020603050405020304" pitchFamily="18" charset="0"/>
                <a:cs typeface="Times New Roman" panose="02020603050405020304" pitchFamily="18" charset="0"/>
              </a:rPr>
              <a:t>đêm</a:t>
            </a:r>
            <a:r>
              <a:rPr lang="en-US" sz="2000" dirty="0">
                <a:solidFill>
                  <a:srgbClr val="EC6063"/>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881067655"/>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66"/>
        <p:cNvGrpSpPr/>
        <p:nvPr/>
      </p:nvGrpSpPr>
      <p:grpSpPr>
        <a:xfrm>
          <a:off x="0" y="0"/>
          <a:ext cx="0" cy="0"/>
          <a:chOff x="0" y="0"/>
          <a:chExt cx="0" cy="0"/>
        </a:xfrm>
      </p:grpSpPr>
      <p:graphicFrame>
        <p:nvGraphicFramePr>
          <p:cNvPr id="2" name="Diagram 1"/>
          <p:cNvGraphicFramePr/>
          <p:nvPr/>
        </p:nvGraphicFramePr>
        <p:xfrm>
          <a:off x="2170097" y="497507"/>
          <a:ext cx="2180335" cy="10704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68" name="Google Shape;2768;p48"/>
          <p:cNvSpPr/>
          <p:nvPr/>
        </p:nvSpPr>
        <p:spPr>
          <a:xfrm rot="391783">
            <a:off x="4104728" y="5028608"/>
            <a:ext cx="375974" cy="370629"/>
          </a:xfrm>
          <a:custGeom>
            <a:avLst/>
            <a:gdLst/>
            <a:ahLst/>
            <a:cxnLst/>
            <a:rect l="l" t="t" r="r" b="b"/>
            <a:pathLst>
              <a:path w="5539" h="5460" extrusionOk="0">
                <a:moveTo>
                  <a:pt x="2544" y="1"/>
                </a:moveTo>
                <a:lnTo>
                  <a:pt x="1882" y="1831"/>
                </a:lnTo>
                <a:lnTo>
                  <a:pt x="1" y="2323"/>
                </a:lnTo>
                <a:lnTo>
                  <a:pt x="1536" y="3517"/>
                </a:lnTo>
                <a:lnTo>
                  <a:pt x="1422" y="5459"/>
                </a:lnTo>
                <a:lnTo>
                  <a:pt x="3033" y="4369"/>
                </a:lnTo>
                <a:lnTo>
                  <a:pt x="4845" y="5077"/>
                </a:lnTo>
                <a:lnTo>
                  <a:pt x="4305" y="3208"/>
                </a:lnTo>
                <a:lnTo>
                  <a:pt x="5538" y="1703"/>
                </a:lnTo>
                <a:lnTo>
                  <a:pt x="3595" y="1639"/>
                </a:lnTo>
                <a:lnTo>
                  <a:pt x="2544" y="1"/>
                </a:lnTo>
                <a:close/>
              </a:path>
            </a:pathLst>
          </a:custGeom>
          <a:solidFill>
            <a:schemeClr val="accent1"/>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772" name="Google Shape;2772;p48"/>
          <p:cNvSpPr/>
          <p:nvPr/>
        </p:nvSpPr>
        <p:spPr>
          <a:xfrm rot="391783">
            <a:off x="6879375" y="6041870"/>
            <a:ext cx="375974" cy="370629"/>
          </a:xfrm>
          <a:custGeom>
            <a:avLst/>
            <a:gdLst/>
            <a:ahLst/>
            <a:cxnLst/>
            <a:rect l="l" t="t" r="r" b="b"/>
            <a:pathLst>
              <a:path w="5539" h="5460" extrusionOk="0">
                <a:moveTo>
                  <a:pt x="2544" y="1"/>
                </a:moveTo>
                <a:lnTo>
                  <a:pt x="1882" y="1831"/>
                </a:lnTo>
                <a:lnTo>
                  <a:pt x="1" y="2323"/>
                </a:lnTo>
                <a:lnTo>
                  <a:pt x="1536" y="3517"/>
                </a:lnTo>
                <a:lnTo>
                  <a:pt x="1422" y="5459"/>
                </a:lnTo>
                <a:lnTo>
                  <a:pt x="3033" y="4369"/>
                </a:lnTo>
                <a:lnTo>
                  <a:pt x="4845" y="5077"/>
                </a:lnTo>
                <a:lnTo>
                  <a:pt x="4305" y="3208"/>
                </a:lnTo>
                <a:lnTo>
                  <a:pt x="5538" y="1703"/>
                </a:lnTo>
                <a:lnTo>
                  <a:pt x="3595" y="1639"/>
                </a:lnTo>
                <a:lnTo>
                  <a:pt x="2544" y="1"/>
                </a:lnTo>
                <a:close/>
              </a:path>
            </a:pathLst>
          </a:custGeom>
          <a:solidFill>
            <a:schemeClr val="accent1"/>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773" name="Google Shape;2773;p48"/>
          <p:cNvSpPr/>
          <p:nvPr/>
        </p:nvSpPr>
        <p:spPr>
          <a:xfrm rot="391783">
            <a:off x="381510" y="5661141"/>
            <a:ext cx="753651" cy="731053"/>
          </a:xfrm>
          <a:custGeom>
            <a:avLst/>
            <a:gdLst/>
            <a:ahLst/>
            <a:cxnLst/>
            <a:rect l="l" t="t" r="r" b="b"/>
            <a:pathLst>
              <a:path w="5539" h="5460" extrusionOk="0">
                <a:moveTo>
                  <a:pt x="2544" y="1"/>
                </a:moveTo>
                <a:lnTo>
                  <a:pt x="1882" y="1831"/>
                </a:lnTo>
                <a:lnTo>
                  <a:pt x="1" y="2323"/>
                </a:lnTo>
                <a:lnTo>
                  <a:pt x="1536" y="3517"/>
                </a:lnTo>
                <a:lnTo>
                  <a:pt x="1422" y="5459"/>
                </a:lnTo>
                <a:lnTo>
                  <a:pt x="3033" y="4369"/>
                </a:lnTo>
                <a:lnTo>
                  <a:pt x="4845" y="5077"/>
                </a:lnTo>
                <a:lnTo>
                  <a:pt x="4305" y="3208"/>
                </a:lnTo>
                <a:lnTo>
                  <a:pt x="5538" y="1703"/>
                </a:lnTo>
                <a:lnTo>
                  <a:pt x="3595" y="1639"/>
                </a:lnTo>
                <a:lnTo>
                  <a:pt x="2544" y="1"/>
                </a:lnTo>
                <a:close/>
              </a:path>
            </a:pathLst>
          </a:custGeom>
          <a:solidFill>
            <a:schemeClr val="accent1"/>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grpSp>
        <p:nvGrpSpPr>
          <p:cNvPr id="2840" name="Google Shape;2840;p48"/>
          <p:cNvGrpSpPr/>
          <p:nvPr/>
        </p:nvGrpSpPr>
        <p:grpSpPr>
          <a:xfrm>
            <a:off x="1807076" y="968191"/>
            <a:ext cx="8832075" cy="4840342"/>
            <a:chOff x="526975" y="250880"/>
            <a:chExt cx="8329820" cy="4565086"/>
          </a:xfrm>
        </p:grpSpPr>
        <p:sp>
          <p:nvSpPr>
            <p:cNvPr id="2841" name="Google Shape;2841;p48"/>
            <p:cNvSpPr/>
            <p:nvPr/>
          </p:nvSpPr>
          <p:spPr>
            <a:xfrm>
              <a:off x="7778592" y="998315"/>
              <a:ext cx="110100" cy="110100"/>
            </a:xfrm>
            <a:prstGeom prst="ellipse">
              <a:avLst/>
            </a:prstGeom>
            <a:solidFill>
              <a:schemeClr val="accent3"/>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842" name="Google Shape;2842;p48"/>
            <p:cNvSpPr/>
            <p:nvPr/>
          </p:nvSpPr>
          <p:spPr>
            <a:xfrm>
              <a:off x="526975" y="3025256"/>
              <a:ext cx="110100" cy="110100"/>
            </a:xfrm>
            <a:prstGeom prst="ellipse">
              <a:avLst/>
            </a:prstGeom>
            <a:solidFill>
              <a:schemeClr val="accent3"/>
            </a:solidFill>
            <a:ln>
              <a:noFill/>
            </a:ln>
          </p:spPr>
          <p:txBody>
            <a:bodyPr spcFirstLastPara="1" wrap="square" lIns="96938" tIns="96938" rIns="96938" bIns="96938" anchor="ctr" anchorCtr="0">
              <a:noAutofit/>
            </a:bodyPr>
            <a:lstStyle/>
            <a:p>
              <a:r>
                <a:rPr lang="en" sz="1484" b="1">
                  <a:latin typeface="Times New Roman" panose="02020603050405020304" pitchFamily="18" charset="0"/>
                  <a:cs typeface="Times New Roman" panose="02020603050405020304" pitchFamily="18" charset="0"/>
                </a:rPr>
                <a:t> </a:t>
              </a:r>
              <a:endParaRPr sz="1484" b="1">
                <a:latin typeface="Times New Roman" panose="02020603050405020304" pitchFamily="18" charset="0"/>
                <a:cs typeface="Times New Roman" panose="02020603050405020304" pitchFamily="18" charset="0"/>
              </a:endParaRPr>
            </a:p>
          </p:txBody>
        </p:sp>
        <p:sp>
          <p:nvSpPr>
            <p:cNvPr id="2843" name="Google Shape;2843;p48"/>
            <p:cNvSpPr/>
            <p:nvPr/>
          </p:nvSpPr>
          <p:spPr>
            <a:xfrm>
              <a:off x="8013042" y="4705866"/>
              <a:ext cx="110100" cy="110100"/>
            </a:xfrm>
            <a:prstGeom prst="ellipse">
              <a:avLst/>
            </a:prstGeom>
            <a:solidFill>
              <a:schemeClr val="dk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844" name="Google Shape;2844;p48"/>
            <p:cNvSpPr/>
            <p:nvPr/>
          </p:nvSpPr>
          <p:spPr>
            <a:xfrm>
              <a:off x="5574045" y="250880"/>
              <a:ext cx="110100" cy="110100"/>
            </a:xfrm>
            <a:prstGeom prst="ellipse">
              <a:avLst/>
            </a:prstGeom>
            <a:solidFill>
              <a:schemeClr val="dk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845" name="Google Shape;2845;p48"/>
            <p:cNvSpPr/>
            <p:nvPr/>
          </p:nvSpPr>
          <p:spPr>
            <a:xfrm>
              <a:off x="917904" y="4365082"/>
              <a:ext cx="110100" cy="110100"/>
            </a:xfrm>
            <a:prstGeom prst="ellipse">
              <a:avLst/>
            </a:prstGeom>
            <a:solidFill>
              <a:schemeClr val="accent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846" name="Google Shape;2846;p48"/>
            <p:cNvSpPr/>
            <p:nvPr/>
          </p:nvSpPr>
          <p:spPr>
            <a:xfrm>
              <a:off x="8746695" y="2983941"/>
              <a:ext cx="110100" cy="110100"/>
            </a:xfrm>
            <a:prstGeom prst="ellipse">
              <a:avLst/>
            </a:prstGeom>
            <a:solidFill>
              <a:schemeClr val="accent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847" name="Google Shape;2847;p48"/>
            <p:cNvSpPr/>
            <p:nvPr/>
          </p:nvSpPr>
          <p:spPr>
            <a:xfrm>
              <a:off x="7090020" y="1941204"/>
              <a:ext cx="110100" cy="110100"/>
            </a:xfrm>
            <a:prstGeom prst="ellipse">
              <a:avLst/>
            </a:prstGeom>
            <a:solidFill>
              <a:schemeClr val="accent1"/>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848" name="Google Shape;2848;p48"/>
            <p:cNvSpPr/>
            <p:nvPr/>
          </p:nvSpPr>
          <p:spPr>
            <a:xfrm>
              <a:off x="2038317" y="2693641"/>
              <a:ext cx="110100" cy="110100"/>
            </a:xfrm>
            <a:prstGeom prst="ellipse">
              <a:avLst/>
            </a:prstGeom>
            <a:solidFill>
              <a:schemeClr val="accent1"/>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sp>
          <p:nvSpPr>
            <p:cNvPr id="2849" name="Google Shape;2849;p48"/>
            <p:cNvSpPr/>
            <p:nvPr/>
          </p:nvSpPr>
          <p:spPr>
            <a:xfrm rot="1854551" flipH="1">
              <a:off x="740674" y="639615"/>
              <a:ext cx="108044" cy="110205"/>
            </a:xfrm>
            <a:prstGeom prst="ellipse">
              <a:avLst/>
            </a:prstGeom>
            <a:solidFill>
              <a:schemeClr val="accent4"/>
            </a:solidFill>
            <a:ln>
              <a:noFill/>
            </a:ln>
          </p:spPr>
          <p:txBody>
            <a:bodyPr spcFirstLastPara="1" wrap="square" lIns="96938" tIns="96938" rIns="96938" bIns="96938" anchor="ctr" anchorCtr="0">
              <a:noAutofit/>
            </a:bodyPr>
            <a:lstStyle/>
            <a:p>
              <a:r>
                <a:rPr lang="en" sz="1484" b="1">
                  <a:latin typeface="Times New Roman" panose="02020603050405020304" pitchFamily="18" charset="0"/>
                  <a:cs typeface="Times New Roman" panose="02020603050405020304" pitchFamily="18" charset="0"/>
                </a:rPr>
                <a:t> </a:t>
              </a:r>
              <a:endParaRPr sz="1484" b="1">
                <a:latin typeface="Times New Roman" panose="02020603050405020304" pitchFamily="18" charset="0"/>
                <a:cs typeface="Times New Roman" panose="02020603050405020304" pitchFamily="18" charset="0"/>
              </a:endParaRPr>
            </a:p>
          </p:txBody>
        </p:sp>
        <p:sp>
          <p:nvSpPr>
            <p:cNvPr id="2850" name="Google Shape;2850;p48"/>
            <p:cNvSpPr/>
            <p:nvPr/>
          </p:nvSpPr>
          <p:spPr>
            <a:xfrm>
              <a:off x="2096817" y="872491"/>
              <a:ext cx="110100" cy="110100"/>
            </a:xfrm>
            <a:prstGeom prst="ellipse">
              <a:avLst/>
            </a:prstGeom>
            <a:solidFill>
              <a:schemeClr val="dk2"/>
            </a:solidFill>
            <a:ln>
              <a:noFill/>
            </a:ln>
          </p:spPr>
          <p:txBody>
            <a:bodyPr spcFirstLastPara="1" wrap="square" lIns="96938" tIns="96938" rIns="96938" bIns="96938" anchor="ctr" anchorCtr="0">
              <a:noAutofit/>
            </a:bodyPr>
            <a:lstStyle/>
            <a:p>
              <a:endParaRPr sz="1484">
                <a:latin typeface="Times New Roman" panose="02020603050405020304" pitchFamily="18" charset="0"/>
                <a:cs typeface="Times New Roman" panose="02020603050405020304" pitchFamily="18" charset="0"/>
              </a:endParaRPr>
            </a:p>
          </p:txBody>
        </p:sp>
      </p:grpSp>
      <p:sp>
        <p:nvSpPr>
          <p:cNvPr id="3" name="Arrow: Left 2">
            <a:extLst>
              <a:ext uri="{FF2B5EF4-FFF2-40B4-BE49-F238E27FC236}">
                <a16:creationId xmlns:a16="http://schemas.microsoft.com/office/drawing/2014/main" id="{5F63CFB0-A2A0-4A44-8D79-E122D9F24D95}"/>
              </a:ext>
            </a:extLst>
          </p:cNvPr>
          <p:cNvSpPr/>
          <p:nvPr/>
        </p:nvSpPr>
        <p:spPr>
          <a:xfrm rot="19254628">
            <a:off x="3333605" y="3512083"/>
            <a:ext cx="1502536" cy="1068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56" name="Arrow: Left 55">
            <a:extLst>
              <a:ext uri="{FF2B5EF4-FFF2-40B4-BE49-F238E27FC236}">
                <a16:creationId xmlns:a16="http://schemas.microsoft.com/office/drawing/2014/main" id="{5E71114E-312D-49C5-89AE-2DD5A7AEBC03}"/>
              </a:ext>
            </a:extLst>
          </p:cNvPr>
          <p:cNvSpPr/>
          <p:nvPr/>
        </p:nvSpPr>
        <p:spPr>
          <a:xfrm rot="13593825">
            <a:off x="7711241" y="3623144"/>
            <a:ext cx="1502536" cy="1068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39" name="Google Shape;2769;p48">
            <a:extLst>
              <a:ext uri="{FF2B5EF4-FFF2-40B4-BE49-F238E27FC236}">
                <a16:creationId xmlns:a16="http://schemas.microsoft.com/office/drawing/2014/main" id="{B0A79831-E673-453E-B5A1-187FB30A2163}"/>
              </a:ext>
            </a:extLst>
          </p:cNvPr>
          <p:cNvSpPr txBox="1">
            <a:spLocks/>
          </p:cNvSpPr>
          <p:nvPr/>
        </p:nvSpPr>
        <p:spPr>
          <a:xfrm>
            <a:off x="1801992" y="4134719"/>
            <a:ext cx="2775546" cy="1485941"/>
          </a:xfrm>
          <a:prstGeom prst="rect">
            <a:avLst/>
          </a:prstGeom>
          <a:ln>
            <a:headEnd type="none" w="sm" len="sm"/>
            <a:tailEnd type="none" w="sm" len="sm"/>
          </a:ln>
        </p:spPr>
        <p:style>
          <a:lnRef idx="3">
            <a:schemeClr val="lt1"/>
          </a:lnRef>
          <a:fillRef idx="1">
            <a:schemeClr val="accent5"/>
          </a:fillRef>
          <a:effectRef idx="1">
            <a:schemeClr val="accent5"/>
          </a:effectRef>
          <a:fontRef idx="minor">
            <a:schemeClr val="lt1"/>
          </a:fontRef>
        </p:style>
        <p:txBody>
          <a:bodyPr spcFirstLastPara="1" vert="horz" wrap="square" lIns="96938" tIns="96938" rIns="96938" bIns="96938" rtlCol="0" anchor="ctr" anchorCtr="0">
            <a:no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vi-VN" sz="2651" dirty="0">
                <a:solidFill>
                  <a:srgbClr val="002060"/>
                </a:solidFill>
                <a:latin typeface="Times New Roman" panose="02020603050405020304" pitchFamily="18" charset="0"/>
                <a:cs typeface="Times New Roman" panose="02020603050405020304" pitchFamily="18" charset="0"/>
              </a:rPr>
              <a:t>Ngắt nghỉ hơi chính xác.</a:t>
            </a:r>
          </a:p>
        </p:txBody>
      </p:sp>
      <p:sp>
        <p:nvSpPr>
          <p:cNvPr id="40" name="Google Shape;2770;p48">
            <a:extLst>
              <a:ext uri="{FF2B5EF4-FFF2-40B4-BE49-F238E27FC236}">
                <a16:creationId xmlns:a16="http://schemas.microsoft.com/office/drawing/2014/main" id="{6F99C925-54FF-4E3F-8336-90FA824D7F47}"/>
              </a:ext>
            </a:extLst>
          </p:cNvPr>
          <p:cNvSpPr txBox="1">
            <a:spLocks/>
          </p:cNvSpPr>
          <p:nvPr/>
        </p:nvSpPr>
        <p:spPr>
          <a:xfrm>
            <a:off x="4698497" y="2020260"/>
            <a:ext cx="3166910" cy="1074048"/>
          </a:xfrm>
          <a:prstGeom prst="rect">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spcFirstLastPara="1" vert="horz" wrap="square" lIns="96938" tIns="96938" rIns="96938" bIns="96938" rtlCol="0" anchor="ctr" anchorCtr="0">
            <a:no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sz="2651">
                <a:solidFill>
                  <a:srgbClr val="FF0000"/>
                </a:solidFill>
                <a:latin typeface="Times New Roman" panose="02020603050405020304" pitchFamily="18" charset="0"/>
                <a:cs typeface="Times New Roman" panose="02020603050405020304" pitchFamily="18" charset="0"/>
              </a:rPr>
              <a:t>Tiêu chí đánh giá</a:t>
            </a:r>
            <a:endParaRPr lang="en-US" sz="2651" dirty="0">
              <a:solidFill>
                <a:srgbClr val="FF0000"/>
              </a:solidFill>
              <a:latin typeface="Times New Roman" panose="02020603050405020304" pitchFamily="18" charset="0"/>
              <a:cs typeface="Times New Roman" panose="02020603050405020304" pitchFamily="18" charset="0"/>
            </a:endParaRPr>
          </a:p>
        </p:txBody>
      </p:sp>
      <p:sp>
        <p:nvSpPr>
          <p:cNvPr id="41" name="Google Shape;2771;p48">
            <a:extLst>
              <a:ext uri="{FF2B5EF4-FFF2-40B4-BE49-F238E27FC236}">
                <a16:creationId xmlns:a16="http://schemas.microsoft.com/office/drawing/2014/main" id="{0A71AD1B-CDE6-4ADA-BCEF-8429D394C8C0}"/>
              </a:ext>
            </a:extLst>
          </p:cNvPr>
          <p:cNvSpPr txBox="1">
            <a:spLocks/>
          </p:cNvSpPr>
          <p:nvPr/>
        </p:nvSpPr>
        <p:spPr>
          <a:xfrm>
            <a:off x="7907191" y="4193464"/>
            <a:ext cx="2507667" cy="1473709"/>
          </a:xfrm>
          <a:prstGeom prst="rect">
            <a:avLst/>
          </a:prstGeom>
          <a:ln>
            <a:headEnd type="none" w="sm" len="sm"/>
            <a:tailEnd type="none" w="sm" len="sm"/>
          </a:ln>
        </p:spPr>
        <p:style>
          <a:lnRef idx="3">
            <a:schemeClr val="lt1"/>
          </a:lnRef>
          <a:fillRef idx="1">
            <a:schemeClr val="accent5"/>
          </a:fillRef>
          <a:effectRef idx="1">
            <a:schemeClr val="accent5"/>
          </a:effectRef>
          <a:fontRef idx="minor">
            <a:schemeClr val="lt1"/>
          </a:fontRef>
        </p:style>
        <p:txBody>
          <a:bodyPr spcFirstLastPara="1" vert="horz" wrap="square" lIns="96938" tIns="96938" rIns="96938" bIns="96938" rtlCol="0" anchor="ctr" anchorCtr="0">
            <a:no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sz="2651" dirty="0" err="1">
                <a:solidFill>
                  <a:srgbClr val="002060"/>
                </a:solidFill>
                <a:latin typeface="Times New Roman" panose="02020603050405020304" pitchFamily="18" charset="0"/>
                <a:cs typeface="Times New Roman" panose="02020603050405020304" pitchFamily="18" charset="0"/>
              </a:rPr>
              <a:t>Đọc</a:t>
            </a:r>
            <a:r>
              <a:rPr lang="en-US" sz="2651" dirty="0">
                <a:solidFill>
                  <a:srgbClr val="002060"/>
                </a:solidFill>
                <a:latin typeface="Times New Roman" panose="02020603050405020304" pitchFamily="18" charset="0"/>
                <a:cs typeface="Times New Roman" panose="02020603050405020304" pitchFamily="18" charset="0"/>
              </a:rPr>
              <a:t> to, </a:t>
            </a:r>
            <a:r>
              <a:rPr lang="en-US" sz="2651" dirty="0" err="1">
                <a:solidFill>
                  <a:srgbClr val="002060"/>
                </a:solidFill>
                <a:latin typeface="Times New Roman" panose="02020603050405020304" pitchFamily="18" charset="0"/>
                <a:cs typeface="Times New Roman" panose="02020603050405020304" pitchFamily="18" charset="0"/>
              </a:rPr>
              <a:t>rõ</a:t>
            </a:r>
            <a:r>
              <a:rPr lang="en-US" sz="2651" dirty="0">
                <a:solidFill>
                  <a:srgbClr val="002060"/>
                </a:solidFill>
                <a:latin typeface="Times New Roman" panose="02020603050405020304" pitchFamily="18" charset="0"/>
                <a:cs typeface="Times New Roman" panose="02020603050405020304" pitchFamily="18" charset="0"/>
              </a:rPr>
              <a:t> </a:t>
            </a:r>
            <a:r>
              <a:rPr lang="en-US" sz="2651" dirty="0" err="1">
                <a:solidFill>
                  <a:srgbClr val="002060"/>
                </a:solidFill>
                <a:latin typeface="Times New Roman" panose="02020603050405020304" pitchFamily="18" charset="0"/>
                <a:cs typeface="Times New Roman" panose="02020603050405020304" pitchFamily="18" charset="0"/>
              </a:rPr>
              <a:t>ràng</a:t>
            </a:r>
            <a:endParaRPr lang="en-US" sz="265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0">
            <a:extLst>
              <a:ext uri="{FF2B5EF4-FFF2-40B4-BE49-F238E27FC236}">
                <a16:creationId xmlns:a16="http://schemas.microsoft.com/office/drawing/2014/main" id="{43F99E33-0B96-47F5-94A7-E7036732B9F6}"/>
              </a:ext>
            </a:extLst>
          </p:cNvPr>
          <p:cNvSpPr txBox="1">
            <a:spLocks noChangeArrowheads="1"/>
          </p:cNvSpPr>
          <p:nvPr/>
        </p:nvSpPr>
        <p:spPr bwMode="auto">
          <a:xfrm>
            <a:off x="2992582" y="2039427"/>
            <a:ext cx="600046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66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Tìm</a:t>
            </a:r>
            <a:r>
              <a:rPr lang="en-US" altLang="zh-CN" sz="66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66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hiểu</a:t>
            </a:r>
            <a:r>
              <a:rPr lang="en-US" altLang="zh-CN" sz="66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66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bài</a:t>
            </a:r>
            <a:endParaRPr lang="zh-CN" altLang="en-US" sz="66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mn-ea"/>
              <a:cs typeface="Tahoma" panose="020B0604030504040204" pitchFamily="34" charset="0"/>
              <a:sym typeface="+mn-lt"/>
            </a:endParaRPr>
          </a:p>
        </p:txBody>
      </p:sp>
    </p:spTree>
    <p:extLst>
      <p:ext uri="{BB962C8B-B14F-4D97-AF65-F5344CB8AC3E}">
        <p14:creationId xmlns:p14="http://schemas.microsoft.com/office/powerpoint/2010/main" val="2154188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644166" y="435150"/>
            <a:ext cx="7189151" cy="1015663"/>
          </a:xfrm>
          <a:prstGeom prst="rect">
            <a:avLst/>
          </a:prstGeom>
          <a:noFill/>
        </p:spPr>
        <p:txBody>
          <a:bodyPr wrap="square" lIns="91440" tIns="45720" rIns="91440" bIns="45720">
            <a:spAutoFit/>
          </a:bodyPr>
          <a:lstStyle/>
          <a:p>
            <a:pPr algn="ctr"/>
            <a:r>
              <a:rPr lang="en-US" sz="6000" b="1" cap="none" spc="0" dirty="0" err="1">
                <a:ln w="0"/>
                <a:solidFill>
                  <a:srgbClr val="00B05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Trồng</a:t>
            </a:r>
            <a:r>
              <a:rPr lang="en-US" sz="6000" b="1" cap="none" spc="0" dirty="0">
                <a:ln w="0"/>
                <a:solidFill>
                  <a:srgbClr val="00B05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r>
              <a:rPr lang="en-US" sz="6000" b="1" cap="none" spc="0" dirty="0" err="1">
                <a:ln w="0"/>
                <a:solidFill>
                  <a:srgbClr val="00B05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cây</a:t>
            </a:r>
            <a:r>
              <a:rPr lang="en-US" sz="6000" b="1" cap="none" spc="0" dirty="0">
                <a:ln w="0"/>
                <a:solidFill>
                  <a:srgbClr val="00B05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r>
              <a:rPr lang="en-US" sz="6000" b="1" dirty="0" err="1">
                <a:ln w="0"/>
                <a:solidFill>
                  <a:srgbClr val="00B05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g</a:t>
            </a:r>
            <a:r>
              <a:rPr lang="en-US" sz="6000" b="1" dirty="0" err="1" smtClean="0">
                <a:ln w="0"/>
                <a:solidFill>
                  <a:srgbClr val="00B05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ây</a:t>
            </a:r>
            <a:r>
              <a:rPr lang="en-US" sz="6000" b="1" dirty="0" smtClean="0">
                <a:ln w="0"/>
                <a:solidFill>
                  <a:srgbClr val="00B05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r>
              <a:rPr lang="en-US" sz="6000" b="1" dirty="0" err="1">
                <a:ln w="0"/>
                <a:solidFill>
                  <a:srgbClr val="00B05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r</a:t>
            </a:r>
            <a:r>
              <a:rPr lang="en-US" sz="6000" b="1" dirty="0" err="1" smtClean="0">
                <a:ln w="0"/>
                <a:solidFill>
                  <a:srgbClr val="00B05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ừng</a:t>
            </a:r>
            <a:endParaRPr lang="en-US" sz="6000" b="1" cap="none" spc="0" dirty="0">
              <a:ln w="0"/>
              <a:solidFill>
                <a:srgbClr val="00B05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7602" y="1894112"/>
            <a:ext cx="4579108" cy="4898897"/>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131" y="3066758"/>
            <a:ext cx="3726251" cy="3726251"/>
          </a:xfrm>
          <a:prstGeom prst="rect">
            <a:avLst/>
          </a:prstGeom>
        </p:spPr>
      </p:pic>
    </p:spTree>
    <p:extLst>
      <p:ext uri="{BB962C8B-B14F-4D97-AF65-F5344CB8AC3E}">
        <p14:creationId xmlns:p14="http://schemas.microsoft.com/office/powerpoint/2010/main" val="2749379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path" presetSubtype="0" repeatCount="indefinite" accel="50000" decel="50000" fill="hold" nodeType="clickEffect">
                                  <p:stCondLst>
                                    <p:cond delay="0"/>
                                  </p:stCondLst>
                                  <p:childTnLst>
                                    <p:animMotion origin="layout" path="M 3.95833E-6 -0.00069 L 0.16796 -0.04028 C 0.20286 -0.04931 0.25533 -0.05394 0.31054 -0.05394 C 0.37317 -0.05394 0.42343 -0.04931 0.45833 -0.04028 L 0.62643 -0.00069 " pathEditMode="relative" rAng="0" ptsTypes="AAAAA">
                                      <p:cBhvr>
                                        <p:cTn id="6" dur="2000" fill="hold"/>
                                        <p:tgtEl>
                                          <p:spTgt spid="15"/>
                                        </p:tgtEl>
                                        <p:attrNameLst>
                                          <p:attrName>ppt_x</p:attrName>
                                          <p:attrName>ppt_y</p:attrName>
                                        </p:attrNameLst>
                                      </p:cBhvr>
                                      <p:rCtr x="31315" y="-26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08" y="1059576"/>
            <a:ext cx="2471225" cy="2569890"/>
          </a:xfrm>
          <a:prstGeom prst="rect">
            <a:avLst/>
          </a:prstGeom>
        </p:spPr>
      </p:pic>
      <p:sp>
        <p:nvSpPr>
          <p:cNvPr id="18" name="Pentagon 17"/>
          <p:cNvSpPr/>
          <p:nvPr/>
        </p:nvSpPr>
        <p:spPr>
          <a:xfrm>
            <a:off x="115964"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20" name="Picture 19">
            <a:hlinkClick r:id="rId4" action="ppaction://hlinksldjump"/>
          </p:cNvPr>
          <p:cNvPicPr>
            <a:picLocks noChangeAspect="1"/>
          </p:cNvPicPr>
          <p:nvPr/>
        </p:nvPicPr>
        <p:blipFill>
          <a:blip r:embed="rId5"/>
          <a:stretch>
            <a:fillRect/>
          </a:stretch>
        </p:blipFill>
        <p:spPr>
          <a:xfrm>
            <a:off x="2502631" y="1074966"/>
            <a:ext cx="2440255" cy="2539113"/>
          </a:xfrm>
          <a:prstGeom prst="rect">
            <a:avLst/>
          </a:prstGeom>
        </p:spPr>
      </p:pic>
      <p:pic>
        <p:nvPicPr>
          <p:cNvPr id="21" name="Picture 20">
            <a:hlinkClick r:id="rId6" action="ppaction://hlinksldjump"/>
          </p:cNvPr>
          <p:cNvPicPr>
            <a:picLocks noChangeAspect="1"/>
          </p:cNvPicPr>
          <p:nvPr/>
        </p:nvPicPr>
        <p:blipFill>
          <a:blip r:embed="rId7"/>
          <a:stretch>
            <a:fillRect/>
          </a:stretch>
        </p:blipFill>
        <p:spPr>
          <a:xfrm>
            <a:off x="5012769" y="1059578"/>
            <a:ext cx="2356343" cy="2451801"/>
          </a:xfrm>
          <a:prstGeom prst="rect">
            <a:avLst/>
          </a:prstGeom>
        </p:spPr>
      </p:pic>
      <p:sp>
        <p:nvSpPr>
          <p:cNvPr id="30" name="Pentagon 29"/>
          <p:cNvSpPr/>
          <p:nvPr/>
        </p:nvSpPr>
        <p:spPr>
          <a:xfrm>
            <a:off x="115964"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1" name="Pentagon 30"/>
          <p:cNvSpPr/>
          <p:nvPr/>
        </p:nvSpPr>
        <p:spPr>
          <a:xfrm>
            <a:off x="110881"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3" name="Pentagon 32"/>
          <p:cNvSpPr/>
          <p:nvPr/>
        </p:nvSpPr>
        <p:spPr>
          <a:xfrm>
            <a:off x="121049"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4" name="Pentagon 33"/>
          <p:cNvSpPr/>
          <p:nvPr/>
        </p:nvSpPr>
        <p:spPr>
          <a:xfrm>
            <a:off x="121049"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35" name="Picture 34">
            <a:hlinkClick r:id="rId8" action="ppaction://hlinksldjump"/>
          </p:cNvPr>
          <p:cNvPicPr>
            <a:picLocks noChangeAspect="1"/>
          </p:cNvPicPr>
          <p:nvPr/>
        </p:nvPicPr>
        <p:blipFill>
          <a:blip r:embed="rId7"/>
          <a:stretch>
            <a:fillRect/>
          </a:stretch>
        </p:blipFill>
        <p:spPr>
          <a:xfrm>
            <a:off x="7438994" y="1074966"/>
            <a:ext cx="2356343" cy="2451801"/>
          </a:xfrm>
          <a:prstGeom prst="rect">
            <a:avLst/>
          </a:prstGeom>
        </p:spPr>
      </p:pic>
      <p:pic>
        <p:nvPicPr>
          <p:cNvPr id="36" name="Picture 35">
            <a:hlinkClick r:id="rId9" action="ppaction://hlinksldjump"/>
          </p:cNvPr>
          <p:cNvPicPr>
            <a:picLocks noChangeAspect="1"/>
          </p:cNvPicPr>
          <p:nvPr/>
        </p:nvPicPr>
        <p:blipFill>
          <a:blip r:embed="rId7"/>
          <a:stretch>
            <a:fillRect/>
          </a:stretch>
        </p:blipFill>
        <p:spPr>
          <a:xfrm>
            <a:off x="9795335" y="1177667"/>
            <a:ext cx="2356343" cy="2451801"/>
          </a:xfrm>
          <a:prstGeom prst="rect">
            <a:avLst/>
          </a:prstGeom>
        </p:spPr>
      </p:pic>
      <p:sp>
        <p:nvSpPr>
          <p:cNvPr id="37" name="Pentagon 36">
            <a:hlinkClick r:id="rId10" action="ppaction://hlinksldjump"/>
          </p:cNvPr>
          <p:cNvSpPr/>
          <p:nvPr/>
        </p:nvSpPr>
        <p:spPr>
          <a:xfrm>
            <a:off x="105507"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718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3.75E-6 3.33333E-6 L 0.0944 0.48287 " pathEditMode="relative" rAng="0" ptsTypes="AA">
                                      <p:cBhvr>
                                        <p:cTn id="10" dur="2000" fill="hold"/>
                                        <p:tgtEl>
                                          <p:spTgt spid="15"/>
                                        </p:tgtEl>
                                        <p:attrNameLst>
                                          <p:attrName>ppt_x</p:attrName>
                                          <p:attrName>ppt_y</p:attrName>
                                        </p:attrNameLst>
                                      </p:cBhvr>
                                      <p:rCtr x="4714" y="24144"/>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0"/>
                                        </p:tgtEl>
                                      </p:cBhvr>
                                    </p:animEffect>
                                    <p:set>
                                      <p:cBhvr>
                                        <p:cTn id="15" dur="1" fill="hold">
                                          <p:stCondLst>
                                            <p:cond delay="499"/>
                                          </p:stCondLst>
                                        </p:cTn>
                                        <p:tgtEl>
                                          <p:spTgt spid="30"/>
                                        </p:tgtEl>
                                        <p:attrNameLst>
                                          <p:attrName>style.visibility</p:attrName>
                                        </p:attrNameLst>
                                      </p:cBhvr>
                                      <p:to>
                                        <p:strVal val="hidden"/>
                                      </p:to>
                                    </p:set>
                                  </p:childTnLst>
                                </p:cTn>
                              </p:par>
                            </p:childTnLst>
                          </p:cTn>
                        </p:par>
                        <p:par>
                          <p:cTn id="16" fill="hold">
                            <p:stCondLst>
                              <p:cond delay="500"/>
                            </p:stCondLst>
                            <p:childTnLst>
                              <p:par>
                                <p:cTn id="17" presetID="49" presetClass="path" presetSubtype="0" accel="50000" decel="50000" fill="hold" nodeType="afterEffect">
                                  <p:stCondLst>
                                    <p:cond delay="0"/>
                                  </p:stCondLst>
                                  <p:childTnLst>
                                    <p:animMotion origin="layout" path="M -0.01979 -0.00625 L 0.06393 0.48935 " pathEditMode="relative" rAng="0" ptsTypes="AA">
                                      <p:cBhvr>
                                        <p:cTn id="18" dur="2000" fill="hold"/>
                                        <p:tgtEl>
                                          <p:spTgt spid="20"/>
                                        </p:tgtEl>
                                        <p:attrNameLst>
                                          <p:attrName>ppt_x</p:attrName>
                                          <p:attrName>ppt_y</p:attrName>
                                        </p:attrNameLst>
                                      </p:cBhvr>
                                      <p:rCtr x="4180" y="24769"/>
                                    </p:animMotion>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31"/>
                                        </p:tgtEl>
                                      </p:cBhvr>
                                    </p:animEffect>
                                    <p:set>
                                      <p:cBhvr>
                                        <p:cTn id="23" dur="1" fill="hold">
                                          <p:stCondLst>
                                            <p:cond delay="499"/>
                                          </p:stCondLst>
                                        </p:cTn>
                                        <p:tgtEl>
                                          <p:spTgt spid="31"/>
                                        </p:tgtEl>
                                        <p:attrNameLst>
                                          <p:attrName>style.visibility</p:attrName>
                                        </p:attrNameLst>
                                      </p:cBhvr>
                                      <p:to>
                                        <p:strVal val="hidden"/>
                                      </p:to>
                                    </p:set>
                                  </p:childTnLst>
                                </p:cTn>
                              </p:par>
                            </p:childTnLst>
                          </p:cTn>
                        </p:par>
                        <p:par>
                          <p:cTn id="24" fill="hold">
                            <p:stCondLst>
                              <p:cond delay="500"/>
                            </p:stCondLst>
                            <p:childTnLst>
                              <p:par>
                                <p:cTn id="25" presetID="49" presetClass="path" presetSubtype="0" accel="50000" decel="50000" fill="hold" nodeType="afterEffect">
                                  <p:stCondLst>
                                    <p:cond delay="0"/>
                                  </p:stCondLst>
                                  <p:childTnLst>
                                    <p:animMotion origin="layout" path="M -2.5E-6 -1.85185E-6 L 0.03998 0.49861 " pathEditMode="relative" rAng="0" ptsTypes="AA">
                                      <p:cBhvr>
                                        <p:cTn id="26" dur="2000" fill="hold"/>
                                        <p:tgtEl>
                                          <p:spTgt spid="21"/>
                                        </p:tgtEl>
                                        <p:attrNameLst>
                                          <p:attrName>ppt_x</p:attrName>
                                          <p:attrName>ppt_y</p:attrName>
                                        </p:attrNameLst>
                                      </p:cBhvr>
                                      <p:rCtr x="1992" y="24931"/>
                                    </p:animMotion>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33"/>
                                        </p:tgtEl>
                                      </p:cBhvr>
                                    </p:animEffect>
                                    <p:set>
                                      <p:cBhvr>
                                        <p:cTn id="31" dur="1" fill="hold">
                                          <p:stCondLst>
                                            <p:cond delay="499"/>
                                          </p:stCondLst>
                                        </p:cTn>
                                        <p:tgtEl>
                                          <p:spTgt spid="33"/>
                                        </p:tgtEl>
                                        <p:attrNameLst>
                                          <p:attrName>style.visibility</p:attrName>
                                        </p:attrNameLst>
                                      </p:cBhvr>
                                      <p:to>
                                        <p:strVal val="hidden"/>
                                      </p:to>
                                    </p:set>
                                  </p:childTnLst>
                                </p:cTn>
                              </p:par>
                            </p:childTnLst>
                          </p:cTn>
                        </p:par>
                        <p:par>
                          <p:cTn id="32" fill="hold">
                            <p:stCondLst>
                              <p:cond delay="500"/>
                            </p:stCondLst>
                            <p:childTnLst>
                              <p:par>
                                <p:cTn id="33" presetID="49" presetClass="path" presetSubtype="0" accel="50000" decel="50000" fill="hold" nodeType="afterEffect">
                                  <p:stCondLst>
                                    <p:cond delay="0"/>
                                  </p:stCondLst>
                                  <p:childTnLst>
                                    <p:animMotion origin="layout" path="M -0.01992 3.33333E-6 L 0.00938 0.48958 " pathEditMode="relative" rAng="0" ptsTypes="AA">
                                      <p:cBhvr>
                                        <p:cTn id="34" dur="2000" fill="hold"/>
                                        <p:tgtEl>
                                          <p:spTgt spid="35"/>
                                        </p:tgtEl>
                                        <p:attrNameLst>
                                          <p:attrName>ppt_x</p:attrName>
                                          <p:attrName>ppt_y</p:attrName>
                                        </p:attrNameLst>
                                      </p:cBhvr>
                                      <p:rCtr x="1458" y="24468"/>
                                    </p:animMotion>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0"/>
                                  </p:stCondLst>
                                  <p:childTnLst>
                                    <p:animEffect transition="out" filter="fade">
                                      <p:cBhvr>
                                        <p:cTn id="38" dur="500"/>
                                        <p:tgtEl>
                                          <p:spTgt spid="34"/>
                                        </p:tgtEl>
                                      </p:cBhvr>
                                    </p:animEffect>
                                    <p:set>
                                      <p:cBhvr>
                                        <p:cTn id="39" dur="1" fill="hold">
                                          <p:stCondLst>
                                            <p:cond delay="499"/>
                                          </p:stCondLst>
                                        </p:cTn>
                                        <p:tgtEl>
                                          <p:spTgt spid="34"/>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nodeType="clickEffect">
                                  <p:stCondLst>
                                    <p:cond delay="0"/>
                                  </p:stCondLst>
                                  <p:childTnLst>
                                    <p:animMotion origin="layout" path="M 0 -2.96296E-6 L -0.02917 0.5051 " pathEditMode="relative" rAng="0" ptsTypes="AA">
                                      <p:cBhvr>
                                        <p:cTn id="43" dur="2000" fill="hold"/>
                                        <p:tgtEl>
                                          <p:spTgt spid="36"/>
                                        </p:tgtEl>
                                        <p:attrNameLst>
                                          <p:attrName>ppt_x</p:attrName>
                                          <p:attrName>ppt_y</p:attrName>
                                        </p:attrNameLst>
                                      </p:cBhvr>
                                      <p:rCtr x="-1458" y="25255"/>
                                    </p:animMotion>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0" nodeType="clickEffect">
                                  <p:stCondLst>
                                    <p:cond delay="0"/>
                                  </p:stCondLst>
                                  <p:childTnLst>
                                    <p:animEffect transition="out" filter="fade">
                                      <p:cBhvr>
                                        <p:cTn id="47" dur="500"/>
                                        <p:tgtEl>
                                          <p:spTgt spid="37"/>
                                        </p:tgtEl>
                                      </p:cBhvr>
                                    </p:animEffect>
                                    <p:set>
                                      <p:cBhvr>
                                        <p:cTn id="48"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0" grpId="0" animBg="1"/>
      <p:bldP spid="31" grpId="0" animBg="1"/>
      <p:bldP spid="33" grpId="0" animBg="1"/>
      <p:bldP spid="34" grpId="0" animBg="1"/>
      <p:bldP spid="3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2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1343" y="0"/>
            <a:ext cx="1576388"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081742" y="143669"/>
            <a:ext cx="4199909" cy="1107996"/>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fontAlgn="auto" hangingPunct="1">
              <a:spcBef>
                <a:spcPts val="0"/>
              </a:spcBef>
              <a:spcAft>
                <a:spcPts val="0"/>
              </a:spcAft>
            </a:pPr>
            <a:r>
              <a:rPr lang="en-US" altLang="zh-CN" sz="6600" spc="50" dirty="0">
                <a:ln w="11430"/>
                <a:gradFill>
                  <a:gsLst>
                    <a:gs pos="0">
                      <a:srgbClr val="6F3494"/>
                    </a:gs>
                    <a:gs pos="69000">
                      <a:srgbClr val="198A3F"/>
                    </a:gs>
                    <a:gs pos="36000">
                      <a:srgbClr val="E4007F"/>
                    </a:gs>
                    <a:gs pos="100000">
                      <a:srgbClr val="DEE012"/>
                    </a:gs>
                  </a:gsLst>
                  <a:path path="circle">
                    <a:fillToRect r="100000" b="100000"/>
                  </a:path>
                </a:gradFill>
                <a:effectLst>
                  <a:outerShdw blurRad="76200" dist="50800" dir="5400000" algn="tl" rotWithShape="0">
                    <a:srgbClr val="000000">
                      <a:alpha val="65000"/>
                    </a:srgbClr>
                  </a:outerShdw>
                </a:effectLst>
                <a:latin typeface="Tahoma" panose="020B0604030504040204" pitchFamily="34" charset="0"/>
                <a:ea typeface="Tahoma" panose="020B0604030504040204" pitchFamily="34" charset="0"/>
                <a:cs typeface="Tahoma" panose="020B0604030504040204" pitchFamily="34" charset="0"/>
                <a:sym typeface="+mn-lt"/>
              </a:rPr>
              <a:t>NỘI DUNG</a:t>
            </a:r>
            <a:endParaRPr lang="zh-CN" altLang="en-US" sz="6600" spc="50" dirty="0">
              <a:ln w="11430"/>
              <a:gradFill>
                <a:gsLst>
                  <a:gs pos="0">
                    <a:srgbClr val="6F3494"/>
                  </a:gs>
                  <a:gs pos="69000">
                    <a:srgbClr val="198A3F"/>
                  </a:gs>
                  <a:gs pos="36000">
                    <a:srgbClr val="E4007F"/>
                  </a:gs>
                  <a:gs pos="100000">
                    <a:srgbClr val="DEE012"/>
                  </a:gs>
                </a:gsLst>
                <a:path path="circle">
                  <a:fillToRect r="100000" b="100000"/>
                </a:path>
              </a:gradFill>
              <a:effectLst>
                <a:outerShdw blurRad="76200" dist="50800" dir="5400000" algn="tl" rotWithShape="0">
                  <a:srgbClr val="000000">
                    <a:alpha val="65000"/>
                  </a:srgbClr>
                </a:outerShdw>
              </a:effectLst>
              <a:latin typeface="Tahoma" panose="020B0604030504040204" pitchFamily="34" charset="0"/>
              <a:ea typeface="+mn-ea"/>
              <a:cs typeface="Tahoma" panose="020B0604030504040204" pitchFamily="34" charset="0"/>
              <a:sym typeface="+mn-lt"/>
            </a:endParaRPr>
          </a:p>
        </p:txBody>
      </p:sp>
      <p:grpSp>
        <p:nvGrpSpPr>
          <p:cNvPr id="2" name="组合 1"/>
          <p:cNvGrpSpPr/>
          <p:nvPr/>
        </p:nvGrpSpPr>
        <p:grpSpPr>
          <a:xfrm>
            <a:off x="3742059" y="1596800"/>
            <a:ext cx="1209058" cy="934940"/>
            <a:chOff x="995374" y="2209801"/>
            <a:chExt cx="1114425" cy="674687"/>
          </a:xfrm>
        </p:grpSpPr>
        <p:pic>
          <p:nvPicPr>
            <p:cNvPr id="6" name="图片 2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5374" y="2209801"/>
              <a:ext cx="1114425"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29"/>
            <p:cNvSpPr txBox="1">
              <a:spLocks noChangeArrowheads="1"/>
            </p:cNvSpPr>
            <p:nvPr/>
          </p:nvSpPr>
          <p:spPr bwMode="auto">
            <a:xfrm>
              <a:off x="1506094" y="2316163"/>
              <a:ext cx="503238" cy="37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dirty="0">
                  <a:solidFill>
                    <a:srgbClr val="E5007F"/>
                  </a:solidFill>
                  <a:latin typeface="+mn-lt"/>
                  <a:ea typeface="+mn-ea"/>
                  <a:cs typeface="+mn-ea"/>
                  <a:sym typeface="+mn-lt"/>
                </a:rPr>
                <a:t>1</a:t>
              </a:r>
              <a:endParaRPr lang="zh-CN" altLang="en-US" sz="2800" dirty="0">
                <a:solidFill>
                  <a:srgbClr val="E5007F"/>
                </a:solidFill>
                <a:latin typeface="+mn-lt"/>
                <a:ea typeface="+mn-ea"/>
                <a:cs typeface="+mn-ea"/>
                <a:sym typeface="+mn-lt"/>
              </a:endParaRPr>
            </a:p>
          </p:txBody>
        </p:sp>
      </p:grpSp>
      <p:grpSp>
        <p:nvGrpSpPr>
          <p:cNvPr id="3" name="组合 2"/>
          <p:cNvGrpSpPr/>
          <p:nvPr/>
        </p:nvGrpSpPr>
        <p:grpSpPr>
          <a:xfrm>
            <a:off x="3599543" y="2626179"/>
            <a:ext cx="1326174" cy="985537"/>
            <a:chOff x="862024" y="3239182"/>
            <a:chExt cx="1222375" cy="711200"/>
          </a:xfrm>
        </p:grpSpPr>
        <p:pic>
          <p:nvPicPr>
            <p:cNvPr id="5" name="图片 2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2024" y="3239182"/>
              <a:ext cx="1222375"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30"/>
            <p:cNvSpPr txBox="1">
              <a:spLocks noChangeArrowheads="1"/>
            </p:cNvSpPr>
            <p:nvPr/>
          </p:nvSpPr>
          <p:spPr bwMode="auto">
            <a:xfrm>
              <a:off x="1402907" y="3370945"/>
              <a:ext cx="503237" cy="37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dirty="0">
                  <a:solidFill>
                    <a:srgbClr val="E5007F"/>
                  </a:solidFill>
                  <a:latin typeface="+mn-lt"/>
                  <a:ea typeface="+mn-ea"/>
                  <a:cs typeface="+mn-ea"/>
                  <a:sym typeface="+mn-lt"/>
                </a:rPr>
                <a:t>2</a:t>
              </a:r>
              <a:endParaRPr lang="zh-CN" altLang="en-US" sz="2800" dirty="0">
                <a:solidFill>
                  <a:srgbClr val="E5007F"/>
                </a:solidFill>
                <a:latin typeface="+mn-lt"/>
                <a:ea typeface="+mn-ea"/>
                <a:cs typeface="+mn-ea"/>
                <a:sym typeface="+mn-lt"/>
              </a:endParaRPr>
            </a:p>
          </p:txBody>
        </p:sp>
      </p:grpSp>
      <p:sp>
        <p:nvSpPr>
          <p:cNvPr id="11" name="文本框 31"/>
          <p:cNvSpPr txBox="1">
            <a:spLocks noChangeArrowheads="1"/>
          </p:cNvSpPr>
          <p:nvPr/>
        </p:nvSpPr>
        <p:spPr bwMode="auto">
          <a:xfrm>
            <a:off x="4951117" y="1787525"/>
            <a:ext cx="32976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Khởi</a:t>
            </a:r>
            <a:r>
              <a:rPr lang="en-US" altLang="zh-CN" sz="28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28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động</a:t>
            </a:r>
            <a:endParaRPr lang="zh-CN" altLang="en-US" sz="28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mn-ea"/>
              <a:cs typeface="Tahoma" panose="020B0604030504040204" pitchFamily="34" charset="0"/>
              <a:sym typeface="+mn-lt"/>
            </a:endParaRPr>
          </a:p>
        </p:txBody>
      </p:sp>
      <p:sp>
        <p:nvSpPr>
          <p:cNvPr id="12" name="文本框 32"/>
          <p:cNvSpPr txBox="1">
            <a:spLocks noChangeArrowheads="1"/>
          </p:cNvSpPr>
          <p:nvPr/>
        </p:nvSpPr>
        <p:spPr bwMode="auto">
          <a:xfrm>
            <a:off x="4951118" y="2819023"/>
            <a:ext cx="41275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Luyện</a:t>
            </a:r>
            <a:r>
              <a:rPr lang="en-US" altLang="zh-CN" sz="28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28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đọc</a:t>
            </a:r>
            <a:endParaRPr lang="zh-CN" altLang="en-US" sz="28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cs typeface="Tahoma" panose="020B0604030504040204" pitchFamily="34" charset="0"/>
              <a:sym typeface="+mn-lt"/>
            </a:endParaRPr>
          </a:p>
        </p:txBody>
      </p:sp>
      <p:grpSp>
        <p:nvGrpSpPr>
          <p:cNvPr id="19" name="组合 18"/>
          <p:cNvGrpSpPr/>
          <p:nvPr/>
        </p:nvGrpSpPr>
        <p:grpSpPr>
          <a:xfrm>
            <a:off x="3665483" y="3617234"/>
            <a:ext cx="1260233" cy="934941"/>
            <a:chOff x="995374" y="4230237"/>
            <a:chExt cx="1161595" cy="674688"/>
          </a:xfrm>
        </p:grpSpPr>
        <p:pic>
          <p:nvPicPr>
            <p:cNvPr id="14" name="图片 3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5374" y="4230237"/>
              <a:ext cx="1114425"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35"/>
            <p:cNvSpPr txBox="1">
              <a:spLocks noChangeArrowheads="1"/>
            </p:cNvSpPr>
            <p:nvPr/>
          </p:nvSpPr>
          <p:spPr bwMode="auto">
            <a:xfrm>
              <a:off x="1506094" y="4336600"/>
              <a:ext cx="650875" cy="37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dirty="0">
                  <a:solidFill>
                    <a:srgbClr val="E5007F"/>
                  </a:solidFill>
                  <a:latin typeface="+mn-lt"/>
                  <a:ea typeface="+mn-ea"/>
                  <a:cs typeface="+mn-ea"/>
                  <a:sym typeface="+mn-lt"/>
                </a:rPr>
                <a:t>3</a:t>
              </a:r>
              <a:endParaRPr lang="zh-CN" altLang="en-US" sz="2800" dirty="0">
                <a:solidFill>
                  <a:srgbClr val="E5007F"/>
                </a:solidFill>
                <a:latin typeface="+mn-lt"/>
                <a:ea typeface="+mn-ea"/>
                <a:cs typeface="+mn-ea"/>
                <a:sym typeface="+mn-lt"/>
              </a:endParaRPr>
            </a:p>
          </p:txBody>
        </p:sp>
      </p:grpSp>
      <p:grpSp>
        <p:nvGrpSpPr>
          <p:cNvPr id="20" name="组合 19"/>
          <p:cNvGrpSpPr/>
          <p:nvPr/>
        </p:nvGrpSpPr>
        <p:grpSpPr>
          <a:xfrm>
            <a:off x="3599543" y="4662719"/>
            <a:ext cx="1326174" cy="983338"/>
            <a:chOff x="862024" y="5275720"/>
            <a:chExt cx="1222375" cy="709613"/>
          </a:xfrm>
        </p:grpSpPr>
        <p:pic>
          <p:nvPicPr>
            <p:cNvPr id="13" name="图片 3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2024" y="5275720"/>
              <a:ext cx="1222375"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36"/>
            <p:cNvSpPr txBox="1">
              <a:spLocks noChangeArrowheads="1"/>
            </p:cNvSpPr>
            <p:nvPr/>
          </p:nvSpPr>
          <p:spPr bwMode="auto">
            <a:xfrm>
              <a:off x="1402907" y="5407483"/>
              <a:ext cx="503237" cy="37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dirty="0">
                  <a:solidFill>
                    <a:srgbClr val="E5007F"/>
                  </a:solidFill>
                  <a:latin typeface="+mn-lt"/>
                  <a:ea typeface="+mn-ea"/>
                  <a:cs typeface="+mn-ea"/>
                  <a:sym typeface="+mn-lt"/>
                </a:rPr>
                <a:t>4</a:t>
              </a:r>
              <a:endParaRPr lang="zh-CN" altLang="en-US" sz="2800" dirty="0">
                <a:solidFill>
                  <a:srgbClr val="E5007F"/>
                </a:solidFill>
                <a:latin typeface="+mn-lt"/>
                <a:ea typeface="+mn-ea"/>
                <a:cs typeface="+mn-ea"/>
                <a:sym typeface="+mn-lt"/>
              </a:endParaRPr>
            </a:p>
          </p:txBody>
        </p:sp>
      </p:grpSp>
      <p:sp>
        <p:nvSpPr>
          <p:cNvPr id="17" name="文本框 37"/>
          <p:cNvSpPr txBox="1">
            <a:spLocks noChangeArrowheads="1"/>
          </p:cNvSpPr>
          <p:nvPr/>
        </p:nvSpPr>
        <p:spPr bwMode="auto">
          <a:xfrm>
            <a:off x="4951117" y="3834420"/>
            <a:ext cx="32976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Tìm</a:t>
            </a:r>
            <a:r>
              <a:rPr lang="en-US" altLang="zh-CN" sz="28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28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hiểu</a:t>
            </a:r>
            <a:r>
              <a:rPr lang="en-US" altLang="zh-CN" sz="28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28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bài</a:t>
            </a:r>
            <a:endParaRPr lang="zh-CN" altLang="en-US" sz="28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cs typeface="Tahoma" panose="020B0604030504040204" pitchFamily="34" charset="0"/>
              <a:sym typeface="+mn-lt"/>
            </a:endParaRPr>
          </a:p>
        </p:txBody>
      </p:sp>
      <p:sp>
        <p:nvSpPr>
          <p:cNvPr id="18" name="文本框 38"/>
          <p:cNvSpPr txBox="1">
            <a:spLocks noChangeArrowheads="1"/>
          </p:cNvSpPr>
          <p:nvPr/>
        </p:nvSpPr>
        <p:spPr bwMode="auto">
          <a:xfrm>
            <a:off x="4951118" y="4878845"/>
            <a:ext cx="32976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Luyện</a:t>
            </a:r>
            <a:r>
              <a:rPr lang="en-US" altLang="zh-CN" sz="28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28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đọc</a:t>
            </a:r>
            <a:r>
              <a:rPr lang="en-US" altLang="zh-CN" sz="28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28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lại</a:t>
            </a:r>
            <a:endParaRPr lang="zh-CN" altLang="en-US" sz="28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cs typeface="Tahoma" panose="020B0604030504040204" pitchFamily="34" charset="0"/>
              <a:sym typeface="+mn-lt"/>
            </a:endParaRPr>
          </a:p>
        </p:txBody>
      </p:sp>
    </p:spTree>
    <p:extLst>
      <p:ext uri="{BB962C8B-B14F-4D97-AF65-F5344CB8AC3E}">
        <p14:creationId xmlns:p14="http://schemas.microsoft.com/office/powerpoint/2010/main" val="260379477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3750" fill="hold"/>
                                        <p:tgtEl>
                                          <p:spTgt spid="7"/>
                                        </p:tgtEl>
                                        <p:attrNameLst>
                                          <p:attrName>r</p:attrName>
                                        </p:attrNameLst>
                                      </p:cBhvr>
                                    </p:animRot>
                                  </p:childTnLst>
                                </p:cTn>
                              </p:par>
                              <p:par>
                                <p:cTn id="7" presetID="31" presetClass="entr" presetSubtype="0" fill="hold" grpId="0" nodeType="withEffect">
                                  <p:stCondLst>
                                    <p:cond delay="500"/>
                                  </p:stCondLst>
                                  <p:iterate type="lt">
                                    <p:tmPct val="5000"/>
                                  </p:iterate>
                                  <p:childTnLst>
                                    <p:set>
                                      <p:cBhvr>
                                        <p:cTn id="8" dur="1" fill="hold">
                                          <p:stCondLst>
                                            <p:cond delay="0"/>
                                          </p:stCondLst>
                                        </p:cTn>
                                        <p:tgtEl>
                                          <p:spTgt spid="8"/>
                                        </p:tgtEl>
                                        <p:attrNameLst>
                                          <p:attrName>style.visibility</p:attrName>
                                        </p:attrNameLst>
                                      </p:cBhvr>
                                      <p:to>
                                        <p:strVal val="visible"/>
                                      </p:to>
                                    </p:set>
                                    <p:anim calcmode="lin" valueType="num">
                                      <p:cBhvr>
                                        <p:cTn id="9" dur="750" fill="hold"/>
                                        <p:tgtEl>
                                          <p:spTgt spid="8"/>
                                        </p:tgtEl>
                                        <p:attrNameLst>
                                          <p:attrName>ppt_w</p:attrName>
                                        </p:attrNameLst>
                                      </p:cBhvr>
                                      <p:tavLst>
                                        <p:tav tm="0">
                                          <p:val>
                                            <p:fltVal val="0"/>
                                          </p:val>
                                        </p:tav>
                                        <p:tav tm="100000">
                                          <p:val>
                                            <p:strVal val="#ppt_w"/>
                                          </p:val>
                                        </p:tav>
                                      </p:tavLst>
                                    </p:anim>
                                    <p:anim calcmode="lin" valueType="num">
                                      <p:cBhvr>
                                        <p:cTn id="10" dur="750" fill="hold"/>
                                        <p:tgtEl>
                                          <p:spTgt spid="8"/>
                                        </p:tgtEl>
                                        <p:attrNameLst>
                                          <p:attrName>ppt_h</p:attrName>
                                        </p:attrNameLst>
                                      </p:cBhvr>
                                      <p:tavLst>
                                        <p:tav tm="0">
                                          <p:val>
                                            <p:fltVal val="0"/>
                                          </p:val>
                                        </p:tav>
                                        <p:tav tm="100000">
                                          <p:val>
                                            <p:strVal val="#ppt_h"/>
                                          </p:val>
                                        </p:tav>
                                      </p:tavLst>
                                    </p:anim>
                                    <p:anim calcmode="lin" valueType="num">
                                      <p:cBhvr>
                                        <p:cTn id="11" dur="750" fill="hold"/>
                                        <p:tgtEl>
                                          <p:spTgt spid="8"/>
                                        </p:tgtEl>
                                        <p:attrNameLst>
                                          <p:attrName>style.rotation</p:attrName>
                                        </p:attrNameLst>
                                      </p:cBhvr>
                                      <p:tavLst>
                                        <p:tav tm="0">
                                          <p:val>
                                            <p:fltVal val="90"/>
                                          </p:val>
                                        </p:tav>
                                        <p:tav tm="100000">
                                          <p:val>
                                            <p:fltVal val="0"/>
                                          </p:val>
                                        </p:tav>
                                      </p:tavLst>
                                    </p:anim>
                                    <p:animEffect transition="in" filter="fade">
                                      <p:cBhvr>
                                        <p:cTn id="12" dur="750"/>
                                        <p:tgtEl>
                                          <p:spTgt spid="8"/>
                                        </p:tgtEl>
                                      </p:cBhvr>
                                    </p:animEffect>
                                  </p:childTnLst>
                                </p:cTn>
                              </p:par>
                              <p:par>
                                <p:cTn id="13" presetID="42" presetClass="entr" presetSubtype="0"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anim calcmode="lin" valueType="num">
                                      <p:cBhvr>
                                        <p:cTn id="16" dur="750" fill="hold"/>
                                        <p:tgtEl>
                                          <p:spTgt spid="2"/>
                                        </p:tgtEl>
                                        <p:attrNameLst>
                                          <p:attrName>ppt_x</p:attrName>
                                        </p:attrNameLst>
                                      </p:cBhvr>
                                      <p:tavLst>
                                        <p:tav tm="0">
                                          <p:val>
                                            <p:strVal val="#ppt_x"/>
                                          </p:val>
                                        </p:tav>
                                        <p:tav tm="100000">
                                          <p:val>
                                            <p:strVal val="#ppt_x"/>
                                          </p:val>
                                        </p:tav>
                                      </p:tavLst>
                                    </p:anim>
                                    <p:anim calcmode="lin" valueType="num">
                                      <p:cBhvr>
                                        <p:cTn id="17" dur="75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75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750"/>
                                        <p:tgtEl>
                                          <p:spTgt spid="3"/>
                                        </p:tgtEl>
                                      </p:cBhvr>
                                    </p:animEffect>
                                    <p:anim calcmode="lin" valueType="num">
                                      <p:cBhvr>
                                        <p:cTn id="21" dur="750" fill="hold"/>
                                        <p:tgtEl>
                                          <p:spTgt spid="3"/>
                                        </p:tgtEl>
                                        <p:attrNameLst>
                                          <p:attrName>ppt_x</p:attrName>
                                        </p:attrNameLst>
                                      </p:cBhvr>
                                      <p:tavLst>
                                        <p:tav tm="0">
                                          <p:val>
                                            <p:strVal val="#ppt_x"/>
                                          </p:val>
                                        </p:tav>
                                        <p:tav tm="100000">
                                          <p:val>
                                            <p:strVal val="#ppt_x"/>
                                          </p:val>
                                        </p:tav>
                                      </p:tavLst>
                                    </p:anim>
                                    <p:anim calcmode="lin" valueType="num">
                                      <p:cBhvr>
                                        <p:cTn id="22" dur="750" fill="hold"/>
                                        <p:tgtEl>
                                          <p:spTgt spid="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0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750"/>
                                        <p:tgtEl>
                                          <p:spTgt spid="19"/>
                                        </p:tgtEl>
                                      </p:cBhvr>
                                    </p:animEffect>
                                    <p:anim calcmode="lin" valueType="num">
                                      <p:cBhvr>
                                        <p:cTn id="26" dur="750" fill="hold"/>
                                        <p:tgtEl>
                                          <p:spTgt spid="19"/>
                                        </p:tgtEl>
                                        <p:attrNameLst>
                                          <p:attrName>ppt_x</p:attrName>
                                        </p:attrNameLst>
                                      </p:cBhvr>
                                      <p:tavLst>
                                        <p:tav tm="0">
                                          <p:val>
                                            <p:strVal val="#ppt_x"/>
                                          </p:val>
                                        </p:tav>
                                        <p:tav tm="100000">
                                          <p:val>
                                            <p:strVal val="#ppt_x"/>
                                          </p:val>
                                        </p:tav>
                                      </p:tavLst>
                                    </p:anim>
                                    <p:anim calcmode="lin" valueType="num">
                                      <p:cBhvr>
                                        <p:cTn id="27" dur="750" fill="hold"/>
                                        <p:tgtEl>
                                          <p:spTgt spid="19"/>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50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750"/>
                                        <p:tgtEl>
                                          <p:spTgt spid="20"/>
                                        </p:tgtEl>
                                      </p:cBhvr>
                                    </p:animEffect>
                                    <p:anim calcmode="lin" valueType="num">
                                      <p:cBhvr>
                                        <p:cTn id="31" dur="750" fill="hold"/>
                                        <p:tgtEl>
                                          <p:spTgt spid="20"/>
                                        </p:tgtEl>
                                        <p:attrNameLst>
                                          <p:attrName>ppt_x</p:attrName>
                                        </p:attrNameLst>
                                      </p:cBhvr>
                                      <p:tavLst>
                                        <p:tav tm="0">
                                          <p:val>
                                            <p:strVal val="#ppt_x"/>
                                          </p:val>
                                        </p:tav>
                                        <p:tav tm="100000">
                                          <p:val>
                                            <p:strVal val="#ppt_x"/>
                                          </p:val>
                                        </p:tav>
                                      </p:tavLst>
                                    </p:anim>
                                    <p:anim calcmode="lin" valueType="num">
                                      <p:cBhvr>
                                        <p:cTn id="32" dur="750" fill="hold"/>
                                        <p:tgtEl>
                                          <p:spTgt spid="20"/>
                                        </p:tgtEl>
                                        <p:attrNameLst>
                                          <p:attrName>ppt_y</p:attrName>
                                        </p:attrNameLst>
                                      </p:cBhvr>
                                      <p:tavLst>
                                        <p:tav tm="0">
                                          <p:val>
                                            <p:strVal val="#ppt_y+.1"/>
                                          </p:val>
                                        </p:tav>
                                        <p:tav tm="100000">
                                          <p:val>
                                            <p:strVal val="#ppt_y"/>
                                          </p:val>
                                        </p:tav>
                                      </p:tavLst>
                                    </p:anim>
                                  </p:childTnLst>
                                </p:cTn>
                              </p:par>
                              <p:par>
                                <p:cTn id="33" presetID="14" presetClass="entr" presetSubtype="10" fill="hold" grpId="0" nodeType="withEffect">
                                  <p:stCondLst>
                                    <p:cond delay="275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750"/>
                                        <p:tgtEl>
                                          <p:spTgt spid="11"/>
                                        </p:tgtEl>
                                      </p:cBhvr>
                                    </p:animEffect>
                                  </p:childTnLst>
                                </p:cTn>
                              </p:par>
                              <p:par>
                                <p:cTn id="36" presetID="14" presetClass="entr" presetSubtype="10" fill="hold" grpId="0" nodeType="withEffect">
                                  <p:stCondLst>
                                    <p:cond delay="275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750"/>
                                        <p:tgtEl>
                                          <p:spTgt spid="12"/>
                                        </p:tgtEl>
                                      </p:cBhvr>
                                    </p:animEffect>
                                  </p:childTnLst>
                                </p:cTn>
                              </p:par>
                              <p:par>
                                <p:cTn id="39" presetID="14" presetClass="entr" presetSubtype="10" fill="hold" grpId="0" nodeType="withEffect">
                                  <p:stCondLst>
                                    <p:cond delay="2750"/>
                                  </p:stCondLst>
                                  <p:childTnLst>
                                    <p:set>
                                      <p:cBhvr>
                                        <p:cTn id="40" dur="1" fill="hold">
                                          <p:stCondLst>
                                            <p:cond delay="0"/>
                                          </p:stCondLst>
                                        </p:cTn>
                                        <p:tgtEl>
                                          <p:spTgt spid="17"/>
                                        </p:tgtEl>
                                        <p:attrNameLst>
                                          <p:attrName>style.visibility</p:attrName>
                                        </p:attrNameLst>
                                      </p:cBhvr>
                                      <p:to>
                                        <p:strVal val="visible"/>
                                      </p:to>
                                    </p:set>
                                    <p:animEffect transition="in" filter="randombar(horizontal)">
                                      <p:cBhvr>
                                        <p:cTn id="41" dur="750"/>
                                        <p:tgtEl>
                                          <p:spTgt spid="17"/>
                                        </p:tgtEl>
                                      </p:cBhvr>
                                    </p:animEffect>
                                  </p:childTnLst>
                                </p:cTn>
                              </p:par>
                              <p:par>
                                <p:cTn id="42" presetID="14" presetClass="entr" presetSubtype="10" fill="hold" grpId="0" nodeType="withEffect">
                                  <p:stCondLst>
                                    <p:cond delay="2750"/>
                                  </p:stCondLst>
                                  <p:childTnLst>
                                    <p:set>
                                      <p:cBhvr>
                                        <p:cTn id="43" dur="1" fill="hold">
                                          <p:stCondLst>
                                            <p:cond delay="0"/>
                                          </p:stCondLst>
                                        </p:cTn>
                                        <p:tgtEl>
                                          <p:spTgt spid="18"/>
                                        </p:tgtEl>
                                        <p:attrNameLst>
                                          <p:attrName>style.visibility</p:attrName>
                                        </p:attrNameLst>
                                      </p:cBhvr>
                                      <p:to>
                                        <p:strVal val="visible"/>
                                      </p:to>
                                    </p:set>
                                    <p:animEffect transition="in" filter="randombar(horizontal)">
                                      <p:cBhvr>
                                        <p:cTn id="4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orizontal Scroll 2"/>
          <p:cNvSpPr/>
          <p:nvPr/>
        </p:nvSpPr>
        <p:spPr>
          <a:xfrm>
            <a:off x="969169" y="124688"/>
            <a:ext cx="10607040" cy="2757267"/>
          </a:xfrm>
          <a:prstGeom prst="horizont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Anh </a:t>
            </a:r>
            <a:r>
              <a:rPr lang="en-US" sz="3600" dirty="0" err="1">
                <a:latin typeface="Times New Roman" panose="02020603050405020304" pitchFamily="18" charset="0"/>
                <a:cs typeface="Times New Roman" panose="02020603050405020304" pitchFamily="18" charset="0"/>
              </a:rPr>
              <a:t>Núp</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được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tỉnh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cử</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đâu</a:t>
            </a:r>
            <a:r>
              <a:rPr lang="en-US" sz="3600" dirty="0">
                <a:latin typeface="Times New Roman" panose="02020603050405020304" pitchFamily="18" charset="0"/>
                <a:cs typeface="Times New Roman" panose="02020603050405020304" pitchFamily="18" charset="0"/>
              </a:rPr>
              <a:t> ?</a:t>
            </a:r>
          </a:p>
        </p:txBody>
      </p:sp>
      <p:sp>
        <p:nvSpPr>
          <p:cNvPr id="5" name="Pentagon 4">
            <a:hlinkClick r:id="rId2" action="ppaction://hlinksldjump"/>
          </p:cNvPr>
          <p:cNvSpPr/>
          <p:nvPr/>
        </p:nvSpPr>
        <p:spPr>
          <a:xfrm>
            <a:off x="9777046" y="5950636"/>
            <a:ext cx="2250831" cy="773723"/>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Times New Roman" panose="02020603050405020304" pitchFamily="18" charset="0"/>
                <a:cs typeface="Times New Roman" panose="02020603050405020304" pitchFamily="18" charset="0"/>
              </a:rPr>
              <a:t>Quay </a:t>
            </a:r>
            <a:r>
              <a:rPr lang="en-US" sz="2400" b="1" dirty="0" err="1">
                <a:latin typeface="Times New Roman" panose="02020603050405020304" pitchFamily="18" charset="0"/>
                <a:cs typeface="Times New Roman" panose="02020603050405020304" pitchFamily="18" charset="0"/>
              </a:rPr>
              <a:t>lại</a:t>
            </a:r>
            <a:endParaRPr lang="en-US" sz="2400" b="1" dirty="0">
              <a:latin typeface="Times New Roman" panose="02020603050405020304" pitchFamily="18" charset="0"/>
              <a:cs typeface="Times New Roman" panose="02020603050405020304" pitchFamily="18" charset="0"/>
            </a:endParaRPr>
          </a:p>
        </p:txBody>
      </p:sp>
      <p:sp>
        <p:nvSpPr>
          <p:cNvPr id="6" name="Horizontal Scroll 2">
            <a:extLst>
              <a:ext uri="{FF2B5EF4-FFF2-40B4-BE49-F238E27FC236}">
                <a16:creationId xmlns:a16="http://schemas.microsoft.com/office/drawing/2014/main" id="{926FE3E2-035D-4F4C-B4A6-5C9E84C13F1C}"/>
              </a:ext>
            </a:extLst>
          </p:cNvPr>
          <p:cNvSpPr/>
          <p:nvPr/>
        </p:nvSpPr>
        <p:spPr>
          <a:xfrm>
            <a:off x="792480" y="2985760"/>
            <a:ext cx="10607040" cy="2757267"/>
          </a:xfrm>
          <a:prstGeom prst="horizontalScroll">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Anh </a:t>
            </a:r>
            <a:r>
              <a:rPr lang="en-US" sz="3600" dirty="0" err="1">
                <a:latin typeface="Times New Roman" panose="02020603050405020304" pitchFamily="18" charset="0"/>
                <a:cs typeface="Times New Roman" panose="02020603050405020304" pitchFamily="18" charset="0"/>
              </a:rPr>
              <a:t>Núp</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được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tỉnh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cử</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dự</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Đại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hội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đua</a:t>
            </a:r>
            <a:r>
              <a:rPr lang="en-US" sz="3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5489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orizontal Scroll 2"/>
          <p:cNvSpPr/>
          <p:nvPr/>
        </p:nvSpPr>
        <p:spPr>
          <a:xfrm>
            <a:off x="792480" y="133641"/>
            <a:ext cx="10607040" cy="1897227"/>
          </a:xfrm>
          <a:prstGeom prst="horizont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Ở </a:t>
            </a:r>
            <a:r>
              <a:rPr lang="en-US" sz="3600" dirty="0" err="1">
                <a:latin typeface="Times New Roman" panose="02020603050405020304" pitchFamily="18" charset="0"/>
                <a:cs typeface="Times New Roman" panose="02020603050405020304" pitchFamily="18" charset="0"/>
              </a:rPr>
              <a:t>Đại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hội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anh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Núp</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kể</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cho</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dân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làng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biết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những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gì</a:t>
            </a:r>
            <a:r>
              <a:rPr lang="en-US" sz="3600" dirty="0">
                <a:latin typeface="Times New Roman" panose="02020603050405020304" pitchFamily="18" charset="0"/>
                <a:cs typeface="Times New Roman" panose="02020603050405020304" pitchFamily="18" charset="0"/>
              </a:rPr>
              <a:t> ?</a:t>
            </a:r>
          </a:p>
        </p:txBody>
      </p:sp>
      <p:sp>
        <p:nvSpPr>
          <p:cNvPr id="4" name="Horizontal Scroll 2">
            <a:extLst>
              <a:ext uri="{FF2B5EF4-FFF2-40B4-BE49-F238E27FC236}">
                <a16:creationId xmlns:a16="http://schemas.microsoft.com/office/drawing/2014/main" id="{EDAC2571-35A5-4784-829D-7526778BF8D1}"/>
              </a:ext>
            </a:extLst>
          </p:cNvPr>
          <p:cNvSpPr/>
          <p:nvPr/>
        </p:nvSpPr>
        <p:spPr>
          <a:xfrm>
            <a:off x="778436" y="1910335"/>
            <a:ext cx="10607040" cy="4643020"/>
          </a:xfrm>
          <a:prstGeom prst="horizontalScroll">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C5D10B8-CF4C-46C0-B864-8865DF4AB3CE}"/>
              </a:ext>
            </a:extLst>
          </p:cNvPr>
          <p:cNvSpPr txBox="1"/>
          <p:nvPr/>
        </p:nvSpPr>
        <p:spPr>
          <a:xfrm>
            <a:off x="1990641" y="4895523"/>
            <a:ext cx="8210717" cy="830997"/>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C. </a:t>
            </a:r>
            <a:r>
              <a:rPr lang="en-US" sz="2400" dirty="0" err="1">
                <a:latin typeface="Times New Roman" panose="02020603050405020304" pitchFamily="18" charset="0"/>
                <a:cs typeface="Times New Roman" panose="02020603050405020304" pitchFamily="18" charset="0"/>
              </a:rPr>
              <a:t>Đất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nước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lắm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mọi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rẫy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giỏi</a:t>
            </a:r>
            <a:r>
              <a:rPr lang="en-US" sz="2400" dirty="0">
                <a:latin typeface="Times New Roman" panose="02020603050405020304" pitchFamily="18" charset="0"/>
                <a:cs typeface="Times New Roman" panose="02020603050405020304" pitchFamily="18" charset="0"/>
              </a:rPr>
              <a:t> .</a:t>
            </a:r>
          </a:p>
        </p:txBody>
      </p:sp>
      <p:sp>
        <p:nvSpPr>
          <p:cNvPr id="7" name="TextBox 6">
            <a:extLst>
              <a:ext uri="{FF2B5EF4-FFF2-40B4-BE49-F238E27FC236}">
                <a16:creationId xmlns:a16="http://schemas.microsoft.com/office/drawing/2014/main" id="{69E6FE33-5DF2-4B9C-BD22-8193A73EED3A}"/>
              </a:ext>
            </a:extLst>
          </p:cNvPr>
          <p:cNvSpPr txBox="1"/>
          <p:nvPr/>
        </p:nvSpPr>
        <p:spPr>
          <a:xfrm>
            <a:off x="2006011" y="2978097"/>
            <a:ext cx="8210717" cy="461665"/>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A. </a:t>
            </a:r>
            <a:r>
              <a:rPr lang="en-US" sz="2400" dirty="0" err="1">
                <a:latin typeface="Times New Roman" panose="02020603050405020304" pitchFamily="18" charset="0"/>
                <a:cs typeface="Times New Roman" panose="02020603050405020304" pitchFamily="18" charset="0"/>
              </a:rPr>
              <a:t>Đất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nước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lắm</a:t>
            </a:r>
            <a:r>
              <a:rPr lang="en-US" sz="2400" dirty="0">
                <a:latin typeface="Times New Roman" panose="02020603050405020304" pitchFamily="18" charset="0"/>
                <a:cs typeface="Times New Roman" panose="02020603050405020304" pitchFamily="18" charset="0"/>
              </a:rPr>
              <a:t>.</a:t>
            </a:r>
          </a:p>
        </p:txBody>
      </p:sp>
      <p:sp>
        <p:nvSpPr>
          <p:cNvPr id="8" name="TextBox 7">
            <a:extLst>
              <a:ext uri="{FF2B5EF4-FFF2-40B4-BE49-F238E27FC236}">
                <a16:creationId xmlns:a16="http://schemas.microsoft.com/office/drawing/2014/main" id="{2C178916-639E-4B78-A847-58759215C522}"/>
              </a:ext>
            </a:extLst>
          </p:cNvPr>
          <p:cNvSpPr txBox="1"/>
          <p:nvPr/>
        </p:nvSpPr>
        <p:spPr>
          <a:xfrm>
            <a:off x="1970961" y="4001012"/>
            <a:ext cx="8210717" cy="461666"/>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B. </a:t>
            </a:r>
            <a:r>
              <a:rPr lang="en-US" sz="2400" dirty="0" err="1">
                <a:latin typeface="Times New Roman" panose="02020603050405020304" pitchFamily="18" charset="0"/>
                <a:cs typeface="Times New Roman" panose="02020603050405020304" pitchFamily="18" charset="0"/>
              </a:rPr>
              <a:t>Mọi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giặc</a:t>
            </a:r>
            <a:r>
              <a:rPr lang="en-US" sz="2400" dirty="0">
                <a:latin typeface="Times New Roman" panose="02020603050405020304" pitchFamily="18" charset="0"/>
                <a:cs typeface="Times New Roman" panose="02020603050405020304" pitchFamily="18" charset="0"/>
              </a:rPr>
              <a:t>.</a:t>
            </a:r>
          </a:p>
        </p:txBody>
      </p:sp>
      <p:pic>
        <p:nvPicPr>
          <p:cNvPr id="9" name="Picture 8" descr="Shape&#10;&#10;Description automatically generated">
            <a:extLst>
              <a:ext uri="{FF2B5EF4-FFF2-40B4-BE49-F238E27FC236}">
                <a16:creationId xmlns:a16="http://schemas.microsoft.com/office/drawing/2014/main" id="{CCD564B5-BF9C-4B25-A3C6-DC9F5A9EF85E}"/>
              </a:ext>
            </a:extLst>
          </p:cNvPr>
          <p:cNvPicPr>
            <a:picLocks noChangeAspect="1"/>
          </p:cNvPicPr>
          <p:nvPr/>
        </p:nvPicPr>
        <p:blipFill>
          <a:blip r:embed="rId2">
            <a:clrChange>
              <a:clrFrom>
                <a:srgbClr val="4EAD13"/>
              </a:clrFrom>
              <a:clrTo>
                <a:srgbClr val="4EAD13">
                  <a:alpha val="0"/>
                </a:srgbClr>
              </a:clrTo>
            </a:clrChange>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167742" y="4439238"/>
            <a:ext cx="1596495" cy="1596495"/>
          </a:xfrm>
          <a:prstGeom prst="rect">
            <a:avLst/>
          </a:prstGeom>
        </p:spPr>
      </p:pic>
      <p:pic>
        <p:nvPicPr>
          <p:cNvPr id="10" name="Picture 9">
            <a:extLst>
              <a:ext uri="{FF2B5EF4-FFF2-40B4-BE49-F238E27FC236}">
                <a16:creationId xmlns:a16="http://schemas.microsoft.com/office/drawing/2014/main" id="{CEBADCBD-1E0D-48FD-B1D8-D4DEE021057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9394053" y="2797960"/>
            <a:ext cx="1143875" cy="809609"/>
          </a:xfrm>
          <a:prstGeom prst="rect">
            <a:avLst/>
          </a:prstGeom>
        </p:spPr>
      </p:pic>
      <p:pic>
        <p:nvPicPr>
          <p:cNvPr id="11" name="Picture 10">
            <a:extLst>
              <a:ext uri="{FF2B5EF4-FFF2-40B4-BE49-F238E27FC236}">
                <a16:creationId xmlns:a16="http://schemas.microsoft.com/office/drawing/2014/main" id="{1BA50734-66C1-404C-8849-803E181F2C1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9433060" y="3767715"/>
            <a:ext cx="1143875" cy="809609"/>
          </a:xfrm>
          <a:prstGeom prst="rect">
            <a:avLst/>
          </a:prstGeom>
        </p:spPr>
      </p:pic>
      <p:sp>
        <p:nvSpPr>
          <p:cNvPr id="12" name="Pentagon 4">
            <a:hlinkClick r:id="rId6" action="ppaction://hlinksldjump"/>
            <a:extLst>
              <a:ext uri="{FF2B5EF4-FFF2-40B4-BE49-F238E27FC236}">
                <a16:creationId xmlns:a16="http://schemas.microsoft.com/office/drawing/2014/main" id="{7117D691-2F28-422E-BB72-8888CB779C1A}"/>
              </a:ext>
            </a:extLst>
          </p:cNvPr>
          <p:cNvSpPr/>
          <p:nvPr/>
        </p:nvSpPr>
        <p:spPr>
          <a:xfrm>
            <a:off x="9777046" y="5950636"/>
            <a:ext cx="2250831" cy="773723"/>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Times New Roman" panose="02020603050405020304" pitchFamily="18" charset="0"/>
                <a:cs typeface="Times New Roman" panose="02020603050405020304" pitchFamily="18" charset="0"/>
              </a:rPr>
              <a:t>Quay </a:t>
            </a:r>
            <a:r>
              <a:rPr lang="en-US" sz="2400" b="1" dirty="0" err="1">
                <a:latin typeface="Times New Roman" panose="02020603050405020304" pitchFamily="18" charset="0"/>
                <a:cs typeface="Times New Roman" panose="02020603050405020304" pitchFamily="18" charset="0"/>
              </a:rPr>
              <a:t>lại</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9148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6"/>
                    </p:tgtEl>
                  </p:cond>
                </p:stCondLst>
                <p:endSync evt="end" delay="0">
                  <p:rtn val="all"/>
                </p:endSync>
                <p:childTnLst>
                  <p:par>
                    <p:cTn id="32" fill="hold">
                      <p:stCondLst>
                        <p:cond delay="0"/>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
                  </p:tgtEl>
                </p:cond>
              </p:nextCondLst>
            </p:seq>
            <p:seq concurrent="1" nextAc="seek">
              <p:cTn id="39" restart="whenNotActive" fill="hold" evtFilter="cancelBubble" nodeType="interactiveSeq">
                <p:stCondLst>
                  <p:cond evt="onClick" delay="0">
                    <p:tgtEl>
                      <p:spTgt spid="7"/>
                    </p:tgtEl>
                  </p:cond>
                </p:stCondLst>
                <p:endSync evt="end" delay="0">
                  <p:rtn val="all"/>
                </p:endSync>
                <p:childTnLst>
                  <p:par>
                    <p:cTn id="40" fill="hold">
                      <p:stCondLst>
                        <p:cond delay="0"/>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
                  </p:tgtEl>
                </p:cond>
              </p:nextCondLst>
            </p:seq>
            <p:seq concurrent="1" nextAc="seek">
              <p:cTn id="47" restart="whenNotActive" fill="hold" evtFilter="cancelBubble" nodeType="interactiveSeq">
                <p:stCondLst>
                  <p:cond evt="onClick" delay="0">
                    <p:tgtEl>
                      <p:spTgt spid="8"/>
                    </p:tgtEl>
                  </p:cond>
                </p:stCondLst>
                <p:endSync evt="end" delay="0">
                  <p:rtn val="all"/>
                </p:endSync>
                <p:childTnLst>
                  <p:par>
                    <p:cTn id="48" fill="hold">
                      <p:stCondLst>
                        <p:cond delay="0"/>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8"/>
                  </p:tgtEl>
                </p:cond>
              </p:nextCondLst>
            </p:seq>
          </p:childTnLst>
        </p:cTn>
      </p:par>
    </p:tnLst>
    <p:bldLst>
      <p:bldP spid="3" grpId="0" animBg="1"/>
      <p:bldP spid="4" grpId="0" animBg="1"/>
      <p:bldP spid="6" grpId="0" animBg="1"/>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orizontal Scroll 2"/>
          <p:cNvSpPr/>
          <p:nvPr/>
        </p:nvSpPr>
        <p:spPr>
          <a:xfrm>
            <a:off x="792480" y="133641"/>
            <a:ext cx="10607040" cy="2065903"/>
          </a:xfrm>
          <a:prstGeom prst="horizont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Chi </a:t>
            </a:r>
            <a:r>
              <a:rPr lang="en-US" sz="3600" dirty="0" err="1">
                <a:latin typeface="Times New Roman" panose="02020603050405020304" pitchFamily="18" charset="0"/>
                <a:cs typeface="Times New Roman" panose="02020603050405020304" pitchFamily="18" charset="0"/>
              </a:rPr>
              <a:t>tiết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nào</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cho</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thấy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Đại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hội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rất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khâm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phục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thành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tích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dân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làng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Kông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Hoa</a:t>
            </a:r>
            <a:r>
              <a:rPr lang="en-US" sz="3600" dirty="0">
                <a:latin typeface="Times New Roman" panose="02020603050405020304" pitchFamily="18" charset="0"/>
                <a:cs typeface="Times New Roman" panose="02020603050405020304" pitchFamily="18" charset="0"/>
              </a:rPr>
              <a:t> ?</a:t>
            </a:r>
          </a:p>
        </p:txBody>
      </p:sp>
      <p:sp>
        <p:nvSpPr>
          <p:cNvPr id="4" name="Horizontal Scroll 2">
            <a:extLst>
              <a:ext uri="{FF2B5EF4-FFF2-40B4-BE49-F238E27FC236}">
                <a16:creationId xmlns:a16="http://schemas.microsoft.com/office/drawing/2014/main" id="{B6A0685A-FD17-4906-A51E-3308B05C2E24}"/>
              </a:ext>
            </a:extLst>
          </p:cNvPr>
          <p:cNvSpPr/>
          <p:nvPr/>
        </p:nvSpPr>
        <p:spPr>
          <a:xfrm>
            <a:off x="703704" y="1873189"/>
            <a:ext cx="10607040" cy="4740675"/>
          </a:xfrm>
          <a:prstGeom prst="horizontalScroll">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D07D3F36-8F8D-4176-BA85-C9E0A4993C5F}"/>
              </a:ext>
            </a:extLst>
          </p:cNvPr>
          <p:cNvSpPr txBox="1"/>
          <p:nvPr/>
        </p:nvSpPr>
        <p:spPr>
          <a:xfrm>
            <a:off x="1630715" y="5223827"/>
            <a:ext cx="8210717" cy="461665"/>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C. </a:t>
            </a:r>
            <a:r>
              <a:rPr lang="en-US" sz="2400" dirty="0" err="1">
                <a:latin typeface="Times New Roman" panose="02020603050405020304" pitchFamily="18" charset="0"/>
                <a:cs typeface="Times New Roman" panose="02020603050405020304" pitchFamily="18" charset="0"/>
              </a:rPr>
              <a:t>Họ</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kênh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Núp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a:t>
            </a:r>
            <a:r>
              <a:rPr lang="en-US" sz="2400" dirty="0">
                <a:latin typeface="Times New Roman" panose="02020603050405020304" pitchFamily="18" charset="0"/>
                <a:cs typeface="Times New Roman" panose="02020603050405020304" pitchFamily="18" charset="0"/>
              </a:rPr>
              <a:t>.</a:t>
            </a:r>
          </a:p>
        </p:txBody>
      </p:sp>
      <p:sp>
        <p:nvSpPr>
          <p:cNvPr id="7" name="TextBox 6">
            <a:extLst>
              <a:ext uri="{FF2B5EF4-FFF2-40B4-BE49-F238E27FC236}">
                <a16:creationId xmlns:a16="http://schemas.microsoft.com/office/drawing/2014/main" id="{59564BBF-6DDA-4DD9-ABA3-0F8C5D3BDF06}"/>
              </a:ext>
            </a:extLst>
          </p:cNvPr>
          <p:cNvSpPr txBox="1"/>
          <p:nvPr/>
        </p:nvSpPr>
        <p:spPr>
          <a:xfrm>
            <a:off x="1630715" y="2766007"/>
            <a:ext cx="8210717" cy="830997"/>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A. </a:t>
            </a:r>
            <a:r>
              <a:rPr lang="en-US" sz="2400" dirty="0" err="1">
                <a:latin typeface="Times New Roman" panose="02020603050405020304" pitchFamily="18" charset="0"/>
                <a:cs typeface="Times New Roman" panose="02020603050405020304" pitchFamily="18" charset="0"/>
              </a:rPr>
              <a:t>Đại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Núp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nghe</a:t>
            </a:r>
            <a:r>
              <a:rPr lang="en-US" sz="2400" dirty="0">
                <a:latin typeface="Times New Roman" panose="02020603050405020304" pitchFamily="18" charset="0"/>
                <a:cs typeface="Times New Roman" panose="02020603050405020304" pitchFamily="18" charset="0"/>
              </a:rPr>
              <a:t>.</a:t>
            </a:r>
          </a:p>
        </p:txBody>
      </p:sp>
      <p:pic>
        <p:nvPicPr>
          <p:cNvPr id="10" name="Picture 9">
            <a:extLst>
              <a:ext uri="{FF2B5EF4-FFF2-40B4-BE49-F238E27FC236}">
                <a16:creationId xmlns:a16="http://schemas.microsoft.com/office/drawing/2014/main" id="{9E0FB750-8251-4ABC-AB2F-B917D7CEC2B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9313883" y="2593541"/>
            <a:ext cx="1143875" cy="809609"/>
          </a:xfrm>
          <a:prstGeom prst="rect">
            <a:avLst/>
          </a:prstGeom>
        </p:spPr>
      </p:pic>
      <p:pic>
        <p:nvPicPr>
          <p:cNvPr id="11" name="Picture 10">
            <a:extLst>
              <a:ext uri="{FF2B5EF4-FFF2-40B4-BE49-F238E27FC236}">
                <a16:creationId xmlns:a16="http://schemas.microsoft.com/office/drawing/2014/main" id="{611DB00E-C680-435F-89AC-63370BBD6A2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9056123" y="5051091"/>
            <a:ext cx="1143875" cy="809609"/>
          </a:xfrm>
          <a:prstGeom prst="rect">
            <a:avLst/>
          </a:prstGeom>
        </p:spPr>
      </p:pic>
      <p:sp>
        <p:nvSpPr>
          <p:cNvPr id="13" name="TextBox 12">
            <a:extLst>
              <a:ext uri="{FF2B5EF4-FFF2-40B4-BE49-F238E27FC236}">
                <a16:creationId xmlns:a16="http://schemas.microsoft.com/office/drawing/2014/main" id="{05C6A104-8E48-45A2-B6CD-534CB10C7F26}"/>
              </a:ext>
            </a:extLst>
          </p:cNvPr>
          <p:cNvSpPr txBox="1"/>
          <p:nvPr/>
        </p:nvSpPr>
        <p:spPr>
          <a:xfrm>
            <a:off x="1566329" y="3743947"/>
            <a:ext cx="8210717" cy="1200329"/>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B. </a:t>
            </a:r>
            <a:r>
              <a:rPr lang="en-US" sz="2400" dirty="0" err="1">
                <a:latin typeface="Times New Roman" panose="02020603050405020304" pitchFamily="18" charset="0"/>
                <a:cs typeface="Times New Roman" panose="02020603050405020304" pitchFamily="18" charset="0"/>
              </a:rPr>
              <a:t>Đại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Núp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nghe</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nghe</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mọi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mừng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bao </a:t>
            </a:r>
            <a:r>
              <a:rPr lang="en-US" sz="2400" dirty="0" err="1">
                <a:latin typeface="Times New Roman" panose="02020603050405020304" pitchFamily="18" charset="0"/>
                <a:cs typeface="Times New Roman" panose="02020603050405020304" pitchFamily="18" charset="0"/>
              </a:rPr>
              <a:t>nhiêu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đặt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Núp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kênh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a:t>
            </a:r>
            <a:r>
              <a:rPr lang="en-US" sz="2400" dirty="0">
                <a:latin typeface="Times New Roman" panose="02020603050405020304" pitchFamily="18" charset="0"/>
                <a:cs typeface="Times New Roman" panose="02020603050405020304" pitchFamily="18" charset="0"/>
              </a:rPr>
              <a:t>.</a:t>
            </a:r>
          </a:p>
        </p:txBody>
      </p:sp>
      <p:pic>
        <p:nvPicPr>
          <p:cNvPr id="9" name="Picture 8" descr="Shape&#10;&#10;Description automatically generated">
            <a:extLst>
              <a:ext uri="{FF2B5EF4-FFF2-40B4-BE49-F238E27FC236}">
                <a16:creationId xmlns:a16="http://schemas.microsoft.com/office/drawing/2014/main" id="{34A590E0-E59E-4B1C-85A7-0460360C346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895737" y="3362188"/>
            <a:ext cx="1596495" cy="1596495"/>
          </a:xfrm>
          <a:prstGeom prst="rect">
            <a:avLst/>
          </a:prstGeom>
        </p:spPr>
      </p:pic>
      <p:sp>
        <p:nvSpPr>
          <p:cNvPr id="14" name="Pentagon 4">
            <a:hlinkClick r:id="rId6" action="ppaction://hlinksldjump"/>
            <a:extLst>
              <a:ext uri="{FF2B5EF4-FFF2-40B4-BE49-F238E27FC236}">
                <a16:creationId xmlns:a16="http://schemas.microsoft.com/office/drawing/2014/main" id="{C1D22020-8195-42B6-965A-F6121106B0EF}"/>
              </a:ext>
            </a:extLst>
          </p:cNvPr>
          <p:cNvSpPr/>
          <p:nvPr/>
        </p:nvSpPr>
        <p:spPr>
          <a:xfrm>
            <a:off x="9693984" y="6033436"/>
            <a:ext cx="2250831" cy="773723"/>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Times New Roman" panose="02020603050405020304" pitchFamily="18" charset="0"/>
                <a:cs typeface="Times New Roman" panose="02020603050405020304" pitchFamily="18" charset="0"/>
              </a:rPr>
              <a:t>Quay </a:t>
            </a:r>
            <a:r>
              <a:rPr lang="en-US" sz="2400" b="1" dirty="0" err="1">
                <a:latin typeface="Times New Roman" panose="02020603050405020304" pitchFamily="18" charset="0"/>
                <a:cs typeface="Times New Roman" panose="02020603050405020304" pitchFamily="18" charset="0"/>
              </a:rPr>
              <a:t>lại</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1186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7"/>
                    </p:tgtEl>
                  </p:cond>
                </p:stCondLst>
                <p:endSync evt="end" delay="0">
                  <p:rtn val="all"/>
                </p:endSync>
                <p:childTnLst>
                  <p:par>
                    <p:cTn id="24" fill="hold">
                      <p:stCondLst>
                        <p:cond delay="0"/>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
                  </p:tgtEl>
                </p:cond>
              </p:nextCondLst>
            </p:seq>
            <p:seq concurrent="1" nextAc="seek">
              <p:cTn id="31" restart="whenNotActive" fill="hold" evtFilter="cancelBubble" nodeType="interactiveSeq">
                <p:stCondLst>
                  <p:cond evt="onClick" delay="0">
                    <p:tgtEl>
                      <p:spTgt spid="6"/>
                    </p:tgtEl>
                  </p:cond>
                </p:stCondLst>
                <p:endSync evt="end" delay="0">
                  <p:rtn val="all"/>
                </p:endSync>
                <p:childTnLst>
                  <p:par>
                    <p:cTn id="32" fill="hold">
                      <p:stCondLst>
                        <p:cond delay="0"/>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
                  </p:tgtEl>
                </p:cond>
              </p:nextCondLst>
            </p:seq>
            <p:seq concurrent="1" nextAc="seek">
              <p:cTn id="39" restart="whenNotActive" fill="hold" evtFilter="cancelBubble" nodeType="interactiveSeq">
                <p:stCondLst>
                  <p:cond evt="onClick" delay="0">
                    <p:tgtEl>
                      <p:spTgt spid="13"/>
                    </p:tgtEl>
                  </p:cond>
                </p:stCondLst>
                <p:endSync evt="end" delay="0">
                  <p:rtn val="all"/>
                </p:endSync>
                <p:childTnLst>
                  <p:par>
                    <p:cTn id="40" fill="hold">
                      <p:stCondLst>
                        <p:cond delay="0"/>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3"/>
                  </p:tgtEl>
                </p:cond>
              </p:nextCondLst>
            </p:seq>
          </p:childTnLst>
        </p:cTn>
      </p:par>
    </p:tnLst>
    <p:bldLst>
      <p:bldP spid="3" grpId="0" animBg="1"/>
      <p:bldP spid="4" grpId="0" animBg="1"/>
      <p:bldP spid="6" grpId="0" animBg="1"/>
      <p:bldP spid="7"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orizontal Scroll 2"/>
          <p:cNvSpPr/>
          <p:nvPr/>
        </p:nvSpPr>
        <p:spPr>
          <a:xfrm>
            <a:off x="956391" y="-37982"/>
            <a:ext cx="10607040" cy="1872788"/>
          </a:xfrm>
          <a:prstGeom prst="horizont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err="1">
                <a:latin typeface="Times New Roman" panose="02020603050405020304" pitchFamily="18" charset="0"/>
                <a:cs typeface="Times New Roman" panose="02020603050405020304" pitchFamily="18" charset="0"/>
              </a:rPr>
              <a:t>Đại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hội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tặng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dân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làng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Kông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Hoa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những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gì</a:t>
            </a:r>
            <a:r>
              <a:rPr lang="en-US" sz="3600" dirty="0">
                <a:latin typeface="Times New Roman" panose="02020603050405020304" pitchFamily="18" charset="0"/>
                <a:cs typeface="Times New Roman" panose="02020603050405020304" pitchFamily="18" charset="0"/>
              </a:rPr>
              <a:t> ?</a:t>
            </a:r>
          </a:p>
        </p:txBody>
      </p:sp>
      <p:sp>
        <p:nvSpPr>
          <p:cNvPr id="4" name="Horizontal Scroll 2">
            <a:extLst>
              <a:ext uri="{FF2B5EF4-FFF2-40B4-BE49-F238E27FC236}">
                <a16:creationId xmlns:a16="http://schemas.microsoft.com/office/drawing/2014/main" id="{995061CD-4F3F-44D8-A147-9D7DAC19287B}"/>
              </a:ext>
            </a:extLst>
          </p:cNvPr>
          <p:cNvSpPr/>
          <p:nvPr/>
        </p:nvSpPr>
        <p:spPr>
          <a:xfrm>
            <a:off x="777109" y="1666815"/>
            <a:ext cx="10607040" cy="4761303"/>
          </a:xfrm>
          <a:prstGeom prst="horizontalScroll">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B00E919B-C85C-4E83-B903-D04DC96E9B30}"/>
              </a:ext>
            </a:extLst>
          </p:cNvPr>
          <p:cNvSpPr txBox="1"/>
          <p:nvPr/>
        </p:nvSpPr>
        <p:spPr>
          <a:xfrm>
            <a:off x="1669442" y="4631959"/>
            <a:ext cx="8210717" cy="1200329"/>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C.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ảnh</a:t>
            </a:r>
            <a:r>
              <a:rPr lang="en-US" sz="2400" dirty="0">
                <a:latin typeface="Times New Roman" panose="02020603050405020304" pitchFamily="18" charset="0"/>
                <a:cs typeface="Times New Roman" panose="02020603050405020304" pitchFamily="18" charset="0"/>
              </a:rPr>
              <a:t> Bok </a:t>
            </a:r>
            <a:r>
              <a:rPr lang="en-US" sz="2400" dirty="0" err="1">
                <a:latin typeface="Times New Roman" panose="02020603050405020304" pitchFamily="18" charset="0"/>
                <a:cs typeface="Times New Roman" panose="02020603050405020304" pitchFamily="18" charset="0"/>
              </a:rPr>
              <a:t>Hồ</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cuốc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rẫy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lụa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Bok </a:t>
            </a:r>
            <a:r>
              <a:rPr lang="en-US" sz="2400" dirty="0" err="1">
                <a:latin typeface="Times New Roman" panose="02020603050405020304" pitchFamily="18" charset="0"/>
                <a:cs typeface="Times New Roman" panose="02020603050405020304" pitchFamily="18" charset="0"/>
              </a:rPr>
              <a:t>Hồ</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chữ</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Núp</a:t>
            </a:r>
            <a:r>
              <a:rPr lang="en-US" sz="2400" dirty="0">
                <a:latin typeface="Times New Roman" panose="02020603050405020304" pitchFamily="18" charset="0"/>
                <a:cs typeface="Times New Roman" panose="02020603050405020304" pitchFamily="18" charset="0"/>
              </a:rPr>
              <a:t> .</a:t>
            </a:r>
          </a:p>
        </p:txBody>
      </p:sp>
      <p:sp>
        <p:nvSpPr>
          <p:cNvPr id="7" name="TextBox 6">
            <a:extLst>
              <a:ext uri="{FF2B5EF4-FFF2-40B4-BE49-F238E27FC236}">
                <a16:creationId xmlns:a16="http://schemas.microsoft.com/office/drawing/2014/main" id="{59C6880B-F467-4603-BB94-1B225F5BD1D4}"/>
              </a:ext>
            </a:extLst>
          </p:cNvPr>
          <p:cNvSpPr txBox="1"/>
          <p:nvPr/>
        </p:nvSpPr>
        <p:spPr>
          <a:xfrm>
            <a:off x="1669442" y="2712726"/>
            <a:ext cx="8210717" cy="461665"/>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A.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ảnh</a:t>
            </a:r>
            <a:r>
              <a:rPr lang="en-US" sz="2400" dirty="0">
                <a:latin typeface="Times New Roman" panose="02020603050405020304" pitchFamily="18" charset="0"/>
                <a:cs typeface="Times New Roman" panose="02020603050405020304" pitchFamily="18" charset="0"/>
              </a:rPr>
              <a:t> Bok </a:t>
            </a:r>
            <a:r>
              <a:rPr lang="en-US" sz="2400" dirty="0" err="1">
                <a:latin typeface="Times New Roman" panose="02020603050405020304" pitchFamily="18" charset="0"/>
                <a:cs typeface="Times New Roman" panose="02020603050405020304" pitchFamily="18" charset="0"/>
              </a:rPr>
              <a:t>Hồ</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cuốc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rẫy</a:t>
            </a:r>
            <a:r>
              <a:rPr lang="en-US" sz="2400" dirty="0">
                <a:latin typeface="Times New Roman" panose="02020603050405020304" pitchFamily="18" charset="0"/>
                <a:cs typeface="Times New Roman" panose="02020603050405020304" pitchFamily="18" charset="0"/>
              </a:rPr>
              <a:t>.</a:t>
            </a:r>
          </a:p>
        </p:txBody>
      </p:sp>
      <p:sp>
        <p:nvSpPr>
          <p:cNvPr id="8" name="TextBox 7">
            <a:extLst>
              <a:ext uri="{FF2B5EF4-FFF2-40B4-BE49-F238E27FC236}">
                <a16:creationId xmlns:a16="http://schemas.microsoft.com/office/drawing/2014/main" id="{3FF82E73-8CCC-41CF-A8FC-40CCB6261BC6}"/>
              </a:ext>
            </a:extLst>
          </p:cNvPr>
          <p:cNvSpPr txBox="1"/>
          <p:nvPr/>
        </p:nvSpPr>
        <p:spPr>
          <a:xfrm>
            <a:off x="1630435" y="3816634"/>
            <a:ext cx="8210717" cy="461666"/>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B.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lụa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Bok </a:t>
            </a:r>
            <a:r>
              <a:rPr lang="en-US" sz="2400" dirty="0" err="1">
                <a:latin typeface="Times New Roman" panose="02020603050405020304" pitchFamily="18" charset="0"/>
                <a:cs typeface="Times New Roman" panose="02020603050405020304" pitchFamily="18" charset="0"/>
              </a:rPr>
              <a:t>Hồ</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chữ</a:t>
            </a:r>
            <a:r>
              <a:rPr lang="en-US" sz="2400" dirty="0">
                <a:latin typeface="Times New Roman" panose="02020603050405020304" pitchFamily="18" charset="0"/>
                <a:cs typeface="Times New Roman" panose="02020603050405020304" pitchFamily="18" charset="0"/>
              </a:rPr>
              <a:t>.</a:t>
            </a:r>
          </a:p>
        </p:txBody>
      </p:sp>
      <p:pic>
        <p:nvPicPr>
          <p:cNvPr id="9" name="Picture 8" descr="Shape&#10;&#10;Description automatically generated">
            <a:extLst>
              <a:ext uri="{FF2B5EF4-FFF2-40B4-BE49-F238E27FC236}">
                <a16:creationId xmlns:a16="http://schemas.microsoft.com/office/drawing/2014/main" id="{2E930495-B48D-4ED4-8EE4-419370B5E2F3}"/>
              </a:ext>
            </a:extLst>
          </p:cNvPr>
          <p:cNvPicPr>
            <a:picLocks noChangeAspect="1"/>
          </p:cNvPicPr>
          <p:nvPr/>
        </p:nvPicPr>
        <p:blipFill>
          <a:blip r:embed="rId2">
            <a:clrChange>
              <a:clrFrom>
                <a:srgbClr val="4EAD13"/>
              </a:clrFrom>
              <a:clrTo>
                <a:srgbClr val="4EAD13">
                  <a:alpha val="0"/>
                </a:srgbClr>
              </a:clrTo>
            </a:clrChange>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152372" y="4237849"/>
            <a:ext cx="1596495" cy="1596495"/>
          </a:xfrm>
          <a:prstGeom prst="rect">
            <a:avLst/>
          </a:prstGeom>
        </p:spPr>
      </p:pic>
      <p:pic>
        <p:nvPicPr>
          <p:cNvPr id="10" name="Picture 9">
            <a:extLst>
              <a:ext uri="{FF2B5EF4-FFF2-40B4-BE49-F238E27FC236}">
                <a16:creationId xmlns:a16="http://schemas.microsoft.com/office/drawing/2014/main" id="{A9241060-CB85-4E76-AB05-B915080B9B18}"/>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9378683" y="2596571"/>
            <a:ext cx="1143875" cy="809609"/>
          </a:xfrm>
          <a:prstGeom prst="rect">
            <a:avLst/>
          </a:prstGeom>
        </p:spPr>
      </p:pic>
      <p:pic>
        <p:nvPicPr>
          <p:cNvPr id="11" name="Picture 10">
            <a:extLst>
              <a:ext uri="{FF2B5EF4-FFF2-40B4-BE49-F238E27FC236}">
                <a16:creationId xmlns:a16="http://schemas.microsoft.com/office/drawing/2014/main" id="{7099347C-F7AD-4E4F-9BB1-D8E4EF0F760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9417690" y="3566326"/>
            <a:ext cx="1143875" cy="809609"/>
          </a:xfrm>
          <a:prstGeom prst="rect">
            <a:avLst/>
          </a:prstGeom>
        </p:spPr>
      </p:pic>
      <p:sp>
        <p:nvSpPr>
          <p:cNvPr id="12" name="Pentagon 4">
            <a:hlinkClick r:id="rId6" action="ppaction://hlinksldjump"/>
            <a:extLst>
              <a:ext uri="{FF2B5EF4-FFF2-40B4-BE49-F238E27FC236}">
                <a16:creationId xmlns:a16="http://schemas.microsoft.com/office/drawing/2014/main" id="{1282C55B-53DD-4716-A49E-7CC910570083}"/>
              </a:ext>
            </a:extLst>
          </p:cNvPr>
          <p:cNvSpPr/>
          <p:nvPr/>
        </p:nvSpPr>
        <p:spPr>
          <a:xfrm>
            <a:off x="9777046" y="5950636"/>
            <a:ext cx="2250831" cy="773723"/>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Times New Roman" panose="02020603050405020304" pitchFamily="18" charset="0"/>
                <a:cs typeface="Times New Roman" panose="02020603050405020304" pitchFamily="18" charset="0"/>
              </a:rPr>
              <a:t>Quay </a:t>
            </a:r>
            <a:r>
              <a:rPr lang="en-US" sz="2400" b="1" dirty="0" err="1">
                <a:latin typeface="Times New Roman" panose="02020603050405020304" pitchFamily="18" charset="0"/>
                <a:cs typeface="Times New Roman" panose="02020603050405020304" pitchFamily="18" charset="0"/>
              </a:rPr>
              <a:t>lại</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0299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6"/>
                    </p:tgtEl>
                  </p:cond>
                </p:stCondLst>
                <p:endSync evt="end" delay="0">
                  <p:rtn val="all"/>
                </p:endSync>
                <p:childTnLst>
                  <p:par>
                    <p:cTn id="24" fill="hold">
                      <p:stCondLst>
                        <p:cond delay="0"/>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
                  </p:tgtEl>
                </p:cond>
              </p:nextCondLst>
            </p:seq>
            <p:seq concurrent="1" nextAc="seek">
              <p:cTn id="31" restart="whenNotActive" fill="hold" evtFilter="cancelBubble" nodeType="interactiveSeq">
                <p:stCondLst>
                  <p:cond evt="onClick" delay="0">
                    <p:tgtEl>
                      <p:spTgt spid="7"/>
                    </p:tgtEl>
                  </p:cond>
                </p:stCondLst>
                <p:endSync evt="end" delay="0">
                  <p:rtn val="all"/>
                </p:endSync>
                <p:childTnLst>
                  <p:par>
                    <p:cTn id="32" fill="hold">
                      <p:stCondLst>
                        <p:cond delay="0"/>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
                  </p:tgtEl>
                </p:cond>
              </p:nextCondLst>
            </p:seq>
            <p:seq concurrent="1" nextAc="seek">
              <p:cTn id="39" restart="whenNotActive" fill="hold" evtFilter="cancelBubble" nodeType="interactiveSeq">
                <p:stCondLst>
                  <p:cond evt="onClick" delay="0">
                    <p:tgtEl>
                      <p:spTgt spid="8"/>
                    </p:tgtEl>
                  </p:cond>
                </p:stCondLst>
                <p:endSync evt="end" delay="0">
                  <p:rtn val="all"/>
                </p:endSync>
                <p:childTnLst>
                  <p:par>
                    <p:cTn id="40" fill="hold">
                      <p:stCondLst>
                        <p:cond delay="0"/>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8"/>
                  </p:tgtEl>
                </p:cond>
              </p:nextCondLst>
            </p:seq>
          </p:childTnLst>
        </p:cTn>
      </p:par>
    </p:tnLst>
    <p:bldLst>
      <p:bldP spid="3" grpId="0" animBg="1"/>
      <p:bldP spid="4" grpId="0" animBg="1"/>
      <p:bldP spid="6" grpId="0" animBg="1"/>
      <p:bldP spid="7"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orizontal Scroll 2"/>
          <p:cNvSpPr/>
          <p:nvPr/>
        </p:nvSpPr>
        <p:spPr>
          <a:xfrm>
            <a:off x="792480" y="133641"/>
            <a:ext cx="10607040" cy="2065903"/>
          </a:xfrm>
          <a:prstGeom prst="horizont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Khi </a:t>
            </a:r>
            <a:r>
              <a:rPr lang="en-US" sz="3600" dirty="0" err="1">
                <a:latin typeface="Times New Roman" panose="02020603050405020304" pitchFamily="18" charset="0"/>
                <a:cs typeface="Times New Roman" panose="02020603050405020304" pitchFamily="18" charset="0"/>
              </a:rPr>
              <a:t>xem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những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vật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đó</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thái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độ</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mọi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người</a:t>
            </a:r>
            <a:r>
              <a:rPr lang="en-US" sz="3600" dirty="0">
                <a:latin typeface="Times New Roman" panose="02020603050405020304" pitchFamily="18" charset="0"/>
                <a:cs typeface="Times New Roman" panose="02020603050405020304" pitchFamily="18" charset="0"/>
              </a:rPr>
              <a:t> ra </a:t>
            </a:r>
            <a:r>
              <a:rPr lang="en-US" sz="3600" dirty="0" err="1">
                <a:latin typeface="Times New Roman" panose="02020603050405020304" pitchFamily="18" charset="0"/>
                <a:cs typeface="Times New Roman" panose="02020603050405020304" pitchFamily="18" charset="0"/>
              </a:rPr>
              <a:t>sao</a:t>
            </a:r>
            <a:r>
              <a:rPr lang="en-US" sz="3600" dirty="0">
                <a:latin typeface="Times New Roman" panose="02020603050405020304" pitchFamily="18" charset="0"/>
                <a:cs typeface="Times New Roman" panose="02020603050405020304" pitchFamily="18" charset="0"/>
              </a:rPr>
              <a:t> ?</a:t>
            </a:r>
          </a:p>
        </p:txBody>
      </p:sp>
      <p:sp>
        <p:nvSpPr>
          <p:cNvPr id="4" name="Horizontal Scroll 2">
            <a:extLst>
              <a:ext uri="{FF2B5EF4-FFF2-40B4-BE49-F238E27FC236}">
                <a16:creationId xmlns:a16="http://schemas.microsoft.com/office/drawing/2014/main" id="{B6A0685A-FD17-4906-A51E-3308B05C2E24}"/>
              </a:ext>
            </a:extLst>
          </p:cNvPr>
          <p:cNvSpPr/>
          <p:nvPr/>
        </p:nvSpPr>
        <p:spPr>
          <a:xfrm>
            <a:off x="703704" y="1873189"/>
            <a:ext cx="10607040" cy="4740675"/>
          </a:xfrm>
          <a:prstGeom prst="horizontalScroll">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D07D3F36-8F8D-4176-BA85-C9E0A4993C5F}"/>
              </a:ext>
            </a:extLst>
          </p:cNvPr>
          <p:cNvSpPr txBox="1"/>
          <p:nvPr/>
        </p:nvSpPr>
        <p:spPr>
          <a:xfrm>
            <a:off x="1630715" y="5223827"/>
            <a:ext cx="8210717" cy="461665"/>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C. </a:t>
            </a:r>
            <a:r>
              <a:rPr lang="en-US" sz="2400" dirty="0" err="1">
                <a:latin typeface="Times New Roman" panose="02020603050405020304" pitchFamily="18" charset="0"/>
                <a:cs typeface="Times New Roman" panose="02020603050405020304" pitchFamily="18" charset="0"/>
              </a:rPr>
              <a:t>Cảm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thấy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hào</a:t>
            </a:r>
            <a:r>
              <a:rPr lang="en-US" sz="2400" dirty="0">
                <a:latin typeface="Times New Roman" panose="02020603050405020304" pitchFamily="18" charset="0"/>
                <a:cs typeface="Times New Roman" panose="02020603050405020304" pitchFamily="18" charset="0"/>
              </a:rPr>
              <a:t>.</a:t>
            </a:r>
          </a:p>
        </p:txBody>
      </p:sp>
      <p:sp>
        <p:nvSpPr>
          <p:cNvPr id="7" name="TextBox 6">
            <a:extLst>
              <a:ext uri="{FF2B5EF4-FFF2-40B4-BE49-F238E27FC236}">
                <a16:creationId xmlns:a16="http://schemas.microsoft.com/office/drawing/2014/main" id="{59564BBF-6DDA-4DD9-ABA3-0F8C5D3BDF06}"/>
              </a:ext>
            </a:extLst>
          </p:cNvPr>
          <p:cNvSpPr txBox="1"/>
          <p:nvPr/>
        </p:nvSpPr>
        <p:spPr>
          <a:xfrm>
            <a:off x="1630715" y="2766007"/>
            <a:ext cx="8210717" cy="461665"/>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A. </a:t>
            </a:r>
            <a:r>
              <a:rPr lang="en-US" sz="2400" dirty="0" err="1">
                <a:latin typeface="Times New Roman" panose="02020603050405020304" pitchFamily="18" charset="0"/>
                <a:cs typeface="Times New Roman" panose="02020603050405020304" pitchFamily="18" charset="0"/>
              </a:rPr>
              <a:t>Cảm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thấy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a:t>
            </a:r>
          </a:p>
        </p:txBody>
      </p:sp>
      <p:pic>
        <p:nvPicPr>
          <p:cNvPr id="10" name="Picture 9">
            <a:extLst>
              <a:ext uri="{FF2B5EF4-FFF2-40B4-BE49-F238E27FC236}">
                <a16:creationId xmlns:a16="http://schemas.microsoft.com/office/drawing/2014/main" id="{9E0FB750-8251-4ABC-AB2F-B917D7CEC2B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9313883" y="2593541"/>
            <a:ext cx="1143875" cy="809609"/>
          </a:xfrm>
          <a:prstGeom prst="rect">
            <a:avLst/>
          </a:prstGeom>
        </p:spPr>
      </p:pic>
      <p:pic>
        <p:nvPicPr>
          <p:cNvPr id="11" name="Picture 10">
            <a:extLst>
              <a:ext uri="{FF2B5EF4-FFF2-40B4-BE49-F238E27FC236}">
                <a16:creationId xmlns:a16="http://schemas.microsoft.com/office/drawing/2014/main" id="{611DB00E-C680-435F-89AC-63370BBD6A2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9056123" y="5051091"/>
            <a:ext cx="1143875" cy="809609"/>
          </a:xfrm>
          <a:prstGeom prst="rect">
            <a:avLst/>
          </a:prstGeom>
        </p:spPr>
      </p:pic>
      <p:sp>
        <p:nvSpPr>
          <p:cNvPr id="13" name="TextBox 12">
            <a:extLst>
              <a:ext uri="{FF2B5EF4-FFF2-40B4-BE49-F238E27FC236}">
                <a16:creationId xmlns:a16="http://schemas.microsoft.com/office/drawing/2014/main" id="{05C6A104-8E48-45A2-B6CD-534CB10C7F26}"/>
              </a:ext>
            </a:extLst>
          </p:cNvPr>
          <p:cNvSpPr txBox="1"/>
          <p:nvPr/>
        </p:nvSpPr>
        <p:spPr>
          <a:xfrm>
            <a:off x="1566329" y="3743947"/>
            <a:ext cx="8210717" cy="1200329"/>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latin typeface="Times New Roman" panose="02020603050405020304" pitchFamily="18" charset="0"/>
                <a:cs typeface="Times New Roman" panose="02020603050405020304" pitchFamily="18" charset="0"/>
              </a:rPr>
              <a:t>B. </a:t>
            </a:r>
            <a:r>
              <a:rPr lang="en-US" sz="2400" dirty="0" err="1">
                <a:latin typeface="Times New Roman" panose="02020603050405020304" pitchFamily="18" charset="0"/>
                <a:cs typeface="Times New Roman" panose="02020603050405020304" pitchFamily="18" charset="0"/>
              </a:rPr>
              <a:t>Mọi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coi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tặng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thiêng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liêng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trước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xem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tay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coi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coi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coi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đêm</a:t>
            </a:r>
            <a:r>
              <a:rPr lang="en-US" sz="2400" dirty="0">
                <a:latin typeface="Times New Roman" panose="02020603050405020304" pitchFamily="18" charset="0"/>
                <a:cs typeface="Times New Roman" panose="02020603050405020304" pitchFamily="18" charset="0"/>
              </a:rPr>
              <a:t>..</a:t>
            </a:r>
          </a:p>
        </p:txBody>
      </p:sp>
      <p:pic>
        <p:nvPicPr>
          <p:cNvPr id="9" name="Picture 8" descr="Shape&#10;&#10;Description automatically generated">
            <a:extLst>
              <a:ext uri="{FF2B5EF4-FFF2-40B4-BE49-F238E27FC236}">
                <a16:creationId xmlns:a16="http://schemas.microsoft.com/office/drawing/2014/main" id="{34A590E0-E59E-4B1C-85A7-0460360C346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895737" y="3362188"/>
            <a:ext cx="1596495" cy="1596495"/>
          </a:xfrm>
          <a:prstGeom prst="rect">
            <a:avLst/>
          </a:prstGeom>
        </p:spPr>
      </p:pic>
      <p:sp>
        <p:nvSpPr>
          <p:cNvPr id="14" name="Pentagon 4">
            <a:hlinkClick r:id="rId6" action="ppaction://hlinksldjump"/>
            <a:extLst>
              <a:ext uri="{FF2B5EF4-FFF2-40B4-BE49-F238E27FC236}">
                <a16:creationId xmlns:a16="http://schemas.microsoft.com/office/drawing/2014/main" id="{C1D22020-8195-42B6-965A-F6121106B0EF}"/>
              </a:ext>
            </a:extLst>
          </p:cNvPr>
          <p:cNvSpPr/>
          <p:nvPr/>
        </p:nvSpPr>
        <p:spPr>
          <a:xfrm>
            <a:off x="9693984" y="6033436"/>
            <a:ext cx="2250831" cy="773723"/>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Times New Roman" panose="02020603050405020304" pitchFamily="18" charset="0"/>
                <a:cs typeface="Times New Roman" panose="02020603050405020304" pitchFamily="18" charset="0"/>
              </a:rPr>
              <a:t>Quay </a:t>
            </a:r>
            <a:r>
              <a:rPr lang="en-US" sz="2400" b="1" dirty="0" err="1">
                <a:latin typeface="Times New Roman" panose="02020603050405020304" pitchFamily="18" charset="0"/>
                <a:cs typeface="Times New Roman" panose="02020603050405020304" pitchFamily="18" charset="0"/>
              </a:rPr>
              <a:t>lại</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4199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7"/>
                    </p:tgtEl>
                  </p:cond>
                </p:stCondLst>
                <p:endSync evt="end" delay="0">
                  <p:rtn val="all"/>
                </p:endSync>
                <p:childTnLst>
                  <p:par>
                    <p:cTn id="24" fill="hold">
                      <p:stCondLst>
                        <p:cond delay="0"/>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
                  </p:tgtEl>
                </p:cond>
              </p:nextCondLst>
            </p:seq>
            <p:seq concurrent="1" nextAc="seek">
              <p:cTn id="31" restart="whenNotActive" fill="hold" evtFilter="cancelBubble" nodeType="interactiveSeq">
                <p:stCondLst>
                  <p:cond evt="onClick" delay="0">
                    <p:tgtEl>
                      <p:spTgt spid="6"/>
                    </p:tgtEl>
                  </p:cond>
                </p:stCondLst>
                <p:endSync evt="end" delay="0">
                  <p:rtn val="all"/>
                </p:endSync>
                <p:childTnLst>
                  <p:par>
                    <p:cTn id="32" fill="hold">
                      <p:stCondLst>
                        <p:cond delay="0"/>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
                  </p:tgtEl>
                </p:cond>
              </p:nextCondLst>
            </p:seq>
            <p:seq concurrent="1" nextAc="seek">
              <p:cTn id="39" restart="whenNotActive" fill="hold" evtFilter="cancelBubble" nodeType="interactiveSeq">
                <p:stCondLst>
                  <p:cond evt="onClick" delay="0">
                    <p:tgtEl>
                      <p:spTgt spid="13"/>
                    </p:tgtEl>
                  </p:cond>
                </p:stCondLst>
                <p:endSync evt="end" delay="0">
                  <p:rtn val="all"/>
                </p:endSync>
                <p:childTnLst>
                  <p:par>
                    <p:cTn id="40" fill="hold">
                      <p:stCondLst>
                        <p:cond delay="0"/>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3"/>
                  </p:tgtEl>
                </p:cond>
              </p:nextCondLst>
            </p:seq>
          </p:childTnLst>
        </p:cTn>
      </p:par>
    </p:tnLst>
    <p:bldLst>
      <p:bldP spid="3" grpId="0" animBg="1"/>
      <p:bldP spid="4" grpId="0" animBg="1"/>
      <p:bldP spid="6" grpId="0" animBg="1"/>
      <p:bldP spid="7"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
            <a:extLst>
              <a:ext uri="{FF2B5EF4-FFF2-40B4-BE49-F238E27FC236}">
                <a16:creationId xmlns:a16="http://schemas.microsoft.com/office/drawing/2014/main" id="{81D27B94-ED23-4395-A3E3-22638B001EC9}"/>
              </a:ext>
            </a:extLst>
          </p:cNvPr>
          <p:cNvSpPr txBox="1">
            <a:spLocks noChangeArrowheads="1"/>
          </p:cNvSpPr>
          <p:nvPr/>
        </p:nvSpPr>
        <p:spPr bwMode="auto">
          <a:xfrm>
            <a:off x="3865632" y="775670"/>
            <a:ext cx="4100973" cy="923330"/>
          </a:xfrm>
          <a:prstGeom prst="rect">
            <a:avLst/>
          </a:prstGeom>
          <a:solidFill>
            <a:schemeClr val="accent4">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5400" dirty="0">
                <a:solidFill>
                  <a:srgbClr val="26BAD9"/>
                </a:solidFill>
                <a:latin typeface="Times New Roman" panose="02020603050405020304" pitchFamily="18" charset="0"/>
                <a:ea typeface="+mn-ea"/>
                <a:cs typeface="Times New Roman" panose="02020603050405020304" pitchFamily="18" charset="0"/>
                <a:sym typeface="+mn-lt"/>
              </a:rPr>
              <a:t>NỘI DUNG</a:t>
            </a:r>
            <a:endParaRPr lang="zh-CN" altLang="en-US" sz="5400" dirty="0">
              <a:solidFill>
                <a:srgbClr val="26BAD9"/>
              </a:solidFill>
              <a:latin typeface="Times New Roman" panose="02020603050405020304" pitchFamily="18" charset="0"/>
              <a:ea typeface="+mn-ea"/>
              <a:cs typeface="Times New Roman" panose="02020603050405020304" pitchFamily="18" charset="0"/>
              <a:sym typeface="+mn-lt"/>
            </a:endParaRPr>
          </a:p>
        </p:txBody>
      </p:sp>
      <p:sp>
        <p:nvSpPr>
          <p:cNvPr id="8" name="TextBox 7">
            <a:extLst>
              <a:ext uri="{FF2B5EF4-FFF2-40B4-BE49-F238E27FC236}">
                <a16:creationId xmlns:a16="http://schemas.microsoft.com/office/drawing/2014/main" id="{E7866E00-5161-4D2A-9544-D92CABA5E878}"/>
              </a:ext>
            </a:extLst>
          </p:cNvPr>
          <p:cNvSpPr txBox="1"/>
          <p:nvPr/>
        </p:nvSpPr>
        <p:spPr>
          <a:xfrm>
            <a:off x="748372" y="2459504"/>
            <a:ext cx="10335491" cy="1938992"/>
          </a:xfrm>
          <a:prstGeom prst="rect">
            <a:avLst/>
          </a:prstGeom>
          <a:solidFill>
            <a:schemeClr val="accent2">
              <a:lumMod val="40000"/>
              <a:lumOff val="60000"/>
            </a:schemeClr>
          </a:solidFill>
        </p:spPr>
        <p:txBody>
          <a:bodyPr wrap="square" rtlCol="0">
            <a:spAutoFit/>
          </a:bodyPr>
          <a:lstStyle/>
          <a:p>
            <a:r>
              <a:rPr lang="en-US" sz="4000" dirty="0" err="1">
                <a:latin typeface="Times New Roman" panose="02020603050405020304" pitchFamily="18" charset="0"/>
                <a:cs typeface="Times New Roman" panose="02020603050405020304" pitchFamily="18" charset="0"/>
              </a:rPr>
              <a:t>Câu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chuyện</a:t>
            </a:r>
            <a:r>
              <a:rPr lang="en-US" sz="4000" dirty="0">
                <a:latin typeface="Times New Roman" panose="02020603050405020304" pitchFamily="18" charset="0"/>
                <a:cs typeface="Times New Roman" panose="02020603050405020304" pitchFamily="18" charset="0"/>
              </a:rPr>
              <a:t> ca </a:t>
            </a:r>
            <a:r>
              <a:rPr lang="en-US" sz="4000" dirty="0" err="1">
                <a:latin typeface="Times New Roman" panose="02020603050405020304" pitchFamily="18" charset="0"/>
                <a:cs typeface="Times New Roman" panose="02020603050405020304" pitchFamily="18" charset="0"/>
              </a:rPr>
              <a:t>ngợi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anh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hùng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Núp</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và</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dân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làng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Kông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Hoa</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đã</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lập</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được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nhiều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chiến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công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trong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kháng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chiến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chống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thực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dân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Pháp</a:t>
            </a:r>
            <a:r>
              <a:rPr lang="en-US" sz="4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70201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0">
            <a:extLst>
              <a:ext uri="{FF2B5EF4-FFF2-40B4-BE49-F238E27FC236}">
                <a16:creationId xmlns:a16="http://schemas.microsoft.com/office/drawing/2014/main" id="{43F99E33-0B96-47F5-94A7-E7036732B9F6}"/>
              </a:ext>
            </a:extLst>
          </p:cNvPr>
          <p:cNvSpPr txBox="1">
            <a:spLocks noChangeArrowheads="1"/>
          </p:cNvSpPr>
          <p:nvPr/>
        </p:nvSpPr>
        <p:spPr bwMode="auto">
          <a:xfrm>
            <a:off x="2992582" y="2039427"/>
            <a:ext cx="600046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66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Luyện</a:t>
            </a:r>
            <a:r>
              <a:rPr lang="en-US" altLang="zh-CN" sz="66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66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đọc</a:t>
            </a:r>
            <a:r>
              <a:rPr lang="en-US" altLang="zh-CN" sz="66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66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lại</a:t>
            </a:r>
            <a:endParaRPr lang="zh-CN" altLang="en-US" sz="66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mn-ea"/>
              <a:cs typeface="Tahoma" panose="020B0604030504040204" pitchFamily="34" charset="0"/>
              <a:sym typeface="+mn-lt"/>
            </a:endParaRPr>
          </a:p>
        </p:txBody>
      </p:sp>
    </p:spTree>
    <p:extLst>
      <p:ext uri="{BB962C8B-B14F-4D97-AF65-F5344CB8AC3E}">
        <p14:creationId xmlns:p14="http://schemas.microsoft.com/office/powerpoint/2010/main" val="3231160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CF800F93-720D-40CA-AB28-B1EE99C6C344}"/>
              </a:ext>
            </a:extLst>
          </p:cNvPr>
          <p:cNvSpPr txBox="1"/>
          <p:nvPr/>
        </p:nvSpPr>
        <p:spPr>
          <a:xfrm>
            <a:off x="2557070" y="390380"/>
            <a:ext cx="7781976" cy="1078500"/>
          </a:xfrm>
          <a:prstGeom prst="rect">
            <a:avLst/>
          </a:prstGeom>
          <a:solidFill>
            <a:schemeClr val="accent3">
              <a:lumMod val="40000"/>
              <a:lumOff val="60000"/>
            </a:schemeClr>
          </a:solidFill>
          <a:ln>
            <a:solidFill>
              <a:srgbClr val="FF0000"/>
            </a:solidFill>
          </a:ln>
        </p:spPr>
        <p:txBody>
          <a:bodyPr wrap="square" rtlCol="0">
            <a:spAutoFit/>
          </a:bodyPr>
          <a:lstStyle/>
          <a:p>
            <a:pPr algn="ctr"/>
            <a:r>
              <a:rPr lang="en-US" sz="3204" dirty="0" err="1">
                <a:solidFill>
                  <a:srgbClr val="FF0000"/>
                </a:solidFill>
                <a:latin typeface="Times New Roman" panose="02020603050405020304" pitchFamily="18" charset="0"/>
                <a:cs typeface="Times New Roman" panose="02020603050405020304" pitchFamily="18" charset="0"/>
              </a:rPr>
              <a:t>Bài</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đọc</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có</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mấy</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nhân</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vật</a:t>
            </a:r>
            <a:r>
              <a:rPr lang="en-US" sz="3204" dirty="0">
                <a:solidFill>
                  <a:srgbClr val="FF0000"/>
                </a:solidFill>
                <a:latin typeface="Times New Roman" panose="02020603050405020304" pitchFamily="18" charset="0"/>
                <a:cs typeface="Times New Roman" panose="02020603050405020304" pitchFamily="18" charset="0"/>
              </a:rPr>
              <a:t> ? </a:t>
            </a:r>
          </a:p>
          <a:p>
            <a:pPr algn="ctr"/>
            <a:r>
              <a:rPr lang="en-US" sz="3204" dirty="0" err="1">
                <a:solidFill>
                  <a:srgbClr val="FF0000"/>
                </a:solidFill>
                <a:latin typeface="Times New Roman" panose="02020603050405020304" pitchFamily="18" charset="0"/>
                <a:cs typeface="Times New Roman" panose="02020603050405020304" pitchFamily="18" charset="0"/>
              </a:rPr>
              <a:t>Mỗi</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nhân</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vật</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cần</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đọc</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với</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giọng</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như</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thế</a:t>
            </a:r>
            <a:r>
              <a:rPr lang="en-US" sz="3204" dirty="0">
                <a:solidFill>
                  <a:srgbClr val="FF0000"/>
                </a:solidFill>
                <a:latin typeface="Times New Roman" panose="02020603050405020304" pitchFamily="18" charset="0"/>
                <a:cs typeface="Times New Roman" panose="02020603050405020304" pitchFamily="18" charset="0"/>
              </a:rPr>
              <a:t> </a:t>
            </a:r>
            <a:r>
              <a:rPr lang="en-US" sz="3204" dirty="0" err="1">
                <a:solidFill>
                  <a:srgbClr val="FF0000"/>
                </a:solidFill>
                <a:latin typeface="Times New Roman" panose="02020603050405020304" pitchFamily="18" charset="0"/>
                <a:cs typeface="Times New Roman" panose="02020603050405020304" pitchFamily="18" charset="0"/>
              </a:rPr>
              <a:t>nào</a:t>
            </a:r>
            <a:r>
              <a:rPr lang="en-US" sz="3204" dirty="0">
                <a:solidFill>
                  <a:srgbClr val="FF0000"/>
                </a:solidFill>
                <a:latin typeface="Times New Roman" panose="02020603050405020304" pitchFamily="18" charset="0"/>
                <a:cs typeface="Times New Roman" panose="02020603050405020304" pitchFamily="18" charset="0"/>
              </a:rPr>
              <a:t>?</a:t>
            </a:r>
          </a:p>
        </p:txBody>
      </p:sp>
      <p:sp>
        <p:nvSpPr>
          <p:cNvPr id="17" name="Text Box 4">
            <a:extLst>
              <a:ext uri="{FF2B5EF4-FFF2-40B4-BE49-F238E27FC236}">
                <a16:creationId xmlns:a16="http://schemas.microsoft.com/office/drawing/2014/main" id="{D793CFF2-A4D2-40CA-8035-19B65A9F49A8}"/>
              </a:ext>
            </a:extLst>
          </p:cNvPr>
          <p:cNvSpPr txBox="1"/>
          <p:nvPr/>
        </p:nvSpPr>
        <p:spPr>
          <a:xfrm>
            <a:off x="1355624" y="2095697"/>
            <a:ext cx="10184868" cy="3619324"/>
          </a:xfrm>
          <a:prstGeom prst="rect">
            <a:avLst/>
          </a:prstGeom>
          <a:solidFill>
            <a:schemeClr val="accent2">
              <a:lumMod val="20000"/>
              <a:lumOff val="80000"/>
            </a:schemeClr>
          </a:solidFill>
        </p:spPr>
        <p:txBody>
          <a:bodyPr wrap="square" rtlCol="0" anchor="t">
            <a:spAutoFit/>
          </a:bodyPr>
          <a:lstStyle/>
          <a:p>
            <a:pPr defTabSz="686673" fontAlgn="base">
              <a:spcBef>
                <a:spcPct val="0"/>
              </a:spcBef>
              <a:spcAft>
                <a:spcPct val="0"/>
              </a:spcAft>
              <a:defRPr/>
            </a:pP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Giọng</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các</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nhân</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vật</a:t>
            </a:r>
            <a:r>
              <a:rPr lang="en-US" sz="3274" dirty="0">
                <a:latin typeface="Times New Roman" panose="02020603050405020304" pitchFamily="18" charset="0"/>
                <a:cs typeface="Times New Roman" panose="02020603050405020304" pitchFamily="18" charset="0"/>
                <a:sym typeface="+mn-ea"/>
              </a:rPr>
              <a:t> :</a:t>
            </a:r>
          </a:p>
          <a:p>
            <a:pPr marL="457200" indent="-457200" defTabSz="686673" fontAlgn="base">
              <a:spcBef>
                <a:spcPct val="0"/>
              </a:spcBef>
              <a:spcAft>
                <a:spcPct val="0"/>
              </a:spcAft>
              <a:buFontTx/>
              <a:buChar char="-"/>
              <a:defRPr/>
            </a:pPr>
            <a:r>
              <a:rPr lang="en-US" sz="3274" dirty="0">
                <a:latin typeface="Times New Roman" panose="02020603050405020304" pitchFamily="18" charset="0"/>
                <a:cs typeface="Times New Roman" panose="02020603050405020304" pitchFamily="18" charset="0"/>
                <a:sym typeface="+mn-ea"/>
              </a:rPr>
              <a:t>+ </a:t>
            </a:r>
            <a:r>
              <a:rPr lang="en-US" sz="3274" dirty="0" err="1">
                <a:solidFill>
                  <a:srgbClr val="FF0000"/>
                </a:solidFill>
                <a:latin typeface="Times New Roman" panose="02020603050405020304" pitchFamily="18" charset="0"/>
                <a:cs typeface="Times New Roman" panose="02020603050405020304" pitchFamily="18" charset="0"/>
                <a:sym typeface="+mn-ea"/>
              </a:rPr>
              <a:t>Người</a:t>
            </a:r>
            <a:r>
              <a:rPr lang="en-US" sz="3274" dirty="0">
                <a:solidFill>
                  <a:srgbClr val="FF0000"/>
                </a:solidFill>
                <a:latin typeface="Times New Roman" panose="02020603050405020304" pitchFamily="18" charset="0"/>
                <a:cs typeface="Times New Roman" panose="02020603050405020304" pitchFamily="18" charset="0"/>
                <a:sym typeface="+mn-ea"/>
              </a:rPr>
              <a:t> </a:t>
            </a:r>
            <a:r>
              <a:rPr lang="en-US" sz="3274" dirty="0" err="1">
                <a:solidFill>
                  <a:srgbClr val="FF0000"/>
                </a:solidFill>
                <a:latin typeface="Times New Roman" panose="02020603050405020304" pitchFamily="18" charset="0"/>
                <a:cs typeface="Times New Roman" panose="02020603050405020304" pitchFamily="18" charset="0"/>
                <a:sym typeface="+mn-ea"/>
              </a:rPr>
              <a:t>dẫn</a:t>
            </a:r>
            <a:r>
              <a:rPr lang="en-US" sz="3274" dirty="0">
                <a:solidFill>
                  <a:srgbClr val="FF0000"/>
                </a:solidFill>
                <a:latin typeface="Times New Roman" panose="02020603050405020304" pitchFamily="18" charset="0"/>
                <a:cs typeface="Times New Roman" panose="02020603050405020304" pitchFamily="18" charset="0"/>
                <a:sym typeface="+mn-ea"/>
              </a:rPr>
              <a:t> </a:t>
            </a:r>
            <a:r>
              <a:rPr lang="en-US" sz="3274" dirty="0" err="1">
                <a:solidFill>
                  <a:srgbClr val="FF0000"/>
                </a:solidFill>
                <a:latin typeface="Times New Roman" panose="02020603050405020304" pitchFamily="18" charset="0"/>
                <a:cs typeface="Times New Roman" panose="02020603050405020304" pitchFamily="18" charset="0"/>
                <a:sym typeface="+mn-ea"/>
              </a:rPr>
              <a:t>chuyện</a:t>
            </a:r>
            <a:r>
              <a:rPr lang="en-US" sz="3274" dirty="0">
                <a:solidFill>
                  <a:srgbClr val="FF0000"/>
                </a:solidFill>
                <a:latin typeface="Times New Roman" panose="02020603050405020304" pitchFamily="18" charset="0"/>
                <a:cs typeface="Times New Roman" panose="02020603050405020304" pitchFamily="18" charset="0"/>
                <a:sym typeface="+mn-ea"/>
              </a:rPr>
              <a:t> </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chậm</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rãi</a:t>
            </a:r>
            <a:r>
              <a:rPr lang="en-US" sz="3274" dirty="0">
                <a:latin typeface="Times New Roman" panose="02020603050405020304" pitchFamily="18" charset="0"/>
                <a:cs typeface="Times New Roman" panose="02020603050405020304" pitchFamily="18" charset="0"/>
                <a:sym typeface="+mn-ea"/>
              </a:rPr>
              <a:t>, thong </a:t>
            </a:r>
            <a:r>
              <a:rPr lang="en-US" sz="3274" dirty="0" err="1">
                <a:latin typeface="Times New Roman" panose="02020603050405020304" pitchFamily="18" charset="0"/>
                <a:cs typeface="Times New Roman" panose="02020603050405020304" pitchFamily="18" charset="0"/>
                <a:sym typeface="+mn-ea"/>
              </a:rPr>
              <a:t>thả</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nhẹ</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nhàng</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tình</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cảm</a:t>
            </a:r>
            <a:r>
              <a:rPr lang="en-US" sz="3274" dirty="0">
                <a:latin typeface="Times New Roman" panose="02020603050405020304" pitchFamily="18" charset="0"/>
                <a:cs typeface="Times New Roman" panose="02020603050405020304" pitchFamily="18" charset="0"/>
                <a:sym typeface="+mn-ea"/>
              </a:rPr>
              <a:t>.</a:t>
            </a:r>
          </a:p>
          <a:p>
            <a:pPr marL="457200" indent="-457200" defTabSz="686673" fontAlgn="base">
              <a:spcBef>
                <a:spcPct val="0"/>
              </a:spcBef>
              <a:spcAft>
                <a:spcPct val="0"/>
              </a:spcAft>
              <a:buFontTx/>
              <a:buChar char="-"/>
              <a:defRPr/>
            </a:pPr>
            <a:r>
              <a:rPr lang="en-US" sz="3274" dirty="0">
                <a:latin typeface="Times New Roman" panose="02020603050405020304" pitchFamily="18" charset="0"/>
                <a:cs typeface="Times New Roman" panose="02020603050405020304" pitchFamily="18" charset="0"/>
                <a:sym typeface="+mn-ea"/>
              </a:rPr>
              <a:t>+ </a:t>
            </a:r>
            <a:r>
              <a:rPr lang="en-US" sz="3274" dirty="0">
                <a:solidFill>
                  <a:srgbClr val="FF0000"/>
                </a:solidFill>
                <a:latin typeface="Times New Roman" panose="02020603050405020304" pitchFamily="18" charset="0"/>
                <a:cs typeface="Times New Roman" panose="02020603050405020304" pitchFamily="18" charset="0"/>
                <a:sym typeface="+mn-ea"/>
              </a:rPr>
              <a:t>Anh </a:t>
            </a:r>
            <a:r>
              <a:rPr lang="en-US" sz="3274" dirty="0" err="1">
                <a:solidFill>
                  <a:srgbClr val="FF0000"/>
                </a:solidFill>
                <a:latin typeface="Times New Roman" panose="02020603050405020304" pitchFamily="18" charset="0"/>
                <a:cs typeface="Times New Roman" panose="02020603050405020304" pitchFamily="18" charset="0"/>
                <a:sym typeface="+mn-ea"/>
              </a:rPr>
              <a:t>Núp</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giọng</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mộc</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mạc</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tự</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hào</a:t>
            </a:r>
            <a:r>
              <a:rPr lang="en-US" sz="3274" dirty="0">
                <a:latin typeface="Times New Roman" panose="02020603050405020304" pitchFamily="18" charset="0"/>
                <a:cs typeface="Times New Roman" panose="02020603050405020304" pitchFamily="18" charset="0"/>
                <a:sym typeface="+mn-ea"/>
              </a:rPr>
              <a:t>.</a:t>
            </a:r>
          </a:p>
          <a:p>
            <a:pPr marL="457200" indent="-457200" defTabSz="686673" fontAlgn="base">
              <a:spcBef>
                <a:spcPct val="0"/>
              </a:spcBef>
              <a:spcAft>
                <a:spcPct val="0"/>
              </a:spcAft>
              <a:buFontTx/>
              <a:buChar char="-"/>
              <a:defRPr/>
            </a:pPr>
            <a:r>
              <a:rPr lang="en-US" sz="3274" dirty="0">
                <a:latin typeface="Times New Roman" panose="02020603050405020304" pitchFamily="18" charset="0"/>
                <a:cs typeface="Times New Roman" panose="02020603050405020304" pitchFamily="18" charset="0"/>
                <a:sym typeface="+mn-ea"/>
              </a:rPr>
              <a:t>+ </a:t>
            </a:r>
            <a:r>
              <a:rPr lang="en-US" sz="3274" dirty="0" err="1">
                <a:solidFill>
                  <a:srgbClr val="FF0000"/>
                </a:solidFill>
                <a:latin typeface="Times New Roman" panose="02020603050405020304" pitchFamily="18" charset="0"/>
                <a:cs typeface="Times New Roman" panose="02020603050405020304" pitchFamily="18" charset="0"/>
                <a:sym typeface="+mn-ea"/>
              </a:rPr>
              <a:t>Cán</a:t>
            </a:r>
            <a:r>
              <a:rPr lang="en-US" sz="3274" dirty="0">
                <a:solidFill>
                  <a:srgbClr val="FF0000"/>
                </a:solidFill>
                <a:latin typeface="Times New Roman" panose="02020603050405020304" pitchFamily="18" charset="0"/>
                <a:cs typeface="Times New Roman" panose="02020603050405020304" pitchFamily="18" charset="0"/>
                <a:sym typeface="+mn-ea"/>
              </a:rPr>
              <a:t> </a:t>
            </a:r>
            <a:r>
              <a:rPr lang="en-US" sz="3274" dirty="0" err="1">
                <a:solidFill>
                  <a:srgbClr val="FF0000"/>
                </a:solidFill>
                <a:latin typeface="Times New Roman" panose="02020603050405020304" pitchFamily="18" charset="0"/>
                <a:cs typeface="Times New Roman" panose="02020603050405020304" pitchFamily="18" charset="0"/>
                <a:sym typeface="+mn-ea"/>
              </a:rPr>
              <a:t>bộ</a:t>
            </a:r>
            <a:r>
              <a:rPr lang="en-US" sz="3274" dirty="0">
                <a:solidFill>
                  <a:srgbClr val="FF0000"/>
                </a:solidFill>
                <a:latin typeface="Times New Roman" panose="02020603050405020304" pitchFamily="18" charset="0"/>
                <a:cs typeface="Times New Roman" panose="02020603050405020304" pitchFamily="18" charset="0"/>
                <a:sym typeface="+mn-ea"/>
              </a:rPr>
              <a:t> </a:t>
            </a:r>
            <a:r>
              <a:rPr lang="en-US" sz="3274" dirty="0" err="1">
                <a:solidFill>
                  <a:srgbClr val="FF0000"/>
                </a:solidFill>
                <a:latin typeface="Times New Roman" panose="02020603050405020304" pitchFamily="18" charset="0"/>
                <a:cs typeface="Times New Roman" panose="02020603050405020304" pitchFamily="18" charset="0"/>
                <a:sym typeface="+mn-ea"/>
              </a:rPr>
              <a:t>và</a:t>
            </a:r>
            <a:r>
              <a:rPr lang="en-US" sz="3274" dirty="0">
                <a:solidFill>
                  <a:srgbClr val="FF0000"/>
                </a:solidFill>
                <a:latin typeface="Times New Roman" panose="02020603050405020304" pitchFamily="18" charset="0"/>
                <a:cs typeface="Times New Roman" panose="02020603050405020304" pitchFamily="18" charset="0"/>
                <a:sym typeface="+mn-ea"/>
              </a:rPr>
              <a:t> </a:t>
            </a:r>
            <a:r>
              <a:rPr lang="en-US" sz="3274" dirty="0" err="1">
                <a:solidFill>
                  <a:srgbClr val="FF0000"/>
                </a:solidFill>
                <a:latin typeface="Times New Roman" panose="02020603050405020304" pitchFamily="18" charset="0"/>
                <a:cs typeface="Times New Roman" panose="02020603050405020304" pitchFamily="18" charset="0"/>
                <a:sym typeface="+mn-ea"/>
              </a:rPr>
              <a:t>dân</a:t>
            </a:r>
            <a:r>
              <a:rPr lang="en-US" sz="3274" dirty="0">
                <a:solidFill>
                  <a:srgbClr val="FF0000"/>
                </a:solidFill>
                <a:latin typeface="Times New Roman" panose="02020603050405020304" pitchFamily="18" charset="0"/>
                <a:cs typeface="Times New Roman" panose="02020603050405020304" pitchFamily="18" charset="0"/>
                <a:sym typeface="+mn-ea"/>
              </a:rPr>
              <a:t> </a:t>
            </a:r>
            <a:r>
              <a:rPr lang="en-US" sz="3274" dirty="0" err="1">
                <a:solidFill>
                  <a:srgbClr val="FF0000"/>
                </a:solidFill>
                <a:latin typeface="Times New Roman" panose="02020603050405020304" pitchFamily="18" charset="0"/>
                <a:cs typeface="Times New Roman" panose="02020603050405020304" pitchFamily="18" charset="0"/>
                <a:sym typeface="+mn-ea"/>
              </a:rPr>
              <a:t>làng</a:t>
            </a:r>
            <a:r>
              <a:rPr lang="en-US" sz="3274" dirty="0">
                <a:solidFill>
                  <a:srgbClr val="FF0000"/>
                </a:solidFill>
                <a:latin typeface="Times New Roman" panose="02020603050405020304" pitchFamily="18" charset="0"/>
                <a:cs typeface="Times New Roman" panose="02020603050405020304" pitchFamily="18" charset="0"/>
                <a:sym typeface="+mn-ea"/>
              </a:rPr>
              <a:t> </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hào</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hứng</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sôi</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nổi</a:t>
            </a:r>
            <a:r>
              <a:rPr lang="en-US" sz="3274" dirty="0">
                <a:latin typeface="Times New Roman" panose="02020603050405020304" pitchFamily="18" charset="0"/>
                <a:cs typeface="Times New Roman" panose="02020603050405020304" pitchFamily="18" charset="0"/>
                <a:sym typeface="+mn-ea"/>
              </a:rPr>
              <a:t>.</a:t>
            </a:r>
          </a:p>
          <a:p>
            <a:pPr marL="457200" indent="-457200" defTabSz="686673" fontAlgn="base">
              <a:spcBef>
                <a:spcPct val="0"/>
              </a:spcBef>
              <a:spcAft>
                <a:spcPct val="0"/>
              </a:spcAft>
              <a:buFontTx/>
              <a:buChar char="-"/>
              <a:defRPr/>
            </a:pPr>
            <a:r>
              <a:rPr lang="en-US" sz="3274" dirty="0">
                <a:latin typeface="Times New Roman" panose="02020603050405020304" pitchFamily="18" charset="0"/>
                <a:cs typeface="Times New Roman" panose="02020603050405020304" pitchFamily="18" charset="0"/>
                <a:sym typeface="+mn-ea"/>
              </a:rPr>
              <a:t>Đoạn </a:t>
            </a:r>
            <a:r>
              <a:rPr lang="en-US" sz="3274" dirty="0" err="1">
                <a:latin typeface="Times New Roman" panose="02020603050405020304" pitchFamily="18" charset="0"/>
                <a:cs typeface="Times New Roman" panose="02020603050405020304" pitchFamily="18" charset="0"/>
                <a:sym typeface="+mn-ea"/>
              </a:rPr>
              <a:t>cuối</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bài</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thể</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hiện</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sự</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trang</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trọng</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cảm</a:t>
            </a:r>
            <a:r>
              <a:rPr lang="en-US" sz="3274" dirty="0">
                <a:latin typeface="Times New Roman" panose="02020603050405020304" pitchFamily="18" charset="0"/>
                <a:cs typeface="Times New Roman" panose="02020603050405020304" pitchFamily="18" charset="0"/>
                <a:sym typeface="+mn-ea"/>
              </a:rPr>
              <a:t> </a:t>
            </a:r>
            <a:r>
              <a:rPr lang="en-US" sz="3274" dirty="0" err="1">
                <a:latin typeface="Times New Roman" panose="02020603050405020304" pitchFamily="18" charset="0"/>
                <a:cs typeface="Times New Roman" panose="02020603050405020304" pitchFamily="18" charset="0"/>
                <a:sym typeface="+mn-ea"/>
              </a:rPr>
              <a:t>động</a:t>
            </a:r>
            <a:r>
              <a:rPr lang="en-US" sz="3274" dirty="0">
                <a:latin typeface="Times New Roman" panose="02020603050405020304" pitchFamily="18" charset="0"/>
                <a:cs typeface="Times New Roman" panose="02020603050405020304" pitchFamily="18" charset="0"/>
                <a:sym typeface="+mn-ea"/>
              </a:rPr>
              <a:t>.</a:t>
            </a:r>
          </a:p>
          <a:p>
            <a:pPr defTabSz="686673" fontAlgn="base">
              <a:spcBef>
                <a:spcPct val="0"/>
              </a:spcBef>
              <a:spcAft>
                <a:spcPct val="0"/>
              </a:spcAft>
              <a:defRPr/>
            </a:pPr>
            <a:r>
              <a:rPr lang="en-US" sz="3274" dirty="0">
                <a:latin typeface="Times New Roman" panose="02020603050405020304" pitchFamily="18" charset="0"/>
                <a:cs typeface="Times New Roman" panose="02020603050405020304" pitchFamily="18" charset="0"/>
                <a:sym typeface="+mn-ea"/>
              </a:rPr>
              <a:t>        </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2DD02925-4861-482C-8CB6-E414B46E5AA4}"/>
              </a:ext>
            </a:extLst>
          </p:cNvPr>
          <p:cNvSpPr/>
          <p:nvPr/>
        </p:nvSpPr>
        <p:spPr>
          <a:xfrm>
            <a:off x="9322099" y="2119238"/>
            <a:ext cx="1327308" cy="9686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20" name="Oval 19">
            <a:extLst>
              <a:ext uri="{FF2B5EF4-FFF2-40B4-BE49-F238E27FC236}">
                <a16:creationId xmlns:a16="http://schemas.microsoft.com/office/drawing/2014/main" id="{604D2AB4-97AE-4EE6-AE1F-59EBCF21122C}"/>
              </a:ext>
            </a:extLst>
          </p:cNvPr>
          <p:cNvSpPr/>
          <p:nvPr/>
        </p:nvSpPr>
        <p:spPr>
          <a:xfrm>
            <a:off x="6157331" y="2109641"/>
            <a:ext cx="1327308" cy="9686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2" name="Oval 1">
            <a:extLst>
              <a:ext uri="{FF2B5EF4-FFF2-40B4-BE49-F238E27FC236}">
                <a16:creationId xmlns:a16="http://schemas.microsoft.com/office/drawing/2014/main" id="{2970A127-8619-4020-A934-B941A9FC6685}"/>
              </a:ext>
            </a:extLst>
          </p:cNvPr>
          <p:cNvSpPr/>
          <p:nvPr/>
        </p:nvSpPr>
        <p:spPr>
          <a:xfrm>
            <a:off x="2321460" y="2140993"/>
            <a:ext cx="1327308" cy="9686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11" name="Freeform 57"/>
          <p:cNvSpPr>
            <a:spLocks noEditPoints="1"/>
          </p:cNvSpPr>
          <p:nvPr/>
        </p:nvSpPr>
        <p:spPr bwMode="auto">
          <a:xfrm>
            <a:off x="7138987" y="4485233"/>
            <a:ext cx="347663" cy="307975"/>
          </a:xfrm>
          <a:custGeom>
            <a:avLst/>
            <a:gdLst>
              <a:gd name="T0" fmla="*/ 37441 w 65"/>
              <a:gd name="T1" fmla="*/ 47789 h 58"/>
              <a:gd name="T2" fmla="*/ 37441 w 65"/>
              <a:gd name="T3" fmla="*/ 302665 h 58"/>
              <a:gd name="T4" fmla="*/ 32092 w 65"/>
              <a:gd name="T5" fmla="*/ 307975 h 58"/>
              <a:gd name="T6" fmla="*/ 21395 w 65"/>
              <a:gd name="T7" fmla="*/ 307975 h 58"/>
              <a:gd name="T8" fmla="*/ 10697 w 65"/>
              <a:gd name="T9" fmla="*/ 302665 h 58"/>
              <a:gd name="T10" fmla="*/ 10697 w 65"/>
              <a:gd name="T11" fmla="*/ 47789 h 58"/>
              <a:gd name="T12" fmla="*/ 0 w 65"/>
              <a:gd name="T13" fmla="*/ 21240 h 58"/>
              <a:gd name="T14" fmla="*/ 26743 w 65"/>
              <a:gd name="T15" fmla="*/ 0 h 58"/>
              <a:gd name="T16" fmla="*/ 53487 w 65"/>
              <a:gd name="T17" fmla="*/ 21240 h 58"/>
              <a:gd name="T18" fmla="*/ 37441 w 65"/>
              <a:gd name="T19" fmla="*/ 47789 h 58"/>
              <a:gd name="T20" fmla="*/ 347663 w 65"/>
              <a:gd name="T21" fmla="*/ 191157 h 58"/>
              <a:gd name="T22" fmla="*/ 336966 w 65"/>
              <a:gd name="T23" fmla="*/ 201777 h 58"/>
              <a:gd name="T24" fmla="*/ 262084 w 65"/>
              <a:gd name="T25" fmla="*/ 228326 h 58"/>
              <a:gd name="T26" fmla="*/ 165809 w 65"/>
              <a:gd name="T27" fmla="*/ 196467 h 58"/>
              <a:gd name="T28" fmla="*/ 69533 w 65"/>
              <a:gd name="T29" fmla="*/ 228326 h 58"/>
              <a:gd name="T30" fmla="*/ 64184 w 65"/>
              <a:gd name="T31" fmla="*/ 228326 h 58"/>
              <a:gd name="T32" fmla="*/ 53487 w 65"/>
              <a:gd name="T33" fmla="*/ 217706 h 58"/>
              <a:gd name="T34" fmla="*/ 53487 w 65"/>
              <a:gd name="T35" fmla="*/ 69029 h 58"/>
              <a:gd name="T36" fmla="*/ 58835 w 65"/>
              <a:gd name="T37" fmla="*/ 58409 h 58"/>
              <a:gd name="T38" fmla="*/ 74881 w 65"/>
              <a:gd name="T39" fmla="*/ 47789 h 58"/>
              <a:gd name="T40" fmla="*/ 160460 w 65"/>
              <a:gd name="T41" fmla="*/ 21240 h 58"/>
              <a:gd name="T42" fmla="*/ 246038 w 65"/>
              <a:gd name="T43" fmla="*/ 47789 h 58"/>
              <a:gd name="T44" fmla="*/ 262084 w 65"/>
              <a:gd name="T45" fmla="*/ 53099 h 58"/>
              <a:gd name="T46" fmla="*/ 336966 w 65"/>
              <a:gd name="T47" fmla="*/ 21240 h 58"/>
              <a:gd name="T48" fmla="*/ 347663 w 65"/>
              <a:gd name="T49" fmla="*/ 37169 h 58"/>
              <a:gd name="T50" fmla="*/ 347663 w 65"/>
              <a:gd name="T51" fmla="*/ 191157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262" tIns="45631" rIns="91262" bIns="45631"/>
          <a:lstStyle/>
          <a:p>
            <a:endParaRPr lang="zh-CN" altLang="en-US" dirty="0">
              <a:solidFill>
                <a:schemeClr val="tx1"/>
              </a:solidFill>
              <a:latin typeface="Times New Roman" panose="02020603050405020304" pitchFamily="18" charset="0"/>
              <a:ea typeface="字魂59号-创粗黑" panose="00000500000000000000" pitchFamily="2" charset="-122"/>
              <a:cs typeface="Times New Roman" panose="02020603050405020304" pitchFamily="18" charset="0"/>
            </a:endParaRPr>
          </a:p>
        </p:txBody>
      </p:sp>
      <p:sp>
        <p:nvSpPr>
          <p:cNvPr id="8" name="Google Shape;3886;p62">
            <a:extLst>
              <a:ext uri="{FF2B5EF4-FFF2-40B4-BE49-F238E27FC236}">
                <a16:creationId xmlns:a16="http://schemas.microsoft.com/office/drawing/2014/main" id="{B6058886-86A8-489E-9DB9-E9865D4165BA}"/>
              </a:ext>
            </a:extLst>
          </p:cNvPr>
          <p:cNvSpPr txBox="1">
            <a:spLocks/>
          </p:cNvSpPr>
          <p:nvPr/>
        </p:nvSpPr>
        <p:spPr>
          <a:xfrm>
            <a:off x="1542593" y="1947837"/>
            <a:ext cx="2857815" cy="1292278"/>
          </a:xfrm>
          <a:prstGeom prst="rect">
            <a:avLst/>
          </a:prstGeom>
        </p:spPr>
        <p:txBody>
          <a:bodyPr spcFirstLastPara="1" vert="horz" wrap="square" lIns="106901" tIns="106901" rIns="106901" bIns="106901" rtlCol="0" anchor="ctr" anchorCtr="0">
            <a:noAutofit/>
          </a:bodyPr>
          <a:lstStyle>
            <a:lvl1pPr algn="ctr" defTabSz="914400" rtl="0" eaLnBrk="1" latinLnBrk="0" hangingPunct="1">
              <a:lnSpc>
                <a:spcPct val="90000"/>
              </a:lnSpc>
              <a:spcBef>
                <a:spcPct val="0"/>
              </a:spcBef>
              <a:buNone/>
              <a:defRPr sz="6000" kern="1200">
                <a:solidFill>
                  <a:schemeClr val="tx1"/>
                </a:solidFill>
                <a:latin typeface="字魂59号-创粗黑" panose="00000500000000000000" pitchFamily="2" charset="-122"/>
                <a:ea typeface="+mj-ea"/>
                <a:cs typeface="+mj-cs"/>
              </a:defRPr>
            </a:lvl1pPr>
          </a:lstStyle>
          <a:p>
            <a:r>
              <a:rPr lang="en" dirty="0">
                <a:latin typeface="Times New Roman" panose="02020603050405020304" pitchFamily="18" charset="0"/>
                <a:cs typeface="Times New Roman" panose="02020603050405020304" pitchFamily="18" charset="0"/>
              </a:rPr>
              <a:t>1</a:t>
            </a:r>
          </a:p>
        </p:txBody>
      </p:sp>
      <p:sp>
        <p:nvSpPr>
          <p:cNvPr id="14" name="Google Shape;3890;p62">
            <a:extLst>
              <a:ext uri="{FF2B5EF4-FFF2-40B4-BE49-F238E27FC236}">
                <a16:creationId xmlns:a16="http://schemas.microsoft.com/office/drawing/2014/main" id="{21DABE17-8ABA-4DF7-84D2-9A30B98FB1CA}"/>
              </a:ext>
            </a:extLst>
          </p:cNvPr>
          <p:cNvSpPr txBox="1">
            <a:spLocks/>
          </p:cNvSpPr>
          <p:nvPr/>
        </p:nvSpPr>
        <p:spPr>
          <a:xfrm>
            <a:off x="9755979" y="1975038"/>
            <a:ext cx="2857815" cy="1292278"/>
          </a:xfrm>
          <a:prstGeom prst="rect">
            <a:avLst/>
          </a:prstGeom>
        </p:spPr>
        <p:txBody>
          <a:bodyPr spcFirstLastPara="1" wrap="square" lIns="106901" tIns="106901" rIns="106901" bIns="106901" anchor="ctr" anchorCtr="0">
            <a:noAutofit/>
          </a:bodyPr>
          <a:lstStyle>
            <a:lvl1pPr algn="l" defTabSz="914400" rtl="0" eaLnBrk="1" latinLnBrk="0" hangingPunct="1">
              <a:lnSpc>
                <a:spcPct val="90000"/>
              </a:lnSpc>
              <a:spcBef>
                <a:spcPct val="0"/>
              </a:spcBef>
              <a:buNone/>
              <a:defRPr sz="4400" kern="1200">
                <a:solidFill>
                  <a:schemeClr val="tx1"/>
                </a:solidFill>
                <a:latin typeface="字魂59号-创粗黑" panose="00000500000000000000" pitchFamily="2" charset="-122"/>
                <a:ea typeface="+mj-ea"/>
                <a:cs typeface="+mj-cs"/>
              </a:defRPr>
            </a:lvl1pPr>
          </a:lstStyle>
          <a:p>
            <a:r>
              <a:rPr lang="en" dirty="0">
                <a:latin typeface="Times New Roman" panose="02020603050405020304" pitchFamily="18" charset="0"/>
                <a:cs typeface="Times New Roman" panose="02020603050405020304" pitchFamily="18" charset="0"/>
              </a:rPr>
              <a:t>3</a:t>
            </a:r>
          </a:p>
        </p:txBody>
      </p:sp>
      <p:sp>
        <p:nvSpPr>
          <p:cNvPr id="15" name="Google Shape;3940;p62">
            <a:extLst>
              <a:ext uri="{FF2B5EF4-FFF2-40B4-BE49-F238E27FC236}">
                <a16:creationId xmlns:a16="http://schemas.microsoft.com/office/drawing/2014/main" id="{9DE7BCB8-251A-4B97-A92F-E0D1D460C4AA}"/>
              </a:ext>
            </a:extLst>
          </p:cNvPr>
          <p:cNvSpPr txBox="1">
            <a:spLocks/>
          </p:cNvSpPr>
          <p:nvPr/>
        </p:nvSpPr>
        <p:spPr>
          <a:xfrm>
            <a:off x="3491271" y="348322"/>
            <a:ext cx="6155977" cy="1080371"/>
          </a:xfrm>
          <a:prstGeom prst="rect">
            <a:avLst/>
          </a:prstGeom>
          <a:solidFill>
            <a:srgbClr val="92D050"/>
          </a:solidFill>
        </p:spPr>
        <p:txBody>
          <a:bodyPr spcFirstLastPara="1" wrap="square" lIns="106901" tIns="106901" rIns="106901" bIns="106901" anchor="ctr" anchorCtr="0">
            <a:noAutofit/>
          </a:bodyPr>
          <a:lstStyle>
            <a:lvl1pPr algn="l" defTabSz="914400" rtl="0" eaLnBrk="1" latinLnBrk="0" hangingPunct="1">
              <a:lnSpc>
                <a:spcPct val="90000"/>
              </a:lnSpc>
              <a:spcBef>
                <a:spcPct val="0"/>
              </a:spcBef>
              <a:buNone/>
              <a:defRPr sz="4400" kern="1200">
                <a:solidFill>
                  <a:schemeClr val="tx1"/>
                </a:solidFill>
                <a:latin typeface="字魂59号-创粗黑" panose="00000500000000000000" pitchFamily="2" charset="-122"/>
                <a:ea typeface="+mj-ea"/>
                <a:cs typeface="+mj-cs"/>
              </a:defRPr>
            </a:lvl1pPr>
          </a:lstStyle>
          <a:p>
            <a:r>
              <a:rPr lang="en-US" sz="5400" dirty="0" err="1">
                <a:solidFill>
                  <a:schemeClr val="tx2">
                    <a:lumMod val="75000"/>
                  </a:schemeClr>
                </a:solidFill>
                <a:latin typeface="Times New Roman" panose="02020603050405020304" pitchFamily="18" charset="0"/>
                <a:cs typeface="Times New Roman" panose="02020603050405020304" pitchFamily="18" charset="0"/>
              </a:rPr>
              <a:t>Luyện</a:t>
            </a:r>
            <a:r>
              <a:rPr lang="en-US" sz="5400" dirty="0">
                <a:solidFill>
                  <a:schemeClr val="tx2">
                    <a:lumMod val="75000"/>
                  </a:schemeClr>
                </a:solidFill>
                <a:latin typeface="Times New Roman" panose="02020603050405020304" pitchFamily="18" charset="0"/>
                <a:cs typeface="Times New Roman" panose="02020603050405020304" pitchFamily="18" charset="0"/>
              </a:rPr>
              <a:t> </a:t>
            </a:r>
            <a:r>
              <a:rPr lang="en-US" sz="5400" dirty="0" err="1">
                <a:solidFill>
                  <a:schemeClr val="tx2">
                    <a:lumMod val="75000"/>
                  </a:schemeClr>
                </a:solidFill>
                <a:latin typeface="Times New Roman" panose="02020603050405020304" pitchFamily="18" charset="0"/>
                <a:cs typeface="Times New Roman" panose="02020603050405020304" pitchFamily="18" charset="0"/>
              </a:rPr>
              <a:t>đọc</a:t>
            </a:r>
            <a:r>
              <a:rPr lang="en-US" sz="5400" dirty="0">
                <a:solidFill>
                  <a:schemeClr val="tx2">
                    <a:lumMod val="75000"/>
                  </a:schemeClr>
                </a:solidFill>
                <a:latin typeface="Times New Roman" panose="02020603050405020304" pitchFamily="18" charset="0"/>
                <a:cs typeface="Times New Roman" panose="02020603050405020304" pitchFamily="18" charset="0"/>
              </a:rPr>
              <a:t> </a:t>
            </a:r>
            <a:r>
              <a:rPr lang="en-US" sz="5400" dirty="0" err="1">
                <a:solidFill>
                  <a:schemeClr val="tx2">
                    <a:lumMod val="75000"/>
                  </a:schemeClr>
                </a:solidFill>
                <a:latin typeface="Times New Roman" panose="02020603050405020304" pitchFamily="18" charset="0"/>
                <a:cs typeface="Times New Roman" panose="02020603050405020304" pitchFamily="18" charset="0"/>
              </a:rPr>
              <a:t>theo</a:t>
            </a:r>
            <a:r>
              <a:rPr lang="en-US" sz="5400" dirty="0">
                <a:solidFill>
                  <a:schemeClr val="tx2">
                    <a:lumMod val="75000"/>
                  </a:schemeClr>
                </a:solidFill>
                <a:latin typeface="Times New Roman" panose="02020603050405020304" pitchFamily="18" charset="0"/>
                <a:cs typeface="Times New Roman" panose="02020603050405020304" pitchFamily="18" charset="0"/>
              </a:rPr>
              <a:t> </a:t>
            </a:r>
            <a:r>
              <a:rPr lang="en-US" sz="5400" dirty="0" err="1">
                <a:solidFill>
                  <a:schemeClr val="tx2">
                    <a:lumMod val="75000"/>
                  </a:schemeClr>
                </a:solidFill>
                <a:latin typeface="Times New Roman" panose="02020603050405020304" pitchFamily="18" charset="0"/>
                <a:cs typeface="Times New Roman" panose="02020603050405020304" pitchFamily="18" charset="0"/>
              </a:rPr>
              <a:t>vai</a:t>
            </a:r>
            <a:endParaRPr lang="en-US" sz="5400" dirty="0">
              <a:solidFill>
                <a:schemeClr val="tx2">
                  <a:lumMod val="75000"/>
                </a:schemeClr>
              </a:solidFill>
              <a:latin typeface="Times New Roman" panose="02020603050405020304" pitchFamily="18" charset="0"/>
              <a:cs typeface="Times New Roman" panose="02020603050405020304" pitchFamily="18" charset="0"/>
            </a:endParaRPr>
          </a:p>
        </p:txBody>
      </p:sp>
      <p:sp>
        <p:nvSpPr>
          <p:cNvPr id="16" name="Google Shape;3941;p62">
            <a:extLst>
              <a:ext uri="{FF2B5EF4-FFF2-40B4-BE49-F238E27FC236}">
                <a16:creationId xmlns:a16="http://schemas.microsoft.com/office/drawing/2014/main" id="{433CBAC6-91FF-4272-8560-968A6DF175CA}"/>
              </a:ext>
            </a:extLst>
          </p:cNvPr>
          <p:cNvSpPr/>
          <p:nvPr/>
        </p:nvSpPr>
        <p:spPr>
          <a:xfrm>
            <a:off x="1542593" y="3991444"/>
            <a:ext cx="2775089" cy="767159"/>
          </a:xfrm>
          <a:prstGeom prst="rect">
            <a:avLst/>
          </a:prstGeom>
          <a:solidFill>
            <a:srgbClr val="92CEAC"/>
          </a:solidFill>
          <a:ln>
            <a:headEnd type="none" w="sm" len="sm"/>
            <a:tailEnd type="none" w="sm" len="sm"/>
          </a:ln>
        </p:spPr>
        <p:style>
          <a:lnRef idx="1">
            <a:schemeClr val="accent6"/>
          </a:lnRef>
          <a:fillRef idx="2">
            <a:schemeClr val="accent6"/>
          </a:fillRef>
          <a:effectRef idx="1">
            <a:schemeClr val="accent6"/>
          </a:effectRef>
          <a:fontRef idx="minor">
            <a:schemeClr val="dk1"/>
          </a:fontRef>
        </p:style>
        <p:txBody>
          <a:bodyPr spcFirstLastPara="1" wrap="square" lIns="106901" tIns="106901" rIns="106901" bIns="106901" anchor="ctr" anchorCtr="0">
            <a:noAutofit/>
          </a:bodyPr>
          <a:lstStyle/>
          <a:p>
            <a:pPr algn="ctr"/>
            <a:r>
              <a:rPr lang="en-US" sz="2339" dirty="0" err="1">
                <a:latin typeface="Times New Roman" panose="02020603050405020304" pitchFamily="18" charset="0"/>
                <a:cs typeface="Times New Roman" panose="02020603050405020304" pitchFamily="18" charset="0"/>
              </a:rPr>
              <a:t>Người</a:t>
            </a:r>
            <a:r>
              <a:rPr lang="en-US" sz="2339" dirty="0">
                <a:latin typeface="Times New Roman" panose="02020603050405020304" pitchFamily="18" charset="0"/>
                <a:cs typeface="Times New Roman" panose="02020603050405020304" pitchFamily="18" charset="0"/>
              </a:rPr>
              <a:t> </a:t>
            </a:r>
            <a:r>
              <a:rPr lang="en-US" sz="2339" dirty="0" err="1">
                <a:latin typeface="Times New Roman" panose="02020603050405020304" pitchFamily="18" charset="0"/>
                <a:cs typeface="Times New Roman" panose="02020603050405020304" pitchFamily="18" charset="0"/>
              </a:rPr>
              <a:t>dẫn</a:t>
            </a:r>
            <a:r>
              <a:rPr lang="en-US" sz="2339" dirty="0">
                <a:latin typeface="Times New Roman" panose="02020603050405020304" pitchFamily="18" charset="0"/>
                <a:cs typeface="Times New Roman" panose="02020603050405020304" pitchFamily="18" charset="0"/>
              </a:rPr>
              <a:t> </a:t>
            </a:r>
            <a:r>
              <a:rPr lang="en-US" sz="2339" dirty="0" err="1">
                <a:latin typeface="Times New Roman" panose="02020603050405020304" pitchFamily="18" charset="0"/>
                <a:cs typeface="Times New Roman" panose="02020603050405020304" pitchFamily="18" charset="0"/>
              </a:rPr>
              <a:t>chuyện</a:t>
            </a:r>
            <a:endParaRPr sz="2339" dirty="0">
              <a:latin typeface="Times New Roman" panose="02020603050405020304" pitchFamily="18" charset="0"/>
              <a:cs typeface="Times New Roman" panose="02020603050405020304" pitchFamily="18" charset="0"/>
            </a:endParaRPr>
          </a:p>
        </p:txBody>
      </p:sp>
      <p:sp>
        <p:nvSpPr>
          <p:cNvPr id="17" name="Google Shape;3943;p62">
            <a:extLst>
              <a:ext uri="{FF2B5EF4-FFF2-40B4-BE49-F238E27FC236}">
                <a16:creationId xmlns:a16="http://schemas.microsoft.com/office/drawing/2014/main" id="{8289B89F-4FF2-4DEE-A2DC-884DE702EC48}"/>
              </a:ext>
            </a:extLst>
          </p:cNvPr>
          <p:cNvSpPr/>
          <p:nvPr/>
        </p:nvSpPr>
        <p:spPr>
          <a:xfrm>
            <a:off x="5567643" y="3866437"/>
            <a:ext cx="2506683" cy="767159"/>
          </a:xfrm>
          <a:prstGeom prst="rect">
            <a:avLst/>
          </a:prstGeom>
          <a:solidFill>
            <a:srgbClr val="92CEAC"/>
          </a:solidFill>
          <a:ln w="19050" cap="flat" cmpd="sng">
            <a:solidFill>
              <a:schemeClr val="accent5"/>
            </a:solidFill>
            <a:prstDash val="dash"/>
            <a:round/>
            <a:headEnd type="none" w="sm" len="sm"/>
            <a:tailEnd type="none" w="sm" len="sm"/>
          </a:ln>
        </p:spPr>
        <p:txBody>
          <a:bodyPr spcFirstLastPara="1" wrap="square" lIns="106901" tIns="106901" rIns="106901" bIns="106901" anchor="ctr" anchorCtr="0">
            <a:noAutofit/>
          </a:bodyPr>
          <a:lstStyle/>
          <a:p>
            <a:pPr algn="ctr"/>
            <a:r>
              <a:rPr lang="en-US" sz="2339" dirty="0">
                <a:latin typeface="Times New Roman" panose="02020603050405020304" pitchFamily="18" charset="0"/>
                <a:cs typeface="Times New Roman" panose="02020603050405020304" pitchFamily="18" charset="0"/>
              </a:rPr>
              <a:t>Anh </a:t>
            </a:r>
            <a:r>
              <a:rPr lang="en-US" sz="2339" dirty="0" err="1">
                <a:latin typeface="Times New Roman" panose="02020603050405020304" pitchFamily="18" charset="0"/>
                <a:cs typeface="Times New Roman" panose="02020603050405020304" pitchFamily="18" charset="0"/>
              </a:rPr>
              <a:t>hùng</a:t>
            </a:r>
            <a:r>
              <a:rPr lang="en-US" sz="2339" dirty="0">
                <a:latin typeface="Times New Roman" panose="02020603050405020304" pitchFamily="18" charset="0"/>
                <a:cs typeface="Times New Roman" panose="02020603050405020304" pitchFamily="18" charset="0"/>
              </a:rPr>
              <a:t> </a:t>
            </a:r>
            <a:r>
              <a:rPr lang="en-US" sz="2339" dirty="0" err="1">
                <a:latin typeface="Times New Roman" panose="02020603050405020304" pitchFamily="18" charset="0"/>
                <a:cs typeface="Times New Roman" panose="02020603050405020304" pitchFamily="18" charset="0"/>
              </a:rPr>
              <a:t>Núp</a:t>
            </a:r>
            <a:endParaRPr sz="2339" dirty="0">
              <a:latin typeface="Times New Roman" panose="02020603050405020304" pitchFamily="18" charset="0"/>
              <a:cs typeface="Times New Roman" panose="02020603050405020304" pitchFamily="18" charset="0"/>
            </a:endParaRPr>
          </a:p>
        </p:txBody>
      </p:sp>
      <p:sp>
        <p:nvSpPr>
          <p:cNvPr id="18" name="Google Shape;3945;p62">
            <a:extLst>
              <a:ext uri="{FF2B5EF4-FFF2-40B4-BE49-F238E27FC236}">
                <a16:creationId xmlns:a16="http://schemas.microsoft.com/office/drawing/2014/main" id="{11AC5CF4-D24D-442D-96D1-B1CBD76E9BAF}"/>
              </a:ext>
            </a:extLst>
          </p:cNvPr>
          <p:cNvSpPr/>
          <p:nvPr/>
        </p:nvSpPr>
        <p:spPr>
          <a:xfrm>
            <a:off x="9025546" y="3895481"/>
            <a:ext cx="2757919" cy="767159"/>
          </a:xfrm>
          <a:prstGeom prst="rect">
            <a:avLst/>
          </a:prstGeom>
          <a:solidFill>
            <a:srgbClr val="92CEAC"/>
          </a:solidFill>
          <a:ln w="19050" cap="flat" cmpd="sng">
            <a:solidFill>
              <a:schemeClr val="accent5"/>
            </a:solidFill>
            <a:prstDash val="dash"/>
            <a:round/>
            <a:headEnd type="none" w="sm" len="sm"/>
            <a:tailEnd type="none" w="sm" len="sm"/>
          </a:ln>
        </p:spPr>
        <p:txBody>
          <a:bodyPr spcFirstLastPara="1" wrap="square" lIns="106901" tIns="106901" rIns="106901" bIns="106901" anchor="ctr" anchorCtr="0">
            <a:noAutofit/>
          </a:bodyPr>
          <a:lstStyle/>
          <a:p>
            <a:pPr algn="ctr"/>
            <a:r>
              <a:rPr lang="en-US" sz="2339" dirty="0" err="1">
                <a:latin typeface="Times New Roman" panose="02020603050405020304" pitchFamily="18" charset="0"/>
                <a:cs typeface="Times New Roman" panose="02020603050405020304" pitchFamily="18" charset="0"/>
              </a:rPr>
              <a:t>Cán</a:t>
            </a:r>
            <a:r>
              <a:rPr lang="en-US" sz="2339" dirty="0">
                <a:latin typeface="Times New Roman" panose="02020603050405020304" pitchFamily="18" charset="0"/>
                <a:cs typeface="Times New Roman" panose="02020603050405020304" pitchFamily="18" charset="0"/>
              </a:rPr>
              <a:t> </a:t>
            </a:r>
            <a:r>
              <a:rPr lang="en-US" sz="2339" dirty="0" err="1">
                <a:latin typeface="Times New Roman" panose="02020603050405020304" pitchFamily="18" charset="0"/>
                <a:cs typeface="Times New Roman" panose="02020603050405020304" pitchFamily="18" charset="0"/>
              </a:rPr>
              <a:t>bộ</a:t>
            </a:r>
            <a:r>
              <a:rPr lang="en-US" sz="2339" dirty="0">
                <a:latin typeface="Times New Roman" panose="02020603050405020304" pitchFamily="18" charset="0"/>
                <a:cs typeface="Times New Roman" panose="02020603050405020304" pitchFamily="18" charset="0"/>
              </a:rPr>
              <a:t> </a:t>
            </a:r>
            <a:r>
              <a:rPr lang="en-US" sz="2339" dirty="0" err="1">
                <a:latin typeface="Times New Roman" panose="02020603050405020304" pitchFamily="18" charset="0"/>
                <a:cs typeface="Times New Roman" panose="02020603050405020304" pitchFamily="18" charset="0"/>
              </a:rPr>
              <a:t>và</a:t>
            </a:r>
            <a:r>
              <a:rPr lang="en-US" sz="2339" dirty="0">
                <a:latin typeface="Times New Roman" panose="02020603050405020304" pitchFamily="18" charset="0"/>
                <a:cs typeface="Times New Roman" panose="02020603050405020304" pitchFamily="18" charset="0"/>
              </a:rPr>
              <a:t> </a:t>
            </a:r>
            <a:r>
              <a:rPr lang="en-US" sz="2339" dirty="0" err="1">
                <a:latin typeface="Times New Roman" panose="02020603050405020304" pitchFamily="18" charset="0"/>
                <a:cs typeface="Times New Roman" panose="02020603050405020304" pitchFamily="18" charset="0"/>
              </a:rPr>
              <a:t>dân</a:t>
            </a:r>
            <a:r>
              <a:rPr lang="en-US" sz="2339" dirty="0">
                <a:latin typeface="Times New Roman" panose="02020603050405020304" pitchFamily="18" charset="0"/>
                <a:cs typeface="Times New Roman" panose="02020603050405020304" pitchFamily="18" charset="0"/>
              </a:rPr>
              <a:t> </a:t>
            </a:r>
            <a:r>
              <a:rPr lang="en-US" sz="2339" dirty="0" err="1">
                <a:latin typeface="Times New Roman" panose="02020603050405020304" pitchFamily="18" charset="0"/>
                <a:cs typeface="Times New Roman" panose="02020603050405020304" pitchFamily="18" charset="0"/>
              </a:rPr>
              <a:t>làng</a:t>
            </a:r>
            <a:endParaRPr sz="2339" dirty="0">
              <a:latin typeface="Times New Roman" panose="02020603050405020304" pitchFamily="18" charset="0"/>
              <a:cs typeface="Times New Roman" panose="02020603050405020304" pitchFamily="18" charset="0"/>
            </a:endParaRPr>
          </a:p>
        </p:txBody>
      </p:sp>
      <p:sp>
        <p:nvSpPr>
          <p:cNvPr id="22" name="Google Shape;3890;p62">
            <a:extLst>
              <a:ext uri="{FF2B5EF4-FFF2-40B4-BE49-F238E27FC236}">
                <a16:creationId xmlns:a16="http://schemas.microsoft.com/office/drawing/2014/main" id="{73E7E041-325D-449F-AA9F-08D446953CA1}"/>
              </a:ext>
            </a:extLst>
          </p:cNvPr>
          <p:cNvSpPr txBox="1">
            <a:spLocks/>
          </p:cNvSpPr>
          <p:nvPr/>
        </p:nvSpPr>
        <p:spPr>
          <a:xfrm>
            <a:off x="6489611" y="1957434"/>
            <a:ext cx="2857815" cy="1292278"/>
          </a:xfrm>
          <a:prstGeom prst="rect">
            <a:avLst/>
          </a:prstGeom>
        </p:spPr>
        <p:txBody>
          <a:bodyPr spcFirstLastPara="1" wrap="square" lIns="106901" tIns="106901" rIns="106901" bIns="106901" anchor="ctr" anchorCtr="0">
            <a:noAutofit/>
          </a:bodyPr>
          <a:lstStyle>
            <a:lvl1pPr algn="l" defTabSz="914400" rtl="0" eaLnBrk="1" latinLnBrk="0" hangingPunct="1">
              <a:lnSpc>
                <a:spcPct val="90000"/>
              </a:lnSpc>
              <a:spcBef>
                <a:spcPct val="0"/>
              </a:spcBef>
              <a:buNone/>
              <a:defRPr sz="4400" kern="1200">
                <a:solidFill>
                  <a:schemeClr val="tx1"/>
                </a:solidFill>
                <a:latin typeface="字魂59号-创粗黑" panose="00000500000000000000" pitchFamily="2" charset="-122"/>
                <a:ea typeface="+mj-ea"/>
                <a:cs typeface="+mj-cs"/>
              </a:defRPr>
            </a:lvl1pPr>
          </a:lstStyle>
          <a:p>
            <a:r>
              <a:rPr lang="en" dirty="0">
                <a:latin typeface="Times New Roman" panose="02020603050405020304" pitchFamily="18" charset="0"/>
                <a:cs typeface="Times New Roman" panose="02020603050405020304" pitchFamily="18" charset="0"/>
              </a:rPr>
              <a:t>2</a:t>
            </a:r>
          </a:p>
        </p:txBody>
      </p:sp>
    </p:spTree>
    <p:extLst>
      <p:ext uri="{BB962C8B-B14F-4D97-AF65-F5344CB8AC3E}">
        <p14:creationId xmlns:p14="http://schemas.microsoft.com/office/powerpoint/2010/main" val="2009253182"/>
      </p:ext>
    </p:extLst>
  </p:cSld>
  <p:clrMapOvr>
    <a:masterClrMapping/>
  </p:clrMapOvr>
  <p:transition>
    <p:comb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58;p45">
            <a:extLst>
              <a:ext uri="{FF2B5EF4-FFF2-40B4-BE49-F238E27FC236}">
                <a16:creationId xmlns:a16="http://schemas.microsoft.com/office/drawing/2014/main" id="{78EDFB6E-D29C-41E8-B4D7-9B61FCDF07B0}"/>
              </a:ext>
            </a:extLst>
          </p:cNvPr>
          <p:cNvSpPr txBox="1">
            <a:spLocks/>
          </p:cNvSpPr>
          <p:nvPr/>
        </p:nvSpPr>
        <p:spPr>
          <a:xfrm>
            <a:off x="3353433" y="124287"/>
            <a:ext cx="4574327" cy="688469"/>
          </a:xfrm>
          <a:prstGeom prst="rect">
            <a:avLst/>
          </a:prstGeom>
          <a:solidFill>
            <a:srgbClr val="FFFF00"/>
          </a:solidFill>
        </p:spPr>
        <p:txBody>
          <a:bodyPr spcFirstLastPara="1"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Aft>
                <a:spcPts val="600"/>
              </a:spcAft>
            </a:pPr>
            <a:r>
              <a:rPr lang="en-US" sz="3400" dirty="0" err="1">
                <a:latin typeface="Times New Roman" panose="02020603050405020304" pitchFamily="18" charset="0"/>
                <a:cs typeface="Times New Roman" panose="02020603050405020304" pitchFamily="18" charset="0"/>
              </a:rPr>
              <a:t>Luyện</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đọc</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lại</a:t>
            </a:r>
            <a:r>
              <a:rPr lang="en-US" sz="3400" dirty="0">
                <a:latin typeface="Times New Roman" panose="02020603050405020304" pitchFamily="18" charset="0"/>
                <a:cs typeface="Times New Roman" panose="02020603050405020304" pitchFamily="18" charset="0"/>
              </a:rPr>
              <a:t> </a:t>
            </a:r>
            <a:r>
              <a:rPr lang="en-US" sz="3400" dirty="0" err="1">
                <a:latin typeface="Times New Roman" panose="02020603050405020304" pitchFamily="18" charset="0"/>
                <a:cs typeface="Times New Roman" panose="02020603050405020304" pitchFamily="18" charset="0"/>
              </a:rPr>
              <a:t>đoạn</a:t>
            </a:r>
            <a:r>
              <a:rPr lang="en-US" sz="3400" dirty="0">
                <a:latin typeface="Times New Roman" panose="02020603050405020304" pitchFamily="18" charset="0"/>
                <a:cs typeface="Times New Roman" panose="02020603050405020304" pitchFamily="18" charset="0"/>
              </a:rPr>
              <a:t> 2</a:t>
            </a:r>
          </a:p>
        </p:txBody>
      </p:sp>
      <p:sp>
        <p:nvSpPr>
          <p:cNvPr id="4" name="TextBox 3">
            <a:extLst>
              <a:ext uri="{FF2B5EF4-FFF2-40B4-BE49-F238E27FC236}">
                <a16:creationId xmlns:a16="http://schemas.microsoft.com/office/drawing/2014/main" id="{A437DEE9-B894-4AB8-99CD-80F632BD1258}"/>
              </a:ext>
            </a:extLst>
          </p:cNvPr>
          <p:cNvSpPr txBox="1"/>
          <p:nvPr/>
        </p:nvSpPr>
        <p:spPr>
          <a:xfrm>
            <a:off x="472279" y="1039847"/>
            <a:ext cx="11584793" cy="5693866"/>
          </a:xfrm>
          <a:prstGeom prst="rect">
            <a:avLst/>
          </a:prstGeom>
          <a:solidFill>
            <a:schemeClr val="accent1">
              <a:lumMod val="40000"/>
              <a:lumOff val="60000"/>
            </a:schemeClr>
          </a:solidFill>
          <a:ln>
            <a:solidFill>
              <a:srgbClr val="0070C0"/>
            </a:solidFill>
          </a:ln>
        </p:spPr>
        <p:txBody>
          <a:bodyPr wrap="square" rtlCol="0">
            <a:spAutoFit/>
          </a:bodyPr>
          <a:lstStyle/>
          <a:p>
            <a:r>
              <a:rPr lang="en-US" sz="2800" dirty="0">
                <a:solidFill>
                  <a:schemeClr val="accent1">
                    <a:lumMod val="75000"/>
                  </a:schemeClr>
                </a:solidFill>
                <a:latin typeface="Times New Roman" panose="02020603050405020304" pitchFamily="18" charset="0"/>
                <a:cs typeface="Times New Roman" panose="02020603050405020304" pitchFamily="18" charset="0"/>
              </a:rPr>
              <a:t>2.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về</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giữa</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lúc</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Pháp</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càn</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quét</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lớn</a:t>
            </a:r>
            <a:r>
              <a:rPr lang="en-US" sz="2800" dirty="0">
                <a:solidFill>
                  <a:schemeClr val="accent1">
                    <a:lumMod val="75000"/>
                  </a:schemeClr>
                </a:solidFill>
                <a:latin typeface="Times New Roman" panose="02020603050405020304" pitchFamily="18" charset="0"/>
                <a:cs typeface="Times New Roman" panose="02020603050405020304" pitchFamily="18" charset="0"/>
              </a:rPr>
              <a:t>. Ban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ngày</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chỉ</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huy</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đánh</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giặc</a:t>
            </a:r>
            <a:r>
              <a:rPr lang="en-US" sz="2800" dirty="0">
                <a:solidFill>
                  <a:schemeClr val="accent1">
                    <a:lumMod val="75000"/>
                  </a:schemeClr>
                </a:solidFill>
                <a:latin typeface="Times New Roman" panose="02020603050405020304" pitchFamily="18" charset="0"/>
                <a:cs typeface="Times New Roman" panose="02020603050405020304" pitchFamily="18" charset="0"/>
              </a:rPr>
              <a:t>, ban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đêm</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kể</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chuyện</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cho</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cả</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nghe</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ngồi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vây</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quanh</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anh</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Ông</a:t>
            </a:r>
            <a:r>
              <a:rPr lang="en-US" sz="2800" dirty="0">
                <a:solidFill>
                  <a:schemeClr val="accent1">
                    <a:lumMod val="75000"/>
                  </a:schemeClr>
                </a:solidFill>
                <a:latin typeface="Times New Roman" panose="02020603050405020304" pitchFamily="18" charset="0"/>
                <a:cs typeface="Times New Roman" panose="02020603050405020304" pitchFamily="18" charset="0"/>
              </a:rPr>
              <a:t> Sao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Rua</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mọc</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lên</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giữa</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lòng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suối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như</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một</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chùm</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hạt</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ngọc</a:t>
            </a:r>
            <a:r>
              <a:rPr lang="en-US" sz="2800" dirty="0">
                <a:solidFill>
                  <a:schemeClr val="accent1">
                    <a:lumMod val="75000"/>
                  </a:schemeClr>
                </a:solidFill>
                <a:latin typeface="Times New Roman" panose="02020603050405020304" pitchFamily="18" charset="0"/>
                <a:cs typeface="Times New Roman" panose="02020603050405020304" pitchFamily="18" charset="0"/>
              </a:rPr>
              <a:t>. Tay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cầm</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quai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súng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chặt</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hơn</a:t>
            </a:r>
            <a:r>
              <a:rPr lang="en-US" sz="2800" dirty="0">
                <a:solidFill>
                  <a:schemeClr val="accent1">
                    <a:lumMod val="75000"/>
                  </a:schemeClr>
                </a:solidFill>
                <a:latin typeface="Times New Roman" panose="02020603050405020304" pitchFamily="18" charset="0"/>
                <a:cs typeface="Times New Roman" panose="02020603050405020304" pitchFamily="18" charset="0"/>
              </a:rPr>
              <a:t>. Anh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nói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với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800" dirty="0">
                <a:solidFill>
                  <a:schemeClr val="accent1">
                    <a:lumMod val="75000"/>
                  </a:schemeClr>
                </a:solidFill>
                <a:latin typeface="Times New Roman" panose="02020603050405020304" pitchFamily="18" charset="0"/>
                <a:cs typeface="Times New Roman" panose="02020603050405020304" pitchFamily="18" charset="0"/>
              </a:rPr>
              <a:t> :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Đất</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nước</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mình</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bây</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giờ</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mạnh</a:t>
            </a:r>
            <a:r>
              <a:rPr lang="en-US" sz="2800" dirty="0">
                <a:solidFill>
                  <a:schemeClr val="tx2"/>
                </a:solidFill>
                <a:latin typeface="Times New Roman" panose="02020603050405020304" pitchFamily="18" charset="0"/>
                <a:cs typeface="Times New Roman" panose="02020603050405020304" pitchFamily="18" charset="0"/>
              </a:rPr>
              <a:t> hung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rồi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Kinh</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Thượng</a:t>
            </a:r>
            <a:r>
              <a:rPr lang="en-US" sz="2800" dirty="0">
                <a:solidFill>
                  <a:schemeClr val="accent1">
                    <a:lumMod val="75000"/>
                  </a:schemeClr>
                </a:solidFill>
                <a:latin typeface="Times New Roman" panose="02020603050405020304" pitchFamily="18" charset="0"/>
                <a:cs typeface="Times New Roman" panose="02020603050405020304" pitchFamily="18" charset="0"/>
              </a:rPr>
              <a:t>, con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gái</a:t>
            </a:r>
            <a:r>
              <a:rPr lang="en-US" sz="2800" dirty="0">
                <a:solidFill>
                  <a:schemeClr val="accent1">
                    <a:lumMod val="75000"/>
                  </a:schemeClr>
                </a:solidFill>
                <a:latin typeface="Times New Roman" panose="02020603050405020304" pitchFamily="18" charset="0"/>
                <a:cs typeface="Times New Roman" panose="02020603050405020304" pitchFamily="18" charset="0"/>
              </a:rPr>
              <a:t>, con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trai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già</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trẻ</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đoàn</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kết</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đánh</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giặc</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làm</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rẫy</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giỏi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lắm</a:t>
            </a:r>
            <a:r>
              <a:rPr lang="en-US" sz="2800" dirty="0">
                <a:solidFill>
                  <a:schemeClr val="accent1">
                    <a:lumMod val="75000"/>
                  </a:schemeClr>
                </a:solidFill>
                <a:latin typeface="Times New Roman" panose="02020603050405020304" pitchFamily="18" charset="0"/>
                <a:cs typeface="Times New Roman" panose="02020603050405020304" pitchFamily="18" charset="0"/>
              </a:rPr>
              <a:t>. Ở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Đại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hội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cũng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lên</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kể</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chuyện</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Kông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Hoa</a:t>
            </a:r>
            <a:r>
              <a:rPr lang="en-US" sz="2800" dirty="0">
                <a:solidFill>
                  <a:schemeClr val="accent1">
                    <a:lumMod val="75000"/>
                  </a:schemeClr>
                </a:solidFill>
                <a:latin typeface="Times New Roman" panose="02020603050405020304" pitchFamily="18" charset="0"/>
                <a:cs typeface="Times New Roman" panose="02020603050405020304" pitchFamily="18" charset="0"/>
              </a:rPr>
              <a:t>. Nghe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xong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nhiều</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chạy</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lên</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đặt</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Núp</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trên</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vai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công</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kênh</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khắp</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nhà</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mừng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không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biết</a:t>
            </a:r>
            <a:r>
              <a:rPr lang="en-US" sz="2800" dirty="0">
                <a:solidFill>
                  <a:schemeClr val="accent1">
                    <a:lumMod val="75000"/>
                  </a:schemeClr>
                </a:solidFill>
                <a:latin typeface="Times New Roman" panose="02020603050405020304" pitchFamily="18" charset="0"/>
                <a:cs typeface="Times New Roman" panose="02020603050405020304" pitchFamily="18" charset="0"/>
              </a:rPr>
              <a:t> bao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nhiêu</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Cán</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bộ</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nói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800" dirty="0">
                <a:solidFill>
                  <a:schemeClr val="accent1">
                    <a:lumMod val="75000"/>
                  </a:schemeClr>
                </a:solidFill>
                <a:latin typeface="Times New Roman" panose="02020603050405020304" pitchFamily="18" charset="0"/>
                <a:cs typeface="Times New Roman" panose="02020603050405020304" pitchFamily="18" charset="0"/>
              </a:rPr>
              <a:t>     -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Pháp</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đánh</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một</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trăm</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năm</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cũng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không</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thắng</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nổi</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đồng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chí</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Núp</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và</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Kông</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Hoa</a:t>
            </a:r>
            <a:r>
              <a:rPr lang="en-US" sz="2800" dirty="0">
                <a:solidFill>
                  <a:schemeClr val="tx2"/>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đâu</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Lũ</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làng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nghe</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tới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đó</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vui</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quá</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đứng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hết</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dậy</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p>
          <a:p>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chemeClr val="tx2"/>
                </a:solidFill>
                <a:latin typeface="Times New Roman" panose="02020603050405020304" pitchFamily="18" charset="0"/>
                <a:cs typeface="Times New Roman" panose="02020603050405020304" pitchFamily="18" charset="0"/>
              </a:rPr>
              <a:t>Đúng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chemeClr val="accent1">
                    <a:lumMod val="75000"/>
                  </a:schemeClr>
                </a:solidFill>
                <a:latin typeface="Times New Roman" panose="02020603050405020304" pitchFamily="18" charset="0"/>
                <a:cs typeface="Times New Roman" panose="02020603050405020304" pitchFamily="18" charset="0"/>
              </a:rPr>
              <a:t>đấy</a:t>
            </a:r>
            <a:r>
              <a:rPr lang="en-US" sz="2800" dirty="0">
                <a:solidFill>
                  <a:schemeClr val="accent1">
                    <a:lumMod val="75000"/>
                  </a:schemeClr>
                </a:solidFill>
                <a:latin typeface="Times New Roman" panose="02020603050405020304" pitchFamily="18" charset="0"/>
                <a:cs typeface="Times New Roman" panose="02020603050405020304" pitchFamily="18" charset="0"/>
              </a:rPr>
              <a:t> ! </a:t>
            </a:r>
            <a:r>
              <a:rPr lang="en-US" sz="2800" dirty="0" err="1">
                <a:solidFill>
                  <a:schemeClr val="tx2"/>
                </a:solidFill>
                <a:latin typeface="Times New Roman" panose="02020603050405020304" pitchFamily="18" charset="0"/>
                <a:cs typeface="Times New Roman" panose="02020603050405020304" pitchFamily="18" charset="0"/>
              </a:rPr>
              <a:t>Đúng</a:t>
            </a:r>
            <a:r>
              <a:rPr lang="en-US" sz="2800" dirty="0">
                <a:solidFill>
                  <a:schemeClr val="accent1">
                    <a:lumMod val="75000"/>
                  </a:schemeClr>
                </a:solidFill>
                <a:latin typeface="Times New Roman" panose="02020603050405020304" pitchFamily="18" charset="0"/>
                <a:cs typeface="Times New Roman" panose="02020603050405020304" pitchFamily="18" charset="0"/>
              </a:rPr>
              <a:t> </a:t>
            </a:r>
            <a:r>
              <a:rPr lang="en-US" sz="2800" dirty="0" err="1" smtClean="0">
                <a:solidFill>
                  <a:schemeClr val="accent1">
                    <a:lumMod val="75000"/>
                  </a:schemeClr>
                </a:solidFill>
                <a:latin typeface="Times New Roman" panose="02020603050405020304" pitchFamily="18" charset="0"/>
                <a:cs typeface="Times New Roman" panose="02020603050405020304" pitchFamily="18" charset="0"/>
              </a:rPr>
              <a:t>đấy</a:t>
            </a:r>
            <a:r>
              <a:rPr lang="en-US" sz="2800" dirty="0" smtClean="0">
                <a:solidFill>
                  <a:schemeClr val="accent1">
                    <a:lumMod val="75000"/>
                  </a:schemeClr>
                </a:solidFill>
                <a:latin typeface="Times New Roman" panose="02020603050405020304" pitchFamily="18" charset="0"/>
                <a:cs typeface="Times New Roman" panose="02020603050405020304" pitchFamily="18" charset="0"/>
              </a:rPr>
              <a:t> </a:t>
            </a:r>
            <a:r>
              <a:rPr lang="en-US" sz="2800" dirty="0">
                <a:solidFill>
                  <a:schemeClr val="accent1">
                    <a:lumMod val="75000"/>
                  </a:schemeClr>
                </a:solidFill>
                <a:latin typeface="Times New Roman" panose="02020603050405020304" pitchFamily="18" charset="0"/>
                <a:cs typeface="Times New Roman" panose="02020603050405020304" pitchFamily="18" charset="0"/>
              </a:rPr>
              <a:t>!</a:t>
            </a:r>
          </a:p>
          <a:p>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318559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0">
            <a:extLst>
              <a:ext uri="{FF2B5EF4-FFF2-40B4-BE49-F238E27FC236}">
                <a16:creationId xmlns:a16="http://schemas.microsoft.com/office/drawing/2014/main" id="{43F99E33-0B96-47F5-94A7-E7036732B9F6}"/>
              </a:ext>
            </a:extLst>
          </p:cNvPr>
          <p:cNvSpPr txBox="1">
            <a:spLocks noChangeArrowheads="1"/>
          </p:cNvSpPr>
          <p:nvPr/>
        </p:nvSpPr>
        <p:spPr bwMode="auto">
          <a:xfrm>
            <a:off x="3559174" y="2746009"/>
            <a:ext cx="507365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66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Khởi</a:t>
            </a:r>
            <a:r>
              <a:rPr lang="en-US" altLang="zh-CN" sz="66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66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động</a:t>
            </a:r>
            <a:endParaRPr lang="zh-CN" altLang="en-US" sz="66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mn-ea"/>
              <a:cs typeface="Tahoma" panose="020B0604030504040204" pitchFamily="34" charset="0"/>
              <a:sym typeface="+mn-lt"/>
            </a:endParaRPr>
          </a:p>
        </p:txBody>
      </p:sp>
      <p:sp>
        <p:nvSpPr>
          <p:cNvPr id="9" name="文本框 1">
            <a:extLst>
              <a:ext uri="{FF2B5EF4-FFF2-40B4-BE49-F238E27FC236}">
                <a16:creationId xmlns:a16="http://schemas.microsoft.com/office/drawing/2014/main" id="{C918A208-C630-4880-B55E-98057615B417}"/>
              </a:ext>
            </a:extLst>
          </p:cNvPr>
          <p:cNvSpPr txBox="1">
            <a:spLocks noChangeArrowheads="1"/>
          </p:cNvSpPr>
          <p:nvPr/>
        </p:nvSpPr>
        <p:spPr bwMode="auto">
          <a:xfrm>
            <a:off x="4802795" y="1440741"/>
            <a:ext cx="258641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5400" b="1" dirty="0">
                <a:solidFill>
                  <a:schemeClr val="accent2"/>
                </a:solidFill>
                <a:latin typeface="Tahoma" panose="020B0604030504040204" pitchFamily="34" charset="0"/>
                <a:ea typeface="Tahoma" panose="020B0604030504040204" pitchFamily="34" charset="0"/>
                <a:cs typeface="Tahoma" panose="020B0604030504040204" pitchFamily="34" charset="0"/>
                <a:sym typeface="+mn-lt"/>
              </a:rPr>
              <a:t>0 1</a:t>
            </a:r>
            <a:endParaRPr lang="zh-CN" altLang="en-US" sz="5400" b="1" dirty="0">
              <a:solidFill>
                <a:schemeClr val="accent2"/>
              </a:solidFill>
              <a:latin typeface="Tahoma" panose="020B0604030504040204" pitchFamily="34" charset="0"/>
              <a:ea typeface="+mn-ea"/>
              <a:cs typeface="Tahoma" panose="020B0604030504040204" pitchFamily="34" charset="0"/>
              <a:sym typeface="+mn-lt"/>
            </a:endParaRPr>
          </a:p>
        </p:txBody>
      </p:sp>
    </p:spTree>
    <p:extLst>
      <p:ext uri="{BB962C8B-B14F-4D97-AF65-F5344CB8AC3E}">
        <p14:creationId xmlns:p14="http://schemas.microsoft.com/office/powerpoint/2010/main" val="2083928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500" autoRev="1" fill="hold">
                                          <p:stCondLst>
                                            <p:cond delay="0"/>
                                          </p:stCondLst>
                                        </p:cTn>
                                        <p:tgtEl>
                                          <p:spTgt spid="8"/>
                                        </p:tgtEl>
                                        <p:attrNameLst>
                                          <p:attrName>ppt_w</p:attrName>
                                        </p:attrNameLst>
                                      </p:cBhvr>
                                    </p:anim>
                                    <p:anim by="(#ppt_w*0.50)" calcmode="lin" valueType="num">
                                      <p:cBhvr>
                                        <p:cTn id="14" dur="500" decel="50000" autoRev="1" fill="hold">
                                          <p:stCondLst>
                                            <p:cond delay="0"/>
                                          </p:stCondLst>
                                        </p:cTn>
                                        <p:tgtEl>
                                          <p:spTgt spid="8"/>
                                        </p:tgtEl>
                                        <p:attrNameLst>
                                          <p:attrName>ppt_x</p:attrName>
                                        </p:attrNameLst>
                                      </p:cBhvr>
                                    </p:anim>
                                    <p:anim from="(-#ppt_h/2)" to="(#ppt_y)" calcmode="lin" valueType="num">
                                      <p:cBhvr>
                                        <p:cTn id="15" dur="1000" fill="hold">
                                          <p:stCondLst>
                                            <p:cond delay="0"/>
                                          </p:stCondLst>
                                        </p:cTn>
                                        <p:tgtEl>
                                          <p:spTgt spid="8"/>
                                        </p:tgtEl>
                                        <p:attrNameLst>
                                          <p:attrName>ppt_y</p:attrName>
                                        </p:attrNameLst>
                                      </p:cBhvr>
                                    </p:anim>
                                    <p:animRot by="21600000">
                                      <p:cBhvr>
                                        <p:cTn id="1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69"/>
          <p:cNvSpPr/>
          <p:nvPr/>
        </p:nvSpPr>
        <p:spPr bwMode="auto">
          <a:xfrm>
            <a:off x="4973636" y="2154782"/>
            <a:ext cx="203200" cy="381000"/>
          </a:xfrm>
          <a:custGeom>
            <a:avLst/>
            <a:gdLst>
              <a:gd name="T0" fmla="*/ 125506 w 34"/>
              <a:gd name="T1" fmla="*/ 339328 h 64"/>
              <a:gd name="T2" fmla="*/ 125506 w 34"/>
              <a:gd name="T3" fmla="*/ 375047 h 64"/>
              <a:gd name="T4" fmla="*/ 119529 w 34"/>
              <a:gd name="T5" fmla="*/ 381000 h 64"/>
              <a:gd name="T6" fmla="*/ 89647 w 34"/>
              <a:gd name="T7" fmla="*/ 381000 h 64"/>
              <a:gd name="T8" fmla="*/ 83671 w 34"/>
              <a:gd name="T9" fmla="*/ 375047 h 64"/>
              <a:gd name="T10" fmla="*/ 83671 w 34"/>
              <a:gd name="T11" fmla="*/ 339328 h 64"/>
              <a:gd name="T12" fmla="*/ 5976 w 34"/>
              <a:gd name="T13" fmla="*/ 297656 h 64"/>
              <a:gd name="T14" fmla="*/ 5976 w 34"/>
              <a:gd name="T15" fmla="*/ 291703 h 64"/>
              <a:gd name="T16" fmla="*/ 23906 w 34"/>
              <a:gd name="T17" fmla="*/ 261938 h 64"/>
              <a:gd name="T18" fmla="*/ 29882 w 34"/>
              <a:gd name="T19" fmla="*/ 255984 h 64"/>
              <a:gd name="T20" fmla="*/ 35859 w 34"/>
              <a:gd name="T21" fmla="*/ 261938 h 64"/>
              <a:gd name="T22" fmla="*/ 101600 w 34"/>
              <a:gd name="T23" fmla="*/ 291703 h 64"/>
              <a:gd name="T24" fmla="*/ 149412 w 34"/>
              <a:gd name="T25" fmla="*/ 255984 h 64"/>
              <a:gd name="T26" fmla="*/ 95624 w 34"/>
              <a:gd name="T27" fmla="*/ 214313 h 64"/>
              <a:gd name="T28" fmla="*/ 5976 w 34"/>
              <a:gd name="T29" fmla="*/ 125016 h 64"/>
              <a:gd name="T30" fmla="*/ 83671 w 34"/>
              <a:gd name="T31" fmla="*/ 47625 h 64"/>
              <a:gd name="T32" fmla="*/ 83671 w 34"/>
              <a:gd name="T33" fmla="*/ 5953 h 64"/>
              <a:gd name="T34" fmla="*/ 89647 w 34"/>
              <a:gd name="T35" fmla="*/ 0 h 64"/>
              <a:gd name="T36" fmla="*/ 119529 w 34"/>
              <a:gd name="T37" fmla="*/ 0 h 64"/>
              <a:gd name="T38" fmla="*/ 125506 w 34"/>
              <a:gd name="T39" fmla="*/ 5953 h 64"/>
              <a:gd name="T40" fmla="*/ 125506 w 34"/>
              <a:gd name="T41" fmla="*/ 41672 h 64"/>
              <a:gd name="T42" fmla="*/ 191247 w 34"/>
              <a:gd name="T43" fmla="*/ 71438 h 64"/>
              <a:gd name="T44" fmla="*/ 191247 w 34"/>
              <a:gd name="T45" fmla="*/ 83344 h 64"/>
              <a:gd name="T46" fmla="*/ 173318 w 34"/>
              <a:gd name="T47" fmla="*/ 113109 h 64"/>
              <a:gd name="T48" fmla="*/ 173318 w 34"/>
              <a:gd name="T49" fmla="*/ 113109 h 64"/>
              <a:gd name="T50" fmla="*/ 167341 w 34"/>
              <a:gd name="T51" fmla="*/ 113109 h 64"/>
              <a:gd name="T52" fmla="*/ 107576 w 34"/>
              <a:gd name="T53" fmla="*/ 89297 h 64"/>
              <a:gd name="T54" fmla="*/ 59765 w 34"/>
              <a:gd name="T55" fmla="*/ 125016 h 64"/>
              <a:gd name="T56" fmla="*/ 119529 w 34"/>
              <a:gd name="T57" fmla="*/ 166688 h 64"/>
              <a:gd name="T58" fmla="*/ 203200 w 34"/>
              <a:gd name="T59" fmla="*/ 250031 h 64"/>
              <a:gd name="T60" fmla="*/ 125506 w 34"/>
              <a:gd name="T61" fmla="*/ 339328 h 6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262" tIns="45631" rIns="91262" bIns="45631"/>
          <a:lstStyle/>
          <a:p>
            <a:endParaRPr lang="zh-CN" altLang="en-US" dirty="0">
              <a:solidFill>
                <a:schemeClr val="tx1"/>
              </a:solidFill>
              <a:latin typeface="Times New Roman" panose="02020603050405020304" pitchFamily="18" charset="0"/>
              <a:ea typeface="字魂59号-创粗黑" panose="00000500000000000000" pitchFamily="2" charset="-122"/>
              <a:cs typeface="Times New Roman" panose="02020603050405020304" pitchFamily="18" charset="0"/>
            </a:endParaRPr>
          </a:p>
        </p:txBody>
      </p:sp>
      <p:sp>
        <p:nvSpPr>
          <p:cNvPr id="10" name="Freeform 23"/>
          <p:cNvSpPr>
            <a:spLocks noEditPoints="1"/>
          </p:cNvSpPr>
          <p:nvPr/>
        </p:nvSpPr>
        <p:spPr bwMode="auto">
          <a:xfrm>
            <a:off x="4929186" y="3718470"/>
            <a:ext cx="292100" cy="276225"/>
          </a:xfrm>
          <a:custGeom>
            <a:avLst/>
            <a:gdLst>
              <a:gd name="T0" fmla="*/ 292100 w 68"/>
              <a:gd name="T1" fmla="*/ 60424 h 64"/>
              <a:gd name="T2" fmla="*/ 292100 w 68"/>
              <a:gd name="T3" fmla="*/ 77688 h 64"/>
              <a:gd name="T4" fmla="*/ 274918 w 68"/>
              <a:gd name="T5" fmla="*/ 77688 h 64"/>
              <a:gd name="T6" fmla="*/ 262031 w 68"/>
              <a:gd name="T7" fmla="*/ 90636 h 64"/>
              <a:gd name="T8" fmla="*/ 30069 w 68"/>
              <a:gd name="T9" fmla="*/ 90636 h 64"/>
              <a:gd name="T10" fmla="*/ 17182 w 68"/>
              <a:gd name="T11" fmla="*/ 77688 h 64"/>
              <a:gd name="T12" fmla="*/ 0 w 68"/>
              <a:gd name="T13" fmla="*/ 77688 h 64"/>
              <a:gd name="T14" fmla="*/ 0 w 68"/>
              <a:gd name="T15" fmla="*/ 60424 h 64"/>
              <a:gd name="T16" fmla="*/ 146050 w 68"/>
              <a:gd name="T17" fmla="*/ 0 h 64"/>
              <a:gd name="T18" fmla="*/ 292100 w 68"/>
              <a:gd name="T19" fmla="*/ 60424 h 64"/>
              <a:gd name="T20" fmla="*/ 292100 w 68"/>
              <a:gd name="T21" fmla="*/ 258961 h 64"/>
              <a:gd name="T22" fmla="*/ 292100 w 68"/>
              <a:gd name="T23" fmla="*/ 276225 h 64"/>
              <a:gd name="T24" fmla="*/ 0 w 68"/>
              <a:gd name="T25" fmla="*/ 276225 h 64"/>
              <a:gd name="T26" fmla="*/ 0 w 68"/>
              <a:gd name="T27" fmla="*/ 258961 h 64"/>
              <a:gd name="T28" fmla="*/ 8591 w 68"/>
              <a:gd name="T29" fmla="*/ 246013 h 64"/>
              <a:gd name="T30" fmla="*/ 283509 w 68"/>
              <a:gd name="T31" fmla="*/ 246013 h 64"/>
              <a:gd name="T32" fmla="*/ 292100 w 68"/>
              <a:gd name="T33" fmla="*/ 258961 h 64"/>
              <a:gd name="T34" fmla="*/ 77321 w 68"/>
              <a:gd name="T35" fmla="*/ 99268 h 64"/>
              <a:gd name="T36" fmla="*/ 77321 w 68"/>
              <a:gd name="T37" fmla="*/ 215801 h 64"/>
              <a:gd name="T38" fmla="*/ 98799 w 68"/>
              <a:gd name="T39" fmla="*/ 215801 h 64"/>
              <a:gd name="T40" fmla="*/ 98799 w 68"/>
              <a:gd name="T41" fmla="*/ 99268 h 64"/>
              <a:gd name="T42" fmla="*/ 137459 w 68"/>
              <a:gd name="T43" fmla="*/ 99268 h 64"/>
              <a:gd name="T44" fmla="*/ 137459 w 68"/>
              <a:gd name="T45" fmla="*/ 215801 h 64"/>
              <a:gd name="T46" fmla="*/ 154641 w 68"/>
              <a:gd name="T47" fmla="*/ 215801 h 64"/>
              <a:gd name="T48" fmla="*/ 154641 w 68"/>
              <a:gd name="T49" fmla="*/ 99268 h 64"/>
              <a:gd name="T50" fmla="*/ 193301 w 68"/>
              <a:gd name="T51" fmla="*/ 99268 h 64"/>
              <a:gd name="T52" fmla="*/ 193301 w 68"/>
              <a:gd name="T53" fmla="*/ 215801 h 64"/>
              <a:gd name="T54" fmla="*/ 214779 w 68"/>
              <a:gd name="T55" fmla="*/ 215801 h 64"/>
              <a:gd name="T56" fmla="*/ 214779 w 68"/>
              <a:gd name="T57" fmla="*/ 99268 h 64"/>
              <a:gd name="T58" fmla="*/ 253440 w 68"/>
              <a:gd name="T59" fmla="*/ 99268 h 64"/>
              <a:gd name="T60" fmla="*/ 253440 w 68"/>
              <a:gd name="T61" fmla="*/ 215801 h 64"/>
              <a:gd name="T62" fmla="*/ 262031 w 68"/>
              <a:gd name="T63" fmla="*/ 215801 h 64"/>
              <a:gd name="T64" fmla="*/ 274918 w 68"/>
              <a:gd name="T65" fmla="*/ 228749 h 64"/>
              <a:gd name="T66" fmla="*/ 274918 w 68"/>
              <a:gd name="T67" fmla="*/ 237381 h 64"/>
              <a:gd name="T68" fmla="*/ 17182 w 68"/>
              <a:gd name="T69" fmla="*/ 237381 h 64"/>
              <a:gd name="T70" fmla="*/ 17182 w 68"/>
              <a:gd name="T71" fmla="*/ 228749 h 64"/>
              <a:gd name="T72" fmla="*/ 30069 w 68"/>
              <a:gd name="T73" fmla="*/ 215801 h 64"/>
              <a:gd name="T74" fmla="*/ 38660 w 68"/>
              <a:gd name="T75" fmla="*/ 215801 h 64"/>
              <a:gd name="T76" fmla="*/ 38660 w 68"/>
              <a:gd name="T77" fmla="*/ 99268 h 64"/>
              <a:gd name="T78" fmla="*/ 77321 w 68"/>
              <a:gd name="T79" fmla="*/ 99268 h 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262" tIns="45631" rIns="91262" bIns="45631"/>
          <a:lstStyle/>
          <a:p>
            <a:endParaRPr lang="zh-CN" altLang="en-US" dirty="0">
              <a:solidFill>
                <a:schemeClr val="tx1"/>
              </a:solidFill>
              <a:latin typeface="Times New Roman" panose="02020603050405020304" pitchFamily="18" charset="0"/>
              <a:ea typeface="字魂59号-创粗黑" panose="00000500000000000000" pitchFamily="2" charset="-122"/>
              <a:cs typeface="Times New Roman" panose="02020603050405020304" pitchFamily="18" charset="0"/>
            </a:endParaRPr>
          </a:p>
        </p:txBody>
      </p:sp>
      <p:sp>
        <p:nvSpPr>
          <p:cNvPr id="11" name="Freeform 57"/>
          <p:cNvSpPr>
            <a:spLocks noEditPoints="1"/>
          </p:cNvSpPr>
          <p:nvPr/>
        </p:nvSpPr>
        <p:spPr bwMode="auto">
          <a:xfrm>
            <a:off x="7138987" y="4485233"/>
            <a:ext cx="347663" cy="307975"/>
          </a:xfrm>
          <a:custGeom>
            <a:avLst/>
            <a:gdLst>
              <a:gd name="T0" fmla="*/ 37441 w 65"/>
              <a:gd name="T1" fmla="*/ 47789 h 58"/>
              <a:gd name="T2" fmla="*/ 37441 w 65"/>
              <a:gd name="T3" fmla="*/ 302665 h 58"/>
              <a:gd name="T4" fmla="*/ 32092 w 65"/>
              <a:gd name="T5" fmla="*/ 307975 h 58"/>
              <a:gd name="T6" fmla="*/ 21395 w 65"/>
              <a:gd name="T7" fmla="*/ 307975 h 58"/>
              <a:gd name="T8" fmla="*/ 10697 w 65"/>
              <a:gd name="T9" fmla="*/ 302665 h 58"/>
              <a:gd name="T10" fmla="*/ 10697 w 65"/>
              <a:gd name="T11" fmla="*/ 47789 h 58"/>
              <a:gd name="T12" fmla="*/ 0 w 65"/>
              <a:gd name="T13" fmla="*/ 21240 h 58"/>
              <a:gd name="T14" fmla="*/ 26743 w 65"/>
              <a:gd name="T15" fmla="*/ 0 h 58"/>
              <a:gd name="T16" fmla="*/ 53487 w 65"/>
              <a:gd name="T17" fmla="*/ 21240 h 58"/>
              <a:gd name="T18" fmla="*/ 37441 w 65"/>
              <a:gd name="T19" fmla="*/ 47789 h 58"/>
              <a:gd name="T20" fmla="*/ 347663 w 65"/>
              <a:gd name="T21" fmla="*/ 191157 h 58"/>
              <a:gd name="T22" fmla="*/ 336966 w 65"/>
              <a:gd name="T23" fmla="*/ 201777 h 58"/>
              <a:gd name="T24" fmla="*/ 262084 w 65"/>
              <a:gd name="T25" fmla="*/ 228326 h 58"/>
              <a:gd name="T26" fmla="*/ 165809 w 65"/>
              <a:gd name="T27" fmla="*/ 196467 h 58"/>
              <a:gd name="T28" fmla="*/ 69533 w 65"/>
              <a:gd name="T29" fmla="*/ 228326 h 58"/>
              <a:gd name="T30" fmla="*/ 64184 w 65"/>
              <a:gd name="T31" fmla="*/ 228326 h 58"/>
              <a:gd name="T32" fmla="*/ 53487 w 65"/>
              <a:gd name="T33" fmla="*/ 217706 h 58"/>
              <a:gd name="T34" fmla="*/ 53487 w 65"/>
              <a:gd name="T35" fmla="*/ 69029 h 58"/>
              <a:gd name="T36" fmla="*/ 58835 w 65"/>
              <a:gd name="T37" fmla="*/ 58409 h 58"/>
              <a:gd name="T38" fmla="*/ 74881 w 65"/>
              <a:gd name="T39" fmla="*/ 47789 h 58"/>
              <a:gd name="T40" fmla="*/ 160460 w 65"/>
              <a:gd name="T41" fmla="*/ 21240 h 58"/>
              <a:gd name="T42" fmla="*/ 246038 w 65"/>
              <a:gd name="T43" fmla="*/ 47789 h 58"/>
              <a:gd name="T44" fmla="*/ 262084 w 65"/>
              <a:gd name="T45" fmla="*/ 53099 h 58"/>
              <a:gd name="T46" fmla="*/ 336966 w 65"/>
              <a:gd name="T47" fmla="*/ 21240 h 58"/>
              <a:gd name="T48" fmla="*/ 347663 w 65"/>
              <a:gd name="T49" fmla="*/ 37169 h 58"/>
              <a:gd name="T50" fmla="*/ 347663 w 65"/>
              <a:gd name="T51" fmla="*/ 191157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262" tIns="45631" rIns="91262" bIns="45631"/>
          <a:lstStyle/>
          <a:p>
            <a:endParaRPr lang="zh-CN" altLang="en-US" dirty="0">
              <a:solidFill>
                <a:schemeClr val="tx1"/>
              </a:solidFill>
              <a:latin typeface="Times New Roman" panose="02020603050405020304" pitchFamily="18" charset="0"/>
              <a:ea typeface="字魂59号-创粗黑" panose="00000500000000000000" pitchFamily="2" charset="-122"/>
              <a:cs typeface="Times New Roman" panose="02020603050405020304" pitchFamily="18" charset="0"/>
            </a:endParaRPr>
          </a:p>
        </p:txBody>
      </p:sp>
      <p:sp>
        <p:nvSpPr>
          <p:cNvPr id="12" name="Freeform 66"/>
          <p:cNvSpPr>
            <a:spLocks noEditPoints="1"/>
          </p:cNvSpPr>
          <p:nvPr/>
        </p:nvSpPr>
        <p:spPr bwMode="auto">
          <a:xfrm>
            <a:off x="7189787" y="2959644"/>
            <a:ext cx="257175" cy="300038"/>
          </a:xfrm>
          <a:custGeom>
            <a:avLst/>
            <a:gdLst>
              <a:gd name="T0" fmla="*/ 257175 w 55"/>
              <a:gd name="T1" fmla="*/ 42193 h 64"/>
              <a:gd name="T2" fmla="*/ 257175 w 55"/>
              <a:gd name="T3" fmla="*/ 65633 h 64"/>
              <a:gd name="T4" fmla="*/ 126250 w 55"/>
              <a:gd name="T5" fmla="*/ 107826 h 64"/>
              <a:gd name="T6" fmla="*/ 0 w 55"/>
              <a:gd name="T7" fmla="*/ 65633 h 64"/>
              <a:gd name="T8" fmla="*/ 0 w 55"/>
              <a:gd name="T9" fmla="*/ 42193 h 64"/>
              <a:gd name="T10" fmla="*/ 126250 w 55"/>
              <a:gd name="T11" fmla="*/ 0 h 64"/>
              <a:gd name="T12" fmla="*/ 257175 w 55"/>
              <a:gd name="T13" fmla="*/ 42193 h 64"/>
              <a:gd name="T14" fmla="*/ 257175 w 55"/>
              <a:gd name="T15" fmla="*/ 98450 h 64"/>
              <a:gd name="T16" fmla="*/ 257175 w 55"/>
              <a:gd name="T17" fmla="*/ 126579 h 64"/>
              <a:gd name="T18" fmla="*/ 126250 w 55"/>
              <a:gd name="T19" fmla="*/ 173459 h 64"/>
              <a:gd name="T20" fmla="*/ 0 w 55"/>
              <a:gd name="T21" fmla="*/ 126579 h 64"/>
              <a:gd name="T22" fmla="*/ 0 w 55"/>
              <a:gd name="T23" fmla="*/ 98450 h 64"/>
              <a:gd name="T24" fmla="*/ 126250 w 55"/>
              <a:gd name="T25" fmla="*/ 126579 h 64"/>
              <a:gd name="T26" fmla="*/ 257175 w 55"/>
              <a:gd name="T27" fmla="*/ 98450 h 64"/>
              <a:gd name="T28" fmla="*/ 257175 w 55"/>
              <a:gd name="T29" fmla="*/ 164083 h 64"/>
              <a:gd name="T30" fmla="*/ 257175 w 55"/>
              <a:gd name="T31" fmla="*/ 192212 h 64"/>
              <a:gd name="T32" fmla="*/ 126250 w 55"/>
              <a:gd name="T33" fmla="*/ 234405 h 64"/>
              <a:gd name="T34" fmla="*/ 0 w 55"/>
              <a:gd name="T35" fmla="*/ 192212 h 64"/>
              <a:gd name="T36" fmla="*/ 0 w 55"/>
              <a:gd name="T37" fmla="*/ 164083 h 64"/>
              <a:gd name="T38" fmla="*/ 126250 w 55"/>
              <a:gd name="T39" fmla="*/ 192212 h 64"/>
              <a:gd name="T40" fmla="*/ 257175 w 55"/>
              <a:gd name="T41" fmla="*/ 164083 h 64"/>
              <a:gd name="T42" fmla="*/ 257175 w 55"/>
              <a:gd name="T43" fmla="*/ 229717 h 64"/>
              <a:gd name="T44" fmla="*/ 257175 w 55"/>
              <a:gd name="T45" fmla="*/ 257845 h 64"/>
              <a:gd name="T46" fmla="*/ 126250 w 55"/>
              <a:gd name="T47" fmla="*/ 300038 h 64"/>
              <a:gd name="T48" fmla="*/ 0 w 55"/>
              <a:gd name="T49" fmla="*/ 257845 h 64"/>
              <a:gd name="T50" fmla="*/ 0 w 55"/>
              <a:gd name="T51" fmla="*/ 229717 h 64"/>
              <a:gd name="T52" fmla="*/ 126250 w 55"/>
              <a:gd name="T53" fmla="*/ 257845 h 64"/>
              <a:gd name="T54" fmla="*/ 257175 w 55"/>
              <a:gd name="T55" fmla="*/ 229717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262" tIns="45631" rIns="91262" bIns="45631"/>
          <a:lstStyle/>
          <a:p>
            <a:endParaRPr lang="zh-CN" altLang="en-US" dirty="0">
              <a:solidFill>
                <a:schemeClr val="tx1"/>
              </a:solidFill>
              <a:latin typeface="Times New Roman" panose="02020603050405020304" pitchFamily="18" charset="0"/>
              <a:ea typeface="字魂59号-创粗黑" panose="00000500000000000000" pitchFamily="2" charset="-122"/>
              <a:cs typeface="Times New Roman" panose="02020603050405020304" pitchFamily="18" charset="0"/>
            </a:endParaRPr>
          </a:p>
        </p:txBody>
      </p:sp>
      <p:sp>
        <p:nvSpPr>
          <p:cNvPr id="19" name="Freeform 152"/>
          <p:cNvSpPr>
            <a:spLocks noEditPoints="1"/>
          </p:cNvSpPr>
          <p:nvPr/>
        </p:nvSpPr>
        <p:spPr bwMode="auto">
          <a:xfrm>
            <a:off x="4872037" y="5144044"/>
            <a:ext cx="385763" cy="355600"/>
          </a:xfrm>
          <a:custGeom>
            <a:avLst/>
            <a:gdLst>
              <a:gd name="T0" fmla="*/ 385763 w 67"/>
              <a:gd name="T1" fmla="*/ 114710 h 62"/>
              <a:gd name="T2" fmla="*/ 264852 w 67"/>
              <a:gd name="T3" fmla="*/ 206477 h 62"/>
              <a:gd name="T4" fmla="*/ 241822 w 67"/>
              <a:gd name="T5" fmla="*/ 229419 h 62"/>
              <a:gd name="T6" fmla="*/ 224549 w 67"/>
              <a:gd name="T7" fmla="*/ 269568 h 62"/>
              <a:gd name="T8" fmla="*/ 253337 w 67"/>
              <a:gd name="T9" fmla="*/ 298245 h 62"/>
              <a:gd name="T10" fmla="*/ 299398 w 67"/>
              <a:gd name="T11" fmla="*/ 332658 h 62"/>
              <a:gd name="T12" fmla="*/ 299398 w 67"/>
              <a:gd name="T13" fmla="*/ 349865 h 62"/>
              <a:gd name="T14" fmla="*/ 293640 w 67"/>
              <a:gd name="T15" fmla="*/ 355600 h 62"/>
              <a:gd name="T16" fmla="*/ 97880 w 67"/>
              <a:gd name="T17" fmla="*/ 355600 h 62"/>
              <a:gd name="T18" fmla="*/ 92123 w 67"/>
              <a:gd name="T19" fmla="*/ 349865 h 62"/>
              <a:gd name="T20" fmla="*/ 92123 w 67"/>
              <a:gd name="T21" fmla="*/ 332658 h 62"/>
              <a:gd name="T22" fmla="*/ 138184 w 67"/>
              <a:gd name="T23" fmla="*/ 298245 h 62"/>
              <a:gd name="T24" fmla="*/ 166972 w 67"/>
              <a:gd name="T25" fmla="*/ 269568 h 62"/>
              <a:gd name="T26" fmla="*/ 149699 w 67"/>
              <a:gd name="T27" fmla="*/ 229419 h 62"/>
              <a:gd name="T28" fmla="*/ 126668 w 67"/>
              <a:gd name="T29" fmla="*/ 206477 h 62"/>
              <a:gd name="T30" fmla="*/ 0 w 67"/>
              <a:gd name="T31" fmla="*/ 114710 h 62"/>
              <a:gd name="T32" fmla="*/ 0 w 67"/>
              <a:gd name="T33" fmla="*/ 86032 h 62"/>
              <a:gd name="T34" fmla="*/ 23031 w 67"/>
              <a:gd name="T35" fmla="*/ 63090 h 62"/>
              <a:gd name="T36" fmla="*/ 92123 w 67"/>
              <a:gd name="T37" fmla="*/ 63090 h 62"/>
              <a:gd name="T38" fmla="*/ 92123 w 67"/>
              <a:gd name="T39" fmla="*/ 40148 h 62"/>
              <a:gd name="T40" fmla="*/ 126668 w 67"/>
              <a:gd name="T41" fmla="*/ 0 h 62"/>
              <a:gd name="T42" fmla="*/ 259095 w 67"/>
              <a:gd name="T43" fmla="*/ 0 h 62"/>
              <a:gd name="T44" fmla="*/ 299398 w 67"/>
              <a:gd name="T45" fmla="*/ 40148 h 62"/>
              <a:gd name="T46" fmla="*/ 299398 w 67"/>
              <a:gd name="T47" fmla="*/ 63090 h 62"/>
              <a:gd name="T48" fmla="*/ 362732 w 67"/>
              <a:gd name="T49" fmla="*/ 63090 h 62"/>
              <a:gd name="T50" fmla="*/ 385763 w 67"/>
              <a:gd name="T51" fmla="*/ 86032 h 62"/>
              <a:gd name="T52" fmla="*/ 385763 w 67"/>
              <a:gd name="T53" fmla="*/ 114710 h 62"/>
              <a:gd name="T54" fmla="*/ 92123 w 67"/>
              <a:gd name="T55" fmla="*/ 91768 h 62"/>
              <a:gd name="T56" fmla="*/ 34546 w 67"/>
              <a:gd name="T57" fmla="*/ 91768 h 62"/>
              <a:gd name="T58" fmla="*/ 34546 w 67"/>
              <a:gd name="T59" fmla="*/ 114710 h 62"/>
              <a:gd name="T60" fmla="*/ 109395 w 67"/>
              <a:gd name="T61" fmla="*/ 177800 h 62"/>
              <a:gd name="T62" fmla="*/ 92123 w 67"/>
              <a:gd name="T63" fmla="*/ 91768 h 62"/>
              <a:gd name="T64" fmla="*/ 356975 w 67"/>
              <a:gd name="T65" fmla="*/ 91768 h 62"/>
              <a:gd name="T66" fmla="*/ 299398 w 67"/>
              <a:gd name="T67" fmla="*/ 91768 h 62"/>
              <a:gd name="T68" fmla="*/ 282125 w 67"/>
              <a:gd name="T69" fmla="*/ 177800 h 62"/>
              <a:gd name="T70" fmla="*/ 356975 w 67"/>
              <a:gd name="T71" fmla="*/ 114710 h 62"/>
              <a:gd name="T72" fmla="*/ 356975 w 67"/>
              <a:gd name="T73" fmla="*/ 91768 h 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262" tIns="45631" rIns="91262" bIns="45631"/>
          <a:lstStyle/>
          <a:p>
            <a:endParaRPr lang="zh-CN" altLang="en-US" dirty="0">
              <a:solidFill>
                <a:schemeClr val="tx1"/>
              </a:solidFill>
              <a:latin typeface="Times New Roman" panose="02020603050405020304" pitchFamily="18" charset="0"/>
              <a:ea typeface="字魂59号-创粗黑" panose="00000500000000000000" pitchFamily="2" charset="-122"/>
              <a:cs typeface="Times New Roman" panose="02020603050405020304" pitchFamily="18" charset="0"/>
            </a:endParaRPr>
          </a:p>
        </p:txBody>
      </p:sp>
      <p:graphicFrame>
        <p:nvGraphicFramePr>
          <p:cNvPr id="2" name="Diagram 1">
            <a:extLst>
              <a:ext uri="{FF2B5EF4-FFF2-40B4-BE49-F238E27FC236}">
                <a16:creationId xmlns:a16="http://schemas.microsoft.com/office/drawing/2014/main" id="{08278B8A-97D4-43D5-8BB3-18E9E7F14B52}"/>
              </a:ext>
            </a:extLst>
          </p:cNvPr>
          <p:cNvGraphicFramePr/>
          <p:nvPr/>
        </p:nvGraphicFramePr>
        <p:xfrm>
          <a:off x="1534886" y="851504"/>
          <a:ext cx="9599580" cy="58921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Subtitle 3">
            <a:extLst>
              <a:ext uri="{FF2B5EF4-FFF2-40B4-BE49-F238E27FC236}">
                <a16:creationId xmlns:a16="http://schemas.microsoft.com/office/drawing/2014/main" id="{4F682843-A4FE-43D4-823F-29C38BF8817F}"/>
              </a:ext>
            </a:extLst>
          </p:cNvPr>
          <p:cNvSpPr>
            <a:spLocks noGrp="1"/>
          </p:cNvSpPr>
          <p:nvPr>
            <p:ph type="subTitle" idx="4294967295"/>
          </p:nvPr>
        </p:nvSpPr>
        <p:spPr>
          <a:xfrm>
            <a:off x="346363" y="407004"/>
            <a:ext cx="3068638" cy="889000"/>
          </a:xfrm>
          <a:prstGeom prst="rect">
            <a:avLst/>
          </a:prstGeom>
          <a:solidFill>
            <a:srgbClr val="69C293"/>
          </a:solidFill>
        </p:spPr>
        <p:txBody>
          <a:bodyPr>
            <a:noAutofit/>
          </a:bodyPr>
          <a:lstStyle/>
          <a:p>
            <a:pPr marL="45720" indent="0">
              <a:buNone/>
            </a:pPr>
            <a:r>
              <a:rPr lang="en-US" sz="5400" b="1" dirty="0" err="1">
                <a:solidFill>
                  <a:srgbClr val="0070C0"/>
                </a:solidFill>
                <a:latin typeface="Times New Roman" panose="02020603050405020304" pitchFamily="18" charset="0"/>
                <a:cs typeface="Times New Roman" panose="02020603050405020304" pitchFamily="18" charset="0"/>
              </a:rPr>
              <a:t>Thi</a:t>
            </a:r>
            <a:r>
              <a:rPr lang="en-US" sz="5400" b="1" dirty="0">
                <a:solidFill>
                  <a:srgbClr val="0070C0"/>
                </a:solidFill>
                <a:latin typeface="Times New Roman" panose="02020603050405020304" pitchFamily="18" charset="0"/>
                <a:cs typeface="Times New Roman" panose="02020603050405020304" pitchFamily="18" charset="0"/>
              </a:rPr>
              <a:t> </a:t>
            </a:r>
            <a:r>
              <a:rPr lang="en-US" sz="5400" b="1" dirty="0" err="1">
                <a:solidFill>
                  <a:srgbClr val="0070C0"/>
                </a:solidFill>
                <a:latin typeface="Times New Roman" panose="02020603050405020304" pitchFamily="18" charset="0"/>
                <a:cs typeface="Times New Roman" panose="02020603050405020304" pitchFamily="18" charset="0"/>
              </a:rPr>
              <a:t>đọc</a:t>
            </a:r>
            <a:endParaRPr lang="en-US" sz="54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5478664"/>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9"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82550"/>
            <a:ext cx="10080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Google Shape;3292;p55">
            <a:extLst>
              <a:ext uri="{FF2B5EF4-FFF2-40B4-BE49-F238E27FC236}">
                <a16:creationId xmlns:a16="http://schemas.microsoft.com/office/drawing/2014/main" id="{7A852E6E-05E6-4226-9B3E-B754A4878B10}"/>
              </a:ext>
            </a:extLst>
          </p:cNvPr>
          <p:cNvSpPr/>
          <p:nvPr/>
        </p:nvSpPr>
        <p:spPr>
          <a:xfrm>
            <a:off x="1641764" y="1386079"/>
            <a:ext cx="8282774" cy="3575203"/>
          </a:xfrm>
          <a:custGeom>
            <a:avLst/>
            <a:gdLst/>
            <a:ahLst/>
            <a:cxnLst/>
            <a:rect l="l" t="t" r="r" b="b"/>
            <a:pathLst>
              <a:path w="104825" h="39397" extrusionOk="0">
                <a:moveTo>
                  <a:pt x="52353" y="1"/>
                </a:moveTo>
                <a:cubicBezTo>
                  <a:pt x="52344" y="1"/>
                  <a:pt x="52336" y="1"/>
                  <a:pt x="52328" y="1"/>
                </a:cubicBezTo>
                <a:cubicBezTo>
                  <a:pt x="52309" y="1"/>
                  <a:pt x="52292" y="3"/>
                  <a:pt x="52273" y="3"/>
                </a:cubicBezTo>
                <a:cubicBezTo>
                  <a:pt x="51371" y="9"/>
                  <a:pt x="50475" y="151"/>
                  <a:pt x="49615" y="423"/>
                </a:cubicBezTo>
                <a:cubicBezTo>
                  <a:pt x="47733" y="991"/>
                  <a:pt x="46351" y="2031"/>
                  <a:pt x="45446" y="2917"/>
                </a:cubicBezTo>
                <a:cubicBezTo>
                  <a:pt x="44266" y="4003"/>
                  <a:pt x="43631" y="4976"/>
                  <a:pt x="43631" y="4976"/>
                </a:cubicBezTo>
                <a:cubicBezTo>
                  <a:pt x="43631" y="4976"/>
                  <a:pt x="41566" y="2"/>
                  <a:pt x="35779" y="2"/>
                </a:cubicBezTo>
                <a:cubicBezTo>
                  <a:pt x="35669" y="2"/>
                  <a:pt x="35559" y="3"/>
                  <a:pt x="35446" y="7"/>
                </a:cubicBezTo>
                <a:cubicBezTo>
                  <a:pt x="29404" y="201"/>
                  <a:pt x="26383" y="4879"/>
                  <a:pt x="26383" y="4879"/>
                </a:cubicBezTo>
                <a:cubicBezTo>
                  <a:pt x="26383" y="4879"/>
                  <a:pt x="23526" y="2282"/>
                  <a:pt x="19084" y="2282"/>
                </a:cubicBezTo>
                <a:cubicBezTo>
                  <a:pt x="18085" y="2282"/>
                  <a:pt x="17005" y="2413"/>
                  <a:pt x="15860" y="2736"/>
                </a:cubicBezTo>
                <a:cubicBezTo>
                  <a:pt x="9623" y="4490"/>
                  <a:pt x="8941" y="9946"/>
                  <a:pt x="8941" y="9946"/>
                </a:cubicBezTo>
                <a:cubicBezTo>
                  <a:pt x="8941" y="9946"/>
                  <a:pt x="8246" y="9728"/>
                  <a:pt x="7271" y="9728"/>
                </a:cubicBezTo>
                <a:cubicBezTo>
                  <a:pt x="5640" y="9728"/>
                  <a:pt x="3229" y="10338"/>
                  <a:pt x="1986" y="13601"/>
                </a:cubicBezTo>
                <a:cubicBezTo>
                  <a:pt x="0" y="18813"/>
                  <a:pt x="4459" y="21250"/>
                  <a:pt x="4459" y="21250"/>
                </a:cubicBezTo>
                <a:cubicBezTo>
                  <a:pt x="4459" y="21250"/>
                  <a:pt x="755" y="24075"/>
                  <a:pt x="2413" y="28168"/>
                </a:cubicBezTo>
                <a:cubicBezTo>
                  <a:pt x="3750" y="31473"/>
                  <a:pt x="6868" y="31791"/>
                  <a:pt x="8018" y="31791"/>
                </a:cubicBezTo>
                <a:cubicBezTo>
                  <a:pt x="8292" y="31791"/>
                  <a:pt x="8454" y="31773"/>
                  <a:pt x="8454" y="31773"/>
                </a:cubicBezTo>
                <a:cubicBezTo>
                  <a:pt x="8454" y="31773"/>
                  <a:pt x="8844" y="37424"/>
                  <a:pt x="15372" y="38497"/>
                </a:cubicBezTo>
                <a:cubicBezTo>
                  <a:pt x="16008" y="38601"/>
                  <a:pt x="16610" y="38648"/>
                  <a:pt x="17180" y="38648"/>
                </a:cubicBezTo>
                <a:cubicBezTo>
                  <a:pt x="22461" y="38648"/>
                  <a:pt x="24923" y="34599"/>
                  <a:pt x="24923" y="34599"/>
                </a:cubicBezTo>
                <a:cubicBezTo>
                  <a:pt x="24923" y="34599"/>
                  <a:pt x="28091" y="39397"/>
                  <a:pt x="34121" y="39397"/>
                </a:cubicBezTo>
                <a:cubicBezTo>
                  <a:pt x="34348" y="39397"/>
                  <a:pt x="34578" y="39390"/>
                  <a:pt x="34812" y="39376"/>
                </a:cubicBezTo>
                <a:cubicBezTo>
                  <a:pt x="41292" y="38989"/>
                  <a:pt x="43825" y="36158"/>
                  <a:pt x="43825" y="36158"/>
                </a:cubicBezTo>
                <a:cubicBezTo>
                  <a:pt x="43825" y="36158"/>
                  <a:pt x="47517" y="39376"/>
                  <a:pt x="51913" y="39376"/>
                </a:cubicBezTo>
                <a:cubicBezTo>
                  <a:pt x="51978" y="39376"/>
                  <a:pt x="52043" y="39375"/>
                  <a:pt x="52108" y="39374"/>
                </a:cubicBezTo>
                <a:cubicBezTo>
                  <a:pt x="52210" y="39371"/>
                  <a:pt x="52311" y="39366"/>
                  <a:pt x="52413" y="39360"/>
                </a:cubicBezTo>
                <a:cubicBezTo>
                  <a:pt x="52514" y="39366"/>
                  <a:pt x="52615" y="39371"/>
                  <a:pt x="52717" y="39374"/>
                </a:cubicBezTo>
                <a:cubicBezTo>
                  <a:pt x="52782" y="39375"/>
                  <a:pt x="52847" y="39376"/>
                  <a:pt x="52912" y="39376"/>
                </a:cubicBezTo>
                <a:cubicBezTo>
                  <a:pt x="57309" y="39376"/>
                  <a:pt x="61000" y="36158"/>
                  <a:pt x="61000" y="36158"/>
                </a:cubicBezTo>
                <a:cubicBezTo>
                  <a:pt x="61000" y="36158"/>
                  <a:pt x="63533" y="38989"/>
                  <a:pt x="70013" y="39376"/>
                </a:cubicBezTo>
                <a:cubicBezTo>
                  <a:pt x="70248" y="39390"/>
                  <a:pt x="70479" y="39397"/>
                  <a:pt x="70706" y="39397"/>
                </a:cubicBezTo>
                <a:cubicBezTo>
                  <a:pt x="76736" y="39397"/>
                  <a:pt x="79904" y="34599"/>
                  <a:pt x="79904" y="34599"/>
                </a:cubicBezTo>
                <a:cubicBezTo>
                  <a:pt x="79904" y="34599"/>
                  <a:pt x="82365" y="38648"/>
                  <a:pt x="87645" y="38648"/>
                </a:cubicBezTo>
                <a:cubicBezTo>
                  <a:pt x="88215" y="38648"/>
                  <a:pt x="88817" y="38601"/>
                  <a:pt x="89453" y="38497"/>
                </a:cubicBezTo>
                <a:cubicBezTo>
                  <a:pt x="95982" y="37426"/>
                  <a:pt x="96371" y="31773"/>
                  <a:pt x="96371" y="31773"/>
                </a:cubicBezTo>
                <a:cubicBezTo>
                  <a:pt x="96371" y="31773"/>
                  <a:pt x="96533" y="31791"/>
                  <a:pt x="96807" y="31791"/>
                </a:cubicBezTo>
                <a:cubicBezTo>
                  <a:pt x="97957" y="31791"/>
                  <a:pt x="101075" y="31473"/>
                  <a:pt x="102412" y="28167"/>
                </a:cubicBezTo>
                <a:cubicBezTo>
                  <a:pt x="104070" y="24075"/>
                  <a:pt x="100366" y="21250"/>
                  <a:pt x="100366" y="21250"/>
                </a:cubicBezTo>
                <a:cubicBezTo>
                  <a:pt x="100366" y="21250"/>
                  <a:pt x="104825" y="18813"/>
                  <a:pt x="102840" y="13601"/>
                </a:cubicBezTo>
                <a:cubicBezTo>
                  <a:pt x="101597" y="10338"/>
                  <a:pt x="99185" y="9728"/>
                  <a:pt x="97555" y="9728"/>
                </a:cubicBezTo>
                <a:cubicBezTo>
                  <a:pt x="96580" y="9728"/>
                  <a:pt x="95884" y="9946"/>
                  <a:pt x="95884" y="9946"/>
                </a:cubicBezTo>
                <a:cubicBezTo>
                  <a:pt x="95884" y="9946"/>
                  <a:pt x="95202" y="4490"/>
                  <a:pt x="88966" y="2736"/>
                </a:cubicBezTo>
                <a:cubicBezTo>
                  <a:pt x="87820" y="2413"/>
                  <a:pt x="86740" y="2282"/>
                  <a:pt x="85741" y="2282"/>
                </a:cubicBezTo>
                <a:cubicBezTo>
                  <a:pt x="81299" y="2282"/>
                  <a:pt x="78442" y="4879"/>
                  <a:pt x="78442" y="4879"/>
                </a:cubicBezTo>
                <a:cubicBezTo>
                  <a:pt x="78442" y="4879"/>
                  <a:pt x="75421" y="202"/>
                  <a:pt x="69380" y="7"/>
                </a:cubicBezTo>
                <a:cubicBezTo>
                  <a:pt x="69268" y="3"/>
                  <a:pt x="69157" y="2"/>
                  <a:pt x="69047" y="2"/>
                </a:cubicBezTo>
                <a:cubicBezTo>
                  <a:pt x="63260" y="2"/>
                  <a:pt x="61194" y="4976"/>
                  <a:pt x="61194" y="4976"/>
                </a:cubicBezTo>
                <a:cubicBezTo>
                  <a:pt x="61194" y="4976"/>
                  <a:pt x="60559" y="4003"/>
                  <a:pt x="59379" y="2917"/>
                </a:cubicBezTo>
                <a:cubicBezTo>
                  <a:pt x="58474" y="2031"/>
                  <a:pt x="57092" y="991"/>
                  <a:pt x="55211" y="423"/>
                </a:cubicBezTo>
                <a:cubicBezTo>
                  <a:pt x="54350" y="151"/>
                  <a:pt x="53454" y="9"/>
                  <a:pt x="52552" y="3"/>
                </a:cubicBezTo>
                <a:cubicBezTo>
                  <a:pt x="52533" y="3"/>
                  <a:pt x="52516" y="1"/>
                  <a:pt x="52499" y="1"/>
                </a:cubicBezTo>
                <a:cubicBezTo>
                  <a:pt x="52470" y="1"/>
                  <a:pt x="52441" y="2"/>
                  <a:pt x="52413" y="2"/>
                </a:cubicBezTo>
                <a:cubicBezTo>
                  <a:pt x="52392" y="2"/>
                  <a:pt x="52373" y="1"/>
                  <a:pt x="52353" y="1"/>
                </a:cubicBezTo>
                <a:close/>
              </a:path>
            </a:pathLst>
          </a:custGeom>
          <a:solidFill>
            <a:schemeClr val="lt2"/>
          </a:solidFill>
          <a:ln>
            <a:noFill/>
          </a:ln>
        </p:spPr>
        <p:txBody>
          <a:bodyPr spcFirstLastPara="1" wrap="square" lIns="96938" tIns="96938" rIns="96938" bIns="96938" anchor="ctr" anchorCtr="0">
            <a:noAutofit/>
          </a:bodyPr>
          <a:lstStyle/>
          <a:p>
            <a:endParaRPr sz="1484"/>
          </a:p>
        </p:txBody>
      </p:sp>
      <p:sp>
        <p:nvSpPr>
          <p:cNvPr id="44" name="Google Shape;3308;p55">
            <a:extLst>
              <a:ext uri="{FF2B5EF4-FFF2-40B4-BE49-F238E27FC236}">
                <a16:creationId xmlns:a16="http://schemas.microsoft.com/office/drawing/2014/main" id="{B8490BE4-536B-4D3F-8D54-FE6EEB8E4375}"/>
              </a:ext>
            </a:extLst>
          </p:cNvPr>
          <p:cNvSpPr txBox="1">
            <a:spLocks/>
          </p:cNvSpPr>
          <p:nvPr/>
        </p:nvSpPr>
        <p:spPr>
          <a:xfrm>
            <a:off x="1641764" y="2293711"/>
            <a:ext cx="8282774" cy="2270578"/>
          </a:xfrm>
          <a:prstGeom prst="rect">
            <a:avLst/>
          </a:prstGeom>
        </p:spPr>
        <p:txBody>
          <a:bodyPr spcFirstLastPara="1" vert="horz" wrap="square" lIns="96938" tIns="96938" rIns="96938" bIns="96938"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en-US" sz="3627"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Em</a:t>
            </a:r>
            <a:r>
              <a:rPr lang="en-US" sz="4000" dirty="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cảm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nhận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được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điều</a:t>
            </a:r>
            <a:r>
              <a:rPr lang="en-US" sz="4000" dirty="0" smtClean="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gì</a:t>
            </a:r>
            <a:r>
              <a:rPr lang="en-US" sz="4000" dirty="0">
                <a:latin typeface="Times New Roman" panose="02020603050405020304" pitchFamily="18" charset="0"/>
                <a:cs typeface="Times New Roman" panose="02020603050405020304" pitchFamily="18" charset="0"/>
              </a:rPr>
              <a:t> qua </a:t>
            </a:r>
          </a:p>
          <a:p>
            <a:pPr algn="ctr" fontAlgn="auto">
              <a:spcAft>
                <a:spcPts val="0"/>
              </a:spcAft>
            </a:pPr>
            <a:r>
              <a:rPr lang="en-US" sz="4000" dirty="0" err="1">
                <a:latin typeface="Times New Roman" panose="02020603050405020304" pitchFamily="18" charset="0"/>
                <a:cs typeface="Times New Roman" panose="02020603050405020304" pitchFamily="18" charset="0"/>
              </a:rPr>
              <a:t>câu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chuyện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trên</a:t>
            </a:r>
            <a:r>
              <a:rPr lang="en-US" sz="4000" dirty="0">
                <a:latin typeface="Times New Roman" panose="02020603050405020304" pitchFamily="18" charset="0"/>
                <a:cs typeface="Times New Roman" panose="02020603050405020304" pitchFamily="18" charset="0"/>
              </a:rPr>
              <a:t> </a:t>
            </a:r>
            <a:r>
              <a:rPr lang="vi-VN" sz="3627" dirty="0">
                <a:latin typeface="Times New Roman" panose="02020603050405020304" pitchFamily="18" charset="0"/>
                <a:cs typeface="Times New Roman" panose="02020603050405020304" pitchFamily="18" charset="0"/>
              </a:rPr>
              <a:t>?</a:t>
            </a:r>
            <a:r>
              <a:rPr lang="vi-VN" sz="3627" dirty="0"/>
              <a:t/>
            </a:r>
            <a:br>
              <a:rPr lang="vi-VN" sz="3627" dirty="0"/>
            </a:br>
            <a:endParaRPr lang="vi-VN" sz="3627" dirty="0"/>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grpId="1" nodeType="clickEffect">
                                  <p:stCondLst>
                                    <p:cond delay="0"/>
                                  </p:stCondLst>
                                  <p:childTnLst>
                                    <p:animEffect transition="out" filter="fade">
                                      <p:cBhvr>
                                        <p:cTn id="13" dur="1000"/>
                                        <p:tgtEl>
                                          <p:spTgt spid="44"/>
                                        </p:tgtEl>
                                      </p:cBhvr>
                                    </p:animEffect>
                                    <p:anim calcmode="lin" valueType="num">
                                      <p:cBhvr>
                                        <p:cTn id="14" dur="1000"/>
                                        <p:tgtEl>
                                          <p:spTgt spid="44"/>
                                        </p:tgtEl>
                                        <p:attrNameLst>
                                          <p:attrName>ppt_x</p:attrName>
                                        </p:attrNameLst>
                                      </p:cBhvr>
                                      <p:tavLst>
                                        <p:tav tm="0">
                                          <p:val>
                                            <p:strVal val="ppt_x"/>
                                          </p:val>
                                        </p:tav>
                                        <p:tav tm="100000">
                                          <p:val>
                                            <p:strVal val="ppt_x"/>
                                          </p:val>
                                        </p:tav>
                                      </p:tavLst>
                                    </p:anim>
                                    <p:anim calcmode="lin" valueType="num">
                                      <p:cBhvr>
                                        <p:cTn id="15" dur="1000"/>
                                        <p:tgtEl>
                                          <p:spTgt spid="44"/>
                                        </p:tgtEl>
                                        <p:attrNameLst>
                                          <p:attrName>ppt_y</p:attrName>
                                        </p:attrNameLst>
                                      </p:cBhvr>
                                      <p:tavLst>
                                        <p:tav tm="0">
                                          <p:val>
                                            <p:strVal val="ppt_y"/>
                                          </p:val>
                                        </p:tav>
                                        <p:tav tm="100000">
                                          <p:val>
                                            <p:strVal val="ppt_y+.1"/>
                                          </p:val>
                                        </p:tav>
                                      </p:tavLst>
                                    </p:anim>
                                    <p:set>
                                      <p:cBhvr>
                                        <p:cTn id="16" dur="1" fill="hold">
                                          <p:stCondLst>
                                            <p:cond delay="9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107953" y="2385044"/>
            <a:ext cx="2128527" cy="3836142"/>
            <a:chOff x="1236832" y="2385044"/>
            <a:chExt cx="2128527" cy="3438102"/>
          </a:xfrm>
        </p:grpSpPr>
        <p:sp>
          <p:nvSpPr>
            <p:cNvPr id="17" name="Rectangle 69"/>
            <p:cNvSpPr/>
            <p:nvPr/>
          </p:nvSpPr>
          <p:spPr>
            <a:xfrm rot="16200000">
              <a:off x="861979" y="3050018"/>
              <a:ext cx="3168353" cy="1838406"/>
            </a:xfrm>
            <a:prstGeom prst="homePlate">
              <a:avLst/>
            </a:prstGeom>
            <a:solidFill>
              <a:schemeClr val="bg1"/>
            </a:solidFill>
            <a:ln w="28575" cap="rnd" cmpd="sng" algn="ctr">
              <a:solidFill>
                <a:schemeClr val="accent2"/>
              </a:solidFill>
              <a:prstDash val="sysDot"/>
            </a:ln>
            <a:effectLst/>
          </p:spPr>
          <p:txBody>
            <a:bodyPr rtlCol="0" anchor="ctr"/>
            <a:lstStyle/>
            <a:p>
              <a:pPr algn="ctr">
                <a:defRPr/>
              </a:pPr>
              <a:endParaRPr lang="en-US" sz="2400" kern="0">
                <a:solidFill>
                  <a:prstClr val="white"/>
                </a:solidFill>
                <a:latin typeface="+mn-lt"/>
                <a:ea typeface="+mn-ea"/>
                <a:cs typeface="+mn-ea"/>
                <a:sym typeface="+mn-lt"/>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832" y="5283649"/>
              <a:ext cx="560833" cy="539497"/>
            </a:xfrm>
            <a:prstGeom prst="rect">
              <a:avLst/>
            </a:prstGeom>
          </p:spPr>
        </p:pic>
      </p:grpSp>
      <p:grpSp>
        <p:nvGrpSpPr>
          <p:cNvPr id="19" name="组合 18"/>
          <p:cNvGrpSpPr/>
          <p:nvPr/>
        </p:nvGrpSpPr>
        <p:grpSpPr>
          <a:xfrm>
            <a:off x="5162406" y="2284634"/>
            <a:ext cx="2118824" cy="3409751"/>
            <a:chOff x="3644224" y="2385044"/>
            <a:chExt cx="2118824" cy="3409751"/>
          </a:xfrm>
        </p:grpSpPr>
        <p:sp>
          <p:nvSpPr>
            <p:cNvPr id="20" name="Rectangle 76"/>
            <p:cNvSpPr/>
            <p:nvPr/>
          </p:nvSpPr>
          <p:spPr>
            <a:xfrm rot="16200000">
              <a:off x="3259669" y="3050017"/>
              <a:ext cx="3168351" cy="1838406"/>
            </a:xfrm>
            <a:prstGeom prst="homePlate">
              <a:avLst/>
            </a:prstGeom>
            <a:solidFill>
              <a:schemeClr val="bg1"/>
            </a:solidFill>
            <a:ln w="28575" cap="rnd" cmpd="sng" algn="ctr">
              <a:solidFill>
                <a:srgbClr val="E5007F"/>
              </a:solidFill>
              <a:prstDash val="sysDot"/>
            </a:ln>
            <a:effectLst/>
          </p:spPr>
          <p:txBody>
            <a:bodyPr rtlCol="0" anchor="ctr"/>
            <a:lstStyle/>
            <a:p>
              <a:pPr algn="ctr"/>
              <a:endParaRPr lang="en-US" sz="2400" kern="0">
                <a:solidFill>
                  <a:prstClr val="white"/>
                </a:solidFill>
                <a:latin typeface="+mn-lt"/>
                <a:ea typeface="+mn-ea"/>
                <a:cs typeface="+mn-ea"/>
                <a:sym typeface="+mn-lt"/>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4224" y="5255298"/>
              <a:ext cx="560833" cy="539497"/>
            </a:xfrm>
            <a:prstGeom prst="rect">
              <a:avLst/>
            </a:prstGeom>
          </p:spPr>
        </p:pic>
      </p:grpSp>
      <p:grpSp>
        <p:nvGrpSpPr>
          <p:cNvPr id="22" name="组合 21"/>
          <p:cNvGrpSpPr/>
          <p:nvPr/>
        </p:nvGrpSpPr>
        <p:grpSpPr>
          <a:xfrm>
            <a:off x="8955522" y="2582644"/>
            <a:ext cx="2074876" cy="3438778"/>
            <a:chOff x="6085861" y="2385044"/>
            <a:chExt cx="2074876" cy="3438778"/>
          </a:xfrm>
        </p:grpSpPr>
        <p:sp>
          <p:nvSpPr>
            <p:cNvPr id="23" name="Rectangle 79"/>
            <p:cNvSpPr/>
            <p:nvPr/>
          </p:nvSpPr>
          <p:spPr>
            <a:xfrm rot="16200000">
              <a:off x="5657357" y="3050018"/>
              <a:ext cx="3168353" cy="1838406"/>
            </a:xfrm>
            <a:prstGeom prst="homePlate">
              <a:avLst/>
            </a:prstGeom>
            <a:solidFill>
              <a:schemeClr val="bg1"/>
            </a:solidFill>
            <a:ln w="28575" cap="rnd" cmpd="sng" algn="ctr">
              <a:solidFill>
                <a:srgbClr val="26BAD9"/>
              </a:solidFill>
              <a:prstDash val="sysDot"/>
            </a:ln>
            <a:effectLst/>
          </p:spPr>
          <p:txBody>
            <a:bodyPr rtlCol="0" anchor="ctr"/>
            <a:lstStyle/>
            <a:p>
              <a:pPr algn="ctr"/>
              <a:endParaRPr lang="en-US" sz="2400" kern="0">
                <a:solidFill>
                  <a:prstClr val="white"/>
                </a:solidFill>
                <a:latin typeface="+mn-lt"/>
                <a:ea typeface="+mn-ea"/>
                <a:cs typeface="+mn-ea"/>
                <a:sym typeface="+mn-lt"/>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5861" y="5284325"/>
              <a:ext cx="560833" cy="539497"/>
            </a:xfrm>
            <a:prstGeom prst="rect">
              <a:avLst/>
            </a:prstGeom>
          </p:spPr>
        </p:pic>
      </p:grpSp>
      <p:sp>
        <p:nvSpPr>
          <p:cNvPr id="25" name="矩形 24"/>
          <p:cNvSpPr/>
          <p:nvPr/>
        </p:nvSpPr>
        <p:spPr>
          <a:xfrm>
            <a:off x="1253556" y="2975413"/>
            <a:ext cx="1824456" cy="2269660"/>
          </a:xfrm>
          <a:prstGeom prst="rect">
            <a:avLst/>
          </a:prstGeom>
        </p:spPr>
        <p:txBody>
          <a:bodyPr wrap="square">
            <a:spAutoFit/>
          </a:bodyPr>
          <a:lstStyle/>
          <a:p>
            <a:pPr algn="ctr">
              <a:lnSpc>
                <a:spcPct val="120000"/>
              </a:lnSpc>
            </a:pP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Đọc</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đúng</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cac</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từ</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khó</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dễ</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lẫn</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ngắt</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nghỉ</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hơi</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chính</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xác</a:t>
            </a:r>
            <a:endParaRPr lang="zh-CN" altLang="en-US" sz="2400" dirty="0">
              <a:solidFill>
                <a:srgbClr val="70AD47"/>
              </a:solidFill>
              <a:latin typeface="Times New Roman" panose="02020603050405020304" pitchFamily="18" charset="0"/>
              <a:ea typeface="+mn-ea"/>
              <a:cs typeface="Times New Roman" panose="02020603050405020304" pitchFamily="18" charset="0"/>
              <a:sym typeface="+mn-lt"/>
            </a:endParaRPr>
          </a:p>
        </p:txBody>
      </p:sp>
      <p:sp>
        <p:nvSpPr>
          <p:cNvPr id="26" name="矩形 25"/>
          <p:cNvSpPr/>
          <p:nvPr/>
        </p:nvSpPr>
        <p:spPr>
          <a:xfrm>
            <a:off x="5426001" y="3013989"/>
            <a:ext cx="1838407" cy="2269660"/>
          </a:xfrm>
          <a:prstGeom prst="rect">
            <a:avLst/>
          </a:prstGeom>
        </p:spPr>
        <p:txBody>
          <a:bodyPr wrap="square">
            <a:spAutoFit/>
          </a:bodyPr>
          <a:lstStyle/>
          <a:p>
            <a:pPr lvl="0" algn="ctr">
              <a:lnSpc>
                <a:spcPct val="120000"/>
              </a:lnSpc>
            </a:pP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Đọc</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trôi</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chả</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toàn</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bài</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bước</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đầu</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biết</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đọc</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diễn</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cảm</a:t>
            </a:r>
            <a:endParaRPr lang="zh-CN" altLang="en-US" sz="2400" dirty="0">
              <a:solidFill>
                <a:srgbClr val="70AD47"/>
              </a:solidFill>
              <a:latin typeface="Times New Roman" panose="02020603050405020304" pitchFamily="18" charset="0"/>
              <a:ea typeface="+mn-ea"/>
              <a:cs typeface="Times New Roman" panose="02020603050405020304" pitchFamily="18" charset="0"/>
              <a:sym typeface="+mn-lt"/>
            </a:endParaRPr>
          </a:p>
        </p:txBody>
      </p:sp>
      <p:sp>
        <p:nvSpPr>
          <p:cNvPr id="27" name="矩形 26"/>
          <p:cNvSpPr/>
          <p:nvPr/>
        </p:nvSpPr>
        <p:spPr>
          <a:xfrm>
            <a:off x="9115476" y="3119356"/>
            <a:ext cx="1855230" cy="2632516"/>
          </a:xfrm>
          <a:prstGeom prst="rect">
            <a:avLst/>
          </a:prstGeom>
        </p:spPr>
        <p:txBody>
          <a:bodyPr wrap="square">
            <a:spAutoFit/>
          </a:bodyPr>
          <a:lstStyle/>
          <a:p>
            <a:pPr algn="ctr">
              <a:lnSpc>
                <a:spcPct val="120000"/>
              </a:lnSpc>
            </a:pP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Hiểu</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nghĩa</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của</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các</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từ</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khó</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hiểu</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nội</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dung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bài</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học</a:t>
            </a:r>
            <a:endParaRPr lang="zh-CN" altLang="en-US" sz="2800" dirty="0">
              <a:solidFill>
                <a:srgbClr val="70AD47"/>
              </a:solidFill>
              <a:latin typeface="Times New Roman" panose="02020603050405020304" pitchFamily="18" charset="0"/>
              <a:ea typeface="+mn-ea"/>
              <a:cs typeface="Times New Roman" panose="02020603050405020304" pitchFamily="18" charset="0"/>
              <a:sym typeface="+mn-lt"/>
            </a:endParaRPr>
          </a:p>
        </p:txBody>
      </p:sp>
      <p:grpSp>
        <p:nvGrpSpPr>
          <p:cNvPr id="28" name="组合 27"/>
          <p:cNvGrpSpPr/>
          <p:nvPr/>
        </p:nvGrpSpPr>
        <p:grpSpPr>
          <a:xfrm>
            <a:off x="1222921" y="1318038"/>
            <a:ext cx="1948571" cy="1697809"/>
            <a:chOff x="1714776" y="1700808"/>
            <a:chExt cx="1391464" cy="1301604"/>
          </a:xfrm>
        </p:grpSpPr>
        <p:grpSp>
          <p:nvGrpSpPr>
            <p:cNvPr id="29" name="组合 28"/>
            <p:cNvGrpSpPr/>
            <p:nvPr/>
          </p:nvGrpSpPr>
          <p:grpSpPr>
            <a:xfrm>
              <a:off x="1797665" y="1700808"/>
              <a:ext cx="1308575" cy="1301604"/>
              <a:chOff x="1797666" y="1796016"/>
              <a:chExt cx="1308575" cy="1301604"/>
            </a:xfrm>
          </p:grpSpPr>
          <p:sp>
            <p:nvSpPr>
              <p:cNvPr id="31" name="Oval 15"/>
              <p:cNvSpPr>
                <a:spLocks noChangeArrowheads="1"/>
              </p:cNvSpPr>
              <p:nvPr/>
            </p:nvSpPr>
            <p:spPr bwMode="auto">
              <a:xfrm>
                <a:off x="1797666" y="1796016"/>
                <a:ext cx="1308575" cy="1301604"/>
              </a:xfrm>
              <a:prstGeom prst="ellipse">
                <a:avLst/>
              </a:prstGeom>
              <a:solidFill>
                <a:schemeClr val="bg1"/>
              </a:solidFill>
              <a:ln w="12700" cap="flat" cmpd="sng" algn="ctr">
                <a:solidFill>
                  <a:schemeClr val="accent2"/>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sp>
            <p:nvSpPr>
              <p:cNvPr id="32" name="Oval 15"/>
              <p:cNvSpPr>
                <a:spLocks noChangeArrowheads="1"/>
              </p:cNvSpPr>
              <p:nvPr/>
            </p:nvSpPr>
            <p:spPr bwMode="auto">
              <a:xfrm>
                <a:off x="1874561" y="1872501"/>
                <a:ext cx="1154786" cy="1148634"/>
              </a:xfrm>
              <a:prstGeom prst="ellipse">
                <a:avLst/>
              </a:prstGeom>
              <a:solidFill>
                <a:schemeClr val="accent2"/>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grpSp>
        <p:sp>
          <p:nvSpPr>
            <p:cNvPr id="30" name="矩形 29"/>
            <p:cNvSpPr/>
            <p:nvPr/>
          </p:nvSpPr>
          <p:spPr>
            <a:xfrm>
              <a:off x="1714776" y="2095744"/>
              <a:ext cx="1390124" cy="461665"/>
            </a:xfrm>
            <a:prstGeom prst="rect">
              <a:avLst/>
            </a:prstGeom>
          </p:spPr>
          <p:txBody>
            <a:bodyPr wrap="none">
              <a:spAutoFit/>
            </a:bodyPr>
            <a:lstStyle/>
            <a:p>
              <a:pPr algn="ctr"/>
              <a:r>
                <a:rPr lang="en-US" altLang="zh-CN" sz="2400" dirty="0" err="1">
                  <a:solidFill>
                    <a:schemeClr val="bg1"/>
                  </a:solidFill>
                  <a:latin typeface="Times New Roman" panose="02020603050405020304" pitchFamily="18" charset="0"/>
                  <a:ea typeface="+mn-ea"/>
                  <a:cs typeface="Times New Roman" panose="02020603050405020304" pitchFamily="18" charset="0"/>
                  <a:sym typeface="+mn-lt"/>
                </a:rPr>
                <a:t>Đọc</a:t>
              </a:r>
              <a:r>
                <a:rPr lang="en-US" altLang="zh-CN" sz="2400" dirty="0">
                  <a:solidFill>
                    <a:schemeClr val="bg1"/>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chemeClr val="bg1"/>
                  </a:solidFill>
                  <a:latin typeface="Times New Roman" panose="02020603050405020304" pitchFamily="18" charset="0"/>
                  <a:ea typeface="+mn-ea"/>
                  <a:cs typeface="Times New Roman" panose="02020603050405020304" pitchFamily="18" charset="0"/>
                  <a:sym typeface="+mn-lt"/>
                </a:rPr>
                <a:t>đúng</a:t>
              </a:r>
              <a:endParaRPr lang="zh-CN" altLang="en-US" sz="2400" dirty="0">
                <a:solidFill>
                  <a:schemeClr val="bg1"/>
                </a:solidFill>
                <a:latin typeface="Times New Roman" panose="02020603050405020304" pitchFamily="18" charset="0"/>
                <a:ea typeface="+mn-ea"/>
                <a:cs typeface="Times New Roman" panose="02020603050405020304" pitchFamily="18" charset="0"/>
                <a:sym typeface="+mn-lt"/>
              </a:endParaRPr>
            </a:p>
          </p:txBody>
        </p:sp>
      </p:grpSp>
      <p:grpSp>
        <p:nvGrpSpPr>
          <p:cNvPr id="33" name="组合 32"/>
          <p:cNvGrpSpPr/>
          <p:nvPr/>
        </p:nvGrpSpPr>
        <p:grpSpPr>
          <a:xfrm>
            <a:off x="4708952" y="1304603"/>
            <a:ext cx="3015947" cy="1697809"/>
            <a:chOff x="3907717" y="1700808"/>
            <a:chExt cx="1883850" cy="1301604"/>
          </a:xfrm>
        </p:grpSpPr>
        <p:grpSp>
          <p:nvGrpSpPr>
            <p:cNvPr id="34" name="组合 33"/>
            <p:cNvGrpSpPr/>
            <p:nvPr/>
          </p:nvGrpSpPr>
          <p:grpSpPr>
            <a:xfrm>
              <a:off x="4195355" y="1700808"/>
              <a:ext cx="1308575" cy="1301604"/>
              <a:chOff x="1797666" y="1796016"/>
              <a:chExt cx="1308575" cy="1301604"/>
            </a:xfrm>
          </p:grpSpPr>
          <p:sp>
            <p:nvSpPr>
              <p:cNvPr id="36" name="Oval 15"/>
              <p:cNvSpPr>
                <a:spLocks noChangeArrowheads="1"/>
              </p:cNvSpPr>
              <p:nvPr/>
            </p:nvSpPr>
            <p:spPr bwMode="auto">
              <a:xfrm>
                <a:off x="1797666" y="1796016"/>
                <a:ext cx="1308575" cy="1301604"/>
              </a:xfrm>
              <a:prstGeom prst="ellipse">
                <a:avLst/>
              </a:prstGeom>
              <a:solidFill>
                <a:schemeClr val="bg1"/>
              </a:solidFill>
              <a:ln w="12700" cap="flat" cmpd="sng" algn="ctr">
                <a:solidFill>
                  <a:srgbClr val="E5007F"/>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sp>
            <p:nvSpPr>
              <p:cNvPr id="37" name="Oval 15"/>
              <p:cNvSpPr>
                <a:spLocks noChangeArrowheads="1"/>
              </p:cNvSpPr>
              <p:nvPr/>
            </p:nvSpPr>
            <p:spPr bwMode="auto">
              <a:xfrm>
                <a:off x="1874561" y="1872501"/>
                <a:ext cx="1154786" cy="1148634"/>
              </a:xfrm>
              <a:prstGeom prst="ellipse">
                <a:avLst/>
              </a:prstGeom>
              <a:solidFill>
                <a:srgbClr val="E5007F"/>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grpSp>
        <p:sp>
          <p:nvSpPr>
            <p:cNvPr id="35" name="矩形 34"/>
            <p:cNvSpPr/>
            <p:nvPr/>
          </p:nvSpPr>
          <p:spPr>
            <a:xfrm>
              <a:off x="3907717" y="2153589"/>
              <a:ext cx="1883850" cy="461665"/>
            </a:xfrm>
            <a:prstGeom prst="rect">
              <a:avLst/>
            </a:prstGeom>
          </p:spPr>
          <p:txBody>
            <a:bodyPr wrap="none">
              <a:spAutoFit/>
            </a:bodyPr>
            <a:lstStyle/>
            <a:p>
              <a:pPr algn="ctr"/>
              <a:r>
                <a:rPr lang="en-US" altLang="zh-CN" sz="2400" dirty="0" err="1">
                  <a:solidFill>
                    <a:schemeClr val="bg1"/>
                  </a:solidFill>
                  <a:latin typeface="Times New Roman" panose="02020603050405020304" pitchFamily="18" charset="0"/>
                  <a:ea typeface="+mn-ea"/>
                  <a:cs typeface="Times New Roman" panose="02020603050405020304" pitchFamily="18" charset="0"/>
                  <a:sym typeface="+mn-lt"/>
                </a:rPr>
                <a:t>Đọc</a:t>
              </a:r>
              <a:r>
                <a:rPr lang="en-US" altLang="zh-CN" sz="2400" dirty="0">
                  <a:solidFill>
                    <a:schemeClr val="bg1"/>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chemeClr val="bg1"/>
                  </a:solidFill>
                  <a:latin typeface="Times New Roman" panose="02020603050405020304" pitchFamily="18" charset="0"/>
                  <a:ea typeface="+mn-ea"/>
                  <a:cs typeface="Times New Roman" panose="02020603050405020304" pitchFamily="18" charset="0"/>
                  <a:sym typeface="+mn-lt"/>
                </a:rPr>
                <a:t>trôi</a:t>
              </a:r>
              <a:r>
                <a:rPr lang="en-US" altLang="zh-CN" sz="2400" dirty="0">
                  <a:solidFill>
                    <a:schemeClr val="bg1"/>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chemeClr val="bg1"/>
                  </a:solidFill>
                  <a:latin typeface="Times New Roman" panose="02020603050405020304" pitchFamily="18" charset="0"/>
                  <a:ea typeface="+mn-ea"/>
                  <a:cs typeface="Times New Roman" panose="02020603050405020304" pitchFamily="18" charset="0"/>
                  <a:sym typeface="+mn-lt"/>
                </a:rPr>
                <a:t>chảy</a:t>
              </a:r>
              <a:endParaRPr lang="zh-CN" altLang="en-US" sz="2400" dirty="0">
                <a:solidFill>
                  <a:schemeClr val="bg1"/>
                </a:solidFill>
                <a:latin typeface="Times New Roman" panose="02020603050405020304" pitchFamily="18" charset="0"/>
                <a:ea typeface="+mn-ea"/>
                <a:cs typeface="Times New Roman" panose="02020603050405020304" pitchFamily="18" charset="0"/>
                <a:sym typeface="+mn-lt"/>
              </a:endParaRPr>
            </a:p>
          </p:txBody>
        </p:sp>
      </p:grpSp>
      <p:grpSp>
        <p:nvGrpSpPr>
          <p:cNvPr id="38" name="组合 37"/>
          <p:cNvGrpSpPr/>
          <p:nvPr/>
        </p:nvGrpSpPr>
        <p:grpSpPr>
          <a:xfrm>
            <a:off x="8955522" y="1304603"/>
            <a:ext cx="2140992" cy="1697809"/>
            <a:chOff x="6593044" y="1700808"/>
            <a:chExt cx="1308575" cy="1301604"/>
          </a:xfrm>
        </p:grpSpPr>
        <p:grpSp>
          <p:nvGrpSpPr>
            <p:cNvPr id="39" name="组合 38"/>
            <p:cNvGrpSpPr/>
            <p:nvPr/>
          </p:nvGrpSpPr>
          <p:grpSpPr>
            <a:xfrm>
              <a:off x="6593044" y="1700808"/>
              <a:ext cx="1308575" cy="1301604"/>
              <a:chOff x="1797666" y="1796016"/>
              <a:chExt cx="1308575" cy="1301604"/>
            </a:xfrm>
          </p:grpSpPr>
          <p:sp>
            <p:nvSpPr>
              <p:cNvPr id="41" name="Oval 15"/>
              <p:cNvSpPr>
                <a:spLocks noChangeArrowheads="1"/>
              </p:cNvSpPr>
              <p:nvPr/>
            </p:nvSpPr>
            <p:spPr bwMode="auto">
              <a:xfrm>
                <a:off x="1797666" y="1796016"/>
                <a:ext cx="1308575" cy="1301604"/>
              </a:xfrm>
              <a:prstGeom prst="ellipse">
                <a:avLst/>
              </a:prstGeom>
              <a:solidFill>
                <a:schemeClr val="bg1"/>
              </a:solidFill>
              <a:ln w="12700" cap="flat" cmpd="sng" algn="ctr">
                <a:solidFill>
                  <a:srgbClr val="26BAD9"/>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sp>
            <p:nvSpPr>
              <p:cNvPr id="42" name="Oval 15"/>
              <p:cNvSpPr>
                <a:spLocks noChangeArrowheads="1"/>
              </p:cNvSpPr>
              <p:nvPr/>
            </p:nvSpPr>
            <p:spPr bwMode="auto">
              <a:xfrm>
                <a:off x="1874561" y="1872501"/>
                <a:ext cx="1154786" cy="1148634"/>
              </a:xfrm>
              <a:prstGeom prst="ellipse">
                <a:avLst/>
              </a:prstGeom>
              <a:solidFill>
                <a:srgbClr val="26BAD9"/>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grpSp>
        <p:sp>
          <p:nvSpPr>
            <p:cNvPr id="40" name="矩形 39"/>
            <p:cNvSpPr/>
            <p:nvPr/>
          </p:nvSpPr>
          <p:spPr>
            <a:xfrm>
              <a:off x="6946938" y="2166944"/>
              <a:ext cx="600786" cy="448310"/>
            </a:xfrm>
            <a:prstGeom prst="rect">
              <a:avLst/>
            </a:prstGeom>
          </p:spPr>
          <p:txBody>
            <a:bodyPr wrap="none">
              <a:spAutoFit/>
            </a:bodyPr>
            <a:lstStyle/>
            <a:p>
              <a:pPr algn="ctr"/>
              <a:r>
                <a:rPr lang="en-US" altLang="zh-CN" sz="3200" dirty="0" err="1">
                  <a:solidFill>
                    <a:schemeClr val="bg1"/>
                  </a:solidFill>
                  <a:latin typeface="Times New Roman" panose="02020603050405020304" pitchFamily="18" charset="0"/>
                  <a:ea typeface="+mn-ea"/>
                  <a:cs typeface="Times New Roman" panose="02020603050405020304" pitchFamily="18" charset="0"/>
                  <a:sym typeface="+mn-lt"/>
                </a:rPr>
                <a:t>Hiểu</a:t>
              </a:r>
              <a:endParaRPr lang="zh-CN" altLang="en-US" sz="3200" dirty="0">
                <a:solidFill>
                  <a:schemeClr val="bg1"/>
                </a:solidFill>
                <a:latin typeface="Times New Roman" panose="02020603050405020304" pitchFamily="18" charset="0"/>
                <a:ea typeface="+mn-ea"/>
                <a:cs typeface="Times New Roman" panose="02020603050405020304" pitchFamily="18" charset="0"/>
                <a:sym typeface="+mn-lt"/>
              </a:endParaRPr>
            </a:p>
          </p:txBody>
        </p:sp>
      </p:grpSp>
      <p:sp>
        <p:nvSpPr>
          <p:cNvPr id="43" name="TextBox 42"/>
          <p:cNvSpPr txBox="1"/>
          <p:nvPr/>
        </p:nvSpPr>
        <p:spPr>
          <a:xfrm>
            <a:off x="4155155" y="188679"/>
            <a:ext cx="4964346" cy="830997"/>
          </a:xfrm>
          <a:prstGeom prst="rect">
            <a:avLst/>
          </a:prstGeom>
          <a:noFill/>
        </p:spPr>
        <p:txBody>
          <a:bodyPr wrap="square" rtlCol="0">
            <a:spAutoFit/>
          </a:bodyPr>
          <a:lstStyle/>
          <a:p>
            <a:r>
              <a:rPr lang="en-US" altLang="zh-CN" sz="4800" dirty="0" err="1">
                <a:solidFill>
                  <a:schemeClr val="accent2"/>
                </a:solidFill>
                <a:latin typeface="Times New Roman" panose="02020603050405020304" pitchFamily="18" charset="0"/>
                <a:ea typeface="+mn-ea"/>
                <a:cs typeface="Times New Roman" panose="02020603050405020304" pitchFamily="18" charset="0"/>
                <a:sym typeface="+mn-lt"/>
              </a:rPr>
              <a:t>Yêu</a:t>
            </a:r>
            <a:r>
              <a:rPr lang="en-US" altLang="zh-CN" sz="4800" dirty="0">
                <a:solidFill>
                  <a:schemeClr val="accent2"/>
                </a:solidFill>
                <a:latin typeface="Times New Roman" panose="02020603050405020304" pitchFamily="18" charset="0"/>
                <a:ea typeface="+mn-ea"/>
                <a:cs typeface="Times New Roman" panose="02020603050405020304" pitchFamily="18" charset="0"/>
                <a:sym typeface="+mn-lt"/>
              </a:rPr>
              <a:t> </a:t>
            </a:r>
            <a:r>
              <a:rPr lang="en-US" altLang="zh-CN" sz="4800" dirty="0" err="1">
                <a:solidFill>
                  <a:schemeClr val="accent2"/>
                </a:solidFill>
                <a:latin typeface="Times New Roman" panose="02020603050405020304" pitchFamily="18" charset="0"/>
                <a:ea typeface="+mn-ea"/>
                <a:cs typeface="Times New Roman" panose="02020603050405020304" pitchFamily="18" charset="0"/>
                <a:sym typeface="+mn-lt"/>
              </a:rPr>
              <a:t>cầu</a:t>
            </a:r>
            <a:r>
              <a:rPr lang="en-US" altLang="zh-CN" sz="4800" dirty="0">
                <a:solidFill>
                  <a:schemeClr val="accent2"/>
                </a:solidFill>
                <a:latin typeface="Times New Roman" panose="02020603050405020304" pitchFamily="18" charset="0"/>
                <a:ea typeface="+mn-ea"/>
                <a:cs typeface="Times New Roman" panose="02020603050405020304" pitchFamily="18" charset="0"/>
                <a:sym typeface="+mn-lt"/>
              </a:rPr>
              <a:t> </a:t>
            </a:r>
            <a:r>
              <a:rPr lang="en-US" altLang="zh-CN" sz="4800" dirty="0" err="1">
                <a:solidFill>
                  <a:schemeClr val="accent2"/>
                </a:solidFill>
                <a:latin typeface="Times New Roman" panose="02020603050405020304" pitchFamily="18" charset="0"/>
                <a:ea typeface="+mn-ea"/>
                <a:cs typeface="Times New Roman" panose="02020603050405020304" pitchFamily="18" charset="0"/>
                <a:sym typeface="+mn-lt"/>
              </a:rPr>
              <a:t>cần</a:t>
            </a:r>
            <a:r>
              <a:rPr lang="en-US" altLang="zh-CN" sz="4800" dirty="0">
                <a:solidFill>
                  <a:schemeClr val="accent2"/>
                </a:solidFill>
                <a:latin typeface="Times New Roman" panose="02020603050405020304" pitchFamily="18" charset="0"/>
                <a:ea typeface="+mn-ea"/>
                <a:cs typeface="Times New Roman" panose="02020603050405020304" pitchFamily="18" charset="0"/>
                <a:sym typeface="+mn-lt"/>
              </a:rPr>
              <a:t> </a:t>
            </a:r>
            <a:r>
              <a:rPr lang="en-US" altLang="zh-CN" sz="4800" dirty="0" err="1">
                <a:solidFill>
                  <a:schemeClr val="accent2"/>
                </a:solidFill>
                <a:latin typeface="Times New Roman" panose="02020603050405020304" pitchFamily="18" charset="0"/>
                <a:ea typeface="+mn-ea"/>
                <a:cs typeface="Times New Roman" panose="02020603050405020304" pitchFamily="18" charset="0"/>
                <a:sym typeface="+mn-lt"/>
              </a:rPr>
              <a:t>đạt</a:t>
            </a:r>
            <a:endParaRPr lang="zh-CN" altLang="en-US" sz="4800" dirty="0">
              <a:solidFill>
                <a:schemeClr val="accent2"/>
              </a:solidFill>
              <a:latin typeface="Times New Roman" panose="02020603050405020304" pitchFamily="18" charset="0"/>
              <a:ea typeface="+mn-ea"/>
              <a:cs typeface="Times New Roman" panose="02020603050405020304" pitchFamily="18" charset="0"/>
              <a:sym typeface="+mn-lt"/>
            </a:endParaRPr>
          </a:p>
        </p:txBody>
      </p:sp>
    </p:spTree>
    <p:extLst>
      <p:ext uri="{BB962C8B-B14F-4D97-AF65-F5344CB8AC3E}">
        <p14:creationId xmlns:p14="http://schemas.microsoft.com/office/powerpoint/2010/main" val="298797247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strVal val="#ppt_w*0.70"/>
                                          </p:val>
                                        </p:tav>
                                        <p:tav tm="100000">
                                          <p:val>
                                            <p:strVal val="#ppt_w"/>
                                          </p:val>
                                        </p:tav>
                                      </p:tavLst>
                                    </p:anim>
                                    <p:anim calcmode="lin" valueType="num">
                                      <p:cBhvr>
                                        <p:cTn id="8" dur="500" fill="hold"/>
                                        <p:tgtEl>
                                          <p:spTgt spid="43"/>
                                        </p:tgtEl>
                                        <p:attrNameLst>
                                          <p:attrName>ppt_h</p:attrName>
                                        </p:attrNameLst>
                                      </p:cBhvr>
                                      <p:tavLst>
                                        <p:tav tm="0">
                                          <p:val>
                                            <p:strVal val="#ppt_h"/>
                                          </p:val>
                                        </p:tav>
                                        <p:tav tm="100000">
                                          <p:val>
                                            <p:strVal val="#ppt_h"/>
                                          </p:val>
                                        </p:tav>
                                      </p:tavLst>
                                    </p:anim>
                                    <p:animEffect transition="in" filter="fade">
                                      <p:cBhvr>
                                        <p:cTn id="9" dur="500"/>
                                        <p:tgtEl>
                                          <p:spTgt spid="43"/>
                                        </p:tgtEl>
                                      </p:cBhvr>
                                    </p:animEffect>
                                  </p:childTnLst>
                                </p:cTn>
                              </p:par>
                            </p:childTnLst>
                          </p:cTn>
                        </p:par>
                        <p:par>
                          <p:cTn id="10" fill="hold">
                            <p:stCondLst>
                              <p:cond delay="1050"/>
                            </p:stCondLst>
                            <p:childTnLst>
                              <p:par>
                                <p:cTn id="11" presetID="23" presetClass="entr" presetSubtype="36"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strVal val="(6*min(max(#ppt_w*#ppt_h,.3),1)-7.4)/-.7*#ppt_w"/>
                                          </p:val>
                                        </p:tav>
                                        <p:tav tm="100000">
                                          <p:val>
                                            <p:strVal val="#ppt_w"/>
                                          </p:val>
                                        </p:tav>
                                      </p:tavLst>
                                    </p:anim>
                                    <p:anim calcmode="lin" valueType="num">
                                      <p:cBhvr>
                                        <p:cTn id="14" dur="500" fill="hold"/>
                                        <p:tgtEl>
                                          <p:spTgt spid="28"/>
                                        </p:tgtEl>
                                        <p:attrNameLst>
                                          <p:attrName>ppt_h</p:attrName>
                                        </p:attrNameLst>
                                      </p:cBhvr>
                                      <p:tavLst>
                                        <p:tav tm="0">
                                          <p:val>
                                            <p:strVal val="(6*min(max(#ppt_w*#ppt_h,.3),1)-7.4)/-.7*#ppt_h"/>
                                          </p:val>
                                        </p:tav>
                                        <p:tav tm="100000">
                                          <p:val>
                                            <p:strVal val="#ppt_h"/>
                                          </p:val>
                                        </p:tav>
                                      </p:tavLst>
                                    </p:anim>
                                    <p:anim calcmode="lin" valueType="num">
                                      <p:cBhvr>
                                        <p:cTn id="15" dur="500" fill="hold"/>
                                        <p:tgtEl>
                                          <p:spTgt spid="28"/>
                                        </p:tgtEl>
                                        <p:attrNameLst>
                                          <p:attrName>ppt_x</p:attrName>
                                        </p:attrNameLst>
                                      </p:cBhvr>
                                      <p:tavLst>
                                        <p:tav tm="0">
                                          <p:val>
                                            <p:fltVal val="0.5"/>
                                          </p:val>
                                        </p:tav>
                                        <p:tav tm="100000">
                                          <p:val>
                                            <p:strVal val="#ppt_x"/>
                                          </p:val>
                                        </p:tav>
                                      </p:tavLst>
                                    </p:anim>
                                    <p:anim calcmode="lin" valueType="num">
                                      <p:cBhvr>
                                        <p:cTn id="16" dur="500" fill="hold"/>
                                        <p:tgtEl>
                                          <p:spTgt spid="28"/>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25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strVal val="(6*min(max(#ppt_w*#ppt_h,.3),1)-7.4)/-.7*#ppt_w"/>
                                          </p:val>
                                        </p:tav>
                                        <p:tav tm="100000">
                                          <p:val>
                                            <p:strVal val="#ppt_w"/>
                                          </p:val>
                                        </p:tav>
                                      </p:tavLst>
                                    </p:anim>
                                    <p:anim calcmode="lin" valueType="num">
                                      <p:cBhvr>
                                        <p:cTn id="20" dur="500" fill="hold"/>
                                        <p:tgtEl>
                                          <p:spTgt spid="33"/>
                                        </p:tgtEl>
                                        <p:attrNameLst>
                                          <p:attrName>ppt_h</p:attrName>
                                        </p:attrNameLst>
                                      </p:cBhvr>
                                      <p:tavLst>
                                        <p:tav tm="0">
                                          <p:val>
                                            <p:strVal val="(6*min(max(#ppt_w*#ppt_h,.3),1)-7.4)/-.7*#ppt_h"/>
                                          </p:val>
                                        </p:tav>
                                        <p:tav tm="100000">
                                          <p:val>
                                            <p:strVal val="#ppt_h"/>
                                          </p:val>
                                        </p:tav>
                                      </p:tavLst>
                                    </p:anim>
                                    <p:anim calcmode="lin" valueType="num">
                                      <p:cBhvr>
                                        <p:cTn id="21" dur="500" fill="hold"/>
                                        <p:tgtEl>
                                          <p:spTgt spid="33"/>
                                        </p:tgtEl>
                                        <p:attrNameLst>
                                          <p:attrName>ppt_x</p:attrName>
                                        </p:attrNameLst>
                                      </p:cBhvr>
                                      <p:tavLst>
                                        <p:tav tm="0">
                                          <p:val>
                                            <p:fltVal val="0.5"/>
                                          </p:val>
                                        </p:tav>
                                        <p:tav tm="100000">
                                          <p:val>
                                            <p:strVal val="#ppt_x"/>
                                          </p:val>
                                        </p:tav>
                                      </p:tavLst>
                                    </p:anim>
                                    <p:anim calcmode="lin" valueType="num">
                                      <p:cBhvr>
                                        <p:cTn id="22" dur="500" fill="hold"/>
                                        <p:tgtEl>
                                          <p:spTgt spid="33"/>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nodeType="withEffect">
                                  <p:stCondLst>
                                    <p:cond delay="5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strVal val="(6*min(max(#ppt_w*#ppt_h,.3),1)-7.4)/-.7*#ppt_w"/>
                                          </p:val>
                                        </p:tav>
                                        <p:tav tm="100000">
                                          <p:val>
                                            <p:strVal val="#ppt_w"/>
                                          </p:val>
                                        </p:tav>
                                      </p:tavLst>
                                    </p:anim>
                                    <p:anim calcmode="lin" valueType="num">
                                      <p:cBhvr>
                                        <p:cTn id="26" dur="500" fill="hold"/>
                                        <p:tgtEl>
                                          <p:spTgt spid="38"/>
                                        </p:tgtEl>
                                        <p:attrNameLst>
                                          <p:attrName>ppt_h</p:attrName>
                                        </p:attrNameLst>
                                      </p:cBhvr>
                                      <p:tavLst>
                                        <p:tav tm="0">
                                          <p:val>
                                            <p:strVal val="(6*min(max(#ppt_w*#ppt_h,.3),1)-7.4)/-.7*#ppt_h"/>
                                          </p:val>
                                        </p:tav>
                                        <p:tav tm="100000">
                                          <p:val>
                                            <p:strVal val="#ppt_h"/>
                                          </p:val>
                                        </p:tav>
                                      </p:tavLst>
                                    </p:anim>
                                    <p:anim calcmode="lin" valueType="num">
                                      <p:cBhvr>
                                        <p:cTn id="27" dur="500" fill="hold"/>
                                        <p:tgtEl>
                                          <p:spTgt spid="38"/>
                                        </p:tgtEl>
                                        <p:attrNameLst>
                                          <p:attrName>ppt_x</p:attrName>
                                        </p:attrNameLst>
                                      </p:cBhvr>
                                      <p:tavLst>
                                        <p:tav tm="0">
                                          <p:val>
                                            <p:fltVal val="0.5"/>
                                          </p:val>
                                        </p:tav>
                                        <p:tav tm="100000">
                                          <p:val>
                                            <p:strVal val="#ppt_x"/>
                                          </p:val>
                                        </p:tav>
                                      </p:tavLst>
                                    </p:anim>
                                    <p:anim calcmode="lin" valueType="num">
                                      <p:cBhvr>
                                        <p:cTn id="28"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050"/>
                            </p:stCondLst>
                            <p:childTnLst>
                              <p:par>
                                <p:cTn id="30" presetID="47"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750"/>
                                        <p:tgtEl>
                                          <p:spTgt spid="16"/>
                                        </p:tgtEl>
                                      </p:cBhvr>
                                    </p:animEffect>
                                    <p:anim calcmode="lin" valueType="num">
                                      <p:cBhvr>
                                        <p:cTn id="33" dur="750" fill="hold"/>
                                        <p:tgtEl>
                                          <p:spTgt spid="16"/>
                                        </p:tgtEl>
                                        <p:attrNameLst>
                                          <p:attrName>ppt_x</p:attrName>
                                        </p:attrNameLst>
                                      </p:cBhvr>
                                      <p:tavLst>
                                        <p:tav tm="0">
                                          <p:val>
                                            <p:strVal val="#ppt_x"/>
                                          </p:val>
                                        </p:tav>
                                        <p:tav tm="100000">
                                          <p:val>
                                            <p:strVal val="#ppt_x"/>
                                          </p:val>
                                        </p:tav>
                                      </p:tavLst>
                                    </p:anim>
                                    <p:anim calcmode="lin" valueType="num">
                                      <p:cBhvr>
                                        <p:cTn id="34" dur="750" fill="hold"/>
                                        <p:tgtEl>
                                          <p:spTgt spid="1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50"/>
                                        <p:tgtEl>
                                          <p:spTgt spid="19"/>
                                        </p:tgtEl>
                                      </p:cBhvr>
                                    </p:animEffect>
                                    <p:anim calcmode="lin" valueType="num">
                                      <p:cBhvr>
                                        <p:cTn id="38" dur="750" fill="hold"/>
                                        <p:tgtEl>
                                          <p:spTgt spid="19"/>
                                        </p:tgtEl>
                                        <p:attrNameLst>
                                          <p:attrName>ppt_x</p:attrName>
                                        </p:attrNameLst>
                                      </p:cBhvr>
                                      <p:tavLst>
                                        <p:tav tm="0">
                                          <p:val>
                                            <p:strVal val="#ppt_x"/>
                                          </p:val>
                                        </p:tav>
                                        <p:tav tm="100000">
                                          <p:val>
                                            <p:strVal val="#ppt_x"/>
                                          </p:val>
                                        </p:tav>
                                      </p:tavLst>
                                    </p:anim>
                                    <p:anim calcmode="lin" valueType="num">
                                      <p:cBhvr>
                                        <p:cTn id="39" dur="750" fill="hold"/>
                                        <p:tgtEl>
                                          <p:spTgt spid="19"/>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750"/>
                                        <p:tgtEl>
                                          <p:spTgt spid="22"/>
                                        </p:tgtEl>
                                      </p:cBhvr>
                                    </p:animEffect>
                                    <p:anim calcmode="lin" valueType="num">
                                      <p:cBhvr>
                                        <p:cTn id="43" dur="750" fill="hold"/>
                                        <p:tgtEl>
                                          <p:spTgt spid="22"/>
                                        </p:tgtEl>
                                        <p:attrNameLst>
                                          <p:attrName>ppt_x</p:attrName>
                                        </p:attrNameLst>
                                      </p:cBhvr>
                                      <p:tavLst>
                                        <p:tav tm="0">
                                          <p:val>
                                            <p:strVal val="#ppt_x"/>
                                          </p:val>
                                        </p:tav>
                                        <p:tav tm="100000">
                                          <p:val>
                                            <p:strVal val="#ppt_x"/>
                                          </p:val>
                                        </p:tav>
                                      </p:tavLst>
                                    </p:anim>
                                    <p:anim calcmode="lin" valueType="num">
                                      <p:cBhvr>
                                        <p:cTn id="44" dur="75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2800"/>
                            </p:stCondLst>
                            <p:childTnLst>
                              <p:par>
                                <p:cTn id="46" presetID="14" presetClass="entr" presetSubtype="1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randombar(horizontal)">
                                      <p:cBhvr>
                                        <p:cTn id="48" dur="500"/>
                                        <p:tgtEl>
                                          <p:spTgt spid="2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randombar(horizontal)">
                                      <p:cBhvr>
                                        <p:cTn id="51" dur="500"/>
                                        <p:tgtEl>
                                          <p:spTgt spid="26"/>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randombar(horizontal)">
                                      <p:cBhvr>
                                        <p:cTn id="5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4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408"/>
        <p:cNvGrpSpPr/>
        <p:nvPr/>
      </p:nvGrpSpPr>
      <p:grpSpPr>
        <a:xfrm>
          <a:off x="0" y="0"/>
          <a:ext cx="0" cy="0"/>
          <a:chOff x="0" y="0"/>
          <a:chExt cx="0" cy="0"/>
        </a:xfrm>
      </p:grpSpPr>
      <p:grpSp>
        <p:nvGrpSpPr>
          <p:cNvPr id="3426" name="Google Shape;3426;p57"/>
          <p:cNvGrpSpPr/>
          <p:nvPr/>
        </p:nvGrpSpPr>
        <p:grpSpPr>
          <a:xfrm>
            <a:off x="1467976" y="941385"/>
            <a:ext cx="9208875" cy="4896705"/>
            <a:chOff x="207157" y="225598"/>
            <a:chExt cx="8685193" cy="4618243"/>
          </a:xfrm>
        </p:grpSpPr>
        <p:sp>
          <p:nvSpPr>
            <p:cNvPr id="3427" name="Google Shape;3427;p57"/>
            <p:cNvSpPr/>
            <p:nvPr/>
          </p:nvSpPr>
          <p:spPr>
            <a:xfrm rot="-959967">
              <a:off x="1551164" y="266052"/>
              <a:ext cx="340698" cy="335793"/>
            </a:xfrm>
            <a:custGeom>
              <a:avLst/>
              <a:gdLst/>
              <a:ahLst/>
              <a:cxnLst/>
              <a:rect l="l" t="t" r="r" b="b"/>
              <a:pathLst>
                <a:path w="10174" h="10027" extrusionOk="0">
                  <a:moveTo>
                    <a:pt x="5501" y="1"/>
                  </a:moveTo>
                  <a:lnTo>
                    <a:pt x="3573" y="3009"/>
                  </a:lnTo>
                  <a:lnTo>
                    <a:pt x="1" y="3127"/>
                  </a:lnTo>
                  <a:lnTo>
                    <a:pt x="2268" y="5890"/>
                  </a:lnTo>
                  <a:lnTo>
                    <a:pt x="1276" y="9323"/>
                  </a:lnTo>
                  <a:lnTo>
                    <a:pt x="4603" y="8022"/>
                  </a:lnTo>
                  <a:lnTo>
                    <a:pt x="7562" y="10027"/>
                  </a:lnTo>
                  <a:lnTo>
                    <a:pt x="7354" y="6459"/>
                  </a:lnTo>
                  <a:lnTo>
                    <a:pt x="10173" y="4265"/>
                  </a:lnTo>
                  <a:lnTo>
                    <a:pt x="6717" y="3360"/>
                  </a:lnTo>
                  <a:lnTo>
                    <a:pt x="5501" y="1"/>
                  </a:lnTo>
                  <a:close/>
                </a:path>
              </a:pathLst>
            </a:custGeom>
            <a:solidFill>
              <a:srgbClr val="FFD962"/>
            </a:solidFill>
            <a:ln>
              <a:noFill/>
            </a:ln>
          </p:spPr>
          <p:txBody>
            <a:bodyPr spcFirstLastPara="1" wrap="square" lIns="96938" tIns="96938" rIns="96938" bIns="96938" anchor="ctr" anchorCtr="0">
              <a:noAutofit/>
            </a:bodyPr>
            <a:lstStyle/>
            <a:p>
              <a:endParaRPr sz="1484"/>
            </a:p>
          </p:txBody>
        </p:sp>
        <p:sp>
          <p:nvSpPr>
            <p:cNvPr id="3428" name="Google Shape;3428;p57"/>
            <p:cNvSpPr/>
            <p:nvPr/>
          </p:nvSpPr>
          <p:spPr>
            <a:xfrm rot="-397278">
              <a:off x="8519344" y="937081"/>
              <a:ext cx="201036" cy="198168"/>
            </a:xfrm>
            <a:custGeom>
              <a:avLst/>
              <a:gdLst/>
              <a:ahLst/>
              <a:cxnLst/>
              <a:rect l="l" t="t" r="r" b="b"/>
              <a:pathLst>
                <a:path w="5539" h="5460" extrusionOk="0">
                  <a:moveTo>
                    <a:pt x="2544" y="1"/>
                  </a:moveTo>
                  <a:lnTo>
                    <a:pt x="1882" y="1831"/>
                  </a:lnTo>
                  <a:lnTo>
                    <a:pt x="1" y="2323"/>
                  </a:lnTo>
                  <a:lnTo>
                    <a:pt x="1536" y="3517"/>
                  </a:lnTo>
                  <a:lnTo>
                    <a:pt x="1422" y="5459"/>
                  </a:lnTo>
                  <a:lnTo>
                    <a:pt x="3033" y="4369"/>
                  </a:lnTo>
                  <a:lnTo>
                    <a:pt x="4845" y="5077"/>
                  </a:lnTo>
                  <a:lnTo>
                    <a:pt x="4305" y="3208"/>
                  </a:lnTo>
                  <a:lnTo>
                    <a:pt x="5538" y="1703"/>
                  </a:lnTo>
                  <a:lnTo>
                    <a:pt x="3595" y="1639"/>
                  </a:lnTo>
                  <a:lnTo>
                    <a:pt x="2544" y="1"/>
                  </a:lnTo>
                  <a:close/>
                </a:path>
              </a:pathLst>
            </a:custGeom>
            <a:solidFill>
              <a:srgbClr val="FFD962"/>
            </a:solidFill>
            <a:ln>
              <a:noFill/>
            </a:ln>
          </p:spPr>
          <p:txBody>
            <a:bodyPr spcFirstLastPara="1" wrap="square" lIns="96938" tIns="96938" rIns="96938" bIns="96938" anchor="ctr" anchorCtr="0">
              <a:noAutofit/>
            </a:bodyPr>
            <a:lstStyle/>
            <a:p>
              <a:endParaRPr sz="1484"/>
            </a:p>
          </p:txBody>
        </p:sp>
        <p:sp>
          <p:nvSpPr>
            <p:cNvPr id="3429" name="Google Shape;3429;p57"/>
            <p:cNvSpPr/>
            <p:nvPr/>
          </p:nvSpPr>
          <p:spPr>
            <a:xfrm rot="-397324">
              <a:off x="224419" y="3121864"/>
              <a:ext cx="322653" cy="318065"/>
            </a:xfrm>
            <a:custGeom>
              <a:avLst/>
              <a:gdLst/>
              <a:ahLst/>
              <a:cxnLst/>
              <a:rect l="l" t="t" r="r" b="b"/>
              <a:pathLst>
                <a:path w="5539" h="5460" extrusionOk="0">
                  <a:moveTo>
                    <a:pt x="2544" y="1"/>
                  </a:moveTo>
                  <a:lnTo>
                    <a:pt x="1882" y="1831"/>
                  </a:lnTo>
                  <a:lnTo>
                    <a:pt x="1" y="2323"/>
                  </a:lnTo>
                  <a:lnTo>
                    <a:pt x="1536" y="3517"/>
                  </a:lnTo>
                  <a:lnTo>
                    <a:pt x="1422" y="5459"/>
                  </a:lnTo>
                  <a:lnTo>
                    <a:pt x="3033" y="4369"/>
                  </a:lnTo>
                  <a:lnTo>
                    <a:pt x="4845" y="5077"/>
                  </a:lnTo>
                  <a:lnTo>
                    <a:pt x="4305" y="3208"/>
                  </a:lnTo>
                  <a:lnTo>
                    <a:pt x="5538" y="1703"/>
                  </a:lnTo>
                  <a:lnTo>
                    <a:pt x="3595" y="1639"/>
                  </a:lnTo>
                  <a:lnTo>
                    <a:pt x="2544" y="1"/>
                  </a:lnTo>
                  <a:close/>
                </a:path>
              </a:pathLst>
            </a:custGeom>
            <a:solidFill>
              <a:srgbClr val="FFD962"/>
            </a:solidFill>
            <a:ln>
              <a:noFill/>
            </a:ln>
          </p:spPr>
          <p:txBody>
            <a:bodyPr spcFirstLastPara="1" wrap="square" lIns="96938" tIns="96938" rIns="96938" bIns="96938" anchor="ctr" anchorCtr="0">
              <a:noAutofit/>
            </a:bodyPr>
            <a:lstStyle/>
            <a:p>
              <a:endParaRPr sz="1484"/>
            </a:p>
          </p:txBody>
        </p:sp>
        <p:sp>
          <p:nvSpPr>
            <p:cNvPr id="3430" name="Google Shape;3430;p57"/>
            <p:cNvSpPr/>
            <p:nvPr/>
          </p:nvSpPr>
          <p:spPr>
            <a:xfrm>
              <a:off x="251900" y="2227731"/>
              <a:ext cx="110100" cy="110100"/>
            </a:xfrm>
            <a:prstGeom prst="ellipse">
              <a:avLst/>
            </a:prstGeom>
            <a:solidFill>
              <a:schemeClr val="dk2"/>
            </a:solidFill>
            <a:ln>
              <a:noFill/>
            </a:ln>
          </p:spPr>
          <p:txBody>
            <a:bodyPr spcFirstLastPara="1" wrap="square" lIns="96938" tIns="96938" rIns="96938" bIns="96938" anchor="ctr" anchorCtr="0">
              <a:noAutofit/>
            </a:bodyPr>
            <a:lstStyle/>
            <a:p>
              <a:r>
                <a:rPr lang="en" sz="1484" b="1"/>
                <a:t> </a:t>
              </a:r>
              <a:endParaRPr sz="1484" b="1"/>
            </a:p>
          </p:txBody>
        </p:sp>
        <p:sp>
          <p:nvSpPr>
            <p:cNvPr id="3431" name="Google Shape;3431;p57"/>
            <p:cNvSpPr/>
            <p:nvPr/>
          </p:nvSpPr>
          <p:spPr>
            <a:xfrm>
              <a:off x="660050" y="4455181"/>
              <a:ext cx="110100" cy="110100"/>
            </a:xfrm>
            <a:prstGeom prst="ellipse">
              <a:avLst/>
            </a:prstGeom>
            <a:solidFill>
              <a:schemeClr val="accent4"/>
            </a:solidFill>
            <a:ln>
              <a:noFill/>
            </a:ln>
          </p:spPr>
          <p:txBody>
            <a:bodyPr spcFirstLastPara="1" wrap="square" lIns="96938" tIns="96938" rIns="96938" bIns="96938" anchor="ctr" anchorCtr="0">
              <a:noAutofit/>
            </a:bodyPr>
            <a:lstStyle/>
            <a:p>
              <a:r>
                <a:rPr lang="en" sz="1484" b="1"/>
                <a:t> </a:t>
              </a:r>
              <a:endParaRPr sz="1484" b="1"/>
            </a:p>
          </p:txBody>
        </p:sp>
        <p:sp>
          <p:nvSpPr>
            <p:cNvPr id="3432" name="Google Shape;3432;p57"/>
            <p:cNvSpPr/>
            <p:nvPr/>
          </p:nvSpPr>
          <p:spPr>
            <a:xfrm>
              <a:off x="2791025" y="4678781"/>
              <a:ext cx="110100" cy="110100"/>
            </a:xfrm>
            <a:prstGeom prst="ellipse">
              <a:avLst/>
            </a:prstGeom>
            <a:solidFill>
              <a:schemeClr val="accent3"/>
            </a:solidFill>
            <a:ln>
              <a:noFill/>
            </a:ln>
          </p:spPr>
          <p:txBody>
            <a:bodyPr spcFirstLastPara="1" wrap="square" lIns="96938" tIns="96938" rIns="96938" bIns="96938" anchor="ctr" anchorCtr="0">
              <a:noAutofit/>
            </a:bodyPr>
            <a:lstStyle/>
            <a:p>
              <a:r>
                <a:rPr lang="en" sz="1484" b="1"/>
                <a:t> </a:t>
              </a:r>
              <a:endParaRPr sz="1484" b="1"/>
            </a:p>
          </p:txBody>
        </p:sp>
        <p:sp>
          <p:nvSpPr>
            <p:cNvPr id="3433" name="Google Shape;3433;p57"/>
            <p:cNvSpPr/>
            <p:nvPr/>
          </p:nvSpPr>
          <p:spPr>
            <a:xfrm>
              <a:off x="4076900" y="354131"/>
              <a:ext cx="110100" cy="110100"/>
            </a:xfrm>
            <a:prstGeom prst="ellipse">
              <a:avLst/>
            </a:prstGeom>
            <a:solidFill>
              <a:schemeClr val="accent3"/>
            </a:solidFill>
            <a:ln>
              <a:noFill/>
            </a:ln>
          </p:spPr>
          <p:txBody>
            <a:bodyPr spcFirstLastPara="1" wrap="square" lIns="96938" tIns="96938" rIns="96938" bIns="96938" anchor="ctr" anchorCtr="0">
              <a:noAutofit/>
            </a:bodyPr>
            <a:lstStyle/>
            <a:p>
              <a:r>
                <a:rPr lang="en" sz="1484" b="1"/>
                <a:t> </a:t>
              </a:r>
              <a:endParaRPr sz="1484" b="1"/>
            </a:p>
          </p:txBody>
        </p:sp>
        <p:sp>
          <p:nvSpPr>
            <p:cNvPr id="3434" name="Google Shape;3434;p57"/>
            <p:cNvSpPr/>
            <p:nvPr/>
          </p:nvSpPr>
          <p:spPr>
            <a:xfrm>
              <a:off x="6477200" y="582731"/>
              <a:ext cx="110100" cy="110100"/>
            </a:xfrm>
            <a:prstGeom prst="ellipse">
              <a:avLst/>
            </a:prstGeom>
            <a:solidFill>
              <a:schemeClr val="dk2"/>
            </a:solidFill>
            <a:ln>
              <a:noFill/>
            </a:ln>
          </p:spPr>
          <p:txBody>
            <a:bodyPr spcFirstLastPara="1" wrap="square" lIns="96938" tIns="96938" rIns="96938" bIns="96938" anchor="ctr" anchorCtr="0">
              <a:noAutofit/>
            </a:bodyPr>
            <a:lstStyle/>
            <a:p>
              <a:r>
                <a:rPr lang="en" sz="1484" b="1"/>
                <a:t> </a:t>
              </a:r>
              <a:endParaRPr sz="1484" b="1"/>
            </a:p>
          </p:txBody>
        </p:sp>
        <p:sp>
          <p:nvSpPr>
            <p:cNvPr id="3435" name="Google Shape;3435;p57"/>
            <p:cNvSpPr/>
            <p:nvPr/>
          </p:nvSpPr>
          <p:spPr>
            <a:xfrm>
              <a:off x="8782250" y="1697156"/>
              <a:ext cx="110100" cy="110100"/>
            </a:xfrm>
            <a:prstGeom prst="ellipse">
              <a:avLst/>
            </a:prstGeom>
            <a:solidFill>
              <a:schemeClr val="accent3"/>
            </a:solidFill>
            <a:ln>
              <a:noFill/>
            </a:ln>
          </p:spPr>
          <p:txBody>
            <a:bodyPr spcFirstLastPara="1" wrap="square" lIns="96938" tIns="96938" rIns="96938" bIns="96938" anchor="ctr" anchorCtr="0">
              <a:noAutofit/>
            </a:bodyPr>
            <a:lstStyle/>
            <a:p>
              <a:r>
                <a:rPr lang="en" sz="1484" b="1"/>
                <a:t> </a:t>
              </a:r>
              <a:endParaRPr sz="1484" b="1"/>
            </a:p>
          </p:txBody>
        </p:sp>
        <p:sp>
          <p:nvSpPr>
            <p:cNvPr id="3436" name="Google Shape;3436;p57"/>
            <p:cNvSpPr/>
            <p:nvPr/>
          </p:nvSpPr>
          <p:spPr>
            <a:xfrm>
              <a:off x="8579675" y="3347381"/>
              <a:ext cx="110100" cy="110100"/>
            </a:xfrm>
            <a:prstGeom prst="ellipse">
              <a:avLst/>
            </a:prstGeom>
            <a:solidFill>
              <a:schemeClr val="accent1"/>
            </a:solidFill>
            <a:ln>
              <a:noFill/>
            </a:ln>
          </p:spPr>
          <p:txBody>
            <a:bodyPr spcFirstLastPara="1" wrap="square" lIns="96938" tIns="96938" rIns="96938" bIns="96938" anchor="ctr" anchorCtr="0">
              <a:noAutofit/>
            </a:bodyPr>
            <a:lstStyle/>
            <a:p>
              <a:r>
                <a:rPr lang="en" sz="1484" b="1"/>
                <a:t> </a:t>
              </a:r>
              <a:endParaRPr sz="1484" b="1"/>
            </a:p>
          </p:txBody>
        </p:sp>
        <p:sp>
          <p:nvSpPr>
            <p:cNvPr id="3437" name="Google Shape;3437;p57"/>
            <p:cNvSpPr/>
            <p:nvPr/>
          </p:nvSpPr>
          <p:spPr>
            <a:xfrm>
              <a:off x="6477200" y="4678781"/>
              <a:ext cx="110100" cy="110100"/>
            </a:xfrm>
            <a:prstGeom prst="ellipse">
              <a:avLst/>
            </a:prstGeom>
            <a:solidFill>
              <a:schemeClr val="dk2"/>
            </a:solidFill>
            <a:ln>
              <a:noFill/>
            </a:ln>
          </p:spPr>
          <p:txBody>
            <a:bodyPr spcFirstLastPara="1" wrap="square" lIns="96938" tIns="96938" rIns="96938" bIns="96938" anchor="ctr" anchorCtr="0">
              <a:noAutofit/>
            </a:bodyPr>
            <a:lstStyle/>
            <a:p>
              <a:r>
                <a:rPr lang="en" sz="1484" b="1"/>
                <a:t> </a:t>
              </a:r>
              <a:endParaRPr sz="1484" b="1"/>
            </a:p>
          </p:txBody>
        </p:sp>
        <p:sp>
          <p:nvSpPr>
            <p:cNvPr id="3438" name="Google Shape;3438;p57"/>
            <p:cNvSpPr/>
            <p:nvPr/>
          </p:nvSpPr>
          <p:spPr>
            <a:xfrm rot="-397278">
              <a:off x="5011844" y="4634743"/>
              <a:ext cx="201036" cy="198168"/>
            </a:xfrm>
            <a:custGeom>
              <a:avLst/>
              <a:gdLst/>
              <a:ahLst/>
              <a:cxnLst/>
              <a:rect l="l" t="t" r="r" b="b"/>
              <a:pathLst>
                <a:path w="5539" h="5460" extrusionOk="0">
                  <a:moveTo>
                    <a:pt x="2544" y="1"/>
                  </a:moveTo>
                  <a:lnTo>
                    <a:pt x="1882" y="1831"/>
                  </a:lnTo>
                  <a:lnTo>
                    <a:pt x="1" y="2323"/>
                  </a:lnTo>
                  <a:lnTo>
                    <a:pt x="1536" y="3517"/>
                  </a:lnTo>
                  <a:lnTo>
                    <a:pt x="1422" y="5459"/>
                  </a:lnTo>
                  <a:lnTo>
                    <a:pt x="3033" y="4369"/>
                  </a:lnTo>
                  <a:lnTo>
                    <a:pt x="4845" y="5077"/>
                  </a:lnTo>
                  <a:lnTo>
                    <a:pt x="4305" y="3208"/>
                  </a:lnTo>
                  <a:lnTo>
                    <a:pt x="5538" y="1703"/>
                  </a:lnTo>
                  <a:lnTo>
                    <a:pt x="3595" y="1639"/>
                  </a:lnTo>
                  <a:lnTo>
                    <a:pt x="2544" y="1"/>
                  </a:lnTo>
                  <a:close/>
                </a:path>
              </a:pathLst>
            </a:custGeom>
            <a:solidFill>
              <a:srgbClr val="FFD962"/>
            </a:solidFill>
            <a:ln>
              <a:noFill/>
            </a:ln>
          </p:spPr>
          <p:txBody>
            <a:bodyPr spcFirstLastPara="1" wrap="square" lIns="96938" tIns="96938" rIns="96938" bIns="96938" anchor="ctr" anchorCtr="0">
              <a:noAutofit/>
            </a:bodyPr>
            <a:lstStyle/>
            <a:p>
              <a:endParaRPr sz="1484"/>
            </a:p>
          </p:txBody>
        </p:sp>
      </p:grpSp>
      <p:graphicFrame>
        <p:nvGraphicFramePr>
          <p:cNvPr id="107" name="Diagram 106">
            <a:extLst>
              <a:ext uri="{FF2B5EF4-FFF2-40B4-BE49-F238E27FC236}">
                <a16:creationId xmlns:a16="http://schemas.microsoft.com/office/drawing/2014/main" id="{9003AE6B-F481-4428-B040-FA778BDD9FA7}"/>
              </a:ext>
            </a:extLst>
          </p:cNvPr>
          <p:cNvGraphicFramePr/>
          <p:nvPr>
            <p:extLst>
              <p:ext uri="{D42A27DB-BD31-4B8C-83A1-F6EECF244321}">
                <p14:modId xmlns:p14="http://schemas.microsoft.com/office/powerpoint/2010/main" val="4115890784"/>
              </p:ext>
            </p:extLst>
          </p:nvPr>
        </p:nvGraphicFramePr>
        <p:xfrm>
          <a:off x="2656108" y="688529"/>
          <a:ext cx="5603607" cy="7782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8" name="Content Placeholder 3">
            <a:extLst>
              <a:ext uri="{FF2B5EF4-FFF2-40B4-BE49-F238E27FC236}">
                <a16:creationId xmlns:a16="http://schemas.microsoft.com/office/drawing/2014/main" id="{BBCACC2F-8B4F-4CF4-9A94-A17609031264}"/>
              </a:ext>
            </a:extLst>
          </p:cNvPr>
          <p:cNvGraphicFramePr>
            <a:graphicFrameLocks/>
          </p:cNvGraphicFramePr>
          <p:nvPr>
            <p:extLst>
              <p:ext uri="{D42A27DB-BD31-4B8C-83A1-F6EECF244321}">
                <p14:modId xmlns:p14="http://schemas.microsoft.com/office/powerpoint/2010/main" val="207603806"/>
              </p:ext>
            </p:extLst>
          </p:nvPr>
        </p:nvGraphicFramePr>
        <p:xfrm>
          <a:off x="3088299" y="2686620"/>
          <a:ext cx="7397258" cy="261412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9" name="TextBox 108">
            <a:extLst>
              <a:ext uri="{FF2B5EF4-FFF2-40B4-BE49-F238E27FC236}">
                <a16:creationId xmlns:a16="http://schemas.microsoft.com/office/drawing/2014/main" id="{7E404C62-B81C-4C7B-839C-A18521DA0579}"/>
              </a:ext>
            </a:extLst>
          </p:cNvPr>
          <p:cNvSpPr txBox="1"/>
          <p:nvPr/>
        </p:nvSpPr>
        <p:spPr>
          <a:xfrm>
            <a:off x="3533528" y="2880512"/>
            <a:ext cx="428654" cy="595419"/>
          </a:xfrm>
          <a:prstGeom prst="rect">
            <a:avLst/>
          </a:prstGeom>
          <a:noFill/>
        </p:spPr>
        <p:txBody>
          <a:bodyPr wrap="square" rtlCol="0">
            <a:spAutoFit/>
          </a:bodyPr>
          <a:lstStyle/>
          <a:p>
            <a:r>
              <a:rPr lang="en-US" sz="3269" b="1" dirty="0"/>
              <a:t>1</a:t>
            </a:r>
            <a:endParaRPr lang="vi-VN" sz="3269" b="1" dirty="0"/>
          </a:p>
        </p:txBody>
      </p:sp>
      <p:sp>
        <p:nvSpPr>
          <p:cNvPr id="110" name="TextBox 109">
            <a:extLst>
              <a:ext uri="{FF2B5EF4-FFF2-40B4-BE49-F238E27FC236}">
                <a16:creationId xmlns:a16="http://schemas.microsoft.com/office/drawing/2014/main" id="{84AE39F8-63D5-44B3-8F4D-F220FD90B452}"/>
              </a:ext>
            </a:extLst>
          </p:cNvPr>
          <p:cNvSpPr txBox="1"/>
          <p:nvPr/>
        </p:nvSpPr>
        <p:spPr>
          <a:xfrm>
            <a:off x="3533527" y="4393204"/>
            <a:ext cx="397866" cy="595419"/>
          </a:xfrm>
          <a:prstGeom prst="rect">
            <a:avLst/>
          </a:prstGeom>
          <a:noFill/>
        </p:spPr>
        <p:txBody>
          <a:bodyPr wrap="none" rtlCol="0">
            <a:spAutoFit/>
          </a:bodyPr>
          <a:lstStyle/>
          <a:p>
            <a:r>
              <a:rPr lang="en-US" sz="3269" b="1" dirty="0"/>
              <a:t>2</a:t>
            </a:r>
            <a:endParaRPr lang="vi-VN" sz="3269" b="1"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arn(inVertical)">
                                      <p:cBhvr>
                                        <p:cTn id="7" dur="500"/>
                                        <p:tgtEl>
                                          <p:spTgt spid="1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wipe(up)">
                                      <p:cBhvr>
                                        <p:cTn id="12" dur="5000"/>
                                        <p:tgtEl>
                                          <p:spTgt spid="10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9"/>
                                        </p:tgtEl>
                                        <p:attrNameLst>
                                          <p:attrName>style.visibility</p:attrName>
                                        </p:attrNameLst>
                                      </p:cBhvr>
                                      <p:to>
                                        <p:strVal val="visible"/>
                                      </p:to>
                                    </p:set>
                                    <p:anim calcmode="lin" valueType="num">
                                      <p:cBhvr additive="base">
                                        <p:cTn id="17" dur="500" fill="hold"/>
                                        <p:tgtEl>
                                          <p:spTgt spid="109"/>
                                        </p:tgtEl>
                                        <p:attrNameLst>
                                          <p:attrName>ppt_x</p:attrName>
                                        </p:attrNameLst>
                                      </p:cBhvr>
                                      <p:tavLst>
                                        <p:tav tm="0">
                                          <p:val>
                                            <p:strVal val="#ppt_x"/>
                                          </p:val>
                                        </p:tav>
                                        <p:tav tm="100000">
                                          <p:val>
                                            <p:strVal val="#ppt_x"/>
                                          </p:val>
                                        </p:tav>
                                      </p:tavLst>
                                    </p:anim>
                                    <p:anim calcmode="lin" valueType="num">
                                      <p:cBhvr additive="base">
                                        <p:cTn id="18" dur="500" fill="hold"/>
                                        <p:tgtEl>
                                          <p:spTgt spid="10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0"/>
                                        </p:tgtEl>
                                        <p:attrNameLst>
                                          <p:attrName>style.visibility</p:attrName>
                                        </p:attrNameLst>
                                      </p:cBhvr>
                                      <p:to>
                                        <p:strVal val="visible"/>
                                      </p:to>
                                    </p:set>
                                    <p:anim calcmode="lin" valueType="num">
                                      <p:cBhvr additive="base">
                                        <p:cTn id="23" dur="500" fill="hold"/>
                                        <p:tgtEl>
                                          <p:spTgt spid="110"/>
                                        </p:tgtEl>
                                        <p:attrNameLst>
                                          <p:attrName>ppt_x</p:attrName>
                                        </p:attrNameLst>
                                      </p:cBhvr>
                                      <p:tavLst>
                                        <p:tav tm="0">
                                          <p:val>
                                            <p:strVal val="#ppt_x"/>
                                          </p:val>
                                        </p:tav>
                                        <p:tav tm="100000">
                                          <p:val>
                                            <p:strVal val="#ppt_x"/>
                                          </p:val>
                                        </p:tav>
                                      </p:tavLst>
                                    </p:anim>
                                    <p:anim calcmode="lin" valueType="num">
                                      <p:cBhvr additive="base">
                                        <p:cTn id="24" dur="500" fill="hold"/>
                                        <p:tgtEl>
                                          <p:spTgt spid="1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7" grpId="0">
        <p:bldAsOne/>
      </p:bldGraphic>
      <p:bldGraphic spid="108" grpId="0">
        <p:bldAsOne/>
      </p:bldGraphic>
      <p:bldP spid="109" grpId="0"/>
      <p:bldP spid="1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428FCBA9-A1A2-4425-894E-ADFDF5D38E31}"/>
              </a:ext>
            </a:extLst>
          </p:cNvPr>
          <p:cNvSpPr/>
          <p:nvPr/>
        </p:nvSpPr>
        <p:spPr>
          <a:xfrm>
            <a:off x="3286496" y="1950505"/>
            <a:ext cx="8360229" cy="2123658"/>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fontAlgn="auto" hangingPunct="1">
              <a:spcBef>
                <a:spcPts val="0"/>
              </a:spcBef>
              <a:spcAft>
                <a:spcPts val="0"/>
              </a:spcAft>
              <a:defRPr/>
            </a:pPr>
            <a:r>
              <a:rPr lang="en-US" altLang="zh-CN" sz="6600" b="1" spc="50" dirty="0">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       </a:t>
            </a:r>
            <a:r>
              <a:rPr lang="en-US" altLang="zh-CN" sz="6600" b="1" spc="50" dirty="0" err="1">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Chúc</a:t>
            </a:r>
            <a:r>
              <a:rPr lang="en-US" altLang="zh-CN" sz="6600" b="1" spc="50" dirty="0">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 </a:t>
            </a:r>
            <a:r>
              <a:rPr lang="en-US" altLang="zh-CN" sz="6600" b="1" spc="50" dirty="0" err="1">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các</a:t>
            </a:r>
            <a:r>
              <a:rPr lang="en-US" altLang="zh-CN" sz="6600" b="1" spc="50" dirty="0">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 con </a:t>
            </a:r>
          </a:p>
          <a:p>
            <a:pPr eaLnBrk="1" fontAlgn="auto" hangingPunct="1">
              <a:spcBef>
                <a:spcPts val="0"/>
              </a:spcBef>
              <a:spcAft>
                <a:spcPts val="0"/>
              </a:spcAft>
              <a:defRPr/>
            </a:pPr>
            <a:r>
              <a:rPr lang="en-US" altLang="zh-CN" sz="6600" b="1" spc="50" dirty="0" err="1">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chăm</a:t>
            </a:r>
            <a:r>
              <a:rPr lang="en-US" altLang="zh-CN" sz="6600" b="1" spc="50" dirty="0">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 </a:t>
            </a:r>
            <a:r>
              <a:rPr lang="en-US" altLang="zh-CN" sz="6600" b="1" spc="50" dirty="0" err="1">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ngoan</a:t>
            </a:r>
            <a:r>
              <a:rPr lang="en-US" altLang="zh-CN" sz="6600" b="1" spc="50" dirty="0">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 </a:t>
            </a:r>
            <a:r>
              <a:rPr lang="en-US" altLang="zh-CN" sz="6600" b="1" spc="50" dirty="0" err="1">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học</a:t>
            </a:r>
            <a:r>
              <a:rPr lang="en-US" altLang="zh-CN" sz="6600" b="1" spc="50" dirty="0">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 </a:t>
            </a:r>
            <a:r>
              <a:rPr lang="en-US" altLang="zh-CN" sz="6600" b="1" spc="50" dirty="0" err="1">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giỏi</a:t>
            </a:r>
            <a:r>
              <a:rPr lang="en-US" altLang="zh-CN" sz="6600" b="1" spc="50" dirty="0">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rPr>
              <a:t> !</a:t>
            </a:r>
            <a:endParaRPr lang="zh-CN" altLang="en-US" sz="6600" b="1" spc="50" dirty="0">
              <a:ln w="11430">
                <a:noFill/>
              </a:ln>
              <a:gradFill flip="none" rotWithShape="1">
                <a:gsLst>
                  <a:gs pos="0">
                    <a:srgbClr val="6F3494"/>
                  </a:gs>
                  <a:gs pos="69000">
                    <a:srgbClr val="198A3F"/>
                  </a:gs>
                  <a:gs pos="36000">
                    <a:srgbClr val="E4007F"/>
                  </a:gs>
                  <a:gs pos="100000">
                    <a:srgbClr val="DEE012"/>
                  </a:gs>
                </a:gsLst>
                <a:path path="circle">
                  <a:fillToRect r="100000" b="100000"/>
                </a:path>
                <a:tileRect l="-100000" t="-100000"/>
              </a:gradFill>
              <a:latin typeface="Times New Roman" panose="02020603050405020304" pitchFamily="18" charset="0"/>
              <a:ea typeface="+mn-ea"/>
              <a:cs typeface="Times New Roman" panose="02020603050405020304" pitchFamily="18" charset="0"/>
              <a:sym typeface="+mn-lt"/>
            </a:endParaRPr>
          </a:p>
        </p:txBody>
      </p:sp>
    </p:spTree>
    <p:extLst>
      <p:ext uri="{BB962C8B-B14F-4D97-AF65-F5344CB8AC3E}">
        <p14:creationId xmlns:p14="http://schemas.microsoft.com/office/powerpoint/2010/main" val="4274568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750"/>
                                  </p:stCondLst>
                                  <p:iterate type="lt">
                                    <p:tmPct val="15000"/>
                                  </p:iterate>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par>
                          <p:cTn id="10" fill="hold">
                            <p:stCondLst>
                              <p:cond delay="5800"/>
                            </p:stCondLst>
                            <p:childTnLst>
                              <p:par>
                                <p:cTn id="11" presetID="34" presetClass="emph" presetSubtype="0" fill="hold" grpId="1" nodeType="afterEffect">
                                  <p:stCondLst>
                                    <p:cond delay="0"/>
                                  </p:stCondLst>
                                  <p:iterate type="lt">
                                    <p:tmPct val="10000"/>
                                  </p:iterate>
                                  <p:childTnLst>
                                    <p:animMotion origin="layout" path="M 2.08333E-7 -3.7037E-7 L 2.08333E-7 -0.07222 " pathEditMode="relative" rAng="0" ptsTypes="AA">
                                      <p:cBhvr>
                                        <p:cTn id="12" dur="250" accel="50000" decel="50000" autoRev="1" fill="hold">
                                          <p:stCondLst>
                                            <p:cond delay="0"/>
                                          </p:stCondLst>
                                        </p:cTn>
                                        <p:tgtEl>
                                          <p:spTgt spid="8"/>
                                        </p:tgtEl>
                                        <p:attrNameLst>
                                          <p:attrName>ppt_x</p:attrName>
                                          <p:attrName>ppt_y</p:attrName>
                                        </p:attrNameLst>
                                      </p:cBhvr>
                                      <p:rCtr x="0" y="-3611"/>
                                    </p:animMotion>
                                    <p:animRot by="1500000">
                                      <p:cBhvr>
                                        <p:cTn id="13" dur="125" fill="hold">
                                          <p:stCondLst>
                                            <p:cond delay="0"/>
                                          </p:stCondLst>
                                        </p:cTn>
                                        <p:tgtEl>
                                          <p:spTgt spid="8"/>
                                        </p:tgtEl>
                                        <p:attrNameLst>
                                          <p:attrName>r</p:attrName>
                                        </p:attrNameLst>
                                      </p:cBhvr>
                                    </p:animRot>
                                    <p:animRot by="-1500000">
                                      <p:cBhvr>
                                        <p:cTn id="14" dur="125" fill="hold">
                                          <p:stCondLst>
                                            <p:cond delay="125"/>
                                          </p:stCondLst>
                                        </p:cTn>
                                        <p:tgtEl>
                                          <p:spTgt spid="8"/>
                                        </p:tgtEl>
                                        <p:attrNameLst>
                                          <p:attrName>r</p:attrName>
                                        </p:attrNameLst>
                                      </p:cBhvr>
                                    </p:animRot>
                                    <p:animRot by="-1500000">
                                      <p:cBhvr>
                                        <p:cTn id="15" dur="125" fill="hold">
                                          <p:stCondLst>
                                            <p:cond delay="250"/>
                                          </p:stCondLst>
                                        </p:cTn>
                                        <p:tgtEl>
                                          <p:spTgt spid="8"/>
                                        </p:tgtEl>
                                        <p:attrNameLst>
                                          <p:attrName>r</p:attrName>
                                        </p:attrNameLst>
                                      </p:cBhvr>
                                    </p:animRot>
                                    <p:animRot by="1500000">
                                      <p:cBhvr>
                                        <p:cTn id="16"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 name="Picture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08" y="1059576"/>
            <a:ext cx="2471225" cy="2569890"/>
          </a:xfrm>
          <a:prstGeom prst="rect">
            <a:avLst/>
          </a:prstGeom>
        </p:spPr>
      </p:pic>
      <p:sp>
        <p:nvSpPr>
          <p:cNvPr id="18" name="Pentagon 17"/>
          <p:cNvSpPr/>
          <p:nvPr/>
        </p:nvSpPr>
        <p:spPr>
          <a:xfrm>
            <a:off x="115964"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20" name="Picture 19">
            <a:hlinkClick r:id="rId4" action="ppaction://hlinksldjump"/>
          </p:cNvPr>
          <p:cNvPicPr>
            <a:picLocks noChangeAspect="1"/>
          </p:cNvPicPr>
          <p:nvPr/>
        </p:nvPicPr>
        <p:blipFill>
          <a:blip r:embed="rId5"/>
          <a:stretch>
            <a:fillRect/>
          </a:stretch>
        </p:blipFill>
        <p:spPr>
          <a:xfrm>
            <a:off x="2502631" y="1074966"/>
            <a:ext cx="2440255" cy="2539113"/>
          </a:xfrm>
          <a:prstGeom prst="rect">
            <a:avLst/>
          </a:prstGeom>
        </p:spPr>
      </p:pic>
      <p:pic>
        <p:nvPicPr>
          <p:cNvPr id="21" name="Picture 20">
            <a:hlinkClick r:id="rId6" action="ppaction://hlinksldjump"/>
          </p:cNvPr>
          <p:cNvPicPr>
            <a:picLocks noChangeAspect="1"/>
          </p:cNvPicPr>
          <p:nvPr/>
        </p:nvPicPr>
        <p:blipFill>
          <a:blip r:embed="rId7"/>
          <a:stretch>
            <a:fillRect/>
          </a:stretch>
        </p:blipFill>
        <p:spPr>
          <a:xfrm>
            <a:off x="5012769" y="1059578"/>
            <a:ext cx="2356343" cy="2451801"/>
          </a:xfrm>
          <a:prstGeom prst="rect">
            <a:avLst/>
          </a:prstGeom>
        </p:spPr>
      </p:pic>
      <p:sp>
        <p:nvSpPr>
          <p:cNvPr id="30" name="Pentagon 29"/>
          <p:cNvSpPr/>
          <p:nvPr/>
        </p:nvSpPr>
        <p:spPr>
          <a:xfrm>
            <a:off x="115964"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1" name="Pentagon 30"/>
          <p:cNvSpPr/>
          <p:nvPr/>
        </p:nvSpPr>
        <p:spPr>
          <a:xfrm>
            <a:off x="110881"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3" name="Pentagon 32"/>
          <p:cNvSpPr/>
          <p:nvPr/>
        </p:nvSpPr>
        <p:spPr>
          <a:xfrm>
            <a:off x="121049"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4" name="Pentagon 33"/>
          <p:cNvSpPr/>
          <p:nvPr/>
        </p:nvSpPr>
        <p:spPr>
          <a:xfrm>
            <a:off x="121049"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35" name="Picture 34">
            <a:hlinkClick r:id="rId8" action="ppaction://hlinksldjump"/>
          </p:cNvPr>
          <p:cNvPicPr>
            <a:picLocks noChangeAspect="1"/>
          </p:cNvPicPr>
          <p:nvPr/>
        </p:nvPicPr>
        <p:blipFill>
          <a:blip r:embed="rId7"/>
          <a:stretch>
            <a:fillRect/>
          </a:stretch>
        </p:blipFill>
        <p:spPr>
          <a:xfrm>
            <a:off x="7438994" y="1074966"/>
            <a:ext cx="2356343" cy="2451801"/>
          </a:xfrm>
          <a:prstGeom prst="rect">
            <a:avLst/>
          </a:prstGeom>
        </p:spPr>
      </p:pic>
      <p:pic>
        <p:nvPicPr>
          <p:cNvPr id="36" name="Picture 35">
            <a:hlinkClick r:id="rId9" action="ppaction://hlinksldjump"/>
          </p:cNvPr>
          <p:cNvPicPr>
            <a:picLocks noChangeAspect="1"/>
          </p:cNvPicPr>
          <p:nvPr/>
        </p:nvPicPr>
        <p:blipFill>
          <a:blip r:embed="rId7"/>
          <a:stretch>
            <a:fillRect/>
          </a:stretch>
        </p:blipFill>
        <p:spPr>
          <a:xfrm>
            <a:off x="9795335" y="1177667"/>
            <a:ext cx="2356343" cy="2451801"/>
          </a:xfrm>
          <a:prstGeom prst="rect">
            <a:avLst/>
          </a:prstGeom>
        </p:spPr>
      </p:pic>
      <p:sp>
        <p:nvSpPr>
          <p:cNvPr id="37" name="Pentagon 36">
            <a:hlinkClick r:id="rId10" action="ppaction://hlinksldjump"/>
          </p:cNvPr>
          <p:cNvSpPr/>
          <p:nvPr/>
        </p:nvSpPr>
        <p:spPr>
          <a:xfrm>
            <a:off x="105507"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74120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3.75E-6 3.33333E-6 L 0.0944 0.48287 " pathEditMode="relative" rAng="0" ptsTypes="AA">
                                      <p:cBhvr>
                                        <p:cTn id="10" dur="2000" fill="hold"/>
                                        <p:tgtEl>
                                          <p:spTgt spid="15"/>
                                        </p:tgtEl>
                                        <p:attrNameLst>
                                          <p:attrName>ppt_x</p:attrName>
                                          <p:attrName>ppt_y</p:attrName>
                                        </p:attrNameLst>
                                      </p:cBhvr>
                                      <p:rCtr x="4714" y="24144"/>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0"/>
                                        </p:tgtEl>
                                      </p:cBhvr>
                                    </p:animEffect>
                                    <p:set>
                                      <p:cBhvr>
                                        <p:cTn id="15" dur="1" fill="hold">
                                          <p:stCondLst>
                                            <p:cond delay="499"/>
                                          </p:stCondLst>
                                        </p:cTn>
                                        <p:tgtEl>
                                          <p:spTgt spid="30"/>
                                        </p:tgtEl>
                                        <p:attrNameLst>
                                          <p:attrName>style.visibility</p:attrName>
                                        </p:attrNameLst>
                                      </p:cBhvr>
                                      <p:to>
                                        <p:strVal val="hidden"/>
                                      </p:to>
                                    </p:set>
                                  </p:childTnLst>
                                </p:cTn>
                              </p:par>
                            </p:childTnLst>
                          </p:cTn>
                        </p:par>
                        <p:par>
                          <p:cTn id="16" fill="hold">
                            <p:stCondLst>
                              <p:cond delay="500"/>
                            </p:stCondLst>
                            <p:childTnLst>
                              <p:par>
                                <p:cTn id="17" presetID="49" presetClass="path" presetSubtype="0" accel="50000" decel="50000" fill="hold" nodeType="afterEffect">
                                  <p:stCondLst>
                                    <p:cond delay="0"/>
                                  </p:stCondLst>
                                  <p:childTnLst>
                                    <p:animMotion origin="layout" path="M -0.01979 -0.00625 L 0.06393 0.48935 " pathEditMode="relative" rAng="0" ptsTypes="AA">
                                      <p:cBhvr>
                                        <p:cTn id="18" dur="2000" fill="hold"/>
                                        <p:tgtEl>
                                          <p:spTgt spid="20"/>
                                        </p:tgtEl>
                                        <p:attrNameLst>
                                          <p:attrName>ppt_x</p:attrName>
                                          <p:attrName>ppt_y</p:attrName>
                                        </p:attrNameLst>
                                      </p:cBhvr>
                                      <p:rCtr x="4180" y="24769"/>
                                    </p:animMotion>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31"/>
                                        </p:tgtEl>
                                      </p:cBhvr>
                                    </p:animEffect>
                                    <p:set>
                                      <p:cBhvr>
                                        <p:cTn id="23" dur="1" fill="hold">
                                          <p:stCondLst>
                                            <p:cond delay="499"/>
                                          </p:stCondLst>
                                        </p:cTn>
                                        <p:tgtEl>
                                          <p:spTgt spid="31"/>
                                        </p:tgtEl>
                                        <p:attrNameLst>
                                          <p:attrName>style.visibility</p:attrName>
                                        </p:attrNameLst>
                                      </p:cBhvr>
                                      <p:to>
                                        <p:strVal val="hidden"/>
                                      </p:to>
                                    </p:set>
                                  </p:childTnLst>
                                </p:cTn>
                              </p:par>
                            </p:childTnLst>
                          </p:cTn>
                        </p:par>
                        <p:par>
                          <p:cTn id="24" fill="hold">
                            <p:stCondLst>
                              <p:cond delay="500"/>
                            </p:stCondLst>
                            <p:childTnLst>
                              <p:par>
                                <p:cTn id="25" presetID="49" presetClass="path" presetSubtype="0" accel="50000" decel="50000" fill="hold" nodeType="afterEffect">
                                  <p:stCondLst>
                                    <p:cond delay="0"/>
                                  </p:stCondLst>
                                  <p:childTnLst>
                                    <p:animMotion origin="layout" path="M -2.5E-6 -1.85185E-6 L 0.03998 0.49861 " pathEditMode="relative" rAng="0" ptsTypes="AA">
                                      <p:cBhvr>
                                        <p:cTn id="26" dur="2000" fill="hold"/>
                                        <p:tgtEl>
                                          <p:spTgt spid="21"/>
                                        </p:tgtEl>
                                        <p:attrNameLst>
                                          <p:attrName>ppt_x</p:attrName>
                                          <p:attrName>ppt_y</p:attrName>
                                        </p:attrNameLst>
                                      </p:cBhvr>
                                      <p:rCtr x="1992" y="24931"/>
                                    </p:animMotion>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33"/>
                                        </p:tgtEl>
                                      </p:cBhvr>
                                    </p:animEffect>
                                    <p:set>
                                      <p:cBhvr>
                                        <p:cTn id="31" dur="1" fill="hold">
                                          <p:stCondLst>
                                            <p:cond delay="499"/>
                                          </p:stCondLst>
                                        </p:cTn>
                                        <p:tgtEl>
                                          <p:spTgt spid="33"/>
                                        </p:tgtEl>
                                        <p:attrNameLst>
                                          <p:attrName>style.visibility</p:attrName>
                                        </p:attrNameLst>
                                      </p:cBhvr>
                                      <p:to>
                                        <p:strVal val="hidden"/>
                                      </p:to>
                                    </p:set>
                                  </p:childTnLst>
                                </p:cTn>
                              </p:par>
                            </p:childTnLst>
                          </p:cTn>
                        </p:par>
                        <p:par>
                          <p:cTn id="32" fill="hold">
                            <p:stCondLst>
                              <p:cond delay="500"/>
                            </p:stCondLst>
                            <p:childTnLst>
                              <p:par>
                                <p:cTn id="33" presetID="49" presetClass="path" presetSubtype="0" accel="50000" decel="50000" fill="hold" nodeType="afterEffect">
                                  <p:stCondLst>
                                    <p:cond delay="0"/>
                                  </p:stCondLst>
                                  <p:childTnLst>
                                    <p:animMotion origin="layout" path="M -0.01992 3.33333E-6 L 0.00938 0.48958 " pathEditMode="relative" rAng="0" ptsTypes="AA">
                                      <p:cBhvr>
                                        <p:cTn id="34" dur="2000" fill="hold"/>
                                        <p:tgtEl>
                                          <p:spTgt spid="35"/>
                                        </p:tgtEl>
                                        <p:attrNameLst>
                                          <p:attrName>ppt_x</p:attrName>
                                          <p:attrName>ppt_y</p:attrName>
                                        </p:attrNameLst>
                                      </p:cBhvr>
                                      <p:rCtr x="1458" y="24468"/>
                                    </p:animMotion>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0"/>
                                  </p:stCondLst>
                                  <p:childTnLst>
                                    <p:animEffect transition="out" filter="fade">
                                      <p:cBhvr>
                                        <p:cTn id="38" dur="500"/>
                                        <p:tgtEl>
                                          <p:spTgt spid="34"/>
                                        </p:tgtEl>
                                      </p:cBhvr>
                                    </p:animEffect>
                                    <p:set>
                                      <p:cBhvr>
                                        <p:cTn id="39" dur="1" fill="hold">
                                          <p:stCondLst>
                                            <p:cond delay="499"/>
                                          </p:stCondLst>
                                        </p:cTn>
                                        <p:tgtEl>
                                          <p:spTgt spid="34"/>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nodeType="clickEffect">
                                  <p:stCondLst>
                                    <p:cond delay="0"/>
                                  </p:stCondLst>
                                  <p:childTnLst>
                                    <p:animMotion origin="layout" path="M 0 -2.96296E-6 L -0.02917 0.5051 " pathEditMode="relative" rAng="0" ptsTypes="AA">
                                      <p:cBhvr>
                                        <p:cTn id="43" dur="2000" fill="hold"/>
                                        <p:tgtEl>
                                          <p:spTgt spid="36"/>
                                        </p:tgtEl>
                                        <p:attrNameLst>
                                          <p:attrName>ppt_x</p:attrName>
                                          <p:attrName>ppt_y</p:attrName>
                                        </p:attrNameLst>
                                      </p:cBhvr>
                                      <p:rCtr x="-1458" y="25255"/>
                                    </p:animMotion>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0" nodeType="clickEffect">
                                  <p:stCondLst>
                                    <p:cond delay="0"/>
                                  </p:stCondLst>
                                  <p:childTnLst>
                                    <p:animEffect transition="out" filter="fade">
                                      <p:cBhvr>
                                        <p:cTn id="47" dur="500"/>
                                        <p:tgtEl>
                                          <p:spTgt spid="37"/>
                                        </p:tgtEl>
                                      </p:cBhvr>
                                    </p:animEffect>
                                    <p:set>
                                      <p:cBhvr>
                                        <p:cTn id="48"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0" grpId="0" animBg="1"/>
      <p:bldP spid="31" grpId="0" animBg="1"/>
      <p:bldP spid="33" grpId="0" animBg="1"/>
      <p:bldP spid="34" grpId="0" animBg="1"/>
      <p:bldP spid="37"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 name="Picture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08" y="1059576"/>
            <a:ext cx="2471225" cy="2569890"/>
          </a:xfrm>
          <a:prstGeom prst="rect">
            <a:avLst/>
          </a:prstGeom>
        </p:spPr>
      </p:pic>
      <p:sp>
        <p:nvSpPr>
          <p:cNvPr id="18" name="Pentagon 17"/>
          <p:cNvSpPr/>
          <p:nvPr/>
        </p:nvSpPr>
        <p:spPr>
          <a:xfrm>
            <a:off x="115964"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20" name="Picture 19">
            <a:hlinkClick r:id="rId4" action="ppaction://hlinksldjump"/>
          </p:cNvPr>
          <p:cNvPicPr>
            <a:picLocks noChangeAspect="1"/>
          </p:cNvPicPr>
          <p:nvPr/>
        </p:nvPicPr>
        <p:blipFill>
          <a:blip r:embed="rId5"/>
          <a:stretch>
            <a:fillRect/>
          </a:stretch>
        </p:blipFill>
        <p:spPr>
          <a:xfrm>
            <a:off x="2502631" y="1074966"/>
            <a:ext cx="2440255" cy="2539113"/>
          </a:xfrm>
          <a:prstGeom prst="rect">
            <a:avLst/>
          </a:prstGeom>
        </p:spPr>
      </p:pic>
      <p:pic>
        <p:nvPicPr>
          <p:cNvPr id="21" name="Picture 20">
            <a:hlinkClick r:id="rId6" action="ppaction://hlinksldjump"/>
          </p:cNvPr>
          <p:cNvPicPr>
            <a:picLocks noChangeAspect="1"/>
          </p:cNvPicPr>
          <p:nvPr/>
        </p:nvPicPr>
        <p:blipFill>
          <a:blip r:embed="rId7"/>
          <a:stretch>
            <a:fillRect/>
          </a:stretch>
        </p:blipFill>
        <p:spPr>
          <a:xfrm>
            <a:off x="5012769" y="1059578"/>
            <a:ext cx="2356343" cy="2451801"/>
          </a:xfrm>
          <a:prstGeom prst="rect">
            <a:avLst/>
          </a:prstGeom>
        </p:spPr>
      </p:pic>
      <p:sp>
        <p:nvSpPr>
          <p:cNvPr id="30" name="Pentagon 29"/>
          <p:cNvSpPr/>
          <p:nvPr/>
        </p:nvSpPr>
        <p:spPr>
          <a:xfrm>
            <a:off x="115964"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1" name="Pentagon 30"/>
          <p:cNvSpPr/>
          <p:nvPr/>
        </p:nvSpPr>
        <p:spPr>
          <a:xfrm>
            <a:off x="110881"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3" name="Pentagon 32"/>
          <p:cNvSpPr/>
          <p:nvPr/>
        </p:nvSpPr>
        <p:spPr>
          <a:xfrm>
            <a:off x="121049"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4" name="Pentagon 33"/>
          <p:cNvSpPr/>
          <p:nvPr/>
        </p:nvSpPr>
        <p:spPr>
          <a:xfrm>
            <a:off x="121049"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35" name="Picture 34">
            <a:hlinkClick r:id="rId8" action="ppaction://hlinksldjump"/>
          </p:cNvPr>
          <p:cNvPicPr>
            <a:picLocks noChangeAspect="1"/>
          </p:cNvPicPr>
          <p:nvPr/>
        </p:nvPicPr>
        <p:blipFill>
          <a:blip r:embed="rId7"/>
          <a:stretch>
            <a:fillRect/>
          </a:stretch>
        </p:blipFill>
        <p:spPr>
          <a:xfrm>
            <a:off x="7438994" y="1074966"/>
            <a:ext cx="2356343" cy="2451801"/>
          </a:xfrm>
          <a:prstGeom prst="rect">
            <a:avLst/>
          </a:prstGeom>
        </p:spPr>
      </p:pic>
      <p:pic>
        <p:nvPicPr>
          <p:cNvPr id="36" name="Picture 35">
            <a:hlinkClick r:id="rId9" action="ppaction://hlinksldjump"/>
          </p:cNvPr>
          <p:cNvPicPr>
            <a:picLocks noChangeAspect="1"/>
          </p:cNvPicPr>
          <p:nvPr/>
        </p:nvPicPr>
        <p:blipFill>
          <a:blip r:embed="rId7"/>
          <a:stretch>
            <a:fillRect/>
          </a:stretch>
        </p:blipFill>
        <p:spPr>
          <a:xfrm>
            <a:off x="9795335" y="1177667"/>
            <a:ext cx="2356343" cy="2451801"/>
          </a:xfrm>
          <a:prstGeom prst="rect">
            <a:avLst/>
          </a:prstGeom>
        </p:spPr>
      </p:pic>
      <p:sp>
        <p:nvSpPr>
          <p:cNvPr id="37" name="Pentagon 36">
            <a:hlinkClick r:id="rId10" action="ppaction://hlinksldjump"/>
          </p:cNvPr>
          <p:cNvSpPr/>
          <p:nvPr/>
        </p:nvSpPr>
        <p:spPr>
          <a:xfrm>
            <a:off x="105507" y="5974079"/>
            <a:ext cx="1464311" cy="654148"/>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err="1">
                <a:solidFill>
                  <a:srgbClr val="FF0000"/>
                </a:solidFill>
                <a:latin typeface="Times New Roman" panose="02020603050405020304" pitchFamily="18" charset="0"/>
                <a:cs typeface="Times New Roman" panose="02020603050405020304" pitchFamily="18" charset="0"/>
              </a:rPr>
              <a:t>Mua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Cây</a:t>
            </a:r>
            <a:endParaRPr 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58367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3.75E-6 3.33333E-6 L 0.0944 0.48287 " pathEditMode="relative" rAng="0" ptsTypes="AA">
                                      <p:cBhvr>
                                        <p:cTn id="10" dur="2000" fill="hold"/>
                                        <p:tgtEl>
                                          <p:spTgt spid="15"/>
                                        </p:tgtEl>
                                        <p:attrNameLst>
                                          <p:attrName>ppt_x</p:attrName>
                                          <p:attrName>ppt_y</p:attrName>
                                        </p:attrNameLst>
                                      </p:cBhvr>
                                      <p:rCtr x="4714" y="24144"/>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0"/>
                                        </p:tgtEl>
                                      </p:cBhvr>
                                    </p:animEffect>
                                    <p:set>
                                      <p:cBhvr>
                                        <p:cTn id="15" dur="1" fill="hold">
                                          <p:stCondLst>
                                            <p:cond delay="499"/>
                                          </p:stCondLst>
                                        </p:cTn>
                                        <p:tgtEl>
                                          <p:spTgt spid="30"/>
                                        </p:tgtEl>
                                        <p:attrNameLst>
                                          <p:attrName>style.visibility</p:attrName>
                                        </p:attrNameLst>
                                      </p:cBhvr>
                                      <p:to>
                                        <p:strVal val="hidden"/>
                                      </p:to>
                                    </p:set>
                                  </p:childTnLst>
                                </p:cTn>
                              </p:par>
                            </p:childTnLst>
                          </p:cTn>
                        </p:par>
                        <p:par>
                          <p:cTn id="16" fill="hold">
                            <p:stCondLst>
                              <p:cond delay="500"/>
                            </p:stCondLst>
                            <p:childTnLst>
                              <p:par>
                                <p:cTn id="17" presetID="49" presetClass="path" presetSubtype="0" accel="50000" decel="50000" fill="hold" nodeType="afterEffect">
                                  <p:stCondLst>
                                    <p:cond delay="0"/>
                                  </p:stCondLst>
                                  <p:childTnLst>
                                    <p:animMotion origin="layout" path="M -0.01979 -0.00625 L 0.06393 0.48935 " pathEditMode="relative" rAng="0" ptsTypes="AA">
                                      <p:cBhvr>
                                        <p:cTn id="18" dur="2000" fill="hold"/>
                                        <p:tgtEl>
                                          <p:spTgt spid="20"/>
                                        </p:tgtEl>
                                        <p:attrNameLst>
                                          <p:attrName>ppt_x</p:attrName>
                                          <p:attrName>ppt_y</p:attrName>
                                        </p:attrNameLst>
                                      </p:cBhvr>
                                      <p:rCtr x="4180" y="24769"/>
                                    </p:animMotion>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31"/>
                                        </p:tgtEl>
                                      </p:cBhvr>
                                    </p:animEffect>
                                    <p:set>
                                      <p:cBhvr>
                                        <p:cTn id="23" dur="1" fill="hold">
                                          <p:stCondLst>
                                            <p:cond delay="499"/>
                                          </p:stCondLst>
                                        </p:cTn>
                                        <p:tgtEl>
                                          <p:spTgt spid="31"/>
                                        </p:tgtEl>
                                        <p:attrNameLst>
                                          <p:attrName>style.visibility</p:attrName>
                                        </p:attrNameLst>
                                      </p:cBhvr>
                                      <p:to>
                                        <p:strVal val="hidden"/>
                                      </p:to>
                                    </p:set>
                                  </p:childTnLst>
                                </p:cTn>
                              </p:par>
                            </p:childTnLst>
                          </p:cTn>
                        </p:par>
                        <p:par>
                          <p:cTn id="24" fill="hold">
                            <p:stCondLst>
                              <p:cond delay="500"/>
                            </p:stCondLst>
                            <p:childTnLst>
                              <p:par>
                                <p:cTn id="25" presetID="49" presetClass="path" presetSubtype="0" accel="50000" decel="50000" fill="hold" nodeType="afterEffect">
                                  <p:stCondLst>
                                    <p:cond delay="0"/>
                                  </p:stCondLst>
                                  <p:childTnLst>
                                    <p:animMotion origin="layout" path="M -2.5E-6 -1.85185E-6 L 0.03998 0.49861 " pathEditMode="relative" rAng="0" ptsTypes="AA">
                                      <p:cBhvr>
                                        <p:cTn id="26" dur="2000" fill="hold"/>
                                        <p:tgtEl>
                                          <p:spTgt spid="21"/>
                                        </p:tgtEl>
                                        <p:attrNameLst>
                                          <p:attrName>ppt_x</p:attrName>
                                          <p:attrName>ppt_y</p:attrName>
                                        </p:attrNameLst>
                                      </p:cBhvr>
                                      <p:rCtr x="1992" y="24931"/>
                                    </p:animMotion>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33"/>
                                        </p:tgtEl>
                                      </p:cBhvr>
                                    </p:animEffect>
                                    <p:set>
                                      <p:cBhvr>
                                        <p:cTn id="31" dur="1" fill="hold">
                                          <p:stCondLst>
                                            <p:cond delay="499"/>
                                          </p:stCondLst>
                                        </p:cTn>
                                        <p:tgtEl>
                                          <p:spTgt spid="33"/>
                                        </p:tgtEl>
                                        <p:attrNameLst>
                                          <p:attrName>style.visibility</p:attrName>
                                        </p:attrNameLst>
                                      </p:cBhvr>
                                      <p:to>
                                        <p:strVal val="hidden"/>
                                      </p:to>
                                    </p:set>
                                  </p:childTnLst>
                                </p:cTn>
                              </p:par>
                            </p:childTnLst>
                          </p:cTn>
                        </p:par>
                        <p:par>
                          <p:cTn id="32" fill="hold">
                            <p:stCondLst>
                              <p:cond delay="500"/>
                            </p:stCondLst>
                            <p:childTnLst>
                              <p:par>
                                <p:cTn id="33" presetID="49" presetClass="path" presetSubtype="0" accel="50000" decel="50000" fill="hold" nodeType="afterEffect">
                                  <p:stCondLst>
                                    <p:cond delay="0"/>
                                  </p:stCondLst>
                                  <p:childTnLst>
                                    <p:animMotion origin="layout" path="M -0.01992 3.33333E-6 L 0.00938 0.48958 " pathEditMode="relative" rAng="0" ptsTypes="AA">
                                      <p:cBhvr>
                                        <p:cTn id="34" dur="2000" fill="hold"/>
                                        <p:tgtEl>
                                          <p:spTgt spid="35"/>
                                        </p:tgtEl>
                                        <p:attrNameLst>
                                          <p:attrName>ppt_x</p:attrName>
                                          <p:attrName>ppt_y</p:attrName>
                                        </p:attrNameLst>
                                      </p:cBhvr>
                                      <p:rCtr x="1458" y="24468"/>
                                    </p:animMotion>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0"/>
                                  </p:stCondLst>
                                  <p:childTnLst>
                                    <p:animEffect transition="out" filter="fade">
                                      <p:cBhvr>
                                        <p:cTn id="38" dur="500"/>
                                        <p:tgtEl>
                                          <p:spTgt spid="34"/>
                                        </p:tgtEl>
                                      </p:cBhvr>
                                    </p:animEffect>
                                    <p:set>
                                      <p:cBhvr>
                                        <p:cTn id="39" dur="1" fill="hold">
                                          <p:stCondLst>
                                            <p:cond delay="499"/>
                                          </p:stCondLst>
                                        </p:cTn>
                                        <p:tgtEl>
                                          <p:spTgt spid="34"/>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nodeType="clickEffect">
                                  <p:stCondLst>
                                    <p:cond delay="0"/>
                                  </p:stCondLst>
                                  <p:childTnLst>
                                    <p:animMotion origin="layout" path="M 0 -2.96296E-6 L -0.02917 0.5051 " pathEditMode="relative" rAng="0" ptsTypes="AA">
                                      <p:cBhvr>
                                        <p:cTn id="43" dur="2000" fill="hold"/>
                                        <p:tgtEl>
                                          <p:spTgt spid="36"/>
                                        </p:tgtEl>
                                        <p:attrNameLst>
                                          <p:attrName>ppt_x</p:attrName>
                                          <p:attrName>ppt_y</p:attrName>
                                        </p:attrNameLst>
                                      </p:cBhvr>
                                      <p:rCtr x="-1458" y="25255"/>
                                    </p:animMotion>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0" nodeType="clickEffect">
                                  <p:stCondLst>
                                    <p:cond delay="0"/>
                                  </p:stCondLst>
                                  <p:childTnLst>
                                    <p:animEffect transition="out" filter="fade">
                                      <p:cBhvr>
                                        <p:cTn id="47" dur="500"/>
                                        <p:tgtEl>
                                          <p:spTgt spid="37"/>
                                        </p:tgtEl>
                                      </p:cBhvr>
                                    </p:animEffect>
                                    <p:set>
                                      <p:cBhvr>
                                        <p:cTn id="48"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0" grpId="0" animBg="1"/>
      <p:bldP spid="31" grpId="0" animBg="1"/>
      <p:bldP spid="33" grpId="0" animBg="1"/>
      <p:bldP spid="34" grpId="0" animBg="1"/>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1813" y="358220"/>
            <a:ext cx="5564187" cy="784780"/>
          </a:xfrm>
          <a:solidFill>
            <a:schemeClr val="accent3">
              <a:lumMod val="60000"/>
              <a:lumOff val="40000"/>
            </a:schemeClr>
          </a:solidFill>
        </p:spPr>
        <p:txBody>
          <a:bodyPr anchor="b">
            <a:normAutofit/>
          </a:bodyPr>
          <a:lstStyle/>
          <a:p>
            <a:r>
              <a:rPr lang="en-US" sz="4800" dirty="0" err="1">
                <a:latin typeface="Times New Roman" panose="02020603050405020304" pitchFamily="18" charset="0"/>
                <a:cs typeface="Times New Roman" panose="02020603050405020304" pitchFamily="18" charset="0"/>
              </a:rPr>
              <a:t>Vẻ</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đẹp</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Tây</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Nguyên</a:t>
            </a:r>
            <a:endParaRPr lang="en-US" sz="4800" dirty="0">
              <a:latin typeface="Times New Roman" panose="02020603050405020304" pitchFamily="18" charset="0"/>
              <a:cs typeface="Times New Roman" panose="02020603050405020304" pitchFamily="18" charset="0"/>
            </a:endParaRPr>
          </a:p>
        </p:txBody>
      </p:sp>
      <p:pic>
        <p:nvPicPr>
          <p:cNvPr id="5" name="video đẹp về Tây Nguyên">
            <a:hlinkClick r:id="" action="ppaction://media"/>
            <a:extLst>
              <a:ext uri="{FF2B5EF4-FFF2-40B4-BE49-F238E27FC236}">
                <a16:creationId xmlns:a16="http://schemas.microsoft.com/office/drawing/2014/main" id="{973EF672-42B0-470E-B85A-9EADA972216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463636" y="1600200"/>
            <a:ext cx="7924800" cy="4114800"/>
          </a:xfrm>
          <a:prstGeom prst="rect">
            <a:avLst/>
          </a:prstGeom>
          <a:noFill/>
        </p:spPr>
      </p:pic>
    </p:spTree>
    <p:extLst>
      <p:ext uri="{BB962C8B-B14F-4D97-AF65-F5344CB8AC3E}">
        <p14:creationId xmlns:p14="http://schemas.microsoft.com/office/powerpoint/2010/main" val="1609149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87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6667">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bando">
            <a:extLst>
              <a:ext uri="{FF2B5EF4-FFF2-40B4-BE49-F238E27FC236}">
                <a16:creationId xmlns:a16="http://schemas.microsoft.com/office/drawing/2014/main" id="{7B4179E4-495D-47B2-92D1-C0DFEDA1B1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4400" y="1828799"/>
            <a:ext cx="3657600" cy="5029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AutoShape 10">
            <a:extLst>
              <a:ext uri="{FF2B5EF4-FFF2-40B4-BE49-F238E27FC236}">
                <a16:creationId xmlns:a16="http://schemas.microsoft.com/office/drawing/2014/main" id="{97D6CEC4-F19F-463B-B906-3330D26D80DA}"/>
              </a:ext>
            </a:extLst>
          </p:cNvPr>
          <p:cNvSpPr>
            <a:spLocks noChangeArrowheads="1"/>
          </p:cNvSpPr>
          <p:nvPr/>
        </p:nvSpPr>
        <p:spPr bwMode="auto">
          <a:xfrm>
            <a:off x="8754775" y="4932218"/>
            <a:ext cx="2252662" cy="533400"/>
          </a:xfrm>
          <a:prstGeom prst="rightArrow">
            <a:avLst>
              <a:gd name="adj1" fmla="val 61667"/>
              <a:gd name="adj2" fmla="val 107912"/>
            </a:avLst>
          </a:prstGeom>
          <a:solidFill>
            <a:schemeClr val="tx1">
              <a:lumMod val="65000"/>
              <a:lumOff val="35000"/>
            </a:schemeClr>
          </a:solidFill>
          <a:ln w="12700">
            <a:solidFill>
              <a:srgbClr val="FFFFFF"/>
            </a:solidFill>
            <a:miter lim="800000"/>
            <a:headEnd/>
            <a:tailEnd/>
          </a:ln>
          <a:effectLst>
            <a:outerShdw dist="56796" dir="3806097" algn="ctr" rotWithShape="0">
              <a:schemeClr val="bg1"/>
            </a:outerShdw>
          </a:effectLst>
        </p:spPr>
        <p:txBody>
          <a:bodyPr wrap="none" anchor="ctr"/>
          <a:lstStyle/>
          <a:p>
            <a:pPr algn="ctr">
              <a:defRPr/>
            </a:pPr>
            <a:r>
              <a:rPr lang="en-US" b="1" dirty="0">
                <a:solidFill>
                  <a:schemeClr val="bg1"/>
                </a:solidFill>
              </a:rPr>
              <a:t>Tây Nguyên</a:t>
            </a:r>
          </a:p>
        </p:txBody>
      </p:sp>
      <p:pic>
        <p:nvPicPr>
          <p:cNvPr id="2" name="Picture 4" descr="DSC02021">
            <a:extLst>
              <a:ext uri="{FF2B5EF4-FFF2-40B4-BE49-F238E27FC236}">
                <a16:creationId xmlns:a16="http://schemas.microsoft.com/office/drawing/2014/main" id="{63F5B0F5-8A29-4F19-89EC-D9B861E067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28800"/>
            <a:ext cx="41910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 Box 13">
            <a:extLst>
              <a:ext uri="{FF2B5EF4-FFF2-40B4-BE49-F238E27FC236}">
                <a16:creationId xmlns:a16="http://schemas.microsoft.com/office/drawing/2014/main" id="{BD0F4299-698A-40A2-9F33-BEBF39E22F97}"/>
              </a:ext>
            </a:extLst>
          </p:cNvPr>
          <p:cNvSpPr txBox="1">
            <a:spLocks noChangeArrowheads="1"/>
          </p:cNvSpPr>
          <p:nvPr/>
        </p:nvSpPr>
        <p:spPr bwMode="auto">
          <a:xfrm>
            <a:off x="1550988" y="579439"/>
            <a:ext cx="91440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000" b="1" u="sng">
                <a:solidFill>
                  <a:srgbClr val="0000CC"/>
                </a:solidFill>
                <a:latin typeface="Times New Roman" panose="02020603050405020304" pitchFamily="18" charset="0"/>
                <a:cs typeface="Times New Roman" panose="02020603050405020304" pitchFamily="18" charset="0"/>
              </a:rPr>
              <a:t>Tập đọc – Kể chuyện</a:t>
            </a:r>
            <a:endParaRPr lang="en-US" altLang="en-US" sz="3000" u="sng">
              <a:solidFill>
                <a:srgbClr val="0000CC"/>
              </a:solidFill>
              <a:latin typeface="Times New Roman" panose="02020603050405020304" pitchFamily="18" charset="0"/>
              <a:cs typeface="Times New Roman" panose="02020603050405020304" pitchFamily="18" charset="0"/>
            </a:endParaRPr>
          </a:p>
        </p:txBody>
      </p:sp>
      <p:sp>
        <p:nvSpPr>
          <p:cNvPr id="45071" name="Text Box 15">
            <a:extLst>
              <a:ext uri="{FF2B5EF4-FFF2-40B4-BE49-F238E27FC236}">
                <a16:creationId xmlns:a16="http://schemas.microsoft.com/office/drawing/2014/main" id="{23B64968-0B6A-46C6-A6FD-6202316A0991}"/>
              </a:ext>
            </a:extLst>
          </p:cNvPr>
          <p:cNvSpPr txBox="1">
            <a:spLocks noChangeArrowheads="1"/>
          </p:cNvSpPr>
          <p:nvPr/>
        </p:nvSpPr>
        <p:spPr bwMode="auto">
          <a:xfrm>
            <a:off x="1524000" y="1066801"/>
            <a:ext cx="91440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en-US" sz="3000" b="1" dirty="0" err="1">
                <a:solidFill>
                  <a:srgbClr val="FF0000"/>
                </a:solidFill>
                <a:latin typeface="Times New Roman" panose="02020603050405020304" pitchFamily="18" charset="0"/>
                <a:cs typeface="Times New Roman" panose="02020603050405020304" pitchFamily="18" charset="0"/>
              </a:rPr>
              <a:t>Người</a:t>
            </a:r>
            <a:r>
              <a:rPr lang="en-US" altLang="en-US" sz="3000" b="1" dirty="0">
                <a:solidFill>
                  <a:srgbClr val="FF0000"/>
                </a:solidFill>
                <a:latin typeface="Times New Roman" panose="02020603050405020304" pitchFamily="18" charset="0"/>
                <a:cs typeface="Times New Roman" panose="02020603050405020304" pitchFamily="18" charset="0"/>
              </a:rPr>
              <a:t> con </a:t>
            </a:r>
            <a:r>
              <a:rPr lang="en-US" altLang="en-US" sz="3000" b="1" dirty="0" err="1">
                <a:solidFill>
                  <a:srgbClr val="FF0000"/>
                </a:solidFill>
                <a:latin typeface="Times New Roman" panose="02020603050405020304" pitchFamily="18" charset="0"/>
                <a:cs typeface="Times New Roman" panose="02020603050405020304" pitchFamily="18" charset="0"/>
              </a:rPr>
              <a:t>của</a:t>
            </a:r>
            <a:r>
              <a:rPr lang="en-US" altLang="en-US" sz="3000" b="1" dirty="0">
                <a:solidFill>
                  <a:srgbClr val="FF0000"/>
                </a:solidFill>
                <a:latin typeface="Times New Roman" panose="02020603050405020304" pitchFamily="18" charset="0"/>
                <a:cs typeface="Times New Roman" panose="02020603050405020304" pitchFamily="18" charset="0"/>
              </a:rPr>
              <a:t> </a:t>
            </a:r>
            <a:r>
              <a:rPr lang="en-US" altLang="en-US" sz="3000" b="1" dirty="0" err="1">
                <a:solidFill>
                  <a:srgbClr val="FF0000"/>
                </a:solidFill>
                <a:latin typeface="Times New Roman" panose="02020603050405020304" pitchFamily="18" charset="0"/>
                <a:cs typeface="Times New Roman" panose="02020603050405020304" pitchFamily="18" charset="0"/>
              </a:rPr>
              <a:t>Tây</a:t>
            </a:r>
            <a:r>
              <a:rPr lang="en-US" altLang="en-US" sz="3000" b="1" dirty="0">
                <a:solidFill>
                  <a:srgbClr val="FF0000"/>
                </a:solidFill>
                <a:latin typeface="Times New Roman" panose="02020603050405020304" pitchFamily="18" charset="0"/>
                <a:cs typeface="Times New Roman" panose="02020603050405020304" pitchFamily="18" charset="0"/>
              </a:rPr>
              <a:t> </a:t>
            </a:r>
            <a:r>
              <a:rPr lang="en-US" altLang="en-US" sz="3000" b="1" dirty="0" err="1">
                <a:solidFill>
                  <a:srgbClr val="FF0000"/>
                </a:solidFill>
                <a:latin typeface="Times New Roman" panose="02020603050405020304" pitchFamily="18" charset="0"/>
                <a:cs typeface="Times New Roman" panose="02020603050405020304" pitchFamily="18" charset="0"/>
              </a:rPr>
              <a:t>Nguyên</a:t>
            </a:r>
            <a:endParaRPr lang="en-US" altLang="en-US" sz="3000" b="1" dirty="0">
              <a:solidFill>
                <a:srgbClr val="FF0000"/>
              </a:solidFill>
              <a:latin typeface="Times New Roman" panose="02020603050405020304" pitchFamily="18" charset="0"/>
              <a:cs typeface="Times New Roman" panose="02020603050405020304" pitchFamily="18" charset="0"/>
            </a:endParaRPr>
          </a:p>
        </p:txBody>
      </p:sp>
      <p:pic>
        <p:nvPicPr>
          <p:cNvPr id="1026" name="Picture 2" descr="Hà Nội chính thức có phố mang tên Anh hùng Núp - Báo Người lao động">
            <a:extLst>
              <a:ext uri="{FF2B5EF4-FFF2-40B4-BE49-F238E27FC236}">
                <a16:creationId xmlns:a16="http://schemas.microsoft.com/office/drawing/2014/main" id="{4644B7EC-72ED-4C35-BEA4-947440DAA5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5768" y="1828799"/>
            <a:ext cx="4190999" cy="50006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75"/>
                                  </p:iterate>
                                  <p:childTnLst>
                                    <p:set>
                                      <p:cBhvr>
                                        <p:cTn id="22" dur="1" fill="hold">
                                          <p:stCondLst>
                                            <p:cond delay="74"/>
                                          </p:stCondLst>
                                        </p:cTn>
                                        <p:tgtEl>
                                          <p:spTgt spid="450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45071"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572151" y="2385044"/>
            <a:ext cx="2128527" cy="3836142"/>
            <a:chOff x="1236832" y="2385044"/>
            <a:chExt cx="2128527" cy="3438102"/>
          </a:xfrm>
        </p:grpSpPr>
        <p:sp>
          <p:nvSpPr>
            <p:cNvPr id="17" name="Rectangle 69"/>
            <p:cNvSpPr/>
            <p:nvPr/>
          </p:nvSpPr>
          <p:spPr>
            <a:xfrm rot="16200000">
              <a:off x="861979" y="3050018"/>
              <a:ext cx="3168353" cy="1838406"/>
            </a:xfrm>
            <a:prstGeom prst="homePlate">
              <a:avLst/>
            </a:prstGeom>
            <a:solidFill>
              <a:schemeClr val="bg1"/>
            </a:solidFill>
            <a:ln w="28575" cap="rnd" cmpd="sng" algn="ctr">
              <a:solidFill>
                <a:schemeClr val="accent2"/>
              </a:solidFill>
              <a:prstDash val="sysDot"/>
            </a:ln>
            <a:effectLst/>
          </p:spPr>
          <p:txBody>
            <a:bodyPr rtlCol="0" anchor="ctr"/>
            <a:lstStyle/>
            <a:p>
              <a:pPr algn="ctr">
                <a:defRPr/>
              </a:pPr>
              <a:endParaRPr lang="en-US" sz="2400" kern="0">
                <a:solidFill>
                  <a:prstClr val="white"/>
                </a:solidFill>
                <a:latin typeface="+mn-lt"/>
                <a:ea typeface="+mn-ea"/>
                <a:cs typeface="+mn-ea"/>
                <a:sym typeface="+mn-lt"/>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832" y="5283649"/>
              <a:ext cx="560833" cy="539497"/>
            </a:xfrm>
            <a:prstGeom prst="rect">
              <a:avLst/>
            </a:prstGeom>
          </p:spPr>
        </p:pic>
      </p:grpSp>
      <p:grpSp>
        <p:nvGrpSpPr>
          <p:cNvPr id="19" name="组合 18"/>
          <p:cNvGrpSpPr/>
          <p:nvPr/>
        </p:nvGrpSpPr>
        <p:grpSpPr>
          <a:xfrm>
            <a:off x="5758028" y="2284634"/>
            <a:ext cx="2118824" cy="3409751"/>
            <a:chOff x="3644224" y="2385044"/>
            <a:chExt cx="2118824" cy="3409751"/>
          </a:xfrm>
        </p:grpSpPr>
        <p:sp>
          <p:nvSpPr>
            <p:cNvPr id="20" name="Rectangle 76"/>
            <p:cNvSpPr/>
            <p:nvPr/>
          </p:nvSpPr>
          <p:spPr>
            <a:xfrm rot="16200000">
              <a:off x="3259669" y="3050017"/>
              <a:ext cx="3168351" cy="1838406"/>
            </a:xfrm>
            <a:prstGeom prst="homePlate">
              <a:avLst/>
            </a:prstGeom>
            <a:solidFill>
              <a:schemeClr val="bg1"/>
            </a:solidFill>
            <a:ln w="28575" cap="rnd" cmpd="sng" algn="ctr">
              <a:solidFill>
                <a:srgbClr val="E5007F"/>
              </a:solidFill>
              <a:prstDash val="sysDot"/>
            </a:ln>
            <a:effectLst/>
          </p:spPr>
          <p:txBody>
            <a:bodyPr rtlCol="0" anchor="ctr"/>
            <a:lstStyle/>
            <a:p>
              <a:pPr algn="ctr"/>
              <a:endParaRPr lang="en-US" sz="2400" kern="0">
                <a:solidFill>
                  <a:prstClr val="white"/>
                </a:solidFill>
                <a:latin typeface="+mn-lt"/>
                <a:ea typeface="+mn-ea"/>
                <a:cs typeface="+mn-ea"/>
                <a:sym typeface="+mn-lt"/>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4224" y="5255298"/>
              <a:ext cx="560833" cy="539497"/>
            </a:xfrm>
            <a:prstGeom prst="rect">
              <a:avLst/>
            </a:prstGeom>
          </p:spPr>
        </p:pic>
      </p:grpSp>
      <p:grpSp>
        <p:nvGrpSpPr>
          <p:cNvPr id="22" name="组合 21"/>
          <p:cNvGrpSpPr/>
          <p:nvPr/>
        </p:nvGrpSpPr>
        <p:grpSpPr>
          <a:xfrm>
            <a:off x="9157841" y="2582644"/>
            <a:ext cx="2074876" cy="3438778"/>
            <a:chOff x="6085861" y="2385044"/>
            <a:chExt cx="2074876" cy="3438778"/>
          </a:xfrm>
        </p:grpSpPr>
        <p:sp>
          <p:nvSpPr>
            <p:cNvPr id="23" name="Rectangle 79"/>
            <p:cNvSpPr/>
            <p:nvPr/>
          </p:nvSpPr>
          <p:spPr>
            <a:xfrm rot="16200000">
              <a:off x="5657357" y="3050018"/>
              <a:ext cx="3168353" cy="1838406"/>
            </a:xfrm>
            <a:prstGeom prst="homePlate">
              <a:avLst/>
            </a:prstGeom>
            <a:solidFill>
              <a:schemeClr val="bg1"/>
            </a:solidFill>
            <a:ln w="28575" cap="rnd" cmpd="sng" algn="ctr">
              <a:solidFill>
                <a:srgbClr val="26BAD9"/>
              </a:solidFill>
              <a:prstDash val="sysDot"/>
            </a:ln>
            <a:effectLst/>
          </p:spPr>
          <p:txBody>
            <a:bodyPr rtlCol="0" anchor="ctr"/>
            <a:lstStyle/>
            <a:p>
              <a:pPr algn="ctr"/>
              <a:endParaRPr lang="en-US" sz="2400" kern="0">
                <a:solidFill>
                  <a:prstClr val="white"/>
                </a:solidFill>
                <a:latin typeface="+mn-lt"/>
                <a:ea typeface="+mn-ea"/>
                <a:cs typeface="+mn-ea"/>
                <a:sym typeface="+mn-lt"/>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5861" y="5284325"/>
              <a:ext cx="560833" cy="539497"/>
            </a:xfrm>
            <a:prstGeom prst="rect">
              <a:avLst/>
            </a:prstGeom>
          </p:spPr>
        </p:pic>
      </p:grpSp>
      <p:sp>
        <p:nvSpPr>
          <p:cNvPr id="25" name="矩形 24"/>
          <p:cNvSpPr/>
          <p:nvPr/>
        </p:nvSpPr>
        <p:spPr>
          <a:xfrm>
            <a:off x="2812757" y="2975413"/>
            <a:ext cx="1824456" cy="2269660"/>
          </a:xfrm>
          <a:prstGeom prst="rect">
            <a:avLst/>
          </a:prstGeom>
        </p:spPr>
        <p:txBody>
          <a:bodyPr wrap="square">
            <a:spAutoFit/>
          </a:bodyPr>
          <a:lstStyle/>
          <a:p>
            <a:pPr algn="ctr">
              <a:lnSpc>
                <a:spcPct val="120000"/>
              </a:lnSpc>
            </a:pP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Đọc</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đúng</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cac</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từ</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khó</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dễ</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lẫn</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ngắt</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nghỉ</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hơi</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chính</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xác</a:t>
            </a:r>
            <a:endParaRPr lang="zh-CN" altLang="en-US" sz="2400" dirty="0">
              <a:solidFill>
                <a:srgbClr val="70AD47"/>
              </a:solidFill>
              <a:latin typeface="Times New Roman" panose="02020603050405020304" pitchFamily="18" charset="0"/>
              <a:ea typeface="+mn-ea"/>
              <a:cs typeface="Times New Roman" panose="02020603050405020304" pitchFamily="18" charset="0"/>
              <a:sym typeface="+mn-lt"/>
            </a:endParaRPr>
          </a:p>
        </p:txBody>
      </p:sp>
      <p:sp>
        <p:nvSpPr>
          <p:cNvPr id="26" name="矩形 25"/>
          <p:cNvSpPr/>
          <p:nvPr/>
        </p:nvSpPr>
        <p:spPr>
          <a:xfrm>
            <a:off x="6021623" y="3013989"/>
            <a:ext cx="1838407" cy="2308324"/>
          </a:xfrm>
          <a:prstGeom prst="rect">
            <a:avLst/>
          </a:prstGeom>
        </p:spPr>
        <p:txBody>
          <a:bodyPr wrap="square">
            <a:spAutoFit/>
          </a:bodyPr>
          <a:lstStyle/>
          <a:p>
            <a:pPr lvl="0" algn="ctr">
              <a:lnSpc>
                <a:spcPct val="120000"/>
              </a:lnSpc>
            </a:pP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Đọc</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trôi</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chảy</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toàn</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bài</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bước</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đầu</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biết</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đọc</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diễn</a:t>
            </a:r>
            <a:r>
              <a:rPr lang="en-US" altLang="zh-CN" sz="24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rgbClr val="70AD47"/>
                </a:solidFill>
                <a:latin typeface="Times New Roman" panose="02020603050405020304" pitchFamily="18" charset="0"/>
                <a:ea typeface="+mn-ea"/>
                <a:cs typeface="Times New Roman" panose="02020603050405020304" pitchFamily="18" charset="0"/>
                <a:sym typeface="+mn-lt"/>
              </a:rPr>
              <a:t>cảm</a:t>
            </a:r>
            <a:endParaRPr lang="zh-CN" altLang="en-US" sz="2400" dirty="0">
              <a:solidFill>
                <a:srgbClr val="70AD47"/>
              </a:solidFill>
              <a:latin typeface="Times New Roman" panose="02020603050405020304" pitchFamily="18" charset="0"/>
              <a:ea typeface="+mn-ea"/>
              <a:cs typeface="Times New Roman" panose="02020603050405020304" pitchFamily="18" charset="0"/>
              <a:sym typeface="+mn-lt"/>
            </a:endParaRPr>
          </a:p>
        </p:txBody>
      </p:sp>
      <p:sp>
        <p:nvSpPr>
          <p:cNvPr id="27" name="矩形 26"/>
          <p:cNvSpPr/>
          <p:nvPr/>
        </p:nvSpPr>
        <p:spPr>
          <a:xfrm>
            <a:off x="9377487" y="3230932"/>
            <a:ext cx="1855230" cy="2632516"/>
          </a:xfrm>
          <a:prstGeom prst="rect">
            <a:avLst/>
          </a:prstGeom>
        </p:spPr>
        <p:txBody>
          <a:bodyPr wrap="square">
            <a:spAutoFit/>
          </a:bodyPr>
          <a:lstStyle/>
          <a:p>
            <a:pPr algn="ctr">
              <a:lnSpc>
                <a:spcPct val="120000"/>
              </a:lnSpc>
            </a:pP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Hiểu</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nghĩa</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của</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các</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từ</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khó</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hiểu</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nội</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dung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bài</a:t>
            </a:r>
            <a:r>
              <a:rPr lang="en-US" altLang="zh-CN" sz="2800" dirty="0">
                <a:solidFill>
                  <a:srgbClr val="70AD47"/>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srgbClr val="70AD47"/>
                </a:solidFill>
                <a:latin typeface="Times New Roman" panose="02020603050405020304" pitchFamily="18" charset="0"/>
                <a:ea typeface="+mn-ea"/>
                <a:cs typeface="Times New Roman" panose="02020603050405020304" pitchFamily="18" charset="0"/>
                <a:sym typeface="+mn-lt"/>
              </a:rPr>
              <a:t>học</a:t>
            </a:r>
            <a:endParaRPr lang="zh-CN" altLang="en-US" sz="2800" dirty="0">
              <a:solidFill>
                <a:srgbClr val="70AD47"/>
              </a:solidFill>
              <a:latin typeface="Times New Roman" panose="02020603050405020304" pitchFamily="18" charset="0"/>
              <a:ea typeface="+mn-ea"/>
              <a:cs typeface="Times New Roman" panose="02020603050405020304" pitchFamily="18" charset="0"/>
              <a:sym typeface="+mn-lt"/>
            </a:endParaRPr>
          </a:p>
        </p:txBody>
      </p:sp>
      <p:grpSp>
        <p:nvGrpSpPr>
          <p:cNvPr id="28" name="组合 27"/>
          <p:cNvGrpSpPr/>
          <p:nvPr/>
        </p:nvGrpSpPr>
        <p:grpSpPr>
          <a:xfrm>
            <a:off x="2782122" y="1318038"/>
            <a:ext cx="1948571" cy="1697809"/>
            <a:chOff x="1714776" y="1700808"/>
            <a:chExt cx="1391464" cy="1301604"/>
          </a:xfrm>
        </p:grpSpPr>
        <p:grpSp>
          <p:nvGrpSpPr>
            <p:cNvPr id="29" name="组合 28"/>
            <p:cNvGrpSpPr/>
            <p:nvPr/>
          </p:nvGrpSpPr>
          <p:grpSpPr>
            <a:xfrm>
              <a:off x="1797665" y="1700808"/>
              <a:ext cx="1308575" cy="1301604"/>
              <a:chOff x="1797666" y="1796016"/>
              <a:chExt cx="1308575" cy="1301604"/>
            </a:xfrm>
          </p:grpSpPr>
          <p:sp>
            <p:nvSpPr>
              <p:cNvPr id="31" name="Oval 15"/>
              <p:cNvSpPr>
                <a:spLocks noChangeArrowheads="1"/>
              </p:cNvSpPr>
              <p:nvPr/>
            </p:nvSpPr>
            <p:spPr bwMode="auto">
              <a:xfrm>
                <a:off x="1797666" y="1796016"/>
                <a:ext cx="1308575" cy="1301604"/>
              </a:xfrm>
              <a:prstGeom prst="ellipse">
                <a:avLst/>
              </a:prstGeom>
              <a:solidFill>
                <a:schemeClr val="bg1"/>
              </a:solidFill>
              <a:ln w="12700" cap="flat" cmpd="sng" algn="ctr">
                <a:solidFill>
                  <a:schemeClr val="accent2"/>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sp>
            <p:nvSpPr>
              <p:cNvPr id="32" name="Oval 15"/>
              <p:cNvSpPr>
                <a:spLocks noChangeArrowheads="1"/>
              </p:cNvSpPr>
              <p:nvPr/>
            </p:nvSpPr>
            <p:spPr bwMode="auto">
              <a:xfrm>
                <a:off x="1874561" y="1872501"/>
                <a:ext cx="1154786" cy="1148634"/>
              </a:xfrm>
              <a:prstGeom prst="ellipse">
                <a:avLst/>
              </a:prstGeom>
              <a:solidFill>
                <a:schemeClr val="accent2"/>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grpSp>
        <p:sp>
          <p:nvSpPr>
            <p:cNvPr id="30" name="矩形 29"/>
            <p:cNvSpPr/>
            <p:nvPr/>
          </p:nvSpPr>
          <p:spPr>
            <a:xfrm>
              <a:off x="1714776" y="2095744"/>
              <a:ext cx="1390124" cy="461665"/>
            </a:xfrm>
            <a:prstGeom prst="rect">
              <a:avLst/>
            </a:prstGeom>
          </p:spPr>
          <p:txBody>
            <a:bodyPr wrap="none">
              <a:spAutoFit/>
            </a:bodyPr>
            <a:lstStyle/>
            <a:p>
              <a:pPr algn="ctr"/>
              <a:r>
                <a:rPr lang="en-US" altLang="zh-CN" sz="2400" dirty="0" err="1">
                  <a:solidFill>
                    <a:schemeClr val="bg1"/>
                  </a:solidFill>
                  <a:latin typeface="Times New Roman" panose="02020603050405020304" pitchFamily="18" charset="0"/>
                  <a:ea typeface="+mn-ea"/>
                  <a:cs typeface="Times New Roman" panose="02020603050405020304" pitchFamily="18" charset="0"/>
                  <a:sym typeface="+mn-lt"/>
                </a:rPr>
                <a:t>Đọc</a:t>
              </a:r>
              <a:r>
                <a:rPr lang="en-US" altLang="zh-CN" sz="2400" dirty="0">
                  <a:solidFill>
                    <a:schemeClr val="bg1"/>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chemeClr val="bg1"/>
                  </a:solidFill>
                  <a:latin typeface="Times New Roman" panose="02020603050405020304" pitchFamily="18" charset="0"/>
                  <a:ea typeface="+mn-ea"/>
                  <a:cs typeface="Times New Roman" panose="02020603050405020304" pitchFamily="18" charset="0"/>
                  <a:sym typeface="+mn-lt"/>
                </a:rPr>
                <a:t>đúng</a:t>
              </a:r>
              <a:endParaRPr lang="zh-CN" altLang="en-US" sz="2400" dirty="0">
                <a:solidFill>
                  <a:schemeClr val="bg1"/>
                </a:solidFill>
                <a:latin typeface="Times New Roman" panose="02020603050405020304" pitchFamily="18" charset="0"/>
                <a:ea typeface="+mn-ea"/>
                <a:cs typeface="Times New Roman" panose="02020603050405020304" pitchFamily="18" charset="0"/>
                <a:sym typeface="+mn-lt"/>
              </a:endParaRPr>
            </a:p>
          </p:txBody>
        </p:sp>
      </p:grpSp>
      <p:grpSp>
        <p:nvGrpSpPr>
          <p:cNvPr id="33" name="组合 32"/>
          <p:cNvGrpSpPr/>
          <p:nvPr/>
        </p:nvGrpSpPr>
        <p:grpSpPr>
          <a:xfrm>
            <a:off x="5304574" y="1304603"/>
            <a:ext cx="3015947" cy="1697809"/>
            <a:chOff x="3907717" y="1700808"/>
            <a:chExt cx="1883850" cy="1301604"/>
          </a:xfrm>
        </p:grpSpPr>
        <p:grpSp>
          <p:nvGrpSpPr>
            <p:cNvPr id="34" name="组合 33"/>
            <p:cNvGrpSpPr/>
            <p:nvPr/>
          </p:nvGrpSpPr>
          <p:grpSpPr>
            <a:xfrm>
              <a:off x="4195355" y="1700808"/>
              <a:ext cx="1308575" cy="1301604"/>
              <a:chOff x="1797666" y="1796016"/>
              <a:chExt cx="1308575" cy="1301604"/>
            </a:xfrm>
          </p:grpSpPr>
          <p:sp>
            <p:nvSpPr>
              <p:cNvPr id="36" name="Oval 15"/>
              <p:cNvSpPr>
                <a:spLocks noChangeArrowheads="1"/>
              </p:cNvSpPr>
              <p:nvPr/>
            </p:nvSpPr>
            <p:spPr bwMode="auto">
              <a:xfrm>
                <a:off x="1797666" y="1796016"/>
                <a:ext cx="1308575" cy="1301604"/>
              </a:xfrm>
              <a:prstGeom prst="ellipse">
                <a:avLst/>
              </a:prstGeom>
              <a:solidFill>
                <a:schemeClr val="bg1"/>
              </a:solidFill>
              <a:ln w="12700" cap="flat" cmpd="sng" algn="ctr">
                <a:solidFill>
                  <a:srgbClr val="E5007F"/>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sp>
            <p:nvSpPr>
              <p:cNvPr id="37" name="Oval 15"/>
              <p:cNvSpPr>
                <a:spLocks noChangeArrowheads="1"/>
              </p:cNvSpPr>
              <p:nvPr/>
            </p:nvSpPr>
            <p:spPr bwMode="auto">
              <a:xfrm>
                <a:off x="1874561" y="1872501"/>
                <a:ext cx="1154786" cy="1148634"/>
              </a:xfrm>
              <a:prstGeom prst="ellipse">
                <a:avLst/>
              </a:prstGeom>
              <a:solidFill>
                <a:srgbClr val="E5007F"/>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grpSp>
        <p:sp>
          <p:nvSpPr>
            <p:cNvPr id="35" name="矩形 34"/>
            <p:cNvSpPr/>
            <p:nvPr/>
          </p:nvSpPr>
          <p:spPr>
            <a:xfrm>
              <a:off x="3907717" y="2153589"/>
              <a:ext cx="1883850" cy="461665"/>
            </a:xfrm>
            <a:prstGeom prst="rect">
              <a:avLst/>
            </a:prstGeom>
          </p:spPr>
          <p:txBody>
            <a:bodyPr wrap="none">
              <a:spAutoFit/>
            </a:bodyPr>
            <a:lstStyle/>
            <a:p>
              <a:pPr algn="ctr"/>
              <a:r>
                <a:rPr lang="en-US" altLang="zh-CN" sz="2400" dirty="0" err="1">
                  <a:solidFill>
                    <a:schemeClr val="bg1"/>
                  </a:solidFill>
                  <a:latin typeface="Times New Roman" panose="02020603050405020304" pitchFamily="18" charset="0"/>
                  <a:ea typeface="+mn-ea"/>
                  <a:cs typeface="Times New Roman" panose="02020603050405020304" pitchFamily="18" charset="0"/>
                  <a:sym typeface="+mn-lt"/>
                </a:rPr>
                <a:t>Đọc</a:t>
              </a:r>
              <a:r>
                <a:rPr lang="en-US" altLang="zh-CN" sz="2400" dirty="0">
                  <a:solidFill>
                    <a:schemeClr val="bg1"/>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chemeClr val="bg1"/>
                  </a:solidFill>
                  <a:latin typeface="Times New Roman" panose="02020603050405020304" pitchFamily="18" charset="0"/>
                  <a:ea typeface="+mn-ea"/>
                  <a:cs typeface="Times New Roman" panose="02020603050405020304" pitchFamily="18" charset="0"/>
                  <a:sym typeface="+mn-lt"/>
                </a:rPr>
                <a:t>trôi</a:t>
              </a:r>
              <a:r>
                <a:rPr lang="en-US" altLang="zh-CN" sz="2400" dirty="0">
                  <a:solidFill>
                    <a:schemeClr val="bg1"/>
                  </a:solidFill>
                  <a:latin typeface="Times New Roman" panose="02020603050405020304" pitchFamily="18" charset="0"/>
                  <a:ea typeface="+mn-ea"/>
                  <a:cs typeface="Times New Roman" panose="02020603050405020304" pitchFamily="18" charset="0"/>
                  <a:sym typeface="+mn-lt"/>
                </a:rPr>
                <a:t> </a:t>
              </a:r>
              <a:r>
                <a:rPr lang="en-US" altLang="zh-CN" sz="2400" dirty="0" err="1">
                  <a:solidFill>
                    <a:schemeClr val="bg1"/>
                  </a:solidFill>
                  <a:latin typeface="Times New Roman" panose="02020603050405020304" pitchFamily="18" charset="0"/>
                  <a:ea typeface="+mn-ea"/>
                  <a:cs typeface="Times New Roman" panose="02020603050405020304" pitchFamily="18" charset="0"/>
                  <a:sym typeface="+mn-lt"/>
                </a:rPr>
                <a:t>chảy</a:t>
              </a:r>
              <a:endParaRPr lang="zh-CN" altLang="en-US" sz="2400" dirty="0">
                <a:solidFill>
                  <a:schemeClr val="bg1"/>
                </a:solidFill>
                <a:latin typeface="Times New Roman" panose="02020603050405020304" pitchFamily="18" charset="0"/>
                <a:ea typeface="+mn-ea"/>
                <a:cs typeface="Times New Roman" panose="02020603050405020304" pitchFamily="18" charset="0"/>
                <a:sym typeface="+mn-lt"/>
              </a:endParaRPr>
            </a:p>
          </p:txBody>
        </p:sp>
      </p:grpSp>
      <p:grpSp>
        <p:nvGrpSpPr>
          <p:cNvPr id="38" name="组合 37"/>
          <p:cNvGrpSpPr/>
          <p:nvPr/>
        </p:nvGrpSpPr>
        <p:grpSpPr>
          <a:xfrm>
            <a:off x="9345619" y="1304603"/>
            <a:ext cx="2140992" cy="1697809"/>
            <a:chOff x="6593044" y="1700808"/>
            <a:chExt cx="1308575" cy="1301604"/>
          </a:xfrm>
        </p:grpSpPr>
        <p:grpSp>
          <p:nvGrpSpPr>
            <p:cNvPr id="39" name="组合 38"/>
            <p:cNvGrpSpPr/>
            <p:nvPr/>
          </p:nvGrpSpPr>
          <p:grpSpPr>
            <a:xfrm>
              <a:off x="6593044" y="1700808"/>
              <a:ext cx="1308575" cy="1301604"/>
              <a:chOff x="1797666" y="1796016"/>
              <a:chExt cx="1308575" cy="1301604"/>
            </a:xfrm>
          </p:grpSpPr>
          <p:sp>
            <p:nvSpPr>
              <p:cNvPr id="41" name="Oval 15"/>
              <p:cNvSpPr>
                <a:spLocks noChangeArrowheads="1"/>
              </p:cNvSpPr>
              <p:nvPr/>
            </p:nvSpPr>
            <p:spPr bwMode="auto">
              <a:xfrm>
                <a:off x="1797666" y="1796016"/>
                <a:ext cx="1308575" cy="1301604"/>
              </a:xfrm>
              <a:prstGeom prst="ellipse">
                <a:avLst/>
              </a:prstGeom>
              <a:solidFill>
                <a:schemeClr val="bg1"/>
              </a:solidFill>
              <a:ln w="12700" cap="flat" cmpd="sng" algn="ctr">
                <a:solidFill>
                  <a:srgbClr val="26BAD9"/>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sp>
            <p:nvSpPr>
              <p:cNvPr id="42" name="Oval 15"/>
              <p:cNvSpPr>
                <a:spLocks noChangeArrowheads="1"/>
              </p:cNvSpPr>
              <p:nvPr/>
            </p:nvSpPr>
            <p:spPr bwMode="auto">
              <a:xfrm>
                <a:off x="1874561" y="1872501"/>
                <a:ext cx="1154786" cy="1148634"/>
              </a:xfrm>
              <a:prstGeom prst="ellipse">
                <a:avLst/>
              </a:prstGeom>
              <a:solidFill>
                <a:srgbClr val="26BAD9"/>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prstTxWarp prst="textNoShape">
                  <a:avLst/>
                </a:prstTxWarp>
                <a:noAutofit/>
              </a:bodyPr>
              <a:lstStyle/>
              <a:p>
                <a:pPr algn="ctr"/>
                <a:endParaRPr lang="ko-KR" altLang="ko-KR" sz="1900" dirty="0">
                  <a:solidFill>
                    <a:schemeClr val="bg1"/>
                  </a:solidFill>
                  <a:latin typeface="+mn-lt"/>
                  <a:ea typeface="+mn-ea"/>
                  <a:cs typeface="+mn-ea"/>
                  <a:sym typeface="+mn-lt"/>
                </a:endParaRPr>
              </a:p>
            </p:txBody>
          </p:sp>
        </p:grpSp>
        <p:sp>
          <p:nvSpPr>
            <p:cNvPr id="40" name="矩形 39"/>
            <p:cNvSpPr/>
            <p:nvPr/>
          </p:nvSpPr>
          <p:spPr>
            <a:xfrm>
              <a:off x="6946938" y="2166944"/>
              <a:ext cx="600786" cy="448310"/>
            </a:xfrm>
            <a:prstGeom prst="rect">
              <a:avLst/>
            </a:prstGeom>
          </p:spPr>
          <p:txBody>
            <a:bodyPr wrap="none">
              <a:spAutoFit/>
            </a:bodyPr>
            <a:lstStyle/>
            <a:p>
              <a:pPr algn="ctr"/>
              <a:r>
                <a:rPr lang="en-US" altLang="zh-CN" sz="3200" dirty="0" err="1">
                  <a:solidFill>
                    <a:schemeClr val="bg1"/>
                  </a:solidFill>
                  <a:latin typeface="Times New Roman" panose="02020603050405020304" pitchFamily="18" charset="0"/>
                  <a:ea typeface="+mn-ea"/>
                  <a:cs typeface="Times New Roman" panose="02020603050405020304" pitchFamily="18" charset="0"/>
                  <a:sym typeface="+mn-lt"/>
                </a:rPr>
                <a:t>Hiểu</a:t>
              </a:r>
              <a:endParaRPr lang="zh-CN" altLang="en-US" sz="3200" dirty="0">
                <a:solidFill>
                  <a:schemeClr val="bg1"/>
                </a:solidFill>
                <a:latin typeface="Times New Roman" panose="02020603050405020304" pitchFamily="18" charset="0"/>
                <a:ea typeface="+mn-ea"/>
                <a:cs typeface="Times New Roman" panose="02020603050405020304" pitchFamily="18" charset="0"/>
                <a:sym typeface="+mn-lt"/>
              </a:endParaRPr>
            </a:p>
          </p:txBody>
        </p:sp>
      </p:grpSp>
      <p:sp>
        <p:nvSpPr>
          <p:cNvPr id="43" name="TextBox 42"/>
          <p:cNvSpPr txBox="1"/>
          <p:nvPr/>
        </p:nvSpPr>
        <p:spPr>
          <a:xfrm>
            <a:off x="4155155" y="188679"/>
            <a:ext cx="4964346" cy="830997"/>
          </a:xfrm>
          <a:prstGeom prst="rect">
            <a:avLst/>
          </a:prstGeom>
          <a:noFill/>
        </p:spPr>
        <p:txBody>
          <a:bodyPr wrap="square" rtlCol="0">
            <a:spAutoFit/>
          </a:bodyPr>
          <a:lstStyle/>
          <a:p>
            <a:r>
              <a:rPr lang="en-US" altLang="zh-CN" sz="4800" dirty="0" err="1">
                <a:solidFill>
                  <a:schemeClr val="accent2"/>
                </a:solidFill>
                <a:latin typeface="Times New Roman" panose="02020603050405020304" pitchFamily="18" charset="0"/>
                <a:ea typeface="+mn-ea"/>
                <a:cs typeface="Times New Roman" panose="02020603050405020304" pitchFamily="18" charset="0"/>
                <a:sym typeface="+mn-lt"/>
              </a:rPr>
              <a:t>Yêu</a:t>
            </a:r>
            <a:r>
              <a:rPr lang="en-US" altLang="zh-CN" sz="4800" dirty="0">
                <a:solidFill>
                  <a:schemeClr val="accent2"/>
                </a:solidFill>
                <a:latin typeface="Times New Roman" panose="02020603050405020304" pitchFamily="18" charset="0"/>
                <a:ea typeface="+mn-ea"/>
                <a:cs typeface="Times New Roman" panose="02020603050405020304" pitchFamily="18" charset="0"/>
                <a:sym typeface="+mn-lt"/>
              </a:rPr>
              <a:t> </a:t>
            </a:r>
            <a:r>
              <a:rPr lang="en-US" altLang="zh-CN" sz="4800" dirty="0" err="1">
                <a:solidFill>
                  <a:schemeClr val="accent2"/>
                </a:solidFill>
                <a:latin typeface="Times New Roman" panose="02020603050405020304" pitchFamily="18" charset="0"/>
                <a:ea typeface="+mn-ea"/>
                <a:cs typeface="Times New Roman" panose="02020603050405020304" pitchFamily="18" charset="0"/>
                <a:sym typeface="+mn-lt"/>
              </a:rPr>
              <a:t>cầu</a:t>
            </a:r>
            <a:r>
              <a:rPr lang="en-US" altLang="zh-CN" sz="4800" dirty="0">
                <a:solidFill>
                  <a:schemeClr val="accent2"/>
                </a:solidFill>
                <a:latin typeface="Times New Roman" panose="02020603050405020304" pitchFamily="18" charset="0"/>
                <a:ea typeface="+mn-ea"/>
                <a:cs typeface="Times New Roman" panose="02020603050405020304" pitchFamily="18" charset="0"/>
                <a:sym typeface="+mn-lt"/>
              </a:rPr>
              <a:t> </a:t>
            </a:r>
            <a:r>
              <a:rPr lang="en-US" altLang="zh-CN" sz="4800" dirty="0" err="1">
                <a:solidFill>
                  <a:schemeClr val="accent2"/>
                </a:solidFill>
                <a:latin typeface="Times New Roman" panose="02020603050405020304" pitchFamily="18" charset="0"/>
                <a:ea typeface="+mn-ea"/>
                <a:cs typeface="Times New Roman" panose="02020603050405020304" pitchFamily="18" charset="0"/>
                <a:sym typeface="+mn-lt"/>
              </a:rPr>
              <a:t>cần</a:t>
            </a:r>
            <a:r>
              <a:rPr lang="en-US" altLang="zh-CN" sz="4800" dirty="0">
                <a:solidFill>
                  <a:schemeClr val="accent2"/>
                </a:solidFill>
                <a:latin typeface="Times New Roman" panose="02020603050405020304" pitchFamily="18" charset="0"/>
                <a:ea typeface="+mn-ea"/>
                <a:cs typeface="Times New Roman" panose="02020603050405020304" pitchFamily="18" charset="0"/>
                <a:sym typeface="+mn-lt"/>
              </a:rPr>
              <a:t> </a:t>
            </a:r>
            <a:r>
              <a:rPr lang="en-US" altLang="zh-CN" sz="4800" dirty="0" err="1">
                <a:solidFill>
                  <a:schemeClr val="accent2"/>
                </a:solidFill>
                <a:latin typeface="Times New Roman" panose="02020603050405020304" pitchFamily="18" charset="0"/>
                <a:ea typeface="+mn-ea"/>
                <a:cs typeface="Times New Roman" panose="02020603050405020304" pitchFamily="18" charset="0"/>
                <a:sym typeface="+mn-lt"/>
              </a:rPr>
              <a:t>đạt</a:t>
            </a:r>
            <a:endParaRPr lang="zh-CN" altLang="en-US" sz="4800" dirty="0">
              <a:solidFill>
                <a:schemeClr val="accent2"/>
              </a:solidFill>
              <a:latin typeface="Times New Roman" panose="02020603050405020304" pitchFamily="18" charset="0"/>
              <a:ea typeface="+mn-ea"/>
              <a:cs typeface="Times New Roman" panose="02020603050405020304" pitchFamily="18" charset="0"/>
              <a:sym typeface="+mn-lt"/>
            </a:endParaRPr>
          </a:p>
        </p:txBody>
      </p:sp>
    </p:spTree>
    <p:extLst>
      <p:ext uri="{BB962C8B-B14F-4D97-AF65-F5344CB8AC3E}">
        <p14:creationId xmlns:p14="http://schemas.microsoft.com/office/powerpoint/2010/main" val="2892694835"/>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strVal val="#ppt_w*0.70"/>
                                          </p:val>
                                        </p:tav>
                                        <p:tav tm="100000">
                                          <p:val>
                                            <p:strVal val="#ppt_w"/>
                                          </p:val>
                                        </p:tav>
                                      </p:tavLst>
                                    </p:anim>
                                    <p:anim calcmode="lin" valueType="num">
                                      <p:cBhvr>
                                        <p:cTn id="8" dur="500" fill="hold"/>
                                        <p:tgtEl>
                                          <p:spTgt spid="43"/>
                                        </p:tgtEl>
                                        <p:attrNameLst>
                                          <p:attrName>ppt_h</p:attrName>
                                        </p:attrNameLst>
                                      </p:cBhvr>
                                      <p:tavLst>
                                        <p:tav tm="0">
                                          <p:val>
                                            <p:strVal val="#ppt_h"/>
                                          </p:val>
                                        </p:tav>
                                        <p:tav tm="100000">
                                          <p:val>
                                            <p:strVal val="#ppt_h"/>
                                          </p:val>
                                        </p:tav>
                                      </p:tavLst>
                                    </p:anim>
                                    <p:animEffect transition="in" filter="fade">
                                      <p:cBhvr>
                                        <p:cTn id="9" dur="500"/>
                                        <p:tgtEl>
                                          <p:spTgt spid="43"/>
                                        </p:tgtEl>
                                      </p:cBhvr>
                                    </p:animEffect>
                                  </p:childTnLst>
                                </p:cTn>
                              </p:par>
                            </p:childTnLst>
                          </p:cTn>
                        </p:par>
                        <p:par>
                          <p:cTn id="10" fill="hold">
                            <p:stCondLst>
                              <p:cond delay="1050"/>
                            </p:stCondLst>
                            <p:childTnLst>
                              <p:par>
                                <p:cTn id="11" presetID="23" presetClass="entr" presetSubtype="36"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strVal val="(6*min(max(#ppt_w*#ppt_h,.3),1)-7.4)/-.7*#ppt_w"/>
                                          </p:val>
                                        </p:tav>
                                        <p:tav tm="100000">
                                          <p:val>
                                            <p:strVal val="#ppt_w"/>
                                          </p:val>
                                        </p:tav>
                                      </p:tavLst>
                                    </p:anim>
                                    <p:anim calcmode="lin" valueType="num">
                                      <p:cBhvr>
                                        <p:cTn id="14" dur="500" fill="hold"/>
                                        <p:tgtEl>
                                          <p:spTgt spid="28"/>
                                        </p:tgtEl>
                                        <p:attrNameLst>
                                          <p:attrName>ppt_h</p:attrName>
                                        </p:attrNameLst>
                                      </p:cBhvr>
                                      <p:tavLst>
                                        <p:tav tm="0">
                                          <p:val>
                                            <p:strVal val="(6*min(max(#ppt_w*#ppt_h,.3),1)-7.4)/-.7*#ppt_h"/>
                                          </p:val>
                                        </p:tav>
                                        <p:tav tm="100000">
                                          <p:val>
                                            <p:strVal val="#ppt_h"/>
                                          </p:val>
                                        </p:tav>
                                      </p:tavLst>
                                    </p:anim>
                                    <p:anim calcmode="lin" valueType="num">
                                      <p:cBhvr>
                                        <p:cTn id="15" dur="500" fill="hold"/>
                                        <p:tgtEl>
                                          <p:spTgt spid="28"/>
                                        </p:tgtEl>
                                        <p:attrNameLst>
                                          <p:attrName>ppt_x</p:attrName>
                                        </p:attrNameLst>
                                      </p:cBhvr>
                                      <p:tavLst>
                                        <p:tav tm="0">
                                          <p:val>
                                            <p:fltVal val="0.5"/>
                                          </p:val>
                                        </p:tav>
                                        <p:tav tm="100000">
                                          <p:val>
                                            <p:strVal val="#ppt_x"/>
                                          </p:val>
                                        </p:tav>
                                      </p:tavLst>
                                    </p:anim>
                                    <p:anim calcmode="lin" valueType="num">
                                      <p:cBhvr>
                                        <p:cTn id="16" dur="500" fill="hold"/>
                                        <p:tgtEl>
                                          <p:spTgt spid="28"/>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25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strVal val="(6*min(max(#ppt_w*#ppt_h,.3),1)-7.4)/-.7*#ppt_w"/>
                                          </p:val>
                                        </p:tav>
                                        <p:tav tm="100000">
                                          <p:val>
                                            <p:strVal val="#ppt_w"/>
                                          </p:val>
                                        </p:tav>
                                      </p:tavLst>
                                    </p:anim>
                                    <p:anim calcmode="lin" valueType="num">
                                      <p:cBhvr>
                                        <p:cTn id="20" dur="500" fill="hold"/>
                                        <p:tgtEl>
                                          <p:spTgt spid="33"/>
                                        </p:tgtEl>
                                        <p:attrNameLst>
                                          <p:attrName>ppt_h</p:attrName>
                                        </p:attrNameLst>
                                      </p:cBhvr>
                                      <p:tavLst>
                                        <p:tav tm="0">
                                          <p:val>
                                            <p:strVal val="(6*min(max(#ppt_w*#ppt_h,.3),1)-7.4)/-.7*#ppt_h"/>
                                          </p:val>
                                        </p:tav>
                                        <p:tav tm="100000">
                                          <p:val>
                                            <p:strVal val="#ppt_h"/>
                                          </p:val>
                                        </p:tav>
                                      </p:tavLst>
                                    </p:anim>
                                    <p:anim calcmode="lin" valueType="num">
                                      <p:cBhvr>
                                        <p:cTn id="21" dur="500" fill="hold"/>
                                        <p:tgtEl>
                                          <p:spTgt spid="33"/>
                                        </p:tgtEl>
                                        <p:attrNameLst>
                                          <p:attrName>ppt_x</p:attrName>
                                        </p:attrNameLst>
                                      </p:cBhvr>
                                      <p:tavLst>
                                        <p:tav tm="0">
                                          <p:val>
                                            <p:fltVal val="0.5"/>
                                          </p:val>
                                        </p:tav>
                                        <p:tav tm="100000">
                                          <p:val>
                                            <p:strVal val="#ppt_x"/>
                                          </p:val>
                                        </p:tav>
                                      </p:tavLst>
                                    </p:anim>
                                    <p:anim calcmode="lin" valueType="num">
                                      <p:cBhvr>
                                        <p:cTn id="22" dur="500" fill="hold"/>
                                        <p:tgtEl>
                                          <p:spTgt spid="33"/>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nodeType="withEffect">
                                  <p:stCondLst>
                                    <p:cond delay="5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strVal val="(6*min(max(#ppt_w*#ppt_h,.3),1)-7.4)/-.7*#ppt_w"/>
                                          </p:val>
                                        </p:tav>
                                        <p:tav tm="100000">
                                          <p:val>
                                            <p:strVal val="#ppt_w"/>
                                          </p:val>
                                        </p:tav>
                                      </p:tavLst>
                                    </p:anim>
                                    <p:anim calcmode="lin" valueType="num">
                                      <p:cBhvr>
                                        <p:cTn id="26" dur="500" fill="hold"/>
                                        <p:tgtEl>
                                          <p:spTgt spid="38"/>
                                        </p:tgtEl>
                                        <p:attrNameLst>
                                          <p:attrName>ppt_h</p:attrName>
                                        </p:attrNameLst>
                                      </p:cBhvr>
                                      <p:tavLst>
                                        <p:tav tm="0">
                                          <p:val>
                                            <p:strVal val="(6*min(max(#ppt_w*#ppt_h,.3),1)-7.4)/-.7*#ppt_h"/>
                                          </p:val>
                                        </p:tav>
                                        <p:tav tm="100000">
                                          <p:val>
                                            <p:strVal val="#ppt_h"/>
                                          </p:val>
                                        </p:tav>
                                      </p:tavLst>
                                    </p:anim>
                                    <p:anim calcmode="lin" valueType="num">
                                      <p:cBhvr>
                                        <p:cTn id="27" dur="500" fill="hold"/>
                                        <p:tgtEl>
                                          <p:spTgt spid="38"/>
                                        </p:tgtEl>
                                        <p:attrNameLst>
                                          <p:attrName>ppt_x</p:attrName>
                                        </p:attrNameLst>
                                      </p:cBhvr>
                                      <p:tavLst>
                                        <p:tav tm="0">
                                          <p:val>
                                            <p:fltVal val="0.5"/>
                                          </p:val>
                                        </p:tav>
                                        <p:tav tm="100000">
                                          <p:val>
                                            <p:strVal val="#ppt_x"/>
                                          </p:val>
                                        </p:tav>
                                      </p:tavLst>
                                    </p:anim>
                                    <p:anim calcmode="lin" valueType="num">
                                      <p:cBhvr>
                                        <p:cTn id="28"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050"/>
                            </p:stCondLst>
                            <p:childTnLst>
                              <p:par>
                                <p:cTn id="30" presetID="47"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750"/>
                                        <p:tgtEl>
                                          <p:spTgt spid="16"/>
                                        </p:tgtEl>
                                      </p:cBhvr>
                                    </p:animEffect>
                                    <p:anim calcmode="lin" valueType="num">
                                      <p:cBhvr>
                                        <p:cTn id="33" dur="750" fill="hold"/>
                                        <p:tgtEl>
                                          <p:spTgt spid="16"/>
                                        </p:tgtEl>
                                        <p:attrNameLst>
                                          <p:attrName>ppt_x</p:attrName>
                                        </p:attrNameLst>
                                      </p:cBhvr>
                                      <p:tavLst>
                                        <p:tav tm="0">
                                          <p:val>
                                            <p:strVal val="#ppt_x"/>
                                          </p:val>
                                        </p:tav>
                                        <p:tav tm="100000">
                                          <p:val>
                                            <p:strVal val="#ppt_x"/>
                                          </p:val>
                                        </p:tav>
                                      </p:tavLst>
                                    </p:anim>
                                    <p:anim calcmode="lin" valueType="num">
                                      <p:cBhvr>
                                        <p:cTn id="34" dur="750" fill="hold"/>
                                        <p:tgtEl>
                                          <p:spTgt spid="1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50"/>
                                        <p:tgtEl>
                                          <p:spTgt spid="19"/>
                                        </p:tgtEl>
                                      </p:cBhvr>
                                    </p:animEffect>
                                    <p:anim calcmode="lin" valueType="num">
                                      <p:cBhvr>
                                        <p:cTn id="38" dur="750" fill="hold"/>
                                        <p:tgtEl>
                                          <p:spTgt spid="19"/>
                                        </p:tgtEl>
                                        <p:attrNameLst>
                                          <p:attrName>ppt_x</p:attrName>
                                        </p:attrNameLst>
                                      </p:cBhvr>
                                      <p:tavLst>
                                        <p:tav tm="0">
                                          <p:val>
                                            <p:strVal val="#ppt_x"/>
                                          </p:val>
                                        </p:tav>
                                        <p:tav tm="100000">
                                          <p:val>
                                            <p:strVal val="#ppt_x"/>
                                          </p:val>
                                        </p:tav>
                                      </p:tavLst>
                                    </p:anim>
                                    <p:anim calcmode="lin" valueType="num">
                                      <p:cBhvr>
                                        <p:cTn id="39" dur="750" fill="hold"/>
                                        <p:tgtEl>
                                          <p:spTgt spid="19"/>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750"/>
                                        <p:tgtEl>
                                          <p:spTgt spid="22"/>
                                        </p:tgtEl>
                                      </p:cBhvr>
                                    </p:animEffect>
                                    <p:anim calcmode="lin" valueType="num">
                                      <p:cBhvr>
                                        <p:cTn id="43" dur="750" fill="hold"/>
                                        <p:tgtEl>
                                          <p:spTgt spid="22"/>
                                        </p:tgtEl>
                                        <p:attrNameLst>
                                          <p:attrName>ppt_x</p:attrName>
                                        </p:attrNameLst>
                                      </p:cBhvr>
                                      <p:tavLst>
                                        <p:tav tm="0">
                                          <p:val>
                                            <p:strVal val="#ppt_x"/>
                                          </p:val>
                                        </p:tav>
                                        <p:tav tm="100000">
                                          <p:val>
                                            <p:strVal val="#ppt_x"/>
                                          </p:val>
                                        </p:tav>
                                      </p:tavLst>
                                    </p:anim>
                                    <p:anim calcmode="lin" valueType="num">
                                      <p:cBhvr>
                                        <p:cTn id="44" dur="75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2800"/>
                            </p:stCondLst>
                            <p:childTnLst>
                              <p:par>
                                <p:cTn id="46" presetID="14" presetClass="entr" presetSubtype="1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randombar(horizontal)">
                                      <p:cBhvr>
                                        <p:cTn id="48" dur="500"/>
                                        <p:tgtEl>
                                          <p:spTgt spid="2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randombar(horizontal)">
                                      <p:cBhvr>
                                        <p:cTn id="51" dur="500"/>
                                        <p:tgtEl>
                                          <p:spTgt spid="26"/>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randombar(horizontal)">
                                      <p:cBhvr>
                                        <p:cTn id="5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0">
            <a:extLst>
              <a:ext uri="{FF2B5EF4-FFF2-40B4-BE49-F238E27FC236}">
                <a16:creationId xmlns:a16="http://schemas.microsoft.com/office/drawing/2014/main" id="{43F99E33-0B96-47F5-94A7-E7036732B9F6}"/>
              </a:ext>
            </a:extLst>
          </p:cNvPr>
          <p:cNvSpPr txBox="1">
            <a:spLocks noChangeArrowheads="1"/>
          </p:cNvSpPr>
          <p:nvPr/>
        </p:nvSpPr>
        <p:spPr bwMode="auto">
          <a:xfrm>
            <a:off x="3559174" y="2746009"/>
            <a:ext cx="507365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66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Luyện</a:t>
            </a:r>
            <a:r>
              <a:rPr lang="en-US" altLang="zh-CN" sz="66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 </a:t>
            </a:r>
            <a:r>
              <a:rPr lang="en-US" altLang="zh-CN" sz="6600" b="1" dirty="0" err="1">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Tahoma" panose="020B0604030504040204" pitchFamily="34" charset="0"/>
                <a:cs typeface="Tahoma" panose="020B0604030504040204" pitchFamily="34" charset="0"/>
                <a:sym typeface="+mn-lt"/>
              </a:rPr>
              <a:t>đọc</a:t>
            </a:r>
            <a:endParaRPr lang="zh-CN" altLang="en-US" sz="6600" b="1" dirty="0">
              <a:gradFill>
                <a:gsLst>
                  <a:gs pos="0">
                    <a:srgbClr val="6F3494"/>
                  </a:gs>
                  <a:gs pos="69000">
                    <a:srgbClr val="198A3F"/>
                  </a:gs>
                  <a:gs pos="36000">
                    <a:srgbClr val="E4007F"/>
                  </a:gs>
                  <a:gs pos="100000">
                    <a:srgbClr val="DEE012"/>
                  </a:gs>
                </a:gsLst>
                <a:path path="circle">
                  <a:fillToRect r="100000" b="100000"/>
                </a:path>
              </a:gradFill>
              <a:latin typeface="Tahoma" panose="020B0604030504040204" pitchFamily="34" charset="0"/>
              <a:ea typeface="+mn-ea"/>
              <a:cs typeface="Tahoma" panose="020B0604030504040204" pitchFamily="34" charset="0"/>
              <a:sym typeface="+mn-lt"/>
            </a:endParaRPr>
          </a:p>
        </p:txBody>
      </p:sp>
      <p:sp>
        <p:nvSpPr>
          <p:cNvPr id="9" name="文本框 1">
            <a:extLst>
              <a:ext uri="{FF2B5EF4-FFF2-40B4-BE49-F238E27FC236}">
                <a16:creationId xmlns:a16="http://schemas.microsoft.com/office/drawing/2014/main" id="{C918A208-C630-4880-B55E-98057615B417}"/>
              </a:ext>
            </a:extLst>
          </p:cNvPr>
          <p:cNvSpPr txBox="1">
            <a:spLocks noChangeArrowheads="1"/>
          </p:cNvSpPr>
          <p:nvPr/>
        </p:nvSpPr>
        <p:spPr bwMode="auto">
          <a:xfrm>
            <a:off x="4802795" y="1440741"/>
            <a:ext cx="258641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5400" b="1" dirty="0">
                <a:solidFill>
                  <a:schemeClr val="accent2"/>
                </a:solidFill>
                <a:latin typeface="Tahoma" panose="020B0604030504040204" pitchFamily="34" charset="0"/>
                <a:ea typeface="Tahoma" panose="020B0604030504040204" pitchFamily="34" charset="0"/>
                <a:cs typeface="Tahoma" panose="020B0604030504040204" pitchFamily="34" charset="0"/>
                <a:sym typeface="+mn-lt"/>
              </a:rPr>
              <a:t>0 2</a:t>
            </a:r>
            <a:endParaRPr lang="zh-CN" altLang="en-US" sz="5400" b="1" dirty="0">
              <a:solidFill>
                <a:schemeClr val="accent2"/>
              </a:solidFill>
              <a:latin typeface="Tahoma" panose="020B0604030504040204" pitchFamily="34" charset="0"/>
              <a:ea typeface="+mn-ea"/>
              <a:cs typeface="Tahoma" panose="020B0604030504040204" pitchFamily="34" charset="0"/>
              <a:sym typeface="+mn-lt"/>
            </a:endParaRPr>
          </a:p>
        </p:txBody>
      </p:sp>
    </p:spTree>
    <p:extLst>
      <p:ext uri="{BB962C8B-B14F-4D97-AF65-F5344CB8AC3E}">
        <p14:creationId xmlns:p14="http://schemas.microsoft.com/office/powerpoint/2010/main" val="1854561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500" autoRev="1" fill="hold">
                                          <p:stCondLst>
                                            <p:cond delay="0"/>
                                          </p:stCondLst>
                                        </p:cTn>
                                        <p:tgtEl>
                                          <p:spTgt spid="8"/>
                                        </p:tgtEl>
                                        <p:attrNameLst>
                                          <p:attrName>ppt_w</p:attrName>
                                        </p:attrNameLst>
                                      </p:cBhvr>
                                    </p:anim>
                                    <p:anim by="(#ppt_w*0.50)" calcmode="lin" valueType="num">
                                      <p:cBhvr>
                                        <p:cTn id="14" dur="500" decel="50000" autoRev="1" fill="hold">
                                          <p:stCondLst>
                                            <p:cond delay="0"/>
                                          </p:stCondLst>
                                        </p:cTn>
                                        <p:tgtEl>
                                          <p:spTgt spid="8"/>
                                        </p:tgtEl>
                                        <p:attrNameLst>
                                          <p:attrName>ppt_x</p:attrName>
                                        </p:attrNameLst>
                                      </p:cBhvr>
                                    </p:anim>
                                    <p:anim from="(-#ppt_h/2)" to="(#ppt_y)" calcmode="lin" valueType="num">
                                      <p:cBhvr>
                                        <p:cTn id="15" dur="1000" fill="hold">
                                          <p:stCondLst>
                                            <p:cond delay="0"/>
                                          </p:stCondLst>
                                        </p:cTn>
                                        <p:tgtEl>
                                          <p:spTgt spid="8"/>
                                        </p:tgtEl>
                                        <p:attrNameLst>
                                          <p:attrName>ppt_y</p:attrName>
                                        </p:attrNameLst>
                                      </p:cBhvr>
                                    </p:anim>
                                    <p:animRot by="21600000">
                                      <p:cBhvr>
                                        <p:cTn id="1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2328231-5C9E-48E5-95AE-D60683A609BC}"/>
              </a:ext>
            </a:extLst>
          </p:cNvPr>
          <p:cNvSpPr txBox="1"/>
          <p:nvPr/>
        </p:nvSpPr>
        <p:spPr>
          <a:xfrm>
            <a:off x="990600" y="457200"/>
            <a:ext cx="10287000" cy="1200329"/>
          </a:xfrm>
          <a:prstGeom prst="rect">
            <a:avLst/>
          </a:prstGeom>
          <a:solidFill>
            <a:schemeClr val="accent4">
              <a:lumMod val="60000"/>
              <a:lumOff val="40000"/>
            </a:schemeClr>
          </a:solidFill>
          <a:ln>
            <a:solidFill>
              <a:srgbClr val="FF0000"/>
            </a:solidFill>
          </a:ln>
        </p:spPr>
        <p:txBody>
          <a:bodyPr wrap="square" rtlCol="0">
            <a:spAutoFit/>
          </a:bodyPr>
          <a:lstStyle/>
          <a:p>
            <a:pPr algn="ctr" defTabSz="829178">
              <a:buClr>
                <a:srgbClr val="000000"/>
              </a:buClr>
              <a:defRPr/>
            </a:pPr>
            <a:r>
              <a:rPr lang="en-US" sz="3600" kern="0" dirty="0" err="1">
                <a:solidFill>
                  <a:srgbClr val="002060"/>
                </a:solidFill>
                <a:latin typeface="Times New Roman" panose="02020603050405020304" pitchFamily="18" charset="0"/>
                <a:cs typeface="Times New Roman" panose="02020603050405020304" pitchFamily="18" charset="0"/>
                <a:sym typeface="Arial"/>
              </a:rPr>
              <a:t>Để</a:t>
            </a:r>
            <a:r>
              <a:rPr lang="en-US" sz="3600" kern="0" dirty="0">
                <a:solidFill>
                  <a:srgbClr val="002060"/>
                </a:solidFill>
                <a:latin typeface="Times New Roman" panose="02020603050405020304" pitchFamily="18" charset="0"/>
                <a:cs typeface="Times New Roman" panose="02020603050405020304" pitchFamily="18" charset="0"/>
                <a:sym typeface="Arial"/>
              </a:rPr>
              <a:t> </a:t>
            </a:r>
            <a:r>
              <a:rPr lang="en-US" sz="3600" kern="0" dirty="0" err="1">
                <a:solidFill>
                  <a:srgbClr val="002060"/>
                </a:solidFill>
                <a:latin typeface="Times New Roman" panose="02020603050405020304" pitchFamily="18" charset="0"/>
                <a:cs typeface="Times New Roman" panose="02020603050405020304" pitchFamily="18" charset="0"/>
                <a:sym typeface="Arial"/>
              </a:rPr>
              <a:t>đọc</a:t>
            </a:r>
            <a:r>
              <a:rPr lang="en-US" sz="3600" kern="0" dirty="0">
                <a:solidFill>
                  <a:srgbClr val="002060"/>
                </a:solidFill>
                <a:latin typeface="Times New Roman" panose="02020603050405020304" pitchFamily="18" charset="0"/>
                <a:cs typeface="Times New Roman" panose="02020603050405020304" pitchFamily="18" charset="0"/>
                <a:sym typeface="Arial"/>
              </a:rPr>
              <a:t> </a:t>
            </a:r>
            <a:r>
              <a:rPr lang="en-US" sz="3600" kern="0" dirty="0" err="1">
                <a:solidFill>
                  <a:srgbClr val="002060"/>
                </a:solidFill>
                <a:latin typeface="Times New Roman" panose="02020603050405020304" pitchFamily="18" charset="0"/>
                <a:cs typeface="Times New Roman" panose="02020603050405020304" pitchFamily="18" charset="0"/>
                <a:sym typeface="Arial"/>
              </a:rPr>
              <a:t>bài</a:t>
            </a:r>
            <a:r>
              <a:rPr lang="en-US" sz="3600" kern="0" dirty="0">
                <a:solidFill>
                  <a:srgbClr val="002060"/>
                </a:solidFill>
                <a:latin typeface="Times New Roman" panose="02020603050405020304" pitchFamily="18" charset="0"/>
                <a:cs typeface="Times New Roman" panose="02020603050405020304" pitchFamily="18" charset="0"/>
                <a:sym typeface="Arial"/>
              </a:rPr>
              <a:t> </a:t>
            </a:r>
            <a:r>
              <a:rPr lang="en-US" sz="3600" kern="0" dirty="0" err="1">
                <a:solidFill>
                  <a:srgbClr val="002060"/>
                </a:solidFill>
                <a:latin typeface="Times New Roman" panose="02020603050405020304" pitchFamily="18" charset="0"/>
                <a:cs typeface="Times New Roman" panose="02020603050405020304" pitchFamily="18" charset="0"/>
                <a:sym typeface="Arial"/>
              </a:rPr>
              <a:t>này</a:t>
            </a:r>
            <a:r>
              <a:rPr lang="en-US" sz="3600" kern="0" dirty="0">
                <a:solidFill>
                  <a:srgbClr val="002060"/>
                </a:solidFill>
                <a:latin typeface="Times New Roman" panose="02020603050405020304" pitchFamily="18" charset="0"/>
                <a:cs typeface="Times New Roman" panose="02020603050405020304" pitchFamily="18" charset="0"/>
                <a:sym typeface="Arial"/>
              </a:rPr>
              <a:t> </a:t>
            </a:r>
            <a:r>
              <a:rPr lang="en-US" sz="3600" kern="0" dirty="0" err="1">
                <a:solidFill>
                  <a:srgbClr val="002060"/>
                </a:solidFill>
                <a:latin typeface="Times New Roman" panose="02020603050405020304" pitchFamily="18" charset="0"/>
                <a:cs typeface="Times New Roman" panose="02020603050405020304" pitchFamily="18" charset="0"/>
                <a:sym typeface="Arial"/>
              </a:rPr>
              <a:t>được</a:t>
            </a:r>
            <a:r>
              <a:rPr lang="en-US" sz="3600" kern="0" dirty="0">
                <a:solidFill>
                  <a:srgbClr val="002060"/>
                </a:solidFill>
                <a:latin typeface="Times New Roman" panose="02020603050405020304" pitchFamily="18" charset="0"/>
                <a:cs typeface="Times New Roman" panose="02020603050405020304" pitchFamily="18" charset="0"/>
                <a:sym typeface="Arial"/>
              </a:rPr>
              <a:t> hay, </a:t>
            </a:r>
            <a:r>
              <a:rPr lang="en-US" sz="3600" kern="0" dirty="0" err="1">
                <a:solidFill>
                  <a:srgbClr val="002060"/>
                </a:solidFill>
                <a:latin typeface="Times New Roman" panose="02020603050405020304" pitchFamily="18" charset="0"/>
                <a:cs typeface="Times New Roman" panose="02020603050405020304" pitchFamily="18" charset="0"/>
                <a:sym typeface="Arial"/>
              </a:rPr>
              <a:t>các</a:t>
            </a:r>
            <a:r>
              <a:rPr lang="en-US" sz="3600" kern="0" dirty="0">
                <a:solidFill>
                  <a:srgbClr val="002060"/>
                </a:solidFill>
                <a:latin typeface="Times New Roman" panose="02020603050405020304" pitchFamily="18" charset="0"/>
                <a:cs typeface="Times New Roman" panose="02020603050405020304" pitchFamily="18" charset="0"/>
                <a:sym typeface="Arial"/>
              </a:rPr>
              <a:t> con </a:t>
            </a:r>
            <a:r>
              <a:rPr lang="en-US" sz="3600" kern="0" dirty="0" err="1">
                <a:solidFill>
                  <a:srgbClr val="002060"/>
                </a:solidFill>
                <a:latin typeface="Times New Roman" panose="02020603050405020304" pitchFamily="18" charset="0"/>
                <a:cs typeface="Times New Roman" panose="02020603050405020304" pitchFamily="18" charset="0"/>
                <a:sym typeface="Arial"/>
              </a:rPr>
              <a:t>cần</a:t>
            </a:r>
            <a:r>
              <a:rPr lang="en-US" sz="3600" kern="0" dirty="0">
                <a:solidFill>
                  <a:srgbClr val="002060"/>
                </a:solidFill>
                <a:latin typeface="Times New Roman" panose="02020603050405020304" pitchFamily="18" charset="0"/>
                <a:cs typeface="Times New Roman" panose="02020603050405020304" pitchFamily="18" charset="0"/>
                <a:sym typeface="Arial"/>
              </a:rPr>
              <a:t> </a:t>
            </a:r>
            <a:r>
              <a:rPr lang="en-US" sz="3600" kern="0" dirty="0" err="1">
                <a:solidFill>
                  <a:srgbClr val="002060"/>
                </a:solidFill>
                <a:latin typeface="Times New Roman" panose="02020603050405020304" pitchFamily="18" charset="0"/>
                <a:cs typeface="Times New Roman" panose="02020603050405020304" pitchFamily="18" charset="0"/>
                <a:sym typeface="Arial"/>
              </a:rPr>
              <a:t>đọc</a:t>
            </a:r>
            <a:r>
              <a:rPr lang="en-US" sz="3600" kern="0" dirty="0">
                <a:solidFill>
                  <a:srgbClr val="002060"/>
                </a:solidFill>
                <a:latin typeface="Times New Roman" panose="02020603050405020304" pitchFamily="18" charset="0"/>
                <a:cs typeface="Times New Roman" panose="02020603050405020304" pitchFamily="18" charset="0"/>
                <a:sym typeface="Arial"/>
              </a:rPr>
              <a:t> </a:t>
            </a:r>
            <a:r>
              <a:rPr lang="en-US" sz="3600" kern="0" dirty="0" err="1">
                <a:solidFill>
                  <a:srgbClr val="002060"/>
                </a:solidFill>
                <a:latin typeface="Times New Roman" panose="02020603050405020304" pitchFamily="18" charset="0"/>
                <a:cs typeface="Times New Roman" panose="02020603050405020304" pitchFamily="18" charset="0"/>
                <a:sym typeface="Arial"/>
              </a:rPr>
              <a:t>với</a:t>
            </a:r>
            <a:r>
              <a:rPr lang="en-US" sz="3600" kern="0" dirty="0">
                <a:solidFill>
                  <a:srgbClr val="002060"/>
                </a:solidFill>
                <a:latin typeface="Times New Roman" panose="02020603050405020304" pitchFamily="18" charset="0"/>
                <a:cs typeface="Times New Roman" panose="02020603050405020304" pitchFamily="18" charset="0"/>
                <a:sym typeface="Arial"/>
              </a:rPr>
              <a:t> </a:t>
            </a:r>
            <a:r>
              <a:rPr lang="en-US" sz="3600" kern="0" dirty="0" err="1">
                <a:solidFill>
                  <a:srgbClr val="002060"/>
                </a:solidFill>
                <a:latin typeface="Times New Roman" panose="02020603050405020304" pitchFamily="18" charset="0"/>
                <a:cs typeface="Times New Roman" panose="02020603050405020304" pitchFamily="18" charset="0"/>
                <a:sym typeface="Arial"/>
              </a:rPr>
              <a:t>giọng</a:t>
            </a:r>
            <a:r>
              <a:rPr lang="en-US" sz="3600" kern="0" dirty="0">
                <a:solidFill>
                  <a:srgbClr val="002060"/>
                </a:solidFill>
                <a:latin typeface="Times New Roman" panose="02020603050405020304" pitchFamily="18" charset="0"/>
                <a:cs typeface="Times New Roman" panose="02020603050405020304" pitchFamily="18" charset="0"/>
                <a:sym typeface="Arial"/>
              </a:rPr>
              <a:t> </a:t>
            </a:r>
            <a:r>
              <a:rPr lang="en-US" sz="3600" kern="0" dirty="0" err="1">
                <a:solidFill>
                  <a:srgbClr val="002060"/>
                </a:solidFill>
                <a:latin typeface="Times New Roman" panose="02020603050405020304" pitchFamily="18" charset="0"/>
                <a:cs typeface="Times New Roman" panose="02020603050405020304" pitchFamily="18" charset="0"/>
                <a:sym typeface="Arial"/>
              </a:rPr>
              <a:t>như</a:t>
            </a:r>
            <a:r>
              <a:rPr lang="en-US" sz="3600" kern="0" dirty="0">
                <a:solidFill>
                  <a:srgbClr val="002060"/>
                </a:solidFill>
                <a:latin typeface="Times New Roman" panose="02020603050405020304" pitchFamily="18" charset="0"/>
                <a:cs typeface="Times New Roman" panose="02020603050405020304" pitchFamily="18" charset="0"/>
                <a:sym typeface="Arial"/>
              </a:rPr>
              <a:t> </a:t>
            </a:r>
            <a:r>
              <a:rPr lang="en-US" sz="3600" kern="0" dirty="0" err="1">
                <a:solidFill>
                  <a:srgbClr val="002060"/>
                </a:solidFill>
                <a:latin typeface="Times New Roman" panose="02020603050405020304" pitchFamily="18" charset="0"/>
                <a:cs typeface="Times New Roman" panose="02020603050405020304" pitchFamily="18" charset="0"/>
                <a:sym typeface="Arial"/>
              </a:rPr>
              <a:t>thế</a:t>
            </a:r>
            <a:r>
              <a:rPr lang="en-US" sz="3600" kern="0" dirty="0">
                <a:solidFill>
                  <a:srgbClr val="002060"/>
                </a:solidFill>
                <a:latin typeface="Times New Roman" panose="02020603050405020304" pitchFamily="18" charset="0"/>
                <a:cs typeface="Times New Roman" panose="02020603050405020304" pitchFamily="18" charset="0"/>
                <a:sym typeface="Arial"/>
              </a:rPr>
              <a:t> </a:t>
            </a:r>
            <a:r>
              <a:rPr lang="en-US" sz="3600" kern="0" dirty="0" err="1">
                <a:solidFill>
                  <a:srgbClr val="002060"/>
                </a:solidFill>
                <a:latin typeface="Times New Roman" panose="02020603050405020304" pitchFamily="18" charset="0"/>
                <a:cs typeface="Times New Roman" panose="02020603050405020304" pitchFamily="18" charset="0"/>
                <a:sym typeface="Arial"/>
              </a:rPr>
              <a:t>nào</a:t>
            </a:r>
            <a:r>
              <a:rPr lang="en-US" sz="3600" kern="0" dirty="0">
                <a:solidFill>
                  <a:srgbClr val="002060"/>
                </a:solidFill>
                <a:latin typeface="Times New Roman" panose="02020603050405020304" pitchFamily="18" charset="0"/>
                <a:cs typeface="Times New Roman" panose="02020603050405020304" pitchFamily="18" charset="0"/>
                <a:sym typeface="Arial"/>
              </a:rPr>
              <a:t>?</a:t>
            </a:r>
          </a:p>
        </p:txBody>
      </p:sp>
      <p:sp>
        <p:nvSpPr>
          <p:cNvPr id="3" name="Text Box 4">
            <a:extLst>
              <a:ext uri="{FF2B5EF4-FFF2-40B4-BE49-F238E27FC236}">
                <a16:creationId xmlns:a16="http://schemas.microsoft.com/office/drawing/2014/main" id="{02DE7D3E-94E1-4B20-BB52-792B1B4A140A}"/>
              </a:ext>
            </a:extLst>
          </p:cNvPr>
          <p:cNvSpPr txBox="1"/>
          <p:nvPr/>
        </p:nvSpPr>
        <p:spPr>
          <a:xfrm>
            <a:off x="1014662" y="2590800"/>
            <a:ext cx="10872537" cy="1463093"/>
          </a:xfrm>
          <a:prstGeom prst="rect">
            <a:avLst/>
          </a:prstGeom>
          <a:solidFill>
            <a:schemeClr val="accent2">
              <a:lumMod val="20000"/>
              <a:lumOff val="80000"/>
            </a:schemeClr>
          </a:solidFill>
        </p:spPr>
        <p:txBody>
          <a:bodyPr wrap="square" rtlCol="0" anchor="t">
            <a:spAutoFit/>
          </a:bodyPr>
          <a:lstStyle/>
          <a:p>
            <a:pPr algn="just" defTabSz="622675" fontAlgn="base">
              <a:spcBef>
                <a:spcPct val="0"/>
              </a:spcBef>
              <a:spcAft>
                <a:spcPct val="0"/>
              </a:spcAft>
              <a:buClr>
                <a:srgbClr val="000000"/>
              </a:buClr>
              <a:defRPr/>
            </a:pPr>
            <a:r>
              <a:rPr lang="en-US" sz="2969" kern="0" dirty="0">
                <a:solidFill>
                  <a:srgbClr val="000000"/>
                </a:solidFill>
                <a:latin typeface="Times New Roman" panose="02020603050405020304" pitchFamily="18" charset="0"/>
                <a:cs typeface="Times New Roman" panose="02020603050405020304" pitchFamily="18" charset="0"/>
                <a:sym typeface="+mn-ea"/>
              </a:rPr>
              <a:t> - </a:t>
            </a:r>
            <a:r>
              <a:rPr lang="en-US" sz="2969" kern="0" dirty="0" err="1">
                <a:solidFill>
                  <a:srgbClr val="000000"/>
                </a:solidFill>
                <a:latin typeface="Times New Roman" panose="02020603050405020304" pitchFamily="18" charset="0"/>
                <a:cs typeface="Times New Roman" panose="02020603050405020304" pitchFamily="18" charset="0"/>
                <a:sym typeface="+mn-ea"/>
              </a:rPr>
              <a:t>Đọc</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toàn</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bài</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với</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giọng</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chậm</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rãi</a:t>
            </a:r>
            <a:r>
              <a:rPr lang="en-US" sz="2969" kern="0" dirty="0">
                <a:solidFill>
                  <a:srgbClr val="000000"/>
                </a:solidFill>
                <a:latin typeface="Times New Roman" panose="02020603050405020304" pitchFamily="18" charset="0"/>
                <a:cs typeface="Times New Roman" panose="02020603050405020304" pitchFamily="18" charset="0"/>
                <a:sym typeface="+mn-ea"/>
              </a:rPr>
              <a:t>, thong </a:t>
            </a:r>
            <a:r>
              <a:rPr lang="en-US" sz="2969" kern="0" dirty="0" err="1">
                <a:solidFill>
                  <a:srgbClr val="000000"/>
                </a:solidFill>
                <a:latin typeface="Times New Roman" panose="02020603050405020304" pitchFamily="18" charset="0"/>
                <a:cs typeface="Times New Roman" panose="02020603050405020304" pitchFamily="18" charset="0"/>
                <a:sym typeface="+mn-ea"/>
              </a:rPr>
              <a:t>thả</a:t>
            </a:r>
            <a:r>
              <a:rPr lang="en-US" sz="2969" kern="0" dirty="0">
                <a:solidFill>
                  <a:srgbClr val="000000"/>
                </a:solidFill>
                <a:latin typeface="Times New Roman" panose="02020603050405020304" pitchFamily="18" charset="0"/>
                <a:cs typeface="Times New Roman" panose="02020603050405020304" pitchFamily="18" charset="0"/>
                <a:sym typeface="+mn-ea"/>
              </a:rPr>
              <a:t>.</a:t>
            </a:r>
          </a:p>
          <a:p>
            <a:pPr algn="just" defTabSz="622675" fontAlgn="base">
              <a:spcBef>
                <a:spcPct val="0"/>
              </a:spcBef>
              <a:spcAft>
                <a:spcPct val="0"/>
              </a:spcAft>
              <a:buClr>
                <a:srgbClr val="000000"/>
              </a:buClr>
              <a:defRPr/>
            </a:pPr>
            <a:r>
              <a:rPr lang="en-US" sz="2969" kern="0" dirty="0">
                <a:solidFill>
                  <a:srgbClr val="000000"/>
                </a:solidFill>
                <a:latin typeface="Times New Roman" panose="02020603050405020304" pitchFamily="18" charset="0"/>
                <a:cs typeface="Times New Roman" panose="02020603050405020304" pitchFamily="18" charset="0"/>
                <a:sym typeface="+mn-ea"/>
              </a:rPr>
              <a:t>- Đoạn </a:t>
            </a:r>
            <a:r>
              <a:rPr lang="en-US" sz="2969" kern="0" dirty="0" err="1">
                <a:solidFill>
                  <a:srgbClr val="000000"/>
                </a:solidFill>
                <a:latin typeface="Times New Roman" panose="02020603050405020304" pitchFamily="18" charset="0"/>
                <a:cs typeface="Times New Roman" panose="02020603050405020304" pitchFamily="18" charset="0"/>
                <a:sym typeface="+mn-ea"/>
              </a:rPr>
              <a:t>cuối</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bài</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thể</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hiện</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sự</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trang</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trọng</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cảm</a:t>
            </a:r>
            <a:r>
              <a:rPr lang="en-US" sz="2969" kern="0" dirty="0">
                <a:solidFill>
                  <a:srgbClr val="000000"/>
                </a:solidFill>
                <a:latin typeface="Times New Roman" panose="02020603050405020304" pitchFamily="18" charset="0"/>
                <a:cs typeface="Times New Roman" panose="02020603050405020304" pitchFamily="18" charset="0"/>
                <a:sym typeface="+mn-ea"/>
              </a:rPr>
              <a:t> </a:t>
            </a:r>
            <a:r>
              <a:rPr lang="en-US" sz="2969" kern="0" dirty="0" err="1">
                <a:solidFill>
                  <a:srgbClr val="000000"/>
                </a:solidFill>
                <a:latin typeface="Times New Roman" panose="02020603050405020304" pitchFamily="18" charset="0"/>
                <a:cs typeface="Times New Roman" panose="02020603050405020304" pitchFamily="18" charset="0"/>
                <a:sym typeface="+mn-ea"/>
              </a:rPr>
              <a:t>động</a:t>
            </a:r>
            <a:r>
              <a:rPr lang="en-US" sz="2969" kern="0" dirty="0">
                <a:solidFill>
                  <a:srgbClr val="000000"/>
                </a:solidFill>
                <a:latin typeface="Times New Roman" panose="02020603050405020304" pitchFamily="18" charset="0"/>
                <a:cs typeface="Times New Roman" panose="02020603050405020304" pitchFamily="18" charset="0"/>
                <a:sym typeface="+mn-ea"/>
              </a:rPr>
              <a:t>.</a:t>
            </a:r>
          </a:p>
          <a:p>
            <a:pPr algn="just" defTabSz="622675" fontAlgn="base">
              <a:spcBef>
                <a:spcPct val="0"/>
              </a:spcBef>
              <a:spcAft>
                <a:spcPct val="0"/>
              </a:spcAft>
              <a:buClr>
                <a:srgbClr val="000000"/>
              </a:buClr>
              <a:defRPr/>
            </a:pPr>
            <a:r>
              <a:rPr lang="en-US" sz="2969" kern="0" dirty="0">
                <a:solidFill>
                  <a:srgbClr val="000000"/>
                </a:solidFill>
                <a:latin typeface="Times New Roman" panose="02020603050405020304" pitchFamily="18" charset="0"/>
                <a:cs typeface="Times New Roman" panose="02020603050405020304" pitchFamily="18" charset="0"/>
                <a:sym typeface="+mn-ea"/>
              </a:rPr>
              <a:t> </a:t>
            </a:r>
          </a:p>
        </p:txBody>
      </p:sp>
    </p:spTree>
    <p:extLst>
      <p:ext uri="{BB962C8B-B14F-4D97-AF65-F5344CB8AC3E}">
        <p14:creationId xmlns:p14="http://schemas.microsoft.com/office/powerpoint/2010/main" val="2871434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1073940722"/>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Children Playing 16x9">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3461883.potx" id="{18737D51-7733-4200-B5C9-BF22CA2CE631}" vid="{40CEFE45-12FF-4454-86EB-59F04C858872}"/>
    </a:ext>
  </a:extLst>
</a:theme>
</file>

<file path=ppt/theme/theme2.xml><?xml version="1.0" encoding="utf-8"?>
<a:theme xmlns:a="http://schemas.openxmlformats.org/drawingml/2006/main" name="Office Theme">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Children playing education presentation design (cartoon illustration, widescreen)</Template>
  <TotalTime>345</TotalTime>
  <Words>2338</Words>
  <Application>Microsoft Office PowerPoint</Application>
  <PresentationFormat>Widescreen</PresentationFormat>
  <Paragraphs>220</Paragraphs>
  <Slides>46</Slides>
  <Notes>25</Notes>
  <HiddenSlides>2</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46</vt:i4>
      </vt:variant>
    </vt:vector>
  </HeadingPairs>
  <TitlesOfParts>
    <vt:vector size="56" baseType="lpstr">
      <vt:lpstr>宋体</vt:lpstr>
      <vt:lpstr>Arial</vt:lpstr>
      <vt:lpstr>Euphemia</vt:lpstr>
      <vt:lpstr>Fredoka One</vt:lpstr>
      <vt:lpstr>Tahoma</vt:lpstr>
      <vt:lpstr>Times New Roman</vt:lpstr>
      <vt:lpstr>Wingdings</vt:lpstr>
      <vt:lpstr>字魂59号-创粗黑</vt:lpstr>
      <vt:lpstr>方正静蕾简体</vt:lpstr>
      <vt:lpstr>Children Playing 16x9</vt:lpstr>
      <vt:lpstr>PowerPoint Presentation</vt:lpstr>
      <vt:lpstr>Yêu cầu tham gia tiết học</vt:lpstr>
      <vt:lpstr>PowerPoint Presentation</vt:lpstr>
      <vt:lpstr>PowerPoint Presentation</vt:lpstr>
      <vt:lpstr>Vẻ đẹp Tây Nguyên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Lê Minh Quân</dc:creator>
  <cp:lastModifiedBy>Admin</cp:lastModifiedBy>
  <cp:revision>19</cp:revision>
  <dcterms:created xsi:type="dcterms:W3CDTF">2021-11-20T07:15:03Z</dcterms:created>
  <dcterms:modified xsi:type="dcterms:W3CDTF">2021-11-29T02:13:57Z</dcterms:modified>
</cp:coreProperties>
</file>