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3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  <p:sldMasterId id="2147483697" r:id="rId3"/>
    <p:sldMasterId id="2147483714" r:id="rId4"/>
  </p:sldMasterIdLst>
  <p:notesMasterIdLst>
    <p:notesMasterId r:id="rId29"/>
  </p:notesMasterIdLst>
  <p:sldIdLst>
    <p:sldId id="256" r:id="rId5"/>
    <p:sldId id="258" r:id="rId6"/>
    <p:sldId id="312" r:id="rId7"/>
    <p:sldId id="295" r:id="rId8"/>
    <p:sldId id="260" r:id="rId9"/>
    <p:sldId id="257" r:id="rId10"/>
    <p:sldId id="289" r:id="rId11"/>
    <p:sldId id="288" r:id="rId12"/>
    <p:sldId id="292" r:id="rId13"/>
    <p:sldId id="311" r:id="rId14"/>
    <p:sldId id="291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259" r:id="rId25"/>
    <p:sldId id="308" r:id="rId26"/>
    <p:sldId id="310" r:id="rId27"/>
    <p:sldId id="278" r:id="rId28"/>
  </p:sldIdLst>
  <p:sldSz cx="12192000" cy="6858000"/>
  <p:notesSz cx="6858000" cy="9144000"/>
  <p:custDataLst>
    <p:tags r:id="rId30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1" roundtripDataSignature="AMtx7mh+VSyf485a/DPHNXZ4Or/rlco1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customschemas.google.com/relationships/presentationmetadata" Target="meta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ags" Target="tags/tag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" name="Google Shape;11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9615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3033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6" name="Google Shape;956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7" name="Google Shape;957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2" name="Google Shape;49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9469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" name="Google Shape;11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1668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869AF1-1706-4667-9F80-81FCF432D50A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z="1000">
              <a:latin typeface="Arial" panose="020B0604020202020204" pitchFamily="34" charset="0"/>
            </a:endParaRPr>
          </a:p>
          <a:p>
            <a:pPr eaLnBrk="1" hangingPunct="1"/>
            <a:endParaRPr lang="en-US" altLang="en-US" sz="10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185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lang="en-US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9308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7269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vi-VN"/>
              <a:t>Bấm &amp; sửa kiểu phụ đề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5EF45F-B038-4635-97D8-37EDFD935F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0402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57CC0-1F5F-44C1-A3D5-69CA1CBBC3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97451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57CC0-1F5F-44C1-A3D5-69CA1CBBC3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6946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57CC0-1F5F-44C1-A3D5-69CA1CBBC3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2463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57CC0-1F5F-44C1-A3D5-69CA1CBBC3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6597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57CC0-1F5F-44C1-A3D5-69CA1CBBC3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85453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808E9A-2E9D-45AF-9A36-E1D0C0026E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1222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EA4254-8497-4EE3-9407-E79B78C4B8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11407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CFB1F0-EA71-4B31-A3DF-ADB47C6DB2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6842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99E822-F01B-42B3-8C77-F6C8F7E6EC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28215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6CB1EF-ED05-4508-880D-8E126D4C9F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81507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6CB1EF-ED05-4508-880D-8E126D4C9F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38549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6CB1EF-ED05-4508-880D-8E126D4C9F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4597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6CB1EF-ED05-4508-880D-8E126D4C9F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3146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1_标题和内容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520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19A4A3-B271-4546-8184-ACF77F2D83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48797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5C163B-AA32-484F-B678-FB9C639508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19413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D9A0DE-7AC0-4522-9ECC-A17895AC99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09489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42031" cy="5851525"/>
          </a:xfrm>
        </p:spPr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AC5BEF-2CF0-46AD-916D-EF7FDC0246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4139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63710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15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20651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14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05522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13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0867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12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20973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11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5178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1_标题和内容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782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10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47583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9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13276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8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37824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7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73676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6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07597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5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3165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4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17782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3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30928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2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0491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1_Tiên đề và 2 Nội dụng trên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half" idx="3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Nơi giữ chỗ cho Ngày tháng 5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Chân trang 6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8" name="Nơi giữ chỗ cho Số hiệu Bản chiếu 7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5A57F7F2-1D22-4919-A7DC-9632EA1B26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6907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1_标题和内容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228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Ngữ cả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ội dung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Chân trang 3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5" name="Nơi giữ chỗ cho Số hiệu Bản chiếu 4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32EC20EB-2C84-40D4-8E8F-4DD41524DA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84696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4_Ngữ cả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ội dung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Chân trang 3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5" name="Nơi giữ chỗ cho Số hiệu Bản chiếu 4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32EC20EB-2C84-40D4-8E8F-4DD41524DA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96752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3_Ngữ cả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ội dung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Chân trang 3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5" name="Nơi giữ chỗ cho Số hiệu Bản chiếu 4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32EC20EB-2C84-40D4-8E8F-4DD41524DA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2581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2_Ngữ cả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ội dung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Chân trang 3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5" name="Nơi giữ chỗ cho Số hiệu Bản chiếu 4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32EC20EB-2C84-40D4-8E8F-4DD41524DA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093787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1_Ngữ cả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ội dung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sz="half" idx="10"/>
          </p:nvPr>
        </p:nvSpPr>
        <p:spPr>
          <a:xfrm>
            <a:off x="9941169" y="6248400"/>
            <a:ext cx="12504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Chân trang 3"/>
          <p:cNvSpPr>
            <a:spLocks noGrp="1"/>
          </p:cNvSpPr>
          <p:nvPr>
            <p:ph type="ftr" sz="quarter" idx="11"/>
          </p:nvPr>
        </p:nvSpPr>
        <p:spPr>
          <a:xfrm>
            <a:off x="-484554" y="65532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Tr­êng TiÓu hoc H¶i  Khª</a:t>
            </a:r>
          </a:p>
        </p:txBody>
      </p:sp>
      <p:sp>
        <p:nvSpPr>
          <p:cNvPr id="5" name="Nơi giữ chỗ cho Số hiệu Bản chiếu 4"/>
          <p:cNvSpPr>
            <a:spLocks noGrp="1"/>
          </p:cNvSpPr>
          <p:nvPr>
            <p:ph type="sldNum" sz="quarter" idx="12"/>
          </p:nvPr>
        </p:nvSpPr>
        <p:spPr>
          <a:xfrm>
            <a:off x="4876800" y="6248400"/>
            <a:ext cx="3985846" cy="476250"/>
          </a:xfrm>
        </p:spPr>
        <p:txBody>
          <a:bodyPr/>
          <a:lstStyle>
            <a:lvl1pPr>
              <a:defRPr/>
            </a:lvl1pPr>
          </a:lstStyle>
          <a:p>
            <a:fld id="{32EC20EB-2C84-40D4-8E8F-4DD41524DA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65381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vi-VN"/>
              <a:t>Bấm &amp; sửa kiểu phụ đề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7396630-5BB8-4F36-BF0B-76591E7FA1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E798CBD-19D5-47B4-ACFA-2FBDC23BD5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36154D1-868B-4CB9-B3F7-CB0322E1CE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DBDB3D-7956-4830-9D22-9E2C028752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25903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46618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25539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1774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3684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1_标题和内容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931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1971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06167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2589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7344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91831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916694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D780A6-E406-4717-B1C3-63A6EFC622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B0C9A0-71F8-401B-9560-77BC14EEE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9DBFF1E-E4FC-4B2C-8C23-6C65196A6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DDE86A-44FB-4B19-86FD-73E1FBC888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9124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158F0E-B770-46B3-A84B-4D98E6A325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BE416B-A4E8-4EAB-B4D0-41B52E241A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A8E010B-8640-499D-9746-8F81AA3DB3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659B4D-65A4-489B-8959-CF210D93F3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681487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34BBA4-A17F-4569-BC10-8C01804B45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6EB365-1E19-4145-B54F-DC13D90637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A3644D-B746-4E59-86F2-0661ADA4E6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4F7354-735C-466B-AF9D-4BE626AADD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16486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EA4B89F-7FAD-4A6F-9D66-161FEB2907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226F9CB-461E-4402-8AF9-4E8EB93A41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6D3F676-40B9-4D16-B4E4-8FCF392261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1D3697-C68C-42ED-91B6-DAA648BDCD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7857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1_标题和内容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079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D2543BB-0DAD-46FB-AEFF-345668F228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57D73F2-244B-4F0A-94C6-0D8E326B80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7C9B66E-237E-4AB8-86BA-4DDD14466F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B90F0-2786-4C31-A304-5815219E23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35315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02D5BDB-A280-4E74-9B57-EC9CD9ACE2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FB4E064-F006-4D6E-9606-9F0081FCE5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39ABDF1-2FB0-4DBF-B2C0-2A22B85B58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2F5F02-7690-4DF4-AB23-9473777495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90414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F9813D-F235-481C-BA0A-99B8C0F77C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6FE151-E05D-4E9D-A1CD-8CBB735D18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7A6AE9-1D95-4290-BAAE-5F4D56CFF9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90B5F5-F4CC-4AE0-BBB4-FDCBF2D1E1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37330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C76277-0DC0-49A3-9CB2-BFE11B0CC9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3A684CE-EA41-41C4-A84E-E44915E2F3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61D154-706B-4550-B991-CC75DC89D8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5B276A-E72B-49A5-9C0F-1270375E1B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43738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243899C-4F28-46CD-978C-9A3D2E0ACF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115F81D-6659-43F4-BE28-3130909363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0AD1CE1-70F2-4B17-9404-F2BC4B010E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69F777-2103-4842-8879-481620A345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630896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71E4F49-E12D-4DB2-940D-66EAF476D3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DE6A0CB-BF6A-41FF-A318-8FDD6FDD08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B8BBC5B-5532-4D05-8BD8-DC99DC5A52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1EC913-465D-40F1-88F5-5167D0DF86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25773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Ngữ cả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ội dung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5AFA156-CF8A-451B-B083-1F144FE0B0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95C84D1-D6A0-46B3-9DAB-5722BB3519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ACE6B9B-8EE2-4DC5-9900-D571AE2475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B051FB-F118-4C1D-AB01-BB947EB0A5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83522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1_Ngữ cả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ội dung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5AFA156-CF8A-451B-B083-1F144FE0B0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95C84D1-D6A0-46B3-9DAB-5722BB3519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ACE6B9B-8EE2-4DC5-9900-D571AE2475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B051FB-F118-4C1D-AB01-BB947EB0A5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95560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vi-VN"/>
              <a:t>Bấm &amp; sửa kiểu phụ đề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A8E523C-427F-4178-B923-47B9EF568E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F450C2-C7E1-48E7-9E27-EF315912BD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9807CD7-E201-455F-A45E-E7ADDE86B2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9A113D-B390-4442-9440-911EEBCF843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88486899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B94963-950F-44E7-AD19-C6640211DB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8182D5-056C-4C5D-9B2A-0F507AED4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B38D28-4EEC-497C-B53F-F47286A8DA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3DD0A8-540A-4105-BAD5-D719280879F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95058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B94963-950F-44E7-AD19-C6640211DB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8182D5-056C-4C5D-9B2A-0F507AED4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B38D28-4EEC-497C-B53F-F47286A8DA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3DD0A8-540A-4105-BAD5-D719280879F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21506032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B94963-950F-44E7-AD19-C6640211DB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8182D5-056C-4C5D-9B2A-0F507AED4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B38D28-4EEC-497C-B53F-F47286A8DA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3DD0A8-540A-4105-BAD5-D719280879F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99239371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B94963-950F-44E7-AD19-C6640211DB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8182D5-056C-4C5D-9B2A-0F507AED4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B38D28-4EEC-497C-B53F-F47286A8DA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3DD0A8-540A-4105-BAD5-D719280879F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49061967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B94963-950F-44E7-AD19-C6640211DB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8182D5-056C-4C5D-9B2A-0F507AED4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B38D28-4EEC-497C-B53F-F47286A8DA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3DD0A8-540A-4105-BAD5-D719280879F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1980609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B94963-950F-44E7-AD19-C6640211DB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8182D5-056C-4C5D-9B2A-0F507AED4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B38D28-4EEC-497C-B53F-F47286A8DA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3DD0A8-540A-4105-BAD5-D719280879F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01089874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B94963-950F-44E7-AD19-C6640211DB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8182D5-056C-4C5D-9B2A-0F507AED4D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9B38D28-4EEC-497C-B53F-F47286A8DA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3DD0A8-540A-4105-BAD5-D719280879F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53684628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76B00B6-BFDB-4DDB-A9EC-0E7062FB90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EE28836-6764-4AA0-8C97-8168BE78DE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ED5D3A3-203B-4727-A261-5C899B0A30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F8180E-0D7A-4D93-99D9-E40755E6B306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6575210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39EDB2-62F1-4DD6-9D5F-359C917E17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9ABE20-02A2-44E9-BFF2-5E9C64CB88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FD8CB3-672B-4716-A416-D860A8371B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D8C322-C40B-4CC5-9BFE-B7EEAC532E30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71485215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7834A69-27A0-4E01-9AEA-6B79294258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ED4E27A-2F7A-4193-96D0-062AA38418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4347984B-1BDC-4F60-A0D7-0E9D33458C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3F6D0A-8218-413D-BB35-D0050F45D620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7774727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AB390C2-1F1D-4988-A8E4-7B0B6F6202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24BA2C7-20A3-4B6F-B46E-D60849A2EC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53767AA-1D87-485F-884B-5CF2ED3B47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31900B-5C07-4823-8ACC-DFAB4107A387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80012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1C6268C-045F-4761-A76C-54B2989FD0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1F5BE36-9A6B-48E0-A49E-AA9820C08C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19592E6-9F97-4FEE-9CFE-C7D90EBEA5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A36851-61DA-4C21-A964-A7BBC0D6DD56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5232140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644D8E-7FC6-4572-8293-0B86A7E9DE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7F70B6-F049-4F55-8809-8BEBD3FFE2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81121A-DAEF-4E8C-875B-EA9848062F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249EFC-B234-44A7-9A0E-420713B0005D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58286271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BB3289-B658-4F8B-922B-FDFE0F3343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136578-F429-47AA-B431-2312DA200A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D2A39A-9AD5-42FD-B875-2421B4E164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C60B97-4AD1-472D-90EA-F89951743E5B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1465728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6AC552B-3486-4D9D-A28A-2A7C1A5B85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6AEC6A-EE80-46F0-9CEB-FBB294AA69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32AF090-7665-449E-BE06-7D3C005B16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5F649D-7CCB-4EF3-9C1B-18F8141A3531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26986956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42D8678-5CCC-4E57-9A1F-F0898624F4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3DB173D-A84B-4E76-88CE-FB69FC2482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3E6D526-B147-4FEE-A390-F13D5E2CCE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D85637-9618-4A37-A303-C4622F46D34E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336261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Ngữ cả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ội dung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5F27332-F989-4181-9355-36D39B647A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7EA4F86-3FAE-4E70-8751-F02E04559B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7AEBC3A-09BC-4BFA-8759-922DC5948D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F9C76E-5403-42F5-B1D6-7D0E086343B5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569138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33.xml"/><Relationship Id="rId26" Type="http://schemas.openxmlformats.org/officeDocument/2006/relationships/slideLayout" Target="../slideLayouts/slideLayout41.xml"/><Relationship Id="rId39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36.xml"/><Relationship Id="rId34" Type="http://schemas.openxmlformats.org/officeDocument/2006/relationships/slideLayout" Target="../slideLayouts/slideLayout49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5" Type="http://schemas.openxmlformats.org/officeDocument/2006/relationships/slideLayout" Target="../slideLayouts/slideLayout40.xml"/><Relationship Id="rId33" Type="http://schemas.openxmlformats.org/officeDocument/2006/relationships/slideLayout" Target="../slideLayouts/slideLayout48.xml"/><Relationship Id="rId38" Type="http://schemas.openxmlformats.org/officeDocument/2006/relationships/slideLayout" Target="../slideLayouts/slideLayout53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5.xml"/><Relationship Id="rId29" Type="http://schemas.openxmlformats.org/officeDocument/2006/relationships/slideLayout" Target="../slideLayouts/slideLayout44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24" Type="http://schemas.openxmlformats.org/officeDocument/2006/relationships/slideLayout" Target="../slideLayouts/slideLayout39.xml"/><Relationship Id="rId32" Type="http://schemas.openxmlformats.org/officeDocument/2006/relationships/slideLayout" Target="../slideLayouts/slideLayout47.xml"/><Relationship Id="rId37" Type="http://schemas.openxmlformats.org/officeDocument/2006/relationships/slideLayout" Target="../slideLayouts/slideLayout52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38.xml"/><Relationship Id="rId28" Type="http://schemas.openxmlformats.org/officeDocument/2006/relationships/slideLayout" Target="../slideLayouts/slideLayout43.xml"/><Relationship Id="rId36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34.xml"/><Relationship Id="rId31" Type="http://schemas.openxmlformats.org/officeDocument/2006/relationships/slideLayout" Target="../slideLayouts/slideLayout46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37.xml"/><Relationship Id="rId27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5.xml"/><Relationship Id="rId35" Type="http://schemas.openxmlformats.org/officeDocument/2006/relationships/slideLayout" Target="../slideLayouts/slideLayout50.xml"/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18" Type="http://schemas.openxmlformats.org/officeDocument/2006/relationships/slideLayout" Target="../slideLayouts/slideLayout9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17" Type="http://schemas.openxmlformats.org/officeDocument/2006/relationships/slideLayout" Target="../slideLayouts/slideLayout94.xml"/><Relationship Id="rId2" Type="http://schemas.openxmlformats.org/officeDocument/2006/relationships/slideLayout" Target="../slideLayouts/slideLayout79.xml"/><Relationship Id="rId16" Type="http://schemas.openxmlformats.org/officeDocument/2006/relationships/slideLayout" Target="../slideLayouts/slideLayout93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87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739" r:id="rId3"/>
    <p:sldLayoutId id="2147483737" r:id="rId4"/>
    <p:sldLayoutId id="2147483734" r:id="rId5"/>
    <p:sldLayoutId id="2147483733" r:id="rId6"/>
    <p:sldLayoutId id="2147483732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</a:defRPr>
            </a:lvl1pPr>
          </a:lstStyle>
          <a:p>
            <a:fld id="{922BB529-A152-4044-BAEA-AEE64911F1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833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38" r:id="rId12"/>
    <p:sldLayoutId id="2147483736" r:id="rId13"/>
    <p:sldLayoutId id="2147483696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735" r:id="rId20"/>
    <p:sldLayoutId id="2147483695" r:id="rId21"/>
    <p:sldLayoutId id="2147483694" r:id="rId22"/>
    <p:sldLayoutId id="2147483693" r:id="rId23"/>
    <p:sldLayoutId id="2147483692" r:id="rId24"/>
    <p:sldLayoutId id="2147483691" r:id="rId25"/>
    <p:sldLayoutId id="2147483690" r:id="rId26"/>
    <p:sldLayoutId id="2147483689" r:id="rId27"/>
    <p:sldLayoutId id="2147483688" r:id="rId28"/>
    <p:sldLayoutId id="2147483687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699F722-2922-4DFB-B9A7-2C4AAD40C2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56CAF62-C168-4CD5-81ED-8787251305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8852" name="Rectangle 4">
            <a:extLst>
              <a:ext uri="{FF2B5EF4-FFF2-40B4-BE49-F238E27FC236}">
                <a16:creationId xmlns:a16="http://schemas.microsoft.com/office/drawing/2014/main" id="{635AF048-5B41-45DD-8B9C-F9DAA907532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3" name="Rectangle 5">
            <a:extLst>
              <a:ext uri="{FF2B5EF4-FFF2-40B4-BE49-F238E27FC236}">
                <a16:creationId xmlns:a16="http://schemas.microsoft.com/office/drawing/2014/main" id="{9B3FA184-0870-4D79-99FC-EB0ADF6F839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4" name="Rectangle 6">
            <a:extLst>
              <a:ext uri="{FF2B5EF4-FFF2-40B4-BE49-F238E27FC236}">
                <a16:creationId xmlns:a16="http://schemas.microsoft.com/office/drawing/2014/main" id="{8077746A-40FA-49ED-93F9-857EB29E24D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949EB0F-A6D8-4049-BE02-B0BDA34EE3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4659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45" r:id="rId3"/>
    <p:sldLayoutId id="2147483744" r:id="rId4"/>
    <p:sldLayoutId id="2147483743" r:id="rId5"/>
    <p:sldLayoutId id="2147483742" r:id="rId6"/>
    <p:sldLayoutId id="2147483741" r:id="rId7"/>
    <p:sldLayoutId id="2147483740" r:id="rId8"/>
    <p:sldLayoutId id="2147483713" r:id="rId9"/>
    <p:sldLayoutId id="2147483712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  <p:sldLayoutId id="2147483731" r:id="rId2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082F300-B1D4-4D62-8AEB-A5BC6DE85E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E63CA70-F33D-452A-89B9-8D19A66E04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/>
              <a:t>Click to edit Master text styles</a:t>
            </a:r>
          </a:p>
          <a:p>
            <a:pPr lvl="1"/>
            <a:r>
              <a:rPr lang="en-US" altLang="vi-VN"/>
              <a:t>Second level</a:t>
            </a:r>
          </a:p>
          <a:p>
            <a:pPr lvl="2"/>
            <a:r>
              <a:rPr lang="en-US" altLang="vi-VN"/>
              <a:t>Third level</a:t>
            </a:r>
          </a:p>
          <a:p>
            <a:pPr lvl="3"/>
            <a:r>
              <a:rPr lang="en-US" altLang="vi-VN"/>
              <a:t>Fourth level</a:t>
            </a:r>
          </a:p>
          <a:p>
            <a:pPr lvl="4"/>
            <a:r>
              <a:rPr lang="en-US" altLang="vi-VN"/>
              <a:t>Fifth level</a:t>
            </a:r>
          </a:p>
        </p:txBody>
      </p:sp>
      <p:sp>
        <p:nvSpPr>
          <p:cNvPr id="78852" name="Rectangle 4">
            <a:extLst>
              <a:ext uri="{FF2B5EF4-FFF2-40B4-BE49-F238E27FC236}">
                <a16:creationId xmlns:a16="http://schemas.microsoft.com/office/drawing/2014/main" id="{B5AC1426-9EA9-492B-8138-1F9A9A00244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3" name="Rectangle 5">
            <a:extLst>
              <a:ext uri="{FF2B5EF4-FFF2-40B4-BE49-F238E27FC236}">
                <a16:creationId xmlns:a16="http://schemas.microsoft.com/office/drawing/2014/main" id="{91CA52B4-F34C-40B2-9E6A-FF2498518BF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4" name="Rectangle 6">
            <a:extLst>
              <a:ext uri="{FF2B5EF4-FFF2-40B4-BE49-F238E27FC236}">
                <a16:creationId xmlns:a16="http://schemas.microsoft.com/office/drawing/2014/main" id="{5F73B847-D8F6-4C3D-A767-38F4849F8B6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ECA3C54-61BC-4578-AEEE-66376D3F9416}" type="slidenum">
              <a:rPr lang="en-US" altLang="vi-VN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074995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47" r:id="rId3"/>
    <p:sldLayoutId id="2147483746" r:id="rId4"/>
    <p:sldLayoutId id="2147483730" r:id="rId5"/>
    <p:sldLayoutId id="2147483729" r:id="rId6"/>
    <p:sldLayoutId id="2147483728" r:id="rId7"/>
    <p:sldLayoutId id="2147483727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"/>
          <p:cNvGrpSpPr/>
          <p:nvPr/>
        </p:nvGrpSpPr>
        <p:grpSpPr>
          <a:xfrm>
            <a:off x="635" y="1270"/>
            <a:ext cx="12192000" cy="485140"/>
            <a:chOff x="0" y="0"/>
            <a:chExt cx="12192000" cy="168812"/>
          </a:xfrm>
        </p:grpSpPr>
        <p:sp>
          <p:nvSpPr>
            <p:cNvPr id="90" name="Google Shape;90;p1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1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" name="Google Shape;98;p1"/>
          <p:cNvGrpSpPr/>
          <p:nvPr/>
        </p:nvGrpSpPr>
        <p:grpSpPr>
          <a:xfrm rot="10800000">
            <a:off x="0" y="6372860"/>
            <a:ext cx="12192000" cy="485140"/>
            <a:chOff x="0" y="0"/>
            <a:chExt cx="12192000" cy="168812"/>
          </a:xfrm>
        </p:grpSpPr>
        <p:sp>
          <p:nvSpPr>
            <p:cNvPr id="99" name="Google Shape;99;p1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7" name="Google Shape;107;p1"/>
          <p:cNvSpPr/>
          <p:nvPr/>
        </p:nvSpPr>
        <p:spPr>
          <a:xfrm>
            <a:off x="1517650" y="923925"/>
            <a:ext cx="1238250" cy="618490"/>
          </a:xfrm>
          <a:custGeom>
            <a:avLst/>
            <a:gdLst/>
            <a:ahLst/>
            <a:cxnLst/>
            <a:rect l="l" t="t" r="r" b="b"/>
            <a:pathLst>
              <a:path w="1791140" h="894110" extrusionOk="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 cap="flat" cmpd="sng">
            <a:solidFill>
              <a:srgbClr val="A5C5D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"/>
          <p:cNvSpPr/>
          <p:nvPr/>
        </p:nvSpPr>
        <p:spPr>
          <a:xfrm>
            <a:off x="10630456" y="886941"/>
            <a:ext cx="961174" cy="479804"/>
          </a:xfrm>
          <a:custGeom>
            <a:avLst/>
            <a:gdLst/>
            <a:ahLst/>
            <a:cxnLst/>
            <a:rect l="l" t="t" r="r" b="b"/>
            <a:pathLst>
              <a:path w="1791140" h="894110" extrusionOk="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 cap="flat" cmpd="sng">
            <a:solidFill>
              <a:srgbClr val="A5C5D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7668" y="487413"/>
            <a:ext cx="2145196" cy="2800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" descr="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05919" y="2815245"/>
            <a:ext cx="5087620" cy="431228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"/>
          <p:cNvSpPr txBox="1"/>
          <p:nvPr/>
        </p:nvSpPr>
        <p:spPr>
          <a:xfrm>
            <a:off x="1191511" y="2030435"/>
            <a:ext cx="10400299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ĐẾN VỚI TIẾT HỌC ONLINE</a:t>
            </a:r>
            <a:endParaRPr sz="4800" b="1" i="0" u="none" strike="noStrike" cap="none">
              <a:solidFill>
                <a:srgbClr val="89441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577FEE-9F4A-4508-9FEB-F9B7737BC250}"/>
              </a:ext>
            </a:extLst>
          </p:cNvPr>
          <p:cNvSpPr txBox="1"/>
          <p:nvPr/>
        </p:nvSpPr>
        <p:spPr>
          <a:xfrm>
            <a:off x="5177433" y="3626410"/>
            <a:ext cx="2138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MÔN : 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154;p3">
            <a:extLst>
              <a:ext uri="{FF2B5EF4-FFF2-40B4-BE49-F238E27FC236}">
                <a16:creationId xmlns:a16="http://schemas.microsoft.com/office/drawing/2014/main" id="{28E73DEF-4B42-498A-9D3F-EA2DAD19A84A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7" name="Google Shape;155;p3">
              <a:extLst>
                <a:ext uri="{FF2B5EF4-FFF2-40B4-BE49-F238E27FC236}">
                  <a16:creationId xmlns:a16="http://schemas.microsoft.com/office/drawing/2014/main" id="{B79DA87E-FACC-4912-A5D8-FA5F89B273F2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156;p3">
              <a:extLst>
                <a:ext uri="{FF2B5EF4-FFF2-40B4-BE49-F238E27FC236}">
                  <a16:creationId xmlns:a16="http://schemas.microsoft.com/office/drawing/2014/main" id="{EA849A56-CDD0-4AE7-A8C8-56EBFCAB36AD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157;p3">
              <a:extLst>
                <a:ext uri="{FF2B5EF4-FFF2-40B4-BE49-F238E27FC236}">
                  <a16:creationId xmlns:a16="http://schemas.microsoft.com/office/drawing/2014/main" id="{7404F673-31D0-443E-BEF3-43B3072D181C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158;p3">
              <a:extLst>
                <a:ext uri="{FF2B5EF4-FFF2-40B4-BE49-F238E27FC236}">
                  <a16:creationId xmlns:a16="http://schemas.microsoft.com/office/drawing/2014/main" id="{A2090F3D-406D-4F5C-8017-969580C9147A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159;p3">
              <a:extLst>
                <a:ext uri="{FF2B5EF4-FFF2-40B4-BE49-F238E27FC236}">
                  <a16:creationId xmlns:a16="http://schemas.microsoft.com/office/drawing/2014/main" id="{6EB9A4AC-A150-4F43-8BC2-4F35F4B21381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160;p3">
              <a:extLst>
                <a:ext uri="{FF2B5EF4-FFF2-40B4-BE49-F238E27FC236}">
                  <a16:creationId xmlns:a16="http://schemas.microsoft.com/office/drawing/2014/main" id="{AC8392B6-7320-4DBB-ABB7-3F92FF03E175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61;p3">
              <a:extLst>
                <a:ext uri="{FF2B5EF4-FFF2-40B4-BE49-F238E27FC236}">
                  <a16:creationId xmlns:a16="http://schemas.microsoft.com/office/drawing/2014/main" id="{4D0FE420-592A-488A-856E-F56F24C6BB49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62;p3">
              <a:extLst>
                <a:ext uri="{FF2B5EF4-FFF2-40B4-BE49-F238E27FC236}">
                  <a16:creationId xmlns:a16="http://schemas.microsoft.com/office/drawing/2014/main" id="{064A1433-324E-4E5C-98AB-764E3E10EB8D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5" name="Google Shape;154;p3">
            <a:extLst>
              <a:ext uri="{FF2B5EF4-FFF2-40B4-BE49-F238E27FC236}">
                <a16:creationId xmlns:a16="http://schemas.microsoft.com/office/drawing/2014/main" id="{CDF6743F-EC1F-4B1D-AD6B-DBBCB1004DA2}"/>
              </a:ext>
            </a:extLst>
          </p:cNvPr>
          <p:cNvGrpSpPr/>
          <p:nvPr/>
        </p:nvGrpSpPr>
        <p:grpSpPr>
          <a:xfrm>
            <a:off x="0" y="6689071"/>
            <a:ext cx="12192000" cy="168812"/>
            <a:chOff x="0" y="0"/>
            <a:chExt cx="12192000" cy="168812"/>
          </a:xfrm>
        </p:grpSpPr>
        <p:sp>
          <p:nvSpPr>
            <p:cNvPr id="16" name="Google Shape;155;p3">
              <a:extLst>
                <a:ext uri="{FF2B5EF4-FFF2-40B4-BE49-F238E27FC236}">
                  <a16:creationId xmlns:a16="http://schemas.microsoft.com/office/drawing/2014/main" id="{319C7E25-5C7C-4642-A2CB-75E5AA3F1A25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56;p3">
              <a:extLst>
                <a:ext uri="{FF2B5EF4-FFF2-40B4-BE49-F238E27FC236}">
                  <a16:creationId xmlns:a16="http://schemas.microsoft.com/office/drawing/2014/main" id="{B7A33DAC-4366-401C-A536-D5E9B1AF7D46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57;p3">
              <a:extLst>
                <a:ext uri="{FF2B5EF4-FFF2-40B4-BE49-F238E27FC236}">
                  <a16:creationId xmlns:a16="http://schemas.microsoft.com/office/drawing/2014/main" id="{D6F51160-8A9C-41DA-8379-A17751F60AF5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58;p3">
              <a:extLst>
                <a:ext uri="{FF2B5EF4-FFF2-40B4-BE49-F238E27FC236}">
                  <a16:creationId xmlns:a16="http://schemas.microsoft.com/office/drawing/2014/main" id="{CFAC9F2E-EE28-4EF8-9D16-365963805F79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59;p3">
              <a:extLst>
                <a:ext uri="{FF2B5EF4-FFF2-40B4-BE49-F238E27FC236}">
                  <a16:creationId xmlns:a16="http://schemas.microsoft.com/office/drawing/2014/main" id="{1CECEEA4-00FA-4929-BE59-743FB33B9033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60;p3">
              <a:extLst>
                <a:ext uri="{FF2B5EF4-FFF2-40B4-BE49-F238E27FC236}">
                  <a16:creationId xmlns:a16="http://schemas.microsoft.com/office/drawing/2014/main" id="{B40A437B-39A9-4639-8DCC-823C547416CB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61;p3">
              <a:extLst>
                <a:ext uri="{FF2B5EF4-FFF2-40B4-BE49-F238E27FC236}">
                  <a16:creationId xmlns:a16="http://schemas.microsoft.com/office/drawing/2014/main" id="{82AE2F1B-97E3-4131-BF8F-9946ED01836D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62;p3">
              <a:extLst>
                <a:ext uri="{FF2B5EF4-FFF2-40B4-BE49-F238E27FC236}">
                  <a16:creationId xmlns:a16="http://schemas.microsoft.com/office/drawing/2014/main" id="{17FAF4D8-500F-4BDE-A14C-4D699223430A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E97C6F2-BA48-49BA-BA94-99AAA1D28A34}"/>
              </a:ext>
            </a:extLst>
          </p:cNvPr>
          <p:cNvSpPr txBox="1"/>
          <p:nvPr/>
        </p:nvSpPr>
        <p:spPr>
          <a:xfrm>
            <a:off x="1445856" y="733073"/>
            <a:ext cx="9010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Một số đồ vật có dạng hình vuông:</a:t>
            </a:r>
          </a:p>
        </p:txBody>
      </p:sp>
      <p:sp>
        <p:nvSpPr>
          <p:cNvPr id="28" name="Text Box 15">
            <a:extLst>
              <a:ext uri="{FF2B5EF4-FFF2-40B4-BE49-F238E27FC236}">
                <a16:creationId xmlns:a16="http://schemas.microsoft.com/office/drawing/2014/main" id="{A6E6012A-9E1C-415D-B7CD-830BB7EA8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444" y="5316973"/>
            <a:ext cx="285516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Viên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gạch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hoa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C75EBDD-5752-4884-99FE-A5F4AC7D3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153" y="1658877"/>
            <a:ext cx="3333750" cy="3333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1" name="Text Box 15">
            <a:extLst>
              <a:ext uri="{FF2B5EF4-FFF2-40B4-BE49-F238E27FC236}">
                <a16:creationId xmlns:a16="http://schemas.microsoft.com/office/drawing/2014/main" id="{F4BAB434-BA2C-45AB-A4BE-CA87BEF982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181" y="5212735"/>
            <a:ext cx="4291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u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u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99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Khăn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99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mùi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3399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3399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xoa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333399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026" name="Picture 2" descr="1 bịt 12 cái khăn mùi xoa dành cho nam và nữ | Shopee Việt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366" y="2551447"/>
            <a:ext cx="2183179" cy="207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93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155" name="Google Shape;155;p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" name="Google Shape;163;p3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64" name="Google Shape;164;p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72" name="Google Shape;172;p3" descr="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3640" y="1710055"/>
            <a:ext cx="3689350" cy="312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85525" y="2517775"/>
            <a:ext cx="744855" cy="9023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4" name="Google Shape;174;p3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175" name="Google Shape;175;p3"/>
            <p:cNvSpPr/>
            <p:nvPr/>
          </p:nvSpPr>
          <p:spPr>
            <a:xfrm>
              <a:off x="4854574" y="2789239"/>
              <a:ext cx="87312" cy="141288"/>
            </a:xfrm>
            <a:custGeom>
              <a:avLst/>
              <a:gdLst/>
              <a:ahLst/>
              <a:cxnLst/>
              <a:rect l="l" t="t" r="r" b="b"/>
              <a:pathLst>
                <a:path w="32" h="52" extrusionOk="0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4532311" y="2735264"/>
              <a:ext cx="128587" cy="149225"/>
            </a:xfrm>
            <a:custGeom>
              <a:avLst/>
              <a:gdLst/>
              <a:ahLst/>
              <a:cxnLst/>
              <a:rect l="l" t="t" r="r" b="b"/>
              <a:pathLst>
                <a:path w="47" h="55" extrusionOk="0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4603749" y="2762251"/>
              <a:ext cx="303212" cy="233363"/>
            </a:xfrm>
            <a:custGeom>
              <a:avLst/>
              <a:gdLst/>
              <a:ahLst/>
              <a:cxnLst/>
              <a:rect l="l" t="t" r="r" b="b"/>
              <a:pathLst>
                <a:path w="112" h="86" extrusionOk="0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4611686" y="2770189"/>
              <a:ext cx="273050" cy="214313"/>
            </a:xfrm>
            <a:custGeom>
              <a:avLst/>
              <a:gdLst/>
              <a:ahLst/>
              <a:cxnLst/>
              <a:rect l="l" t="t" r="r" b="b"/>
              <a:pathLst>
                <a:path w="101" h="79" extrusionOk="0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4846636" y="2781301"/>
              <a:ext cx="71437" cy="68263"/>
            </a:xfrm>
            <a:custGeom>
              <a:avLst/>
              <a:gdLst/>
              <a:ahLst/>
              <a:cxnLst/>
              <a:rect l="l" t="t" r="r" b="b"/>
              <a:pathLst>
                <a:path w="26" h="25" extrusionOk="0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4860924" y="2819401"/>
              <a:ext cx="88900" cy="115888"/>
            </a:xfrm>
            <a:custGeom>
              <a:avLst/>
              <a:gdLst/>
              <a:ahLst/>
              <a:cxnLst/>
              <a:rect l="l" t="t" r="r" b="b"/>
              <a:pathLst>
                <a:path w="33" h="43" extrusionOk="0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4527549" y="2727326"/>
              <a:ext cx="138112" cy="168275"/>
            </a:xfrm>
            <a:custGeom>
              <a:avLst/>
              <a:gdLst/>
              <a:ahLst/>
              <a:cxnLst/>
              <a:rect l="l" t="t" r="r" b="b"/>
              <a:pathLst>
                <a:path w="51" h="62" extrusionOk="0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4646611" y="2611439"/>
              <a:ext cx="60325" cy="165100"/>
            </a:xfrm>
            <a:custGeom>
              <a:avLst/>
              <a:gdLst/>
              <a:ahLst/>
              <a:cxnLst/>
              <a:rect l="l" t="t" r="r" b="b"/>
              <a:pathLst>
                <a:path w="22" h="61" extrusionOk="0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4868861" y="2657476"/>
              <a:ext cx="46037" cy="131763"/>
            </a:xfrm>
            <a:custGeom>
              <a:avLst/>
              <a:gdLst/>
              <a:ahLst/>
              <a:cxnLst/>
              <a:rect l="l" t="t" r="r" b="b"/>
              <a:pathLst>
                <a:path w="17" h="49" extrusionOk="0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4651374" y="2814639"/>
              <a:ext cx="41275" cy="31750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4700586" y="2825751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4749799" y="2835276"/>
              <a:ext cx="39687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4800599" y="2846389"/>
              <a:ext cx="41275" cy="33338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4673599" y="2852739"/>
              <a:ext cx="41275" cy="31750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4633911" y="2841626"/>
              <a:ext cx="34925" cy="28575"/>
            </a:xfrm>
            <a:custGeom>
              <a:avLst/>
              <a:gdLst/>
              <a:ahLst/>
              <a:cxnLst/>
              <a:rect l="l" t="t" r="r" b="b"/>
              <a:pathLst>
                <a:path w="13" h="11" extrusionOk="0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4719636" y="2862264"/>
              <a:ext cx="41275" cy="36513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4770436" y="2870201"/>
              <a:ext cx="41275" cy="36513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4814886" y="2876551"/>
              <a:ext cx="39687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4643436" y="2884489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4692649" y="2895601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4741861" y="2906714"/>
              <a:ext cx="39687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4789486" y="2916239"/>
              <a:ext cx="44450" cy="33338"/>
            </a:xfrm>
            <a:custGeom>
              <a:avLst/>
              <a:gdLst/>
              <a:ahLst/>
              <a:cxnLst/>
              <a:rect l="l" t="t" r="r" b="b"/>
              <a:pathLst>
                <a:path w="16" h="12" extrusionOk="0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4665661" y="2922589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4711699" y="2935289"/>
              <a:ext cx="41275" cy="33338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4378324" y="1771651"/>
              <a:ext cx="1023937" cy="920750"/>
            </a:xfrm>
            <a:custGeom>
              <a:avLst/>
              <a:gdLst/>
              <a:ahLst/>
              <a:cxnLst/>
              <a:rect l="l" t="t" r="r" b="b"/>
              <a:pathLst>
                <a:path w="378" h="340" extrusionOk="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3"/>
            <p:cNvSpPr/>
            <p:nvPr/>
          </p:nvSpPr>
          <p:spPr>
            <a:xfrm>
              <a:off x="4397374" y="1790701"/>
              <a:ext cx="979487" cy="877888"/>
            </a:xfrm>
            <a:custGeom>
              <a:avLst/>
              <a:gdLst/>
              <a:ahLst/>
              <a:cxnLst/>
              <a:rect l="l" t="t" r="r" b="b"/>
              <a:pathLst>
                <a:path w="362" h="324" extrusionOk="0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4538661" y="1763714"/>
              <a:ext cx="452437" cy="901700"/>
            </a:xfrm>
            <a:custGeom>
              <a:avLst/>
              <a:gdLst/>
              <a:ahLst/>
              <a:cxnLst/>
              <a:rect l="l" t="t" r="r" b="b"/>
              <a:pathLst>
                <a:path w="167" h="333" extrusionOk="0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4830761" y="1863726"/>
              <a:ext cx="538162" cy="836613"/>
            </a:xfrm>
            <a:custGeom>
              <a:avLst/>
              <a:gdLst/>
              <a:ahLst/>
              <a:cxnLst/>
              <a:rect l="l" t="t" r="r" b="b"/>
              <a:pathLst>
                <a:path w="199" h="309" extrusionOk="0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4979986" y="1790701"/>
              <a:ext cx="296862" cy="173038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4973636" y="1797051"/>
              <a:ext cx="344487" cy="257175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4972049" y="1797051"/>
              <a:ext cx="4762" cy="7938"/>
            </a:xfrm>
            <a:custGeom>
              <a:avLst/>
              <a:gdLst/>
              <a:ahLst/>
              <a:cxnLst/>
              <a:rect l="l" t="t" r="r" b="b"/>
              <a:pathLst>
                <a:path w="2" h="3" extrusionOk="0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5145086" y="1871664"/>
              <a:ext cx="158750" cy="198438"/>
            </a:xfrm>
            <a:custGeom>
              <a:avLst/>
              <a:gdLst/>
              <a:ahLst/>
              <a:cxnLst/>
              <a:rect l="l" t="t" r="r" b="b"/>
              <a:pathLst>
                <a:path w="59" h="73" extrusionOk="0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4408487" y="1762126"/>
              <a:ext cx="958850" cy="944563"/>
            </a:xfrm>
            <a:custGeom>
              <a:avLst/>
              <a:gdLst/>
              <a:ahLst/>
              <a:cxnLst/>
              <a:rect l="l" t="t" r="r" b="b"/>
              <a:pathLst>
                <a:path w="354" h="349" extrusionOk="0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4559299" y="1778001"/>
              <a:ext cx="282575" cy="860425"/>
            </a:xfrm>
            <a:custGeom>
              <a:avLst/>
              <a:gdLst/>
              <a:ahLst/>
              <a:cxnLst/>
              <a:rect l="l" t="t" r="r" b="b"/>
              <a:pathLst>
                <a:path w="104" h="318" extrusionOk="0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4819649" y="1854201"/>
              <a:ext cx="387350" cy="841375"/>
            </a:xfrm>
            <a:custGeom>
              <a:avLst/>
              <a:gdLst/>
              <a:ahLst/>
              <a:cxnLst/>
              <a:rect l="l" t="t" r="r" b="b"/>
              <a:pathLst>
                <a:path w="143" h="311" extrusionOk="0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4743449" y="1778001"/>
              <a:ext cx="247650" cy="909638"/>
            </a:xfrm>
            <a:custGeom>
              <a:avLst/>
              <a:gdLst/>
              <a:ahLst/>
              <a:cxnLst/>
              <a:rect l="l" t="t" r="r" b="b"/>
              <a:pathLst>
                <a:path w="91" h="336" extrusionOk="0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1" name="Google Shape;211;p3"/>
          <p:cNvSpPr txBox="1"/>
          <p:nvPr/>
        </p:nvSpPr>
        <p:spPr>
          <a:xfrm>
            <a:off x="4803693" y="2987676"/>
            <a:ext cx="5924277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5400" b="1">
                <a:solidFill>
                  <a:srgbClr val="059BA3"/>
                </a:solidFill>
              </a:rPr>
              <a:t>3. Thực hành</a:t>
            </a:r>
            <a:endParaRPr kumimoji="0" sz="5400" b="1" i="0" u="none" strike="noStrike" kern="0" cap="none" spc="0" normalizeH="0" baseline="0" noProof="0">
              <a:ln>
                <a:noFill/>
              </a:ln>
              <a:solidFill>
                <a:srgbClr val="059BA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871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22" name="Group 6">
            <a:extLst>
              <a:ext uri="{FF2B5EF4-FFF2-40B4-BE49-F238E27FC236}">
                <a16:creationId xmlns:a16="http://schemas.microsoft.com/office/drawing/2014/main" id="{CB583642-7973-4778-8ECE-4B968F791AA7}"/>
              </a:ext>
            </a:extLst>
          </p:cNvPr>
          <p:cNvGraphicFramePr>
            <a:graphicFrameLocks noGrp="1"/>
          </p:cNvGraphicFramePr>
          <p:nvPr/>
        </p:nvGraphicFramePr>
        <p:xfrm>
          <a:off x="2057400" y="1473201"/>
          <a:ext cx="7924800" cy="5260981"/>
        </p:xfrm>
        <a:graphic>
          <a:graphicData uri="http://schemas.openxmlformats.org/drawingml/2006/table">
            <a:tbl>
              <a:tblPr/>
              <a:tblGrid>
                <a:gridCol w="53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A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B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N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M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C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E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G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Q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23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3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I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86200" name="Rectangle 184">
            <a:extLst>
              <a:ext uri="{FF2B5EF4-FFF2-40B4-BE49-F238E27FC236}">
                <a16:creationId xmlns:a16="http://schemas.microsoft.com/office/drawing/2014/main" id="{F17555E6-7A46-489A-9DC4-64777B49E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006600"/>
            <a:ext cx="2133600" cy="15240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800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86201" name="AutoShape 185">
            <a:extLst>
              <a:ext uri="{FF2B5EF4-FFF2-40B4-BE49-F238E27FC236}">
                <a16:creationId xmlns:a16="http://schemas.microsoft.com/office/drawing/2014/main" id="{282DC360-F56E-4C6A-9735-388DEC043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2006600"/>
            <a:ext cx="3200400" cy="2057400"/>
          </a:xfrm>
          <a:prstGeom prst="diamond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800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86202" name="Rectangle 186">
            <a:extLst>
              <a:ext uri="{FF2B5EF4-FFF2-40B4-BE49-F238E27FC236}">
                <a16:creationId xmlns:a16="http://schemas.microsoft.com/office/drawing/2014/main" id="{E41C744C-B328-4CBB-88E4-D5462D7FF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4" y="4589464"/>
            <a:ext cx="1608137" cy="160813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800" kern="1200">
              <a:solidFill>
                <a:srgbClr val="FF33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6205" name="Text Box 189">
            <a:extLst>
              <a:ext uri="{FF2B5EF4-FFF2-40B4-BE49-F238E27FC236}">
                <a16:creationId xmlns:a16="http://schemas.microsoft.com/office/drawing/2014/main" id="{E8C68B05-83E1-4FAE-9647-4B2F587FC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257969"/>
            <a:ext cx="10896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en-US" b="1" kern="120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+mn-cs"/>
              </a:rPr>
              <a:t>Bài 1. Trong các hình dưới đây, hình nào là hình vuông ?</a:t>
            </a:r>
          </a:p>
        </p:txBody>
      </p:sp>
      <p:grpSp>
        <p:nvGrpSpPr>
          <p:cNvPr id="9" name="Google Shape;154;p3">
            <a:extLst>
              <a:ext uri="{FF2B5EF4-FFF2-40B4-BE49-F238E27FC236}">
                <a16:creationId xmlns:a16="http://schemas.microsoft.com/office/drawing/2014/main" id="{A35609A9-A8E3-49FD-BAE8-B1E9D0B57315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10" name="Google Shape;155;p3">
              <a:extLst>
                <a:ext uri="{FF2B5EF4-FFF2-40B4-BE49-F238E27FC236}">
                  <a16:creationId xmlns:a16="http://schemas.microsoft.com/office/drawing/2014/main" id="{AD6F6771-C5D1-4F4A-ACF6-820BFA778298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Google Shape;156;p3">
              <a:extLst>
                <a:ext uri="{FF2B5EF4-FFF2-40B4-BE49-F238E27FC236}">
                  <a16:creationId xmlns:a16="http://schemas.microsoft.com/office/drawing/2014/main" id="{8327FE08-6AD0-40EB-A9CC-F4B1D012B7BF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Google Shape;157;p3">
              <a:extLst>
                <a:ext uri="{FF2B5EF4-FFF2-40B4-BE49-F238E27FC236}">
                  <a16:creationId xmlns:a16="http://schemas.microsoft.com/office/drawing/2014/main" id="{5520947A-51D0-4E5F-B3A2-70D0116255AC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Google Shape;158;p3">
              <a:extLst>
                <a:ext uri="{FF2B5EF4-FFF2-40B4-BE49-F238E27FC236}">
                  <a16:creationId xmlns:a16="http://schemas.microsoft.com/office/drawing/2014/main" id="{EA48F532-097F-450E-8858-87233CCEF468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Google Shape;159;p3">
              <a:extLst>
                <a:ext uri="{FF2B5EF4-FFF2-40B4-BE49-F238E27FC236}">
                  <a16:creationId xmlns:a16="http://schemas.microsoft.com/office/drawing/2014/main" id="{1F047231-EEC5-4BE1-9B3E-9571AA294D82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Google Shape;160;p3">
              <a:extLst>
                <a:ext uri="{FF2B5EF4-FFF2-40B4-BE49-F238E27FC236}">
                  <a16:creationId xmlns:a16="http://schemas.microsoft.com/office/drawing/2014/main" id="{C07D6035-8D5D-4917-B155-03BABFC7FF14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Google Shape;161;p3">
              <a:extLst>
                <a:ext uri="{FF2B5EF4-FFF2-40B4-BE49-F238E27FC236}">
                  <a16:creationId xmlns:a16="http://schemas.microsoft.com/office/drawing/2014/main" id="{417DF7DC-BA76-46EA-878C-263F354E4CC6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Google Shape;162;p3">
              <a:extLst>
                <a:ext uri="{FF2B5EF4-FFF2-40B4-BE49-F238E27FC236}">
                  <a16:creationId xmlns:a16="http://schemas.microsoft.com/office/drawing/2014/main" id="{1E308870-7F49-4B3A-B93C-0707DB28A3A6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53" name="Text Box 13">
            <a:extLst>
              <a:ext uri="{FF2B5EF4-FFF2-40B4-BE49-F238E27FC236}">
                <a16:creationId xmlns:a16="http://schemas.microsoft.com/office/drawing/2014/main" id="{38DD9FA1-CA1E-4050-B28D-3578EBC84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328260"/>
            <a:ext cx="114871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en-US" b="1" kern="1200">
                <a:solidFill>
                  <a:srgbClr val="6600FF"/>
                </a:solidFill>
                <a:latin typeface="Times New Roman" panose="02020603050405020304" pitchFamily="18" charset="0"/>
                <a:ea typeface="+mn-ea"/>
                <a:cs typeface="+mn-cs"/>
              </a:rPr>
              <a:t>* Hình EGHI có 4 góc vuông và có độ dài 4 cạnh bằng nhau nên là hình vuông.</a:t>
            </a:r>
          </a:p>
        </p:txBody>
      </p:sp>
      <p:graphicFrame>
        <p:nvGraphicFramePr>
          <p:cNvPr id="21" name="Group 6">
            <a:extLst>
              <a:ext uri="{FF2B5EF4-FFF2-40B4-BE49-F238E27FC236}">
                <a16:creationId xmlns:a16="http://schemas.microsoft.com/office/drawing/2014/main" id="{F0EA3802-CEF8-4A43-89ED-2DD8DFF19C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813321"/>
              </p:ext>
            </p:extLst>
          </p:nvPr>
        </p:nvGraphicFramePr>
        <p:xfrm>
          <a:off x="4143375" y="1451827"/>
          <a:ext cx="3733800" cy="2670291"/>
        </p:xfrm>
        <a:graphic>
          <a:graphicData uri="http://schemas.openxmlformats.org/drawingml/2006/table">
            <a:tbl>
              <a:tblPr/>
              <a:tblGrid>
                <a:gridCol w="533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E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G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23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3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I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4" name="Rectangle 186">
            <a:extLst>
              <a:ext uri="{FF2B5EF4-FFF2-40B4-BE49-F238E27FC236}">
                <a16:creationId xmlns:a16="http://schemas.microsoft.com/office/drawing/2014/main" id="{ADBF7C9E-CAF9-47CC-A6E8-F52435AA2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6206" y="1982903"/>
            <a:ext cx="1608137" cy="160813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800" kern="1200">
              <a:solidFill>
                <a:srgbClr val="FF33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Text Box 189">
            <a:extLst>
              <a:ext uri="{FF2B5EF4-FFF2-40B4-BE49-F238E27FC236}">
                <a16:creationId xmlns:a16="http://schemas.microsoft.com/office/drawing/2014/main" id="{507071D3-33B2-4B22-8EAA-73E6D61BE5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257969"/>
            <a:ext cx="10896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en-US" b="1" kern="120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+mn-cs"/>
              </a:rPr>
              <a:t>Bài 1. Trong các hình dưới đây, hình nào là hình vuông ?</a:t>
            </a:r>
          </a:p>
        </p:txBody>
      </p:sp>
      <p:grpSp>
        <p:nvGrpSpPr>
          <p:cNvPr id="26" name="Google Shape;154;p3">
            <a:extLst>
              <a:ext uri="{FF2B5EF4-FFF2-40B4-BE49-F238E27FC236}">
                <a16:creationId xmlns:a16="http://schemas.microsoft.com/office/drawing/2014/main" id="{A079D8D2-9BA3-4D85-B547-9E7D718FB218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27" name="Google Shape;155;p3">
              <a:extLst>
                <a:ext uri="{FF2B5EF4-FFF2-40B4-BE49-F238E27FC236}">
                  <a16:creationId xmlns:a16="http://schemas.microsoft.com/office/drawing/2014/main" id="{95F2E203-8F51-4FB5-9ACD-CE31F4B3BDB8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Google Shape;156;p3">
              <a:extLst>
                <a:ext uri="{FF2B5EF4-FFF2-40B4-BE49-F238E27FC236}">
                  <a16:creationId xmlns:a16="http://schemas.microsoft.com/office/drawing/2014/main" id="{18A95FDD-555A-4540-8DC1-5F611E476968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Google Shape;157;p3">
              <a:extLst>
                <a:ext uri="{FF2B5EF4-FFF2-40B4-BE49-F238E27FC236}">
                  <a16:creationId xmlns:a16="http://schemas.microsoft.com/office/drawing/2014/main" id="{F98E5521-C1CB-4E65-A33D-02DE8EB5DFF1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Google Shape;158;p3">
              <a:extLst>
                <a:ext uri="{FF2B5EF4-FFF2-40B4-BE49-F238E27FC236}">
                  <a16:creationId xmlns:a16="http://schemas.microsoft.com/office/drawing/2014/main" id="{3D724122-19AD-4C56-9D7D-341D681AB3A7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Google Shape;159;p3">
              <a:extLst>
                <a:ext uri="{FF2B5EF4-FFF2-40B4-BE49-F238E27FC236}">
                  <a16:creationId xmlns:a16="http://schemas.microsoft.com/office/drawing/2014/main" id="{661EAA7B-3AE0-4DE0-B9EB-66311975E63A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Google Shape;160;p3">
              <a:extLst>
                <a:ext uri="{FF2B5EF4-FFF2-40B4-BE49-F238E27FC236}">
                  <a16:creationId xmlns:a16="http://schemas.microsoft.com/office/drawing/2014/main" id="{E036CB3B-1D58-45F8-BC5B-0B673E3BB4C4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Google Shape;161;p3">
              <a:extLst>
                <a:ext uri="{FF2B5EF4-FFF2-40B4-BE49-F238E27FC236}">
                  <a16:creationId xmlns:a16="http://schemas.microsoft.com/office/drawing/2014/main" id="{087D382A-FA73-4B16-AB6E-27D1DF6AA796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Google Shape;162;p3">
              <a:extLst>
                <a:ext uri="{FF2B5EF4-FFF2-40B4-BE49-F238E27FC236}">
                  <a16:creationId xmlns:a16="http://schemas.microsoft.com/office/drawing/2014/main" id="{054412B5-A76C-4EC5-BC75-A2A84358E6C3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8" name="Text Box 14">
            <a:extLst>
              <a:ext uri="{FF2B5EF4-FFF2-40B4-BE49-F238E27FC236}">
                <a16:creationId xmlns:a16="http://schemas.microsoft.com/office/drawing/2014/main" id="{26F3DE09-CC8E-45FB-9D85-05FC70160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4010025"/>
            <a:ext cx="9923463" cy="265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fontAlgn="base">
              <a:spcBef>
                <a:spcPct val="5000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en-US" sz="2800" b="1" kern="120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+mn-cs"/>
              </a:rPr>
              <a:t> Hình ABCD có 4 góc vuông nhưng có 4 cạnh không bằng nhau (nó là hình chữ nhật).</a:t>
            </a:r>
          </a:p>
          <a:p>
            <a:pPr marL="457200" indent="-457200" fontAlgn="base">
              <a:spcBef>
                <a:spcPct val="5000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en-US" sz="2800" b="1" kern="120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+mn-cs"/>
              </a:rPr>
              <a:t>Hình MNPQ có 4 cạnh bằng nhau nhưng 4 góc không là góc vuông.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en-US" sz="2800" b="1" kern="12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+mn-cs"/>
              </a:rPr>
              <a:t>    Vậy các hình đó không phải là hình vuông.</a:t>
            </a:r>
          </a:p>
        </p:txBody>
      </p:sp>
      <p:graphicFrame>
        <p:nvGraphicFramePr>
          <p:cNvPr id="21" name="Group 6">
            <a:extLst>
              <a:ext uri="{FF2B5EF4-FFF2-40B4-BE49-F238E27FC236}">
                <a16:creationId xmlns:a16="http://schemas.microsoft.com/office/drawing/2014/main" id="{D626B9F7-7A3C-43F1-9F48-4EF1CC8193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647085"/>
              </p:ext>
            </p:extLst>
          </p:nvPr>
        </p:nvGraphicFramePr>
        <p:xfrm>
          <a:off x="2247900" y="808034"/>
          <a:ext cx="7924800" cy="3108828"/>
        </p:xfrm>
        <a:graphic>
          <a:graphicData uri="http://schemas.openxmlformats.org/drawingml/2006/table">
            <a:tbl>
              <a:tblPr/>
              <a:tblGrid>
                <a:gridCol w="53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A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B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N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M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C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charset="0"/>
                        </a:rPr>
                        <a:t>Q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2" name="Rectangle 184">
            <a:extLst>
              <a:ext uri="{FF2B5EF4-FFF2-40B4-BE49-F238E27FC236}">
                <a16:creationId xmlns:a16="http://schemas.microsoft.com/office/drawing/2014/main" id="{99E61655-0C46-42D0-B1E6-E67F99FAE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1300" y="1341433"/>
            <a:ext cx="2133600" cy="15240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800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23" name="AutoShape 185">
            <a:extLst>
              <a:ext uri="{FF2B5EF4-FFF2-40B4-BE49-F238E27FC236}">
                <a16:creationId xmlns:a16="http://schemas.microsoft.com/office/drawing/2014/main" id="{82D4CD71-925D-4208-B88F-B3848A7C7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5100" y="1341433"/>
            <a:ext cx="3200400" cy="2057400"/>
          </a:xfrm>
          <a:prstGeom prst="diamond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800" kern="1200">
              <a:solidFill>
                <a:srgbClr val="000000"/>
              </a:solidFill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62" name="Rectangle 26">
            <a:extLst>
              <a:ext uri="{FF2B5EF4-FFF2-40B4-BE49-F238E27FC236}">
                <a16:creationId xmlns:a16="http://schemas.microsoft.com/office/drawing/2014/main" id="{BB5F0B71-E80A-4F71-BE8F-ABA174267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5100" y="2354263"/>
            <a:ext cx="2057400" cy="2133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vi-VN" altLang="vi-VN" sz="1800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91163" name="Rectangle 27">
            <a:extLst>
              <a:ext uri="{FF2B5EF4-FFF2-40B4-BE49-F238E27FC236}">
                <a16:creationId xmlns:a16="http://schemas.microsoft.com/office/drawing/2014/main" id="{0E61BD44-220D-4A47-BA83-B791B3298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1738313"/>
            <a:ext cx="2743200" cy="2881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vi-VN" altLang="vi-VN" sz="1800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91165" name="Text Box 29">
            <a:extLst>
              <a:ext uri="{FF2B5EF4-FFF2-40B4-BE49-F238E27FC236}">
                <a16:creationId xmlns:a16="http://schemas.microsoft.com/office/drawing/2014/main" id="{FCE6FE9F-102C-41DE-ACC8-4AD5137B6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0" y="1973264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2000" b="1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A</a:t>
            </a:r>
          </a:p>
        </p:txBody>
      </p:sp>
      <p:sp>
        <p:nvSpPr>
          <p:cNvPr id="91166" name="Text Box 30">
            <a:extLst>
              <a:ext uri="{FF2B5EF4-FFF2-40B4-BE49-F238E27FC236}">
                <a16:creationId xmlns:a16="http://schemas.microsoft.com/office/drawing/2014/main" id="{FBE8989F-5559-49A1-91E5-C2AACB744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1850" y="198755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2000" b="1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B</a:t>
            </a:r>
          </a:p>
        </p:txBody>
      </p:sp>
      <p:sp>
        <p:nvSpPr>
          <p:cNvPr id="91167" name="Text Box 31">
            <a:extLst>
              <a:ext uri="{FF2B5EF4-FFF2-40B4-BE49-F238E27FC236}">
                <a16:creationId xmlns:a16="http://schemas.microsoft.com/office/drawing/2014/main" id="{F5BBB7B7-0D9E-42A2-98C8-10B620EC0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0100" y="4418014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2000" b="1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C</a:t>
            </a:r>
          </a:p>
        </p:txBody>
      </p:sp>
      <p:sp>
        <p:nvSpPr>
          <p:cNvPr id="91168" name="Text Box 32">
            <a:extLst>
              <a:ext uri="{FF2B5EF4-FFF2-40B4-BE49-F238E27FC236}">
                <a16:creationId xmlns:a16="http://schemas.microsoft.com/office/drawing/2014/main" id="{8C47C913-E66C-4D39-A790-37559F847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5388" y="4430714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2000" b="1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D</a:t>
            </a:r>
          </a:p>
        </p:txBody>
      </p:sp>
      <p:sp>
        <p:nvSpPr>
          <p:cNvPr id="91169" name="Text Box 33">
            <a:extLst>
              <a:ext uri="{FF2B5EF4-FFF2-40B4-BE49-F238E27FC236}">
                <a16:creationId xmlns:a16="http://schemas.microsoft.com/office/drawing/2014/main" id="{18554B59-227B-404E-A039-A977B75C6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8438" y="4554539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2000" b="1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Q</a:t>
            </a:r>
          </a:p>
        </p:txBody>
      </p:sp>
      <p:sp>
        <p:nvSpPr>
          <p:cNvPr id="91170" name="Text Box 34">
            <a:extLst>
              <a:ext uri="{FF2B5EF4-FFF2-40B4-BE49-F238E27FC236}">
                <a16:creationId xmlns:a16="http://schemas.microsoft.com/office/drawing/2014/main" id="{1693116F-CD22-4183-89CE-C3FC20DE3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137160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2000" b="1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M</a:t>
            </a:r>
          </a:p>
        </p:txBody>
      </p:sp>
      <p:sp>
        <p:nvSpPr>
          <p:cNvPr id="91171" name="Text Box 35">
            <a:extLst>
              <a:ext uri="{FF2B5EF4-FFF2-40B4-BE49-F238E27FC236}">
                <a16:creationId xmlns:a16="http://schemas.microsoft.com/office/drawing/2014/main" id="{D22CFB58-0A42-4BFF-ABDB-0237C74EC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6900" y="4570414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2000" b="1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P</a:t>
            </a:r>
          </a:p>
        </p:txBody>
      </p:sp>
      <p:sp>
        <p:nvSpPr>
          <p:cNvPr id="91172" name="Text Box 36">
            <a:extLst>
              <a:ext uri="{FF2B5EF4-FFF2-40B4-BE49-F238E27FC236}">
                <a16:creationId xmlns:a16="http://schemas.microsoft.com/office/drawing/2014/main" id="{F97C9C2A-F798-4993-9A14-2C54D9826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0700" y="137160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2000" b="1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91183" name="Text Box 47">
            <a:extLst>
              <a:ext uri="{FF2B5EF4-FFF2-40B4-BE49-F238E27FC236}">
                <a16:creationId xmlns:a16="http://schemas.microsoft.com/office/drawing/2014/main" id="{CFFF1924-26D1-4DB9-B3D2-7FFA55287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193" y="337808"/>
            <a:ext cx="105521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b="1" kern="120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+mn-cs"/>
              </a:rPr>
              <a:t>Bài 2. Đo rồi cho biết độ dài cạnh của mỗi hình vuông sau:</a:t>
            </a:r>
          </a:p>
        </p:txBody>
      </p:sp>
      <p:grpSp>
        <p:nvGrpSpPr>
          <p:cNvPr id="23" name="Google Shape;154;p3">
            <a:extLst>
              <a:ext uri="{FF2B5EF4-FFF2-40B4-BE49-F238E27FC236}">
                <a16:creationId xmlns:a16="http://schemas.microsoft.com/office/drawing/2014/main" id="{E31AC0FB-FA07-476A-B175-84E12B9D89B8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24" name="Google Shape;155;p3">
              <a:extLst>
                <a:ext uri="{FF2B5EF4-FFF2-40B4-BE49-F238E27FC236}">
                  <a16:creationId xmlns:a16="http://schemas.microsoft.com/office/drawing/2014/main" id="{0FF5C1AF-9B5B-4806-A8D7-1ED44D7A37FD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Google Shape;156;p3">
              <a:extLst>
                <a:ext uri="{FF2B5EF4-FFF2-40B4-BE49-F238E27FC236}">
                  <a16:creationId xmlns:a16="http://schemas.microsoft.com/office/drawing/2014/main" id="{7144B47C-7B08-4F33-865D-E10662E6577A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Google Shape;157;p3">
              <a:extLst>
                <a:ext uri="{FF2B5EF4-FFF2-40B4-BE49-F238E27FC236}">
                  <a16:creationId xmlns:a16="http://schemas.microsoft.com/office/drawing/2014/main" id="{DF32603B-3B99-46C6-98A8-3341F42740A9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Google Shape;158;p3">
              <a:extLst>
                <a:ext uri="{FF2B5EF4-FFF2-40B4-BE49-F238E27FC236}">
                  <a16:creationId xmlns:a16="http://schemas.microsoft.com/office/drawing/2014/main" id="{45353E37-A844-4AFF-82D6-32EDF5BB0F0B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Google Shape;159;p3">
              <a:extLst>
                <a:ext uri="{FF2B5EF4-FFF2-40B4-BE49-F238E27FC236}">
                  <a16:creationId xmlns:a16="http://schemas.microsoft.com/office/drawing/2014/main" id="{83C03C8F-3229-49AC-9A01-FCD093638B55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Google Shape;160;p3">
              <a:extLst>
                <a:ext uri="{FF2B5EF4-FFF2-40B4-BE49-F238E27FC236}">
                  <a16:creationId xmlns:a16="http://schemas.microsoft.com/office/drawing/2014/main" id="{8C6BB0D4-BCF7-4E2E-A8AD-3AC168ABA104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Google Shape;161;p3">
              <a:extLst>
                <a:ext uri="{FF2B5EF4-FFF2-40B4-BE49-F238E27FC236}">
                  <a16:creationId xmlns:a16="http://schemas.microsoft.com/office/drawing/2014/main" id="{4285DF40-3798-4E94-BA13-EE810A14BB5C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Google Shape;162;p3">
              <a:extLst>
                <a:ext uri="{FF2B5EF4-FFF2-40B4-BE49-F238E27FC236}">
                  <a16:creationId xmlns:a16="http://schemas.microsoft.com/office/drawing/2014/main" id="{9BF3CBD0-0771-4F14-874C-EE4E8DAC7FAA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Google Shape;154;p3">
            <a:extLst>
              <a:ext uri="{FF2B5EF4-FFF2-40B4-BE49-F238E27FC236}">
                <a16:creationId xmlns:a16="http://schemas.microsoft.com/office/drawing/2014/main" id="{70F6FA63-112F-4437-B82B-388807F33EB9}"/>
              </a:ext>
            </a:extLst>
          </p:cNvPr>
          <p:cNvGrpSpPr/>
          <p:nvPr/>
        </p:nvGrpSpPr>
        <p:grpSpPr>
          <a:xfrm>
            <a:off x="0" y="6696405"/>
            <a:ext cx="12192000" cy="168812"/>
            <a:chOff x="0" y="0"/>
            <a:chExt cx="12192000" cy="168812"/>
          </a:xfrm>
        </p:grpSpPr>
        <p:sp>
          <p:nvSpPr>
            <p:cNvPr id="33" name="Google Shape;155;p3">
              <a:extLst>
                <a:ext uri="{FF2B5EF4-FFF2-40B4-BE49-F238E27FC236}">
                  <a16:creationId xmlns:a16="http://schemas.microsoft.com/office/drawing/2014/main" id="{84ABD448-A46E-4C88-867B-291CEAFDCD40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Google Shape;156;p3">
              <a:extLst>
                <a:ext uri="{FF2B5EF4-FFF2-40B4-BE49-F238E27FC236}">
                  <a16:creationId xmlns:a16="http://schemas.microsoft.com/office/drawing/2014/main" id="{C60E189B-4561-4BEE-873C-884CCCF2F0C7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Google Shape;157;p3">
              <a:extLst>
                <a:ext uri="{FF2B5EF4-FFF2-40B4-BE49-F238E27FC236}">
                  <a16:creationId xmlns:a16="http://schemas.microsoft.com/office/drawing/2014/main" id="{8F078A31-D33E-4F31-8026-2090421EA491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Google Shape;158;p3">
              <a:extLst>
                <a:ext uri="{FF2B5EF4-FFF2-40B4-BE49-F238E27FC236}">
                  <a16:creationId xmlns:a16="http://schemas.microsoft.com/office/drawing/2014/main" id="{3714016A-69F6-4B2B-80DF-68FF4809F89B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Google Shape;159;p3">
              <a:extLst>
                <a:ext uri="{FF2B5EF4-FFF2-40B4-BE49-F238E27FC236}">
                  <a16:creationId xmlns:a16="http://schemas.microsoft.com/office/drawing/2014/main" id="{8288583B-E7AB-4F1C-B8A0-BF5164BD623B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Google Shape;160;p3">
              <a:extLst>
                <a:ext uri="{FF2B5EF4-FFF2-40B4-BE49-F238E27FC236}">
                  <a16:creationId xmlns:a16="http://schemas.microsoft.com/office/drawing/2014/main" id="{56EF9433-B90D-4BB8-9BC9-DEDC8CDC8A5B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Google Shape;161;p3">
              <a:extLst>
                <a:ext uri="{FF2B5EF4-FFF2-40B4-BE49-F238E27FC236}">
                  <a16:creationId xmlns:a16="http://schemas.microsoft.com/office/drawing/2014/main" id="{E8BCC835-F249-4EF1-BA1B-F7FF28E74652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Google Shape;162;p3">
              <a:extLst>
                <a:ext uri="{FF2B5EF4-FFF2-40B4-BE49-F238E27FC236}">
                  <a16:creationId xmlns:a16="http://schemas.microsoft.com/office/drawing/2014/main" id="{20DCC542-EE30-4836-B214-CD6D16E2DD19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9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9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91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1000"/>
                                        <p:tgtEl>
                                          <p:spTgt spid="91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9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1000"/>
                                        <p:tgtEl>
                                          <p:spTgt spid="91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1000"/>
                                        <p:tgtEl>
                                          <p:spTgt spid="9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1000"/>
                                        <p:tgtEl>
                                          <p:spTgt spid="91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1000"/>
                                        <p:tgtEl>
                                          <p:spTgt spid="9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1000"/>
                                        <p:tgtEl>
                                          <p:spTgt spid="9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62" grpId="0" animBg="1"/>
      <p:bldP spid="91163" grpId="0" animBg="1"/>
      <p:bldP spid="91165" grpId="0"/>
      <p:bldP spid="91166" grpId="0"/>
      <p:bldP spid="91167" grpId="0"/>
      <p:bldP spid="91168" grpId="0"/>
      <p:bldP spid="91169" grpId="0"/>
      <p:bldP spid="91170" grpId="0"/>
      <p:bldP spid="91171" grpId="0"/>
      <p:bldP spid="91172" grpId="0"/>
      <p:bldP spid="911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62" name="Rectangle 26">
            <a:extLst>
              <a:ext uri="{FF2B5EF4-FFF2-40B4-BE49-F238E27FC236}">
                <a16:creationId xmlns:a16="http://schemas.microsoft.com/office/drawing/2014/main" id="{BB5F0B71-E80A-4F71-BE8F-ABA174267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116138"/>
            <a:ext cx="2057400" cy="2133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altLang="vi-V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91165" name="Text Box 29">
            <a:extLst>
              <a:ext uri="{FF2B5EF4-FFF2-40B4-BE49-F238E27FC236}">
                <a16:creationId xmlns:a16="http://schemas.microsoft.com/office/drawing/2014/main" id="{FCE6FE9F-102C-41DE-ACC8-4AD5137B6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1735139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A</a:t>
            </a:r>
          </a:p>
        </p:txBody>
      </p:sp>
      <p:sp>
        <p:nvSpPr>
          <p:cNvPr id="91166" name="Text Box 30">
            <a:extLst>
              <a:ext uri="{FF2B5EF4-FFF2-40B4-BE49-F238E27FC236}">
                <a16:creationId xmlns:a16="http://schemas.microsoft.com/office/drawing/2014/main" id="{FBE8989F-5559-49A1-91E5-C2AACB744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1150" y="1749426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B</a:t>
            </a:r>
          </a:p>
        </p:txBody>
      </p:sp>
      <p:sp>
        <p:nvSpPr>
          <p:cNvPr id="91167" name="Text Box 31">
            <a:extLst>
              <a:ext uri="{FF2B5EF4-FFF2-40B4-BE49-F238E27FC236}">
                <a16:creationId xmlns:a16="http://schemas.microsoft.com/office/drawing/2014/main" id="{F5BBB7B7-0D9E-42A2-98C8-10B620EC0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4179889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C</a:t>
            </a:r>
          </a:p>
        </p:txBody>
      </p:sp>
      <p:sp>
        <p:nvSpPr>
          <p:cNvPr id="91168" name="Text Box 32">
            <a:extLst>
              <a:ext uri="{FF2B5EF4-FFF2-40B4-BE49-F238E27FC236}">
                <a16:creationId xmlns:a16="http://schemas.microsoft.com/office/drawing/2014/main" id="{8C47C913-E66C-4D39-A790-37559F847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4688" y="4192589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D</a:t>
            </a:r>
          </a:p>
        </p:txBody>
      </p:sp>
      <p:sp>
        <p:nvSpPr>
          <p:cNvPr id="91183" name="Text Box 47">
            <a:extLst>
              <a:ext uri="{FF2B5EF4-FFF2-40B4-BE49-F238E27FC236}">
                <a16:creationId xmlns:a16="http://schemas.microsoft.com/office/drawing/2014/main" id="{CFFF1924-26D1-4DB9-B3D2-7FFA55287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193" y="337808"/>
            <a:ext cx="105521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Bài 2. Đo rồi cho biết độ dài cạnh của mỗi hình vuông sau:</a:t>
            </a:r>
          </a:p>
        </p:txBody>
      </p:sp>
      <p:grpSp>
        <p:nvGrpSpPr>
          <p:cNvPr id="23" name="Google Shape;154;p3">
            <a:extLst>
              <a:ext uri="{FF2B5EF4-FFF2-40B4-BE49-F238E27FC236}">
                <a16:creationId xmlns:a16="http://schemas.microsoft.com/office/drawing/2014/main" id="{E31AC0FB-FA07-476A-B175-84E12B9D89B8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24" name="Google Shape;155;p3">
              <a:extLst>
                <a:ext uri="{FF2B5EF4-FFF2-40B4-BE49-F238E27FC236}">
                  <a16:creationId xmlns:a16="http://schemas.microsoft.com/office/drawing/2014/main" id="{0FF5C1AF-9B5B-4806-A8D7-1ED44D7A37FD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56;p3">
              <a:extLst>
                <a:ext uri="{FF2B5EF4-FFF2-40B4-BE49-F238E27FC236}">
                  <a16:creationId xmlns:a16="http://schemas.microsoft.com/office/drawing/2014/main" id="{7144B47C-7B08-4F33-865D-E10662E6577A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57;p3">
              <a:extLst>
                <a:ext uri="{FF2B5EF4-FFF2-40B4-BE49-F238E27FC236}">
                  <a16:creationId xmlns:a16="http://schemas.microsoft.com/office/drawing/2014/main" id="{DF32603B-3B99-46C6-98A8-3341F42740A9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58;p3">
              <a:extLst>
                <a:ext uri="{FF2B5EF4-FFF2-40B4-BE49-F238E27FC236}">
                  <a16:creationId xmlns:a16="http://schemas.microsoft.com/office/drawing/2014/main" id="{45353E37-A844-4AFF-82D6-32EDF5BB0F0B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59;p3">
              <a:extLst>
                <a:ext uri="{FF2B5EF4-FFF2-40B4-BE49-F238E27FC236}">
                  <a16:creationId xmlns:a16="http://schemas.microsoft.com/office/drawing/2014/main" id="{83C03C8F-3229-49AC-9A01-FCD093638B55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60;p3">
              <a:extLst>
                <a:ext uri="{FF2B5EF4-FFF2-40B4-BE49-F238E27FC236}">
                  <a16:creationId xmlns:a16="http://schemas.microsoft.com/office/drawing/2014/main" id="{8C6BB0D4-BCF7-4E2E-A8AD-3AC168ABA104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61;p3">
              <a:extLst>
                <a:ext uri="{FF2B5EF4-FFF2-40B4-BE49-F238E27FC236}">
                  <a16:creationId xmlns:a16="http://schemas.microsoft.com/office/drawing/2014/main" id="{4285DF40-3798-4E94-BA13-EE810A14BB5C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62;p3">
              <a:extLst>
                <a:ext uri="{FF2B5EF4-FFF2-40B4-BE49-F238E27FC236}">
                  <a16:creationId xmlns:a16="http://schemas.microsoft.com/office/drawing/2014/main" id="{9BF3CBD0-0771-4F14-874C-EE4E8DAC7FAA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2" name="Google Shape;154;p3">
            <a:extLst>
              <a:ext uri="{FF2B5EF4-FFF2-40B4-BE49-F238E27FC236}">
                <a16:creationId xmlns:a16="http://schemas.microsoft.com/office/drawing/2014/main" id="{70F6FA63-112F-4437-B82B-388807F33EB9}"/>
              </a:ext>
            </a:extLst>
          </p:cNvPr>
          <p:cNvGrpSpPr/>
          <p:nvPr/>
        </p:nvGrpSpPr>
        <p:grpSpPr>
          <a:xfrm>
            <a:off x="0" y="6696405"/>
            <a:ext cx="12192000" cy="168812"/>
            <a:chOff x="0" y="0"/>
            <a:chExt cx="12192000" cy="168812"/>
          </a:xfrm>
        </p:grpSpPr>
        <p:sp>
          <p:nvSpPr>
            <p:cNvPr id="33" name="Google Shape;155;p3">
              <a:extLst>
                <a:ext uri="{FF2B5EF4-FFF2-40B4-BE49-F238E27FC236}">
                  <a16:creationId xmlns:a16="http://schemas.microsoft.com/office/drawing/2014/main" id="{84ABD448-A46E-4C88-867B-291CEAFDCD40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56;p3">
              <a:extLst>
                <a:ext uri="{FF2B5EF4-FFF2-40B4-BE49-F238E27FC236}">
                  <a16:creationId xmlns:a16="http://schemas.microsoft.com/office/drawing/2014/main" id="{C60E189B-4561-4BEE-873C-884CCCF2F0C7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57;p3">
              <a:extLst>
                <a:ext uri="{FF2B5EF4-FFF2-40B4-BE49-F238E27FC236}">
                  <a16:creationId xmlns:a16="http://schemas.microsoft.com/office/drawing/2014/main" id="{8F078A31-D33E-4F31-8026-2090421EA491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58;p3">
              <a:extLst>
                <a:ext uri="{FF2B5EF4-FFF2-40B4-BE49-F238E27FC236}">
                  <a16:creationId xmlns:a16="http://schemas.microsoft.com/office/drawing/2014/main" id="{3714016A-69F6-4B2B-80DF-68FF4809F89B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59;p3">
              <a:extLst>
                <a:ext uri="{FF2B5EF4-FFF2-40B4-BE49-F238E27FC236}">
                  <a16:creationId xmlns:a16="http://schemas.microsoft.com/office/drawing/2014/main" id="{8288583B-E7AB-4F1C-B8A0-BF5164BD623B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160;p3">
              <a:extLst>
                <a:ext uri="{FF2B5EF4-FFF2-40B4-BE49-F238E27FC236}">
                  <a16:creationId xmlns:a16="http://schemas.microsoft.com/office/drawing/2014/main" id="{56EF9433-B90D-4BB8-9BC9-DEDC8CDC8A5B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61;p3">
              <a:extLst>
                <a:ext uri="{FF2B5EF4-FFF2-40B4-BE49-F238E27FC236}">
                  <a16:creationId xmlns:a16="http://schemas.microsoft.com/office/drawing/2014/main" id="{E8BCC835-F249-4EF1-BA1B-F7FF28E74652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62;p3">
              <a:extLst>
                <a:ext uri="{FF2B5EF4-FFF2-40B4-BE49-F238E27FC236}">
                  <a16:creationId xmlns:a16="http://schemas.microsoft.com/office/drawing/2014/main" id="{20DCC542-EE30-4836-B214-CD6D16E2DD19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1" name="Picture 165" descr="02">
            <a:extLst>
              <a:ext uri="{FF2B5EF4-FFF2-40B4-BE49-F238E27FC236}">
                <a16:creationId xmlns:a16="http://schemas.microsoft.com/office/drawing/2014/main" id="{8EBC954C-6130-49A7-B0CC-F58C70D36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12" y="4265942"/>
            <a:ext cx="10945813" cy="117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 Box 40">
            <a:extLst>
              <a:ext uri="{FF2B5EF4-FFF2-40B4-BE49-F238E27FC236}">
                <a16:creationId xmlns:a16="http://schemas.microsoft.com/office/drawing/2014/main" id="{AF588C02-0211-481E-8E3B-510F4AA99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8444" y="422910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3cm</a:t>
            </a:r>
          </a:p>
        </p:txBody>
      </p:sp>
      <p:sp>
        <p:nvSpPr>
          <p:cNvPr id="43" name="Text Box 40">
            <a:extLst>
              <a:ext uri="{FF2B5EF4-FFF2-40B4-BE49-F238E27FC236}">
                <a16:creationId xmlns:a16="http://schemas.microsoft.com/office/drawing/2014/main" id="{7DC56688-639F-4A19-A0AC-16138B53E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785" y="294457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3cm</a:t>
            </a:r>
          </a:p>
        </p:txBody>
      </p:sp>
      <p:sp>
        <p:nvSpPr>
          <p:cNvPr id="44" name="Text Box 40">
            <a:extLst>
              <a:ext uri="{FF2B5EF4-FFF2-40B4-BE49-F238E27FC236}">
                <a16:creationId xmlns:a16="http://schemas.microsoft.com/office/drawing/2014/main" id="{85AC23C0-8DCD-4EE8-BB3B-50B5D66F7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5299" y="1611891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3cm</a:t>
            </a:r>
          </a:p>
        </p:txBody>
      </p:sp>
      <p:sp>
        <p:nvSpPr>
          <p:cNvPr id="45" name="Text Box 40">
            <a:extLst>
              <a:ext uri="{FF2B5EF4-FFF2-40B4-BE49-F238E27FC236}">
                <a16:creationId xmlns:a16="http://schemas.microsoft.com/office/drawing/2014/main" id="{B30D0F9B-4195-4C89-9700-7CE0AFC0EB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9937" y="290893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3cm</a:t>
            </a:r>
          </a:p>
        </p:txBody>
      </p:sp>
    </p:spTree>
    <p:extLst>
      <p:ext uri="{BB962C8B-B14F-4D97-AF65-F5344CB8AC3E}">
        <p14:creationId xmlns:p14="http://schemas.microsoft.com/office/powerpoint/2010/main" val="422041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9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9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91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1000"/>
                                        <p:tgtEl>
                                          <p:spTgt spid="91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9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62" grpId="0" animBg="1"/>
      <p:bldP spid="91165" grpId="0"/>
      <p:bldP spid="91166" grpId="0"/>
      <p:bldP spid="91167" grpId="0"/>
      <p:bldP spid="91168" grpId="0"/>
      <p:bldP spid="91183" grpId="0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63" name="Rectangle 27">
            <a:extLst>
              <a:ext uri="{FF2B5EF4-FFF2-40B4-BE49-F238E27FC236}">
                <a16:creationId xmlns:a16="http://schemas.microsoft.com/office/drawing/2014/main" id="{0E61BD44-220D-4A47-BA83-B791B3298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7225" y="1738313"/>
            <a:ext cx="2743200" cy="2881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endParaRPr kumimoji="0" lang="vi-VN" altLang="vi-V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91169" name="Text Box 33">
            <a:extLst>
              <a:ext uri="{FF2B5EF4-FFF2-40B4-BE49-F238E27FC236}">
                <a16:creationId xmlns:a16="http://schemas.microsoft.com/office/drawing/2014/main" id="{18554B59-227B-404E-A039-A977B75C6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5763" y="4554539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Q</a:t>
            </a:r>
          </a:p>
        </p:txBody>
      </p:sp>
      <p:sp>
        <p:nvSpPr>
          <p:cNvPr id="91170" name="Text Box 34">
            <a:extLst>
              <a:ext uri="{FF2B5EF4-FFF2-40B4-BE49-F238E27FC236}">
                <a16:creationId xmlns:a16="http://schemas.microsoft.com/office/drawing/2014/main" id="{1693116F-CD22-4183-89CE-C3FC20DE3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137160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M</a:t>
            </a:r>
          </a:p>
        </p:txBody>
      </p:sp>
      <p:sp>
        <p:nvSpPr>
          <p:cNvPr id="91171" name="Text Box 35">
            <a:extLst>
              <a:ext uri="{FF2B5EF4-FFF2-40B4-BE49-F238E27FC236}">
                <a16:creationId xmlns:a16="http://schemas.microsoft.com/office/drawing/2014/main" id="{D22CFB58-0A42-4BFF-ABDB-0237C74EC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4225" y="4570414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P</a:t>
            </a:r>
          </a:p>
        </p:txBody>
      </p:sp>
      <p:sp>
        <p:nvSpPr>
          <p:cNvPr id="91172" name="Text Box 36">
            <a:extLst>
              <a:ext uri="{FF2B5EF4-FFF2-40B4-BE49-F238E27FC236}">
                <a16:creationId xmlns:a16="http://schemas.microsoft.com/office/drawing/2014/main" id="{F97C9C2A-F798-4993-9A14-2C54D9826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8025" y="1371601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N</a:t>
            </a:r>
          </a:p>
        </p:txBody>
      </p:sp>
      <p:sp>
        <p:nvSpPr>
          <p:cNvPr id="91183" name="Text Box 47">
            <a:extLst>
              <a:ext uri="{FF2B5EF4-FFF2-40B4-BE49-F238E27FC236}">
                <a16:creationId xmlns:a16="http://schemas.microsoft.com/office/drawing/2014/main" id="{CFFF1924-26D1-4DB9-B3D2-7FFA55287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193" y="337808"/>
            <a:ext cx="105521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vi-VN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Bài 2. Đo rồi cho biết độ dài cạnh của mỗi hình vuông sau:</a:t>
            </a:r>
          </a:p>
        </p:txBody>
      </p:sp>
      <p:grpSp>
        <p:nvGrpSpPr>
          <p:cNvPr id="23" name="Google Shape;154;p3">
            <a:extLst>
              <a:ext uri="{FF2B5EF4-FFF2-40B4-BE49-F238E27FC236}">
                <a16:creationId xmlns:a16="http://schemas.microsoft.com/office/drawing/2014/main" id="{E31AC0FB-FA07-476A-B175-84E12B9D89B8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24" name="Google Shape;155;p3">
              <a:extLst>
                <a:ext uri="{FF2B5EF4-FFF2-40B4-BE49-F238E27FC236}">
                  <a16:creationId xmlns:a16="http://schemas.microsoft.com/office/drawing/2014/main" id="{0FF5C1AF-9B5B-4806-A8D7-1ED44D7A37FD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56;p3">
              <a:extLst>
                <a:ext uri="{FF2B5EF4-FFF2-40B4-BE49-F238E27FC236}">
                  <a16:creationId xmlns:a16="http://schemas.microsoft.com/office/drawing/2014/main" id="{7144B47C-7B08-4F33-865D-E10662E6577A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57;p3">
              <a:extLst>
                <a:ext uri="{FF2B5EF4-FFF2-40B4-BE49-F238E27FC236}">
                  <a16:creationId xmlns:a16="http://schemas.microsoft.com/office/drawing/2014/main" id="{DF32603B-3B99-46C6-98A8-3341F42740A9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58;p3">
              <a:extLst>
                <a:ext uri="{FF2B5EF4-FFF2-40B4-BE49-F238E27FC236}">
                  <a16:creationId xmlns:a16="http://schemas.microsoft.com/office/drawing/2014/main" id="{45353E37-A844-4AFF-82D6-32EDF5BB0F0B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59;p3">
              <a:extLst>
                <a:ext uri="{FF2B5EF4-FFF2-40B4-BE49-F238E27FC236}">
                  <a16:creationId xmlns:a16="http://schemas.microsoft.com/office/drawing/2014/main" id="{83C03C8F-3229-49AC-9A01-FCD093638B55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60;p3">
              <a:extLst>
                <a:ext uri="{FF2B5EF4-FFF2-40B4-BE49-F238E27FC236}">
                  <a16:creationId xmlns:a16="http://schemas.microsoft.com/office/drawing/2014/main" id="{8C6BB0D4-BCF7-4E2E-A8AD-3AC168ABA104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61;p3">
              <a:extLst>
                <a:ext uri="{FF2B5EF4-FFF2-40B4-BE49-F238E27FC236}">
                  <a16:creationId xmlns:a16="http://schemas.microsoft.com/office/drawing/2014/main" id="{4285DF40-3798-4E94-BA13-EE810A14BB5C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62;p3">
              <a:extLst>
                <a:ext uri="{FF2B5EF4-FFF2-40B4-BE49-F238E27FC236}">
                  <a16:creationId xmlns:a16="http://schemas.microsoft.com/office/drawing/2014/main" id="{9BF3CBD0-0771-4F14-874C-EE4E8DAC7FAA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2" name="Google Shape;154;p3">
            <a:extLst>
              <a:ext uri="{FF2B5EF4-FFF2-40B4-BE49-F238E27FC236}">
                <a16:creationId xmlns:a16="http://schemas.microsoft.com/office/drawing/2014/main" id="{70F6FA63-112F-4437-B82B-388807F33EB9}"/>
              </a:ext>
            </a:extLst>
          </p:cNvPr>
          <p:cNvGrpSpPr/>
          <p:nvPr/>
        </p:nvGrpSpPr>
        <p:grpSpPr>
          <a:xfrm>
            <a:off x="0" y="6696405"/>
            <a:ext cx="12192000" cy="168812"/>
            <a:chOff x="0" y="0"/>
            <a:chExt cx="12192000" cy="168812"/>
          </a:xfrm>
        </p:grpSpPr>
        <p:sp>
          <p:nvSpPr>
            <p:cNvPr id="33" name="Google Shape;155;p3">
              <a:extLst>
                <a:ext uri="{FF2B5EF4-FFF2-40B4-BE49-F238E27FC236}">
                  <a16:creationId xmlns:a16="http://schemas.microsoft.com/office/drawing/2014/main" id="{84ABD448-A46E-4C88-867B-291CEAFDCD40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56;p3">
              <a:extLst>
                <a:ext uri="{FF2B5EF4-FFF2-40B4-BE49-F238E27FC236}">
                  <a16:creationId xmlns:a16="http://schemas.microsoft.com/office/drawing/2014/main" id="{C60E189B-4561-4BEE-873C-884CCCF2F0C7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57;p3">
              <a:extLst>
                <a:ext uri="{FF2B5EF4-FFF2-40B4-BE49-F238E27FC236}">
                  <a16:creationId xmlns:a16="http://schemas.microsoft.com/office/drawing/2014/main" id="{8F078A31-D33E-4F31-8026-2090421EA491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58;p3">
              <a:extLst>
                <a:ext uri="{FF2B5EF4-FFF2-40B4-BE49-F238E27FC236}">
                  <a16:creationId xmlns:a16="http://schemas.microsoft.com/office/drawing/2014/main" id="{3714016A-69F6-4B2B-80DF-68FF4809F89B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59;p3">
              <a:extLst>
                <a:ext uri="{FF2B5EF4-FFF2-40B4-BE49-F238E27FC236}">
                  <a16:creationId xmlns:a16="http://schemas.microsoft.com/office/drawing/2014/main" id="{8288583B-E7AB-4F1C-B8A0-BF5164BD623B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160;p3">
              <a:extLst>
                <a:ext uri="{FF2B5EF4-FFF2-40B4-BE49-F238E27FC236}">
                  <a16:creationId xmlns:a16="http://schemas.microsoft.com/office/drawing/2014/main" id="{56EF9433-B90D-4BB8-9BC9-DEDC8CDC8A5B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61;p3">
              <a:extLst>
                <a:ext uri="{FF2B5EF4-FFF2-40B4-BE49-F238E27FC236}">
                  <a16:creationId xmlns:a16="http://schemas.microsoft.com/office/drawing/2014/main" id="{E8BCC835-F249-4EF1-BA1B-F7FF28E74652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62;p3">
              <a:extLst>
                <a:ext uri="{FF2B5EF4-FFF2-40B4-BE49-F238E27FC236}">
                  <a16:creationId xmlns:a16="http://schemas.microsoft.com/office/drawing/2014/main" id="{20DCC542-EE30-4836-B214-CD6D16E2DD19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1" name="Picture 165" descr="02">
            <a:extLst>
              <a:ext uri="{FF2B5EF4-FFF2-40B4-BE49-F238E27FC236}">
                <a16:creationId xmlns:a16="http://schemas.microsoft.com/office/drawing/2014/main" id="{E7BB444F-7671-4932-90A8-3755804FE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272" y="4637611"/>
            <a:ext cx="11016528" cy="152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 Box 45">
            <a:extLst>
              <a:ext uri="{FF2B5EF4-FFF2-40B4-BE49-F238E27FC236}">
                <a16:creationId xmlns:a16="http://schemas.microsoft.com/office/drawing/2014/main" id="{5166BA0F-EC33-441B-9AB2-9FE951D1E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8294" y="4657601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>
                <a:latin typeface="Times New Roman" panose="02020603050405020304" pitchFamily="18" charset="0"/>
              </a:rPr>
              <a:t>4cm</a:t>
            </a:r>
          </a:p>
        </p:txBody>
      </p:sp>
      <p:sp>
        <p:nvSpPr>
          <p:cNvPr id="43" name="Text Box 45">
            <a:extLst>
              <a:ext uri="{FF2B5EF4-FFF2-40B4-BE49-F238E27FC236}">
                <a16:creationId xmlns:a16="http://schemas.microsoft.com/office/drawing/2014/main" id="{BA147F5C-008C-4A23-8B59-14F1DD18A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772" y="288550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>
                <a:latin typeface="Times New Roman" panose="02020603050405020304" pitchFamily="18" charset="0"/>
              </a:rPr>
              <a:t>4cm</a:t>
            </a:r>
          </a:p>
        </p:txBody>
      </p:sp>
      <p:sp>
        <p:nvSpPr>
          <p:cNvPr id="44" name="Text Box 45">
            <a:extLst>
              <a:ext uri="{FF2B5EF4-FFF2-40B4-BE49-F238E27FC236}">
                <a16:creationId xmlns:a16="http://schemas.microsoft.com/office/drawing/2014/main" id="{8C432F6D-7498-48A6-AB69-1AD50C1161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7525" y="1227135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>
                <a:latin typeface="Times New Roman" panose="02020603050405020304" pitchFamily="18" charset="0"/>
              </a:rPr>
              <a:t>4cm</a:t>
            </a:r>
          </a:p>
        </p:txBody>
      </p:sp>
      <p:sp>
        <p:nvSpPr>
          <p:cNvPr id="45" name="Text Box 45">
            <a:extLst>
              <a:ext uri="{FF2B5EF4-FFF2-40B4-BE49-F238E27FC236}">
                <a16:creationId xmlns:a16="http://schemas.microsoft.com/office/drawing/2014/main" id="{3ACB10DD-26B8-4D78-86A4-275E58A83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4725" y="288550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>
                <a:latin typeface="Times New Roman" panose="02020603050405020304" pitchFamily="18" charset="0"/>
              </a:rPr>
              <a:t>4cm</a:t>
            </a:r>
          </a:p>
        </p:txBody>
      </p:sp>
    </p:spTree>
    <p:extLst>
      <p:ext uri="{BB962C8B-B14F-4D97-AF65-F5344CB8AC3E}">
        <p14:creationId xmlns:p14="http://schemas.microsoft.com/office/powerpoint/2010/main" val="361563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91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9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91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1000"/>
                                        <p:tgtEl>
                                          <p:spTgt spid="9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91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63" grpId="0" animBg="1"/>
      <p:bldP spid="91169" grpId="0"/>
      <p:bldP spid="91170" grpId="0"/>
      <p:bldP spid="91171" grpId="0"/>
      <p:bldP spid="91172" grpId="0"/>
      <p:bldP spid="91183" grpId="0"/>
      <p:bldP spid="42" grpId="0"/>
      <p:bldP spid="43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6" name="Group 6">
            <a:extLst>
              <a:ext uri="{FF2B5EF4-FFF2-40B4-BE49-F238E27FC236}">
                <a16:creationId xmlns:a16="http://schemas.microsoft.com/office/drawing/2014/main" id="{E5FF6E62-4812-4845-BD50-B47811927767}"/>
              </a:ext>
            </a:extLst>
          </p:cNvPr>
          <p:cNvGraphicFramePr>
            <a:graphicFrameLocks noGrp="1"/>
          </p:cNvGraphicFramePr>
          <p:nvPr/>
        </p:nvGraphicFramePr>
        <p:xfrm>
          <a:off x="2438400" y="1447801"/>
          <a:ext cx="7924800" cy="5260977"/>
        </p:xfrm>
        <a:graphic>
          <a:graphicData uri="http://schemas.openxmlformats.org/drawingml/2006/table">
            <a:tbl>
              <a:tblPr/>
              <a:tblGrid>
                <a:gridCol w="53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51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2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2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2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32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344" name="AutoShape 184">
            <a:extLst>
              <a:ext uri="{FF2B5EF4-FFF2-40B4-BE49-F238E27FC236}">
                <a16:creationId xmlns:a16="http://schemas.microsoft.com/office/drawing/2014/main" id="{9A854137-AFA9-4926-8CE9-100693D91F5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781550" y="1733550"/>
            <a:ext cx="3162300" cy="4648200"/>
          </a:xfrm>
          <a:prstGeom prst="flowChartDocumen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vi-VN" altLang="vi-VN" sz="1800" kern="1200">
              <a:solidFill>
                <a:srgbClr val="FF33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2345" name="Line 185">
            <a:extLst>
              <a:ext uri="{FF2B5EF4-FFF2-40B4-BE49-F238E27FC236}">
                <a16:creationId xmlns:a16="http://schemas.microsoft.com/office/drawing/2014/main" id="{2860A716-8344-4DFD-8104-C6D5F6AA0D57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0" y="2514600"/>
            <a:ext cx="0" cy="3124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2347" name="Text Box 187">
            <a:extLst>
              <a:ext uri="{FF2B5EF4-FFF2-40B4-BE49-F238E27FC236}">
                <a16:creationId xmlns:a16="http://schemas.microsoft.com/office/drawing/2014/main" id="{F72E2E70-118F-41B2-85F4-A63D58093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14" y="346070"/>
            <a:ext cx="104981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b="1" kern="120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+mn-cs"/>
              </a:rPr>
              <a:t>Bài 3. Kẻ thêm một đoạn thẳng để được hình vuông:</a:t>
            </a:r>
          </a:p>
        </p:txBody>
      </p:sp>
      <p:sp>
        <p:nvSpPr>
          <p:cNvPr id="92348" name="Text Box 188">
            <a:extLst>
              <a:ext uri="{FF2B5EF4-FFF2-40B4-BE49-F238E27FC236}">
                <a16:creationId xmlns:a16="http://schemas.microsoft.com/office/drawing/2014/main" id="{AA9FEC9F-4520-4034-8FF4-8EF09E5A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1514" y="1124635"/>
            <a:ext cx="1028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3600" b="1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rPr>
              <a:t>a)</a:t>
            </a:r>
          </a:p>
        </p:txBody>
      </p:sp>
      <p:grpSp>
        <p:nvGrpSpPr>
          <p:cNvPr id="7" name="Google Shape;154;p3">
            <a:extLst>
              <a:ext uri="{FF2B5EF4-FFF2-40B4-BE49-F238E27FC236}">
                <a16:creationId xmlns:a16="http://schemas.microsoft.com/office/drawing/2014/main" id="{F9DCF1B2-3519-4F49-B845-54020862362A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8" name="Google Shape;155;p3">
              <a:extLst>
                <a:ext uri="{FF2B5EF4-FFF2-40B4-BE49-F238E27FC236}">
                  <a16:creationId xmlns:a16="http://schemas.microsoft.com/office/drawing/2014/main" id="{D9A4BDF4-6FAC-4CC1-8265-642E53575806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156;p3">
              <a:extLst>
                <a:ext uri="{FF2B5EF4-FFF2-40B4-BE49-F238E27FC236}">
                  <a16:creationId xmlns:a16="http://schemas.microsoft.com/office/drawing/2014/main" id="{9676254F-B11D-4CF8-813C-823C4E30EC71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157;p3">
              <a:extLst>
                <a:ext uri="{FF2B5EF4-FFF2-40B4-BE49-F238E27FC236}">
                  <a16:creationId xmlns:a16="http://schemas.microsoft.com/office/drawing/2014/main" id="{A1EFB7AB-83A6-4CEA-A0BA-BE02C89CBF60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158;p3">
              <a:extLst>
                <a:ext uri="{FF2B5EF4-FFF2-40B4-BE49-F238E27FC236}">
                  <a16:creationId xmlns:a16="http://schemas.microsoft.com/office/drawing/2014/main" id="{E14FD7B7-C578-4933-8086-7EA4E4C939B2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159;p3">
              <a:extLst>
                <a:ext uri="{FF2B5EF4-FFF2-40B4-BE49-F238E27FC236}">
                  <a16:creationId xmlns:a16="http://schemas.microsoft.com/office/drawing/2014/main" id="{91E461CF-9713-4AEB-B8F4-276E73E1DAC3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60;p3">
              <a:extLst>
                <a:ext uri="{FF2B5EF4-FFF2-40B4-BE49-F238E27FC236}">
                  <a16:creationId xmlns:a16="http://schemas.microsoft.com/office/drawing/2014/main" id="{EEE31200-14FD-4C64-91A1-AE059F3B9067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61;p3">
              <a:extLst>
                <a:ext uri="{FF2B5EF4-FFF2-40B4-BE49-F238E27FC236}">
                  <a16:creationId xmlns:a16="http://schemas.microsoft.com/office/drawing/2014/main" id="{5C922E77-9B32-4D5C-A328-A95A4531F60A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62;p3">
              <a:extLst>
                <a:ext uri="{FF2B5EF4-FFF2-40B4-BE49-F238E27FC236}">
                  <a16:creationId xmlns:a16="http://schemas.microsoft.com/office/drawing/2014/main" id="{76DDAED8-F019-4288-9A03-61AFC07A200B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44" grpId="0" animBg="1"/>
      <p:bldP spid="92347" grpId="0"/>
      <p:bldP spid="923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365" name="Group 181">
            <a:extLst>
              <a:ext uri="{FF2B5EF4-FFF2-40B4-BE49-F238E27FC236}">
                <a16:creationId xmlns:a16="http://schemas.microsoft.com/office/drawing/2014/main" id="{AB5ED727-C323-45D3-80B5-69841B6E42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571429"/>
              </p:ext>
            </p:extLst>
          </p:nvPr>
        </p:nvGraphicFramePr>
        <p:xfrm>
          <a:off x="3124200" y="533401"/>
          <a:ext cx="6400800" cy="6346825"/>
        </p:xfrm>
        <a:graphic>
          <a:graphicData uri="http://schemas.openxmlformats.org/drawingml/2006/table">
            <a:tbl>
              <a:tblPr/>
              <a:tblGrid>
                <a:gridCol w="53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6494" name="AutoShape 352">
            <a:extLst>
              <a:ext uri="{FF2B5EF4-FFF2-40B4-BE49-F238E27FC236}">
                <a16:creationId xmlns:a16="http://schemas.microsoft.com/office/drawing/2014/main" id="{B00CDC98-D80D-498E-A0AB-2265D660F3BE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724401" y="1143000"/>
            <a:ext cx="3198813" cy="4648200"/>
          </a:xfrm>
          <a:prstGeom prst="flowChartDocumen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vi-VN" altLang="vi-VN" sz="1800" kern="1200">
              <a:solidFill>
                <a:srgbClr val="FF330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3537" name="Line 353">
            <a:extLst>
              <a:ext uri="{FF2B5EF4-FFF2-40B4-BE49-F238E27FC236}">
                <a16:creationId xmlns:a16="http://schemas.microsoft.com/office/drawing/2014/main" id="{3990DCA2-536D-456B-82B8-B425809A4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4400" y="2590800"/>
            <a:ext cx="3200400" cy="0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Text Box 188">
            <a:extLst>
              <a:ext uri="{FF2B5EF4-FFF2-40B4-BE49-F238E27FC236}">
                <a16:creationId xmlns:a16="http://schemas.microsoft.com/office/drawing/2014/main" id="{66E6731D-2F17-442D-931D-E85B0653A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2650" y="315010"/>
            <a:ext cx="1028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vi-VN" sz="3600" b="1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rPr>
              <a:t>b)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155" name="Google Shape;155;p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" name="Google Shape;163;p3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64" name="Google Shape;164;p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72" name="Google Shape;172;p3" descr="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3640" y="1710055"/>
            <a:ext cx="3689350" cy="312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85525" y="2517775"/>
            <a:ext cx="744855" cy="9023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4" name="Google Shape;174;p3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175" name="Google Shape;175;p3"/>
            <p:cNvSpPr/>
            <p:nvPr/>
          </p:nvSpPr>
          <p:spPr>
            <a:xfrm>
              <a:off x="4854574" y="2789239"/>
              <a:ext cx="87312" cy="141288"/>
            </a:xfrm>
            <a:custGeom>
              <a:avLst/>
              <a:gdLst/>
              <a:ahLst/>
              <a:cxnLst/>
              <a:rect l="l" t="t" r="r" b="b"/>
              <a:pathLst>
                <a:path w="32" h="52" extrusionOk="0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4532311" y="2735264"/>
              <a:ext cx="128587" cy="149225"/>
            </a:xfrm>
            <a:custGeom>
              <a:avLst/>
              <a:gdLst/>
              <a:ahLst/>
              <a:cxnLst/>
              <a:rect l="l" t="t" r="r" b="b"/>
              <a:pathLst>
                <a:path w="47" h="55" extrusionOk="0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4603749" y="2762251"/>
              <a:ext cx="303212" cy="233363"/>
            </a:xfrm>
            <a:custGeom>
              <a:avLst/>
              <a:gdLst/>
              <a:ahLst/>
              <a:cxnLst/>
              <a:rect l="l" t="t" r="r" b="b"/>
              <a:pathLst>
                <a:path w="112" h="86" extrusionOk="0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4611686" y="2770189"/>
              <a:ext cx="273050" cy="214313"/>
            </a:xfrm>
            <a:custGeom>
              <a:avLst/>
              <a:gdLst/>
              <a:ahLst/>
              <a:cxnLst/>
              <a:rect l="l" t="t" r="r" b="b"/>
              <a:pathLst>
                <a:path w="101" h="79" extrusionOk="0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4846636" y="2781301"/>
              <a:ext cx="71437" cy="68263"/>
            </a:xfrm>
            <a:custGeom>
              <a:avLst/>
              <a:gdLst/>
              <a:ahLst/>
              <a:cxnLst/>
              <a:rect l="l" t="t" r="r" b="b"/>
              <a:pathLst>
                <a:path w="26" h="25" extrusionOk="0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4860924" y="2819401"/>
              <a:ext cx="88900" cy="115888"/>
            </a:xfrm>
            <a:custGeom>
              <a:avLst/>
              <a:gdLst/>
              <a:ahLst/>
              <a:cxnLst/>
              <a:rect l="l" t="t" r="r" b="b"/>
              <a:pathLst>
                <a:path w="33" h="43" extrusionOk="0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4527549" y="2727326"/>
              <a:ext cx="138112" cy="168275"/>
            </a:xfrm>
            <a:custGeom>
              <a:avLst/>
              <a:gdLst/>
              <a:ahLst/>
              <a:cxnLst/>
              <a:rect l="l" t="t" r="r" b="b"/>
              <a:pathLst>
                <a:path w="51" h="62" extrusionOk="0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4646611" y="2611439"/>
              <a:ext cx="60325" cy="165100"/>
            </a:xfrm>
            <a:custGeom>
              <a:avLst/>
              <a:gdLst/>
              <a:ahLst/>
              <a:cxnLst/>
              <a:rect l="l" t="t" r="r" b="b"/>
              <a:pathLst>
                <a:path w="22" h="61" extrusionOk="0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4868861" y="2657476"/>
              <a:ext cx="46037" cy="131763"/>
            </a:xfrm>
            <a:custGeom>
              <a:avLst/>
              <a:gdLst/>
              <a:ahLst/>
              <a:cxnLst/>
              <a:rect l="l" t="t" r="r" b="b"/>
              <a:pathLst>
                <a:path w="17" h="49" extrusionOk="0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4651374" y="2814639"/>
              <a:ext cx="41275" cy="31750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4700586" y="2825751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4749799" y="2835276"/>
              <a:ext cx="39687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4800599" y="2846389"/>
              <a:ext cx="41275" cy="33338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4673599" y="2852739"/>
              <a:ext cx="41275" cy="31750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4633911" y="2841626"/>
              <a:ext cx="34925" cy="28575"/>
            </a:xfrm>
            <a:custGeom>
              <a:avLst/>
              <a:gdLst/>
              <a:ahLst/>
              <a:cxnLst/>
              <a:rect l="l" t="t" r="r" b="b"/>
              <a:pathLst>
                <a:path w="13" h="11" extrusionOk="0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4719636" y="2862264"/>
              <a:ext cx="41275" cy="36513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4770436" y="2870201"/>
              <a:ext cx="41275" cy="36513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4814886" y="2876551"/>
              <a:ext cx="39687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4643436" y="2884489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4692649" y="2895601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4741861" y="2906714"/>
              <a:ext cx="39687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4789486" y="2916239"/>
              <a:ext cx="44450" cy="33338"/>
            </a:xfrm>
            <a:custGeom>
              <a:avLst/>
              <a:gdLst/>
              <a:ahLst/>
              <a:cxnLst/>
              <a:rect l="l" t="t" r="r" b="b"/>
              <a:pathLst>
                <a:path w="16" h="12" extrusionOk="0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4665661" y="2922589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4711699" y="2935289"/>
              <a:ext cx="41275" cy="33338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4378324" y="1771651"/>
              <a:ext cx="1023937" cy="920750"/>
            </a:xfrm>
            <a:custGeom>
              <a:avLst/>
              <a:gdLst/>
              <a:ahLst/>
              <a:cxnLst/>
              <a:rect l="l" t="t" r="r" b="b"/>
              <a:pathLst>
                <a:path w="378" h="340" extrusionOk="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3"/>
            <p:cNvSpPr/>
            <p:nvPr/>
          </p:nvSpPr>
          <p:spPr>
            <a:xfrm>
              <a:off x="4397374" y="1790701"/>
              <a:ext cx="979487" cy="877888"/>
            </a:xfrm>
            <a:custGeom>
              <a:avLst/>
              <a:gdLst/>
              <a:ahLst/>
              <a:cxnLst/>
              <a:rect l="l" t="t" r="r" b="b"/>
              <a:pathLst>
                <a:path w="362" h="324" extrusionOk="0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4538661" y="1763714"/>
              <a:ext cx="452437" cy="901700"/>
            </a:xfrm>
            <a:custGeom>
              <a:avLst/>
              <a:gdLst/>
              <a:ahLst/>
              <a:cxnLst/>
              <a:rect l="l" t="t" r="r" b="b"/>
              <a:pathLst>
                <a:path w="167" h="333" extrusionOk="0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4830761" y="1863726"/>
              <a:ext cx="538162" cy="836613"/>
            </a:xfrm>
            <a:custGeom>
              <a:avLst/>
              <a:gdLst/>
              <a:ahLst/>
              <a:cxnLst/>
              <a:rect l="l" t="t" r="r" b="b"/>
              <a:pathLst>
                <a:path w="199" h="309" extrusionOk="0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4979986" y="1790701"/>
              <a:ext cx="296862" cy="173038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4973636" y="1797051"/>
              <a:ext cx="344487" cy="257175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4972049" y="1797051"/>
              <a:ext cx="4762" cy="7938"/>
            </a:xfrm>
            <a:custGeom>
              <a:avLst/>
              <a:gdLst/>
              <a:ahLst/>
              <a:cxnLst/>
              <a:rect l="l" t="t" r="r" b="b"/>
              <a:pathLst>
                <a:path w="2" h="3" extrusionOk="0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5145086" y="1871664"/>
              <a:ext cx="158750" cy="198438"/>
            </a:xfrm>
            <a:custGeom>
              <a:avLst/>
              <a:gdLst/>
              <a:ahLst/>
              <a:cxnLst/>
              <a:rect l="l" t="t" r="r" b="b"/>
              <a:pathLst>
                <a:path w="59" h="73" extrusionOk="0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4408487" y="1762126"/>
              <a:ext cx="958850" cy="944563"/>
            </a:xfrm>
            <a:custGeom>
              <a:avLst/>
              <a:gdLst/>
              <a:ahLst/>
              <a:cxnLst/>
              <a:rect l="l" t="t" r="r" b="b"/>
              <a:pathLst>
                <a:path w="354" h="349" extrusionOk="0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4559299" y="1778001"/>
              <a:ext cx="282575" cy="860425"/>
            </a:xfrm>
            <a:custGeom>
              <a:avLst/>
              <a:gdLst/>
              <a:ahLst/>
              <a:cxnLst/>
              <a:rect l="l" t="t" r="r" b="b"/>
              <a:pathLst>
                <a:path w="104" h="318" extrusionOk="0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4819649" y="1854201"/>
              <a:ext cx="387350" cy="841375"/>
            </a:xfrm>
            <a:custGeom>
              <a:avLst/>
              <a:gdLst/>
              <a:ahLst/>
              <a:cxnLst/>
              <a:rect l="l" t="t" r="r" b="b"/>
              <a:pathLst>
                <a:path w="143" h="311" extrusionOk="0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4743449" y="1778001"/>
              <a:ext cx="247650" cy="909638"/>
            </a:xfrm>
            <a:custGeom>
              <a:avLst/>
              <a:gdLst/>
              <a:ahLst/>
              <a:cxnLst/>
              <a:rect l="l" t="t" r="r" b="b"/>
              <a:pathLst>
                <a:path w="91" h="336" extrusionOk="0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1" name="Google Shape;211;p3"/>
          <p:cNvSpPr txBox="1"/>
          <p:nvPr/>
        </p:nvSpPr>
        <p:spPr>
          <a:xfrm>
            <a:off x="4803693" y="2987676"/>
            <a:ext cx="5924277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059BA3"/>
                </a:solidFill>
              </a:rPr>
              <a:t>1. Khởi động</a:t>
            </a:r>
            <a:endParaRPr sz="5400" b="1">
              <a:solidFill>
                <a:srgbClr val="059BA3"/>
              </a:solidFill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345" name="Group 89">
            <a:extLst>
              <a:ext uri="{FF2B5EF4-FFF2-40B4-BE49-F238E27FC236}">
                <a16:creationId xmlns:a16="http://schemas.microsoft.com/office/drawing/2014/main" id="{3E957167-5B5A-495C-BC05-CDAF1A162328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886420751"/>
              </p:ext>
            </p:extLst>
          </p:nvPr>
        </p:nvGraphicFramePr>
        <p:xfrm>
          <a:off x="3028951" y="1552576"/>
          <a:ext cx="5724525" cy="4360865"/>
        </p:xfrm>
        <a:graphic>
          <a:graphicData uri="http://schemas.openxmlformats.org/drawingml/2006/table">
            <a:tbl>
              <a:tblPr/>
              <a:tblGrid>
                <a:gridCol w="715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59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59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59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59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4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9541" name="Text Box 91">
            <a:extLst>
              <a:ext uri="{FF2B5EF4-FFF2-40B4-BE49-F238E27FC236}">
                <a16:creationId xmlns:a16="http://schemas.microsoft.com/office/drawing/2014/main" id="{B8164D6D-3D44-4081-8B0A-2D06C652D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50" y="496887"/>
            <a:ext cx="6934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en-US" altLang="en-US" sz="3600" b="1" kern="120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+mn-cs"/>
              </a:rPr>
              <a:t>Bài 4. Vẽ theo mẫu:</a:t>
            </a:r>
          </a:p>
        </p:txBody>
      </p:sp>
      <p:sp>
        <p:nvSpPr>
          <p:cNvPr id="96348" name="Rectangle 92">
            <a:extLst>
              <a:ext uri="{FF2B5EF4-FFF2-40B4-BE49-F238E27FC236}">
                <a16:creationId xmlns:a16="http://schemas.microsoft.com/office/drawing/2014/main" id="{4391713E-4D4B-45D0-9FEF-831844011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275" y="2085975"/>
            <a:ext cx="4343400" cy="3276600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1800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96349" name="Line 93">
            <a:extLst>
              <a:ext uri="{FF2B5EF4-FFF2-40B4-BE49-F238E27FC236}">
                <a16:creationId xmlns:a16="http://schemas.microsoft.com/office/drawing/2014/main" id="{14FBDD5E-88AA-47D6-8A61-D8D53BB179D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24275" y="2085975"/>
            <a:ext cx="2181225" cy="1676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6350" name="Line 94">
            <a:extLst>
              <a:ext uri="{FF2B5EF4-FFF2-40B4-BE49-F238E27FC236}">
                <a16:creationId xmlns:a16="http://schemas.microsoft.com/office/drawing/2014/main" id="{72F94FA1-7EA2-4731-96DD-5C2870FC801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52850" y="3762375"/>
            <a:ext cx="2133600" cy="1600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6351" name="Line 95">
            <a:extLst>
              <a:ext uri="{FF2B5EF4-FFF2-40B4-BE49-F238E27FC236}">
                <a16:creationId xmlns:a16="http://schemas.microsoft.com/office/drawing/2014/main" id="{F876D34F-4F23-47FD-9ADC-64367FF9794A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6449" y="2085975"/>
            <a:ext cx="2181225" cy="1676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6352" name="Line 96">
            <a:extLst>
              <a:ext uri="{FF2B5EF4-FFF2-40B4-BE49-F238E27FC236}">
                <a16:creationId xmlns:a16="http://schemas.microsoft.com/office/drawing/2014/main" id="{C561BE55-6622-443C-A212-B6B46535D4B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57875" y="3762375"/>
            <a:ext cx="2209800" cy="1600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en-US" sz="1800" kern="1200"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0" name="Google Shape;154;p3">
            <a:extLst>
              <a:ext uri="{FF2B5EF4-FFF2-40B4-BE49-F238E27FC236}">
                <a16:creationId xmlns:a16="http://schemas.microsoft.com/office/drawing/2014/main" id="{BC60EC4A-50D7-4029-98BB-0F4EE5D8D75D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11" name="Google Shape;155;p3">
              <a:extLst>
                <a:ext uri="{FF2B5EF4-FFF2-40B4-BE49-F238E27FC236}">
                  <a16:creationId xmlns:a16="http://schemas.microsoft.com/office/drawing/2014/main" id="{D4EFE9B4-77B7-4C05-9AF3-09D782A0C3DF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156;p3">
              <a:extLst>
                <a:ext uri="{FF2B5EF4-FFF2-40B4-BE49-F238E27FC236}">
                  <a16:creationId xmlns:a16="http://schemas.microsoft.com/office/drawing/2014/main" id="{FFD9ED00-2F10-4FC9-80A5-29C04FA3399C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57;p3">
              <a:extLst>
                <a:ext uri="{FF2B5EF4-FFF2-40B4-BE49-F238E27FC236}">
                  <a16:creationId xmlns:a16="http://schemas.microsoft.com/office/drawing/2014/main" id="{E47A97B7-8DA4-4447-9C03-0BF786EE69E9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58;p3">
              <a:extLst>
                <a:ext uri="{FF2B5EF4-FFF2-40B4-BE49-F238E27FC236}">
                  <a16:creationId xmlns:a16="http://schemas.microsoft.com/office/drawing/2014/main" id="{62B2DB69-6440-4C44-AB75-648BCB6F4D61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9;p3">
              <a:extLst>
                <a:ext uri="{FF2B5EF4-FFF2-40B4-BE49-F238E27FC236}">
                  <a16:creationId xmlns:a16="http://schemas.microsoft.com/office/drawing/2014/main" id="{FBAB7944-3691-4DE5-A1F7-9AFDE6B725B5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0;p3">
              <a:extLst>
                <a:ext uri="{FF2B5EF4-FFF2-40B4-BE49-F238E27FC236}">
                  <a16:creationId xmlns:a16="http://schemas.microsoft.com/office/drawing/2014/main" id="{1FAB8510-5595-4F76-B678-1ABEBA950493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61;p3">
              <a:extLst>
                <a:ext uri="{FF2B5EF4-FFF2-40B4-BE49-F238E27FC236}">
                  <a16:creationId xmlns:a16="http://schemas.microsoft.com/office/drawing/2014/main" id="{40017319-212A-4B1B-B0E3-59FF9E409159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62;p3">
              <a:extLst>
                <a:ext uri="{FF2B5EF4-FFF2-40B4-BE49-F238E27FC236}">
                  <a16:creationId xmlns:a16="http://schemas.microsoft.com/office/drawing/2014/main" id="{D03EED2B-998A-4B26-A7D9-1B2E22A802EB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" name="Google Shape;154;p3">
            <a:extLst>
              <a:ext uri="{FF2B5EF4-FFF2-40B4-BE49-F238E27FC236}">
                <a16:creationId xmlns:a16="http://schemas.microsoft.com/office/drawing/2014/main" id="{B0B701E4-EA69-4F71-B1E4-ED76A726CB2F}"/>
              </a:ext>
            </a:extLst>
          </p:cNvPr>
          <p:cNvGrpSpPr/>
          <p:nvPr/>
        </p:nvGrpSpPr>
        <p:grpSpPr>
          <a:xfrm>
            <a:off x="0" y="6689188"/>
            <a:ext cx="12192000" cy="168812"/>
            <a:chOff x="0" y="0"/>
            <a:chExt cx="12192000" cy="168812"/>
          </a:xfrm>
        </p:grpSpPr>
        <p:sp>
          <p:nvSpPr>
            <p:cNvPr id="20" name="Google Shape;155;p3">
              <a:extLst>
                <a:ext uri="{FF2B5EF4-FFF2-40B4-BE49-F238E27FC236}">
                  <a16:creationId xmlns:a16="http://schemas.microsoft.com/office/drawing/2014/main" id="{71F98199-1CD7-4776-A246-5DFADDC48313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56;p3">
              <a:extLst>
                <a:ext uri="{FF2B5EF4-FFF2-40B4-BE49-F238E27FC236}">
                  <a16:creationId xmlns:a16="http://schemas.microsoft.com/office/drawing/2014/main" id="{3DD54967-3AE4-418A-89A5-FBDA4E121AFD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57;p3">
              <a:extLst>
                <a:ext uri="{FF2B5EF4-FFF2-40B4-BE49-F238E27FC236}">
                  <a16:creationId xmlns:a16="http://schemas.microsoft.com/office/drawing/2014/main" id="{843D3EF8-F17A-4E19-BA68-DAFA644E71FA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58;p3">
              <a:extLst>
                <a:ext uri="{FF2B5EF4-FFF2-40B4-BE49-F238E27FC236}">
                  <a16:creationId xmlns:a16="http://schemas.microsoft.com/office/drawing/2014/main" id="{BFEE3FD2-B017-4BA8-8D95-C5771CDF2460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59;p3">
              <a:extLst>
                <a:ext uri="{FF2B5EF4-FFF2-40B4-BE49-F238E27FC236}">
                  <a16:creationId xmlns:a16="http://schemas.microsoft.com/office/drawing/2014/main" id="{E9621D93-D028-418D-8CAC-C752F2719C9D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60;p3">
              <a:extLst>
                <a:ext uri="{FF2B5EF4-FFF2-40B4-BE49-F238E27FC236}">
                  <a16:creationId xmlns:a16="http://schemas.microsoft.com/office/drawing/2014/main" id="{A2A34087-6B67-4BBC-9910-FF4832D9520E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61;p3">
              <a:extLst>
                <a:ext uri="{FF2B5EF4-FFF2-40B4-BE49-F238E27FC236}">
                  <a16:creationId xmlns:a16="http://schemas.microsoft.com/office/drawing/2014/main" id="{E70CD0FF-48B5-429F-B76F-B3E171B7578F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62;p3">
              <a:extLst>
                <a:ext uri="{FF2B5EF4-FFF2-40B4-BE49-F238E27FC236}">
                  <a16:creationId xmlns:a16="http://schemas.microsoft.com/office/drawing/2014/main" id="{BB2AE788-A602-4665-8FB3-5B2DE8E22C67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96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6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6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6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6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34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"/>
          <p:cNvSpPr/>
          <p:nvPr/>
        </p:nvSpPr>
        <p:spPr>
          <a:xfrm>
            <a:off x="1731326" y="2391507"/>
            <a:ext cx="9015394" cy="3241099"/>
          </a:xfrm>
          <a:prstGeom prst="rect">
            <a:avLst/>
          </a:prstGeom>
          <a:solidFill>
            <a:srgbClr val="059BA3">
              <a:alpha val="42745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9" name="Google Shape;219;p4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220" name="Google Shape;220;p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4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4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4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4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4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4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8" name="Google Shape;228;p4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229" name="Google Shape;229;p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4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4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4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4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4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4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37" name="Google Shape;23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295" y="11967"/>
            <a:ext cx="5235430" cy="335514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4"/>
          <p:cNvSpPr txBox="1"/>
          <p:nvPr/>
        </p:nvSpPr>
        <p:spPr>
          <a:xfrm>
            <a:off x="2063141" y="2120679"/>
            <a:ext cx="211977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 smtClean="0">
                <a:solidFill>
                  <a:srgbClr val="3F3F3F"/>
                </a:solidFill>
              </a:rPr>
              <a:t>Đố</a:t>
            </a:r>
            <a:r>
              <a:rPr lang="en-US" sz="2400" b="1" dirty="0" smtClean="0">
                <a:solidFill>
                  <a:srgbClr val="3F3F3F"/>
                </a:solidFill>
              </a:rPr>
              <a:t> </a:t>
            </a:r>
            <a:r>
              <a:rPr lang="en-US" sz="2400" b="1" dirty="0" err="1" smtClean="0">
                <a:solidFill>
                  <a:srgbClr val="3F3F3F"/>
                </a:solidFill>
              </a:rPr>
              <a:t>em</a:t>
            </a:r>
            <a:r>
              <a:rPr lang="en-US" sz="2400" b="1" dirty="0" smtClean="0">
                <a:solidFill>
                  <a:srgbClr val="3F3F3F"/>
                </a:solidFill>
              </a:rPr>
              <a:t>?</a:t>
            </a:r>
            <a:endParaRPr sz="2400" b="1" dirty="0">
              <a:solidFill>
                <a:srgbClr val="3F3F3F"/>
              </a:solidFill>
              <a:sym typeface="Arial"/>
            </a:endParaRPr>
          </a:p>
        </p:txBody>
      </p:sp>
      <p:sp>
        <p:nvSpPr>
          <p:cNvPr id="239" name="Google Shape;239;p4"/>
          <p:cNvSpPr txBox="1"/>
          <p:nvPr/>
        </p:nvSpPr>
        <p:spPr>
          <a:xfrm>
            <a:off x="2045674" y="3885105"/>
            <a:ext cx="740791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que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diêm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46A2C5-A053-44B3-A6E9-E1A345889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3929" y="5017111"/>
            <a:ext cx="2170364" cy="21764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6154B2-90B5-43CF-876D-6A1A4DA41C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9027" y="5589807"/>
            <a:ext cx="1433295" cy="14373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6700" y="659175"/>
            <a:ext cx="2997592" cy="28102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3034" y="659175"/>
            <a:ext cx="3004923" cy="27440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oogle Shape;118;p2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119" name="Google Shape;119;p2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" name="Google Shape;127;p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28" name="Google Shape;128;p2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" name="Google Shape;136;p2"/>
          <p:cNvSpPr txBox="1"/>
          <p:nvPr/>
        </p:nvSpPr>
        <p:spPr>
          <a:xfrm>
            <a:off x="2213713" y="448668"/>
            <a:ext cx="792909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YÊU CẦU CẦN ĐẠT</a:t>
            </a:r>
            <a:endParaRPr kumimoji="0" sz="48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37" name="Google Shape;137;p2"/>
          <p:cNvSpPr txBox="1"/>
          <p:nvPr/>
        </p:nvSpPr>
        <p:spPr>
          <a:xfrm>
            <a:off x="2296599" y="3697697"/>
            <a:ext cx="272376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Biết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một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số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đặc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điểm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về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đỉnh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cạnh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góc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của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hình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vuông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E13E1A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41" name="Google Shape;141;p2"/>
          <p:cNvSpPr txBox="1"/>
          <p:nvPr/>
        </p:nvSpPr>
        <p:spPr>
          <a:xfrm>
            <a:off x="7507457" y="3700975"/>
            <a:ext cx="341610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Vẽ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hình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vuông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trên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giấy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kẻ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E13E1A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ô li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E13E1A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12ECC-20A8-46AA-8404-D4E0F8984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7457" y="1302659"/>
            <a:ext cx="2704831" cy="22887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2DDD4D-3E39-4591-8970-C19076FB6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3194" y="1417513"/>
            <a:ext cx="2889025" cy="243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9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"/>
          <p:cNvSpPr/>
          <p:nvPr/>
        </p:nvSpPr>
        <p:spPr>
          <a:xfrm>
            <a:off x="1731326" y="2391507"/>
            <a:ext cx="9015394" cy="3241099"/>
          </a:xfrm>
          <a:prstGeom prst="rect">
            <a:avLst/>
          </a:prstGeom>
          <a:solidFill>
            <a:srgbClr val="059BA3">
              <a:alpha val="42745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9" name="Google Shape;219;p4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220" name="Google Shape;220;p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4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4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4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4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4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4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8" name="Google Shape;228;p4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229" name="Google Shape;229;p4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4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4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4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4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4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4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4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37" name="Google Shape;23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295" y="11967"/>
            <a:ext cx="5235430" cy="335514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4"/>
          <p:cNvSpPr txBox="1"/>
          <p:nvPr/>
        </p:nvSpPr>
        <p:spPr>
          <a:xfrm>
            <a:off x="2063141" y="2120679"/>
            <a:ext cx="211977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F3F3F"/>
                </a:solidFill>
              </a:rPr>
              <a:t>HOẠT ĐỘNG TIẾP NỐI</a:t>
            </a:r>
            <a:endParaRPr sz="2400" b="1" dirty="0">
              <a:solidFill>
                <a:srgbClr val="3F3F3F"/>
              </a:solidFill>
              <a:sym typeface="Arial"/>
            </a:endParaRPr>
          </a:p>
        </p:txBody>
      </p:sp>
      <p:sp>
        <p:nvSpPr>
          <p:cNvPr id="239" name="Google Shape;239;p4"/>
          <p:cNvSpPr txBox="1"/>
          <p:nvPr/>
        </p:nvSpPr>
        <p:spPr>
          <a:xfrm>
            <a:off x="2688065" y="3386818"/>
            <a:ext cx="7407910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Chu vi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46A2C5-A053-44B3-A6E9-E1A345889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3929" y="5017111"/>
            <a:ext cx="2170364" cy="21764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6154B2-90B5-43CF-876D-6A1A4DA41C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9027" y="5589807"/>
            <a:ext cx="1433295" cy="143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29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9" name="Google Shape;959;p23"/>
          <p:cNvGrpSpPr/>
          <p:nvPr/>
        </p:nvGrpSpPr>
        <p:grpSpPr>
          <a:xfrm>
            <a:off x="635" y="1270"/>
            <a:ext cx="12192000" cy="485140"/>
            <a:chOff x="0" y="0"/>
            <a:chExt cx="12192000" cy="168812"/>
          </a:xfrm>
        </p:grpSpPr>
        <p:sp>
          <p:nvSpPr>
            <p:cNvPr id="960" name="Google Shape;960;p2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1" name="Google Shape;961;p23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2" name="Google Shape;962;p23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3" name="Google Shape;963;p23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4" name="Google Shape;964;p23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5" name="Google Shape;965;p2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6" name="Google Shape;966;p2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7" name="Google Shape;967;p23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8" name="Google Shape;968;p23"/>
          <p:cNvGrpSpPr/>
          <p:nvPr/>
        </p:nvGrpSpPr>
        <p:grpSpPr>
          <a:xfrm rot="10800000">
            <a:off x="0" y="6372860"/>
            <a:ext cx="12192000" cy="485140"/>
            <a:chOff x="0" y="0"/>
            <a:chExt cx="12192000" cy="168812"/>
          </a:xfrm>
        </p:grpSpPr>
        <p:sp>
          <p:nvSpPr>
            <p:cNvPr id="969" name="Google Shape;969;p2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23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1" name="Google Shape;971;p23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23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23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2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2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23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77" name="Google Shape;977;p23"/>
          <p:cNvSpPr/>
          <p:nvPr/>
        </p:nvSpPr>
        <p:spPr>
          <a:xfrm>
            <a:off x="1517650" y="923925"/>
            <a:ext cx="1238250" cy="618490"/>
          </a:xfrm>
          <a:custGeom>
            <a:avLst/>
            <a:gdLst/>
            <a:ahLst/>
            <a:cxnLst/>
            <a:rect l="l" t="t" r="r" b="b"/>
            <a:pathLst>
              <a:path w="1791140" h="894110" extrusionOk="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 cap="flat" cmpd="sng">
            <a:solidFill>
              <a:srgbClr val="A5C5D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8" name="Google Shape;978;p23"/>
          <p:cNvSpPr/>
          <p:nvPr/>
        </p:nvSpPr>
        <p:spPr>
          <a:xfrm>
            <a:off x="10630456" y="886941"/>
            <a:ext cx="961174" cy="479804"/>
          </a:xfrm>
          <a:custGeom>
            <a:avLst/>
            <a:gdLst/>
            <a:ahLst/>
            <a:cxnLst/>
            <a:rect l="l" t="t" r="r" b="b"/>
            <a:pathLst>
              <a:path w="1791140" h="894110" extrusionOk="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 cap="flat" cmpd="sng">
            <a:solidFill>
              <a:srgbClr val="A5C5D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0" name="Google Shape;980;p23" descr="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91655" y="1517650"/>
            <a:ext cx="5087620" cy="4312285"/>
          </a:xfrm>
          <a:prstGeom prst="rect">
            <a:avLst/>
          </a:prstGeom>
          <a:noFill/>
          <a:ln>
            <a:noFill/>
          </a:ln>
        </p:spPr>
      </p:pic>
      <p:sp>
        <p:nvSpPr>
          <p:cNvPr id="982" name="Google Shape;982;p23"/>
          <p:cNvSpPr txBox="1"/>
          <p:nvPr/>
        </p:nvSpPr>
        <p:spPr>
          <a:xfrm>
            <a:off x="1023302" y="2783324"/>
            <a:ext cx="6225223" cy="1292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tạm biệt 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FDCD629-62B4-4FA0-8B43-4733AC2F7811}"/>
              </a:ext>
            </a:extLst>
          </p:cNvPr>
          <p:cNvSpPr/>
          <p:nvPr/>
        </p:nvSpPr>
        <p:spPr>
          <a:xfrm>
            <a:off x="7128588" y="4572000"/>
            <a:ext cx="1561514" cy="1600201"/>
          </a:xfrm>
          <a:prstGeom prst="rect">
            <a:avLst/>
          </a:prstGeom>
          <a:solidFill>
            <a:srgbClr val="D17D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0791" y="1055628"/>
            <a:ext cx="9915525" cy="774700"/>
          </a:xfrm>
          <a:noFill/>
        </p:spPr>
        <p:txBody>
          <a:bodyPr/>
          <a:lstStyle/>
          <a:p>
            <a:pPr eaLnBrk="1" hangingPunct="1"/>
            <a:r>
              <a:rPr lang="en-US" alt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vi-VN" alt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alt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alt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sau </a:t>
            </a:r>
            <a:r>
              <a:rPr lang="vi-VN" alt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alt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alt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alt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vi-VN" altLang="en-US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vi-VN" altLang="en-US" sz="4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nhật</a:t>
            </a:r>
            <a:r>
              <a:rPr lang="en-US" altLang="en-US" sz="4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alt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Text Box 8"/>
          <p:cNvSpPr>
            <a:spLocks noGrp="1" noChangeArrowheads="1"/>
          </p:cNvSpPr>
          <p:nvPr>
            <p:ph idx="1"/>
          </p:nvPr>
        </p:nvSpPr>
        <p:spPr>
          <a:xfrm>
            <a:off x="1676400" y="1981200"/>
            <a:ext cx="8915400" cy="39624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dirty="0"/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dirty="0"/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6705600" y="2438400"/>
            <a:ext cx="2438400" cy="1371600"/>
          </a:xfrm>
          <a:prstGeom prst="rect">
            <a:avLst/>
          </a:prstGeom>
          <a:solidFill>
            <a:srgbClr val="FFC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H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7620000" y="25146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 2</a:t>
            </a:r>
          </a:p>
        </p:txBody>
      </p:sp>
      <p:sp>
        <p:nvSpPr>
          <p:cNvPr id="6152" name="Rectangle 13"/>
          <p:cNvSpPr>
            <a:spLocks noChangeArrowheads="1"/>
          </p:cNvSpPr>
          <p:nvPr/>
        </p:nvSpPr>
        <p:spPr bwMode="auto">
          <a:xfrm rot="16200000">
            <a:off x="4441372" y="350839"/>
            <a:ext cx="266700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1" i="0" u="sng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153" name="Rectangle 14"/>
          <p:cNvSpPr>
            <a:spLocks noChangeArrowheads="1"/>
          </p:cNvSpPr>
          <p:nvPr/>
        </p:nvSpPr>
        <p:spPr bwMode="auto">
          <a:xfrm>
            <a:off x="2650672" y="546773"/>
            <a:ext cx="891540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000" b="1" i="0" u="none" strike="noStrike" kern="1200" cap="none" spc="0" normalizeH="0" baseline="0" noProof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.VnAristote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2239" name="AutoShape 15"/>
          <p:cNvSpPr>
            <a:spLocks noChangeArrowheads="1"/>
          </p:cNvSpPr>
          <p:nvPr/>
        </p:nvSpPr>
        <p:spPr bwMode="auto">
          <a:xfrm rot="10800000">
            <a:off x="1752600" y="4419600"/>
            <a:ext cx="3276600" cy="1600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/>
              <a:sym typeface="Arial"/>
            </a:endParaRPr>
          </a:p>
        </p:txBody>
      </p:sp>
      <p:sp>
        <p:nvSpPr>
          <p:cNvPr id="52241" name="Text Box 17"/>
          <p:cNvSpPr txBox="1">
            <a:spLocks noChangeArrowheads="1"/>
          </p:cNvSpPr>
          <p:nvPr/>
        </p:nvSpPr>
        <p:spPr bwMode="auto">
          <a:xfrm>
            <a:off x="3200400" y="4572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3</a:t>
            </a:r>
          </a:p>
        </p:txBody>
      </p:sp>
      <p:sp>
        <p:nvSpPr>
          <p:cNvPr id="52242" name="Text Box 18"/>
          <p:cNvSpPr txBox="1">
            <a:spLocks noChangeArrowheads="1"/>
          </p:cNvSpPr>
          <p:nvPr/>
        </p:nvSpPr>
        <p:spPr bwMode="auto">
          <a:xfrm>
            <a:off x="7800537" y="4696256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4</a:t>
            </a:r>
          </a:p>
        </p:txBody>
      </p:sp>
      <p:grpSp>
        <p:nvGrpSpPr>
          <p:cNvPr id="15" name="Google Shape;495;p12">
            <a:extLst>
              <a:ext uri="{FF2B5EF4-FFF2-40B4-BE49-F238E27FC236}">
                <a16:creationId xmlns:a16="http://schemas.microsoft.com/office/drawing/2014/main" id="{B640DD0D-B1CD-4456-A032-8D9F297AC366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16" name="Google Shape;496;p12">
              <a:extLst>
                <a:ext uri="{FF2B5EF4-FFF2-40B4-BE49-F238E27FC236}">
                  <a16:creationId xmlns:a16="http://schemas.microsoft.com/office/drawing/2014/main" id="{D1E92888-8611-4CA0-8FB6-5B9BE5B525D1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497;p12">
              <a:extLst>
                <a:ext uri="{FF2B5EF4-FFF2-40B4-BE49-F238E27FC236}">
                  <a16:creationId xmlns:a16="http://schemas.microsoft.com/office/drawing/2014/main" id="{7C311764-704A-438E-B450-61823B5EED92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498;p12">
              <a:extLst>
                <a:ext uri="{FF2B5EF4-FFF2-40B4-BE49-F238E27FC236}">
                  <a16:creationId xmlns:a16="http://schemas.microsoft.com/office/drawing/2014/main" id="{5489E2CA-2BBA-45CE-A314-664943A27883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499;p12">
              <a:extLst>
                <a:ext uri="{FF2B5EF4-FFF2-40B4-BE49-F238E27FC236}">
                  <a16:creationId xmlns:a16="http://schemas.microsoft.com/office/drawing/2014/main" id="{16105154-5763-458C-827D-622310DA60E7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500;p12">
              <a:extLst>
                <a:ext uri="{FF2B5EF4-FFF2-40B4-BE49-F238E27FC236}">
                  <a16:creationId xmlns:a16="http://schemas.microsoft.com/office/drawing/2014/main" id="{3516F7AF-A24E-4CD1-ACE7-B73811EB4377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501;p12">
              <a:extLst>
                <a:ext uri="{FF2B5EF4-FFF2-40B4-BE49-F238E27FC236}">
                  <a16:creationId xmlns:a16="http://schemas.microsoft.com/office/drawing/2014/main" id="{A0F088BD-AD5F-44A5-9247-DBBEEE816690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502;p12">
              <a:extLst>
                <a:ext uri="{FF2B5EF4-FFF2-40B4-BE49-F238E27FC236}">
                  <a16:creationId xmlns:a16="http://schemas.microsoft.com/office/drawing/2014/main" id="{EE932341-D8E3-4B9C-BF35-663F3B7A994F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503;p12">
              <a:extLst>
                <a:ext uri="{FF2B5EF4-FFF2-40B4-BE49-F238E27FC236}">
                  <a16:creationId xmlns:a16="http://schemas.microsoft.com/office/drawing/2014/main" id="{C5D088E1-B25A-4546-AD93-48A756895E9A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4" name="Google Shape;495;p12">
            <a:extLst>
              <a:ext uri="{FF2B5EF4-FFF2-40B4-BE49-F238E27FC236}">
                <a16:creationId xmlns:a16="http://schemas.microsoft.com/office/drawing/2014/main" id="{30294DA1-57D4-41A4-AC2C-AB1081813D1B}"/>
              </a:ext>
            </a:extLst>
          </p:cNvPr>
          <p:cNvGrpSpPr/>
          <p:nvPr/>
        </p:nvGrpSpPr>
        <p:grpSpPr>
          <a:xfrm>
            <a:off x="0" y="6705600"/>
            <a:ext cx="12192000" cy="168812"/>
            <a:chOff x="0" y="0"/>
            <a:chExt cx="12192000" cy="168812"/>
          </a:xfrm>
        </p:grpSpPr>
        <p:sp>
          <p:nvSpPr>
            <p:cNvPr id="25" name="Google Shape;496;p12">
              <a:extLst>
                <a:ext uri="{FF2B5EF4-FFF2-40B4-BE49-F238E27FC236}">
                  <a16:creationId xmlns:a16="http://schemas.microsoft.com/office/drawing/2014/main" id="{2FB9701E-6AB5-4ED5-BC2F-3A158BE2047D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497;p12">
              <a:extLst>
                <a:ext uri="{FF2B5EF4-FFF2-40B4-BE49-F238E27FC236}">
                  <a16:creationId xmlns:a16="http://schemas.microsoft.com/office/drawing/2014/main" id="{FC47E209-AB72-4168-A368-5CEDB0F696BD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498;p12">
              <a:extLst>
                <a:ext uri="{FF2B5EF4-FFF2-40B4-BE49-F238E27FC236}">
                  <a16:creationId xmlns:a16="http://schemas.microsoft.com/office/drawing/2014/main" id="{43BC7789-8742-459E-A0AF-27B2B2DD07F9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499;p12">
              <a:extLst>
                <a:ext uri="{FF2B5EF4-FFF2-40B4-BE49-F238E27FC236}">
                  <a16:creationId xmlns:a16="http://schemas.microsoft.com/office/drawing/2014/main" id="{C1607791-12B5-4648-8C06-1265192F9FDE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500;p12">
              <a:extLst>
                <a:ext uri="{FF2B5EF4-FFF2-40B4-BE49-F238E27FC236}">
                  <a16:creationId xmlns:a16="http://schemas.microsoft.com/office/drawing/2014/main" id="{12AB5CDA-A817-4DFD-BCEA-A858EBD74543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501;p12">
              <a:extLst>
                <a:ext uri="{FF2B5EF4-FFF2-40B4-BE49-F238E27FC236}">
                  <a16:creationId xmlns:a16="http://schemas.microsoft.com/office/drawing/2014/main" id="{2A69172A-C93F-45E3-84EF-839640885E11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502;p12">
              <a:extLst>
                <a:ext uri="{FF2B5EF4-FFF2-40B4-BE49-F238E27FC236}">
                  <a16:creationId xmlns:a16="http://schemas.microsoft.com/office/drawing/2014/main" id="{16A99888-D051-497A-8448-C439FE4BCE7D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503;p12">
              <a:extLst>
                <a:ext uri="{FF2B5EF4-FFF2-40B4-BE49-F238E27FC236}">
                  <a16:creationId xmlns:a16="http://schemas.microsoft.com/office/drawing/2014/main" id="{42124B7F-0AA7-43A9-9005-743A59484467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3D51E108-6E7B-4E52-B755-41065EB620AB}"/>
              </a:ext>
            </a:extLst>
          </p:cNvPr>
          <p:cNvSpPr/>
          <p:nvPr/>
        </p:nvSpPr>
        <p:spPr>
          <a:xfrm>
            <a:off x="2342271" y="2042322"/>
            <a:ext cx="2326433" cy="1805780"/>
          </a:xfrm>
          <a:prstGeom prst="triangle">
            <a:avLst/>
          </a:prstGeom>
          <a:solidFill>
            <a:srgbClr val="E9FE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5" name="Text Box 17">
            <a:extLst>
              <a:ext uri="{FF2B5EF4-FFF2-40B4-BE49-F238E27FC236}">
                <a16:creationId xmlns:a16="http://schemas.microsoft.com/office/drawing/2014/main" id="{52B17BB6-D557-45DE-BC1D-6B1CA9CED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2583" y="245535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/>
                <a:sym typeface="Arial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002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2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5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8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2226" grpId="0"/>
      <p:bldP spid="52227" grpId="0" animBg="1"/>
      <p:bldP spid="52227" grpId="1" animBg="1"/>
      <p:bldP spid="52234" grpId="0"/>
      <p:bldP spid="52234" grpId="1"/>
      <p:bldP spid="6152" grpId="0"/>
      <p:bldP spid="6152" grpId="1"/>
      <p:bldP spid="52239" grpId="0" animBg="1"/>
      <p:bldP spid="52239" grpId="1" animBg="1"/>
      <p:bldP spid="52241" grpId="0"/>
      <p:bldP spid="52241" grpId="1"/>
      <p:bldP spid="52242" grpId="0"/>
      <p:bldP spid="52242" grpId="1"/>
      <p:bldP spid="4" grpId="0" animBg="1"/>
      <p:bldP spid="4" grpId="1" animBg="1"/>
      <p:bldP spid="35" grpId="0"/>
      <p:bldP spid="3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5" name="Google Shape;495;p12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496" name="Google Shape;496;p12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12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12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12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1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1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12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12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04" name="Google Shape;504;p1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505" name="Google Shape;505;p12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12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12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12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1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1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12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12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3" name="Google Shape;513;p12"/>
          <p:cNvSpPr/>
          <p:nvPr/>
        </p:nvSpPr>
        <p:spPr>
          <a:xfrm>
            <a:off x="5353882" y="1088073"/>
            <a:ext cx="6399968" cy="3198178"/>
          </a:xfrm>
          <a:prstGeom prst="rect">
            <a:avLst/>
          </a:prstGeom>
          <a:solidFill>
            <a:srgbClr val="8C71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12"/>
          <p:cNvSpPr txBox="1"/>
          <p:nvPr/>
        </p:nvSpPr>
        <p:spPr>
          <a:xfrm>
            <a:off x="5880331" y="1407469"/>
            <a:ext cx="5530912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Nêu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đặc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điểm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của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hình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chữ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nhật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sz="4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17" name="Google Shape;517;p12"/>
          <p:cNvSpPr/>
          <p:nvPr/>
        </p:nvSpPr>
        <p:spPr>
          <a:xfrm>
            <a:off x="5578671" y="1312862"/>
            <a:ext cx="5851329" cy="2544764"/>
          </a:xfrm>
          <a:prstGeom prst="rect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8" name="Google Shape;518;p12" descr="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5098" y="1763712"/>
            <a:ext cx="4575175" cy="38995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996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Google Shape;245;p5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246" name="Google Shape;246;p5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5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5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5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5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5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4" name="Google Shape;254;p5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255" name="Google Shape;255;p5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5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5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5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5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5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5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63" name="Google Shape;263;p5" descr="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15112" y="3144417"/>
            <a:ext cx="4994366" cy="3876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CB9D82B-E974-4496-BC2A-D8EC7A378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182960"/>
            <a:ext cx="4128525" cy="35062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C98AB4-1991-4E1D-9E47-318CCD0B70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990" y="312310"/>
            <a:ext cx="1487553" cy="18106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065772-25B9-411E-90B9-F14534B5E4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81" y="1549630"/>
            <a:ext cx="743776" cy="90228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BA91893-19C0-4CF5-97B2-19ED4E241A7B}"/>
              </a:ext>
            </a:extLst>
          </p:cNvPr>
          <p:cNvSpPr txBox="1"/>
          <p:nvPr/>
        </p:nvSpPr>
        <p:spPr>
          <a:xfrm>
            <a:off x="5310627" y="1354442"/>
            <a:ext cx="1856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TOÁN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F446BB0-0AAE-4E6F-A433-E6E557B2808C}"/>
              </a:ext>
            </a:extLst>
          </p:cNvPr>
          <p:cNvSpPr/>
          <p:nvPr/>
        </p:nvSpPr>
        <p:spPr>
          <a:xfrm>
            <a:off x="3107354" y="2105561"/>
            <a:ext cx="58272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Hình vuông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oogle Shape;118;p2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119" name="Google Shape;119;p2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" name="Google Shape;127;p2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28" name="Google Shape;128;p2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" name="Google Shape;136;p2"/>
          <p:cNvSpPr txBox="1"/>
          <p:nvPr/>
        </p:nvSpPr>
        <p:spPr>
          <a:xfrm>
            <a:off x="2213713" y="448668"/>
            <a:ext cx="792909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  <a:endParaRPr sz="4800" b="1" i="0" u="none" strike="noStrike" cap="none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37" name="Google Shape;137;p2"/>
          <p:cNvSpPr txBox="1"/>
          <p:nvPr/>
        </p:nvSpPr>
        <p:spPr>
          <a:xfrm>
            <a:off x="2296599" y="3697697"/>
            <a:ext cx="272376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b="1" dirty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400" b="1" i="0" u="none" strike="noStrike" cap="none" dirty="0">
              <a:solidFill>
                <a:srgbClr val="E13E1A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41" name="Google Shape;141;p2"/>
          <p:cNvSpPr txBox="1"/>
          <p:nvPr/>
        </p:nvSpPr>
        <p:spPr>
          <a:xfrm>
            <a:off x="7507457" y="3700975"/>
            <a:ext cx="341610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8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kẻ</a:t>
            </a:r>
            <a:r>
              <a:rPr lang="en-US" sz="2800" b="1" dirty="0" smtClean="0">
                <a:solidFill>
                  <a:srgbClr val="E13E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li</a:t>
            </a:r>
            <a:endParaRPr sz="2800" b="1" i="0" u="none" strike="noStrike" cap="none" dirty="0">
              <a:solidFill>
                <a:srgbClr val="E13E1A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12ECC-20A8-46AA-8404-D4E0F8984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7457" y="1302659"/>
            <a:ext cx="2704831" cy="22887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2DDD4D-3E39-4591-8970-C19076FB6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3194" y="1417513"/>
            <a:ext cx="2889025" cy="24373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3"/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155" name="Google Shape;155;p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" name="Google Shape;163;p3"/>
          <p:cNvGrpSpPr/>
          <p:nvPr/>
        </p:nvGrpSpPr>
        <p:grpSpPr>
          <a:xfrm rot="10800000">
            <a:off x="0" y="6689188"/>
            <a:ext cx="12192000" cy="168812"/>
            <a:chOff x="0" y="0"/>
            <a:chExt cx="12192000" cy="168812"/>
          </a:xfrm>
        </p:grpSpPr>
        <p:sp>
          <p:nvSpPr>
            <p:cNvPr id="164" name="Google Shape;164;p3"/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72" name="Google Shape;172;p3" descr="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3640" y="1710055"/>
            <a:ext cx="3689350" cy="312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85525" y="2517775"/>
            <a:ext cx="744855" cy="9023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4" name="Google Shape;174;p3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175" name="Google Shape;175;p3"/>
            <p:cNvSpPr/>
            <p:nvPr/>
          </p:nvSpPr>
          <p:spPr>
            <a:xfrm>
              <a:off x="4854574" y="2789239"/>
              <a:ext cx="87312" cy="141288"/>
            </a:xfrm>
            <a:custGeom>
              <a:avLst/>
              <a:gdLst/>
              <a:ahLst/>
              <a:cxnLst/>
              <a:rect l="l" t="t" r="r" b="b"/>
              <a:pathLst>
                <a:path w="32" h="52" extrusionOk="0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4532311" y="2735264"/>
              <a:ext cx="128587" cy="149225"/>
            </a:xfrm>
            <a:custGeom>
              <a:avLst/>
              <a:gdLst/>
              <a:ahLst/>
              <a:cxnLst/>
              <a:rect l="l" t="t" r="r" b="b"/>
              <a:pathLst>
                <a:path w="47" h="55" extrusionOk="0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4603749" y="2762251"/>
              <a:ext cx="303212" cy="233363"/>
            </a:xfrm>
            <a:custGeom>
              <a:avLst/>
              <a:gdLst/>
              <a:ahLst/>
              <a:cxnLst/>
              <a:rect l="l" t="t" r="r" b="b"/>
              <a:pathLst>
                <a:path w="112" h="86" extrusionOk="0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4611686" y="2770189"/>
              <a:ext cx="273050" cy="214313"/>
            </a:xfrm>
            <a:custGeom>
              <a:avLst/>
              <a:gdLst/>
              <a:ahLst/>
              <a:cxnLst/>
              <a:rect l="l" t="t" r="r" b="b"/>
              <a:pathLst>
                <a:path w="101" h="79" extrusionOk="0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4846636" y="2781301"/>
              <a:ext cx="71437" cy="68263"/>
            </a:xfrm>
            <a:custGeom>
              <a:avLst/>
              <a:gdLst/>
              <a:ahLst/>
              <a:cxnLst/>
              <a:rect l="l" t="t" r="r" b="b"/>
              <a:pathLst>
                <a:path w="26" h="25" extrusionOk="0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4860924" y="2819401"/>
              <a:ext cx="88900" cy="115888"/>
            </a:xfrm>
            <a:custGeom>
              <a:avLst/>
              <a:gdLst/>
              <a:ahLst/>
              <a:cxnLst/>
              <a:rect l="l" t="t" r="r" b="b"/>
              <a:pathLst>
                <a:path w="33" h="43" extrusionOk="0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4527549" y="2727326"/>
              <a:ext cx="138112" cy="168275"/>
            </a:xfrm>
            <a:custGeom>
              <a:avLst/>
              <a:gdLst/>
              <a:ahLst/>
              <a:cxnLst/>
              <a:rect l="l" t="t" r="r" b="b"/>
              <a:pathLst>
                <a:path w="51" h="62" extrusionOk="0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4646611" y="2611439"/>
              <a:ext cx="60325" cy="165100"/>
            </a:xfrm>
            <a:custGeom>
              <a:avLst/>
              <a:gdLst/>
              <a:ahLst/>
              <a:cxnLst/>
              <a:rect l="l" t="t" r="r" b="b"/>
              <a:pathLst>
                <a:path w="22" h="61" extrusionOk="0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4868861" y="2657476"/>
              <a:ext cx="46037" cy="131763"/>
            </a:xfrm>
            <a:custGeom>
              <a:avLst/>
              <a:gdLst/>
              <a:ahLst/>
              <a:cxnLst/>
              <a:rect l="l" t="t" r="r" b="b"/>
              <a:pathLst>
                <a:path w="17" h="49" extrusionOk="0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4651374" y="2814639"/>
              <a:ext cx="41275" cy="31750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4700586" y="2825751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4749799" y="2835276"/>
              <a:ext cx="39687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4800599" y="2846389"/>
              <a:ext cx="41275" cy="33338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4673599" y="2852739"/>
              <a:ext cx="41275" cy="31750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4633911" y="2841626"/>
              <a:ext cx="34925" cy="28575"/>
            </a:xfrm>
            <a:custGeom>
              <a:avLst/>
              <a:gdLst/>
              <a:ahLst/>
              <a:cxnLst/>
              <a:rect l="l" t="t" r="r" b="b"/>
              <a:pathLst>
                <a:path w="13" h="11" extrusionOk="0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4719636" y="2862264"/>
              <a:ext cx="41275" cy="36513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4770436" y="2870201"/>
              <a:ext cx="41275" cy="36513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4814886" y="2876551"/>
              <a:ext cx="39687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4643436" y="2884489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4692649" y="2895601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4741861" y="2906714"/>
              <a:ext cx="39687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4789486" y="2916239"/>
              <a:ext cx="44450" cy="33338"/>
            </a:xfrm>
            <a:custGeom>
              <a:avLst/>
              <a:gdLst/>
              <a:ahLst/>
              <a:cxnLst/>
              <a:rect l="l" t="t" r="r" b="b"/>
              <a:pathLst>
                <a:path w="16" h="12" extrusionOk="0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4665661" y="2922589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15" h="13" extrusionOk="0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4711699" y="2935289"/>
              <a:ext cx="41275" cy="33338"/>
            </a:xfrm>
            <a:custGeom>
              <a:avLst/>
              <a:gdLst/>
              <a:ahLst/>
              <a:cxnLst/>
              <a:rect l="l" t="t" r="r" b="b"/>
              <a:pathLst>
                <a:path w="15" h="12" extrusionOk="0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4378324" y="1771651"/>
              <a:ext cx="1023937" cy="920750"/>
            </a:xfrm>
            <a:custGeom>
              <a:avLst/>
              <a:gdLst/>
              <a:ahLst/>
              <a:cxnLst/>
              <a:rect l="l" t="t" r="r" b="b"/>
              <a:pathLst>
                <a:path w="378" h="340" extrusionOk="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3"/>
            <p:cNvSpPr/>
            <p:nvPr/>
          </p:nvSpPr>
          <p:spPr>
            <a:xfrm>
              <a:off x="4397374" y="1790701"/>
              <a:ext cx="979487" cy="877888"/>
            </a:xfrm>
            <a:custGeom>
              <a:avLst/>
              <a:gdLst/>
              <a:ahLst/>
              <a:cxnLst/>
              <a:rect l="l" t="t" r="r" b="b"/>
              <a:pathLst>
                <a:path w="362" h="324" extrusionOk="0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3"/>
            <p:cNvSpPr/>
            <p:nvPr/>
          </p:nvSpPr>
          <p:spPr>
            <a:xfrm>
              <a:off x="4538661" y="1763714"/>
              <a:ext cx="452437" cy="901700"/>
            </a:xfrm>
            <a:custGeom>
              <a:avLst/>
              <a:gdLst/>
              <a:ahLst/>
              <a:cxnLst/>
              <a:rect l="l" t="t" r="r" b="b"/>
              <a:pathLst>
                <a:path w="167" h="333" extrusionOk="0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4830761" y="1863726"/>
              <a:ext cx="538162" cy="836613"/>
            </a:xfrm>
            <a:custGeom>
              <a:avLst/>
              <a:gdLst/>
              <a:ahLst/>
              <a:cxnLst/>
              <a:rect l="l" t="t" r="r" b="b"/>
              <a:pathLst>
                <a:path w="199" h="309" extrusionOk="0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4979986" y="1790701"/>
              <a:ext cx="296862" cy="173038"/>
            </a:xfrm>
            <a:custGeom>
              <a:avLst/>
              <a:gdLst/>
              <a:ahLst/>
              <a:cxnLst/>
              <a:rect l="l" t="t" r="r" b="b"/>
              <a:pathLst>
                <a:path w="110" h="64" extrusionOk="0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4973636" y="1797051"/>
              <a:ext cx="344487" cy="257175"/>
            </a:xfrm>
            <a:custGeom>
              <a:avLst/>
              <a:gdLst/>
              <a:ahLst/>
              <a:cxnLst/>
              <a:rect l="l" t="t" r="r" b="b"/>
              <a:pathLst>
                <a:path w="127" h="95" extrusionOk="0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4972049" y="1797051"/>
              <a:ext cx="4762" cy="7938"/>
            </a:xfrm>
            <a:custGeom>
              <a:avLst/>
              <a:gdLst/>
              <a:ahLst/>
              <a:cxnLst/>
              <a:rect l="l" t="t" r="r" b="b"/>
              <a:pathLst>
                <a:path w="2" h="3" extrusionOk="0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5145086" y="1871664"/>
              <a:ext cx="158750" cy="198438"/>
            </a:xfrm>
            <a:custGeom>
              <a:avLst/>
              <a:gdLst/>
              <a:ahLst/>
              <a:cxnLst/>
              <a:rect l="l" t="t" r="r" b="b"/>
              <a:pathLst>
                <a:path w="59" h="73" extrusionOk="0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4408487" y="1762126"/>
              <a:ext cx="958850" cy="944563"/>
            </a:xfrm>
            <a:custGeom>
              <a:avLst/>
              <a:gdLst/>
              <a:ahLst/>
              <a:cxnLst/>
              <a:rect l="l" t="t" r="r" b="b"/>
              <a:pathLst>
                <a:path w="354" h="349" extrusionOk="0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4559299" y="1778001"/>
              <a:ext cx="282575" cy="860425"/>
            </a:xfrm>
            <a:custGeom>
              <a:avLst/>
              <a:gdLst/>
              <a:ahLst/>
              <a:cxnLst/>
              <a:rect l="l" t="t" r="r" b="b"/>
              <a:pathLst>
                <a:path w="104" h="318" extrusionOk="0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4819649" y="1854201"/>
              <a:ext cx="387350" cy="841375"/>
            </a:xfrm>
            <a:custGeom>
              <a:avLst/>
              <a:gdLst/>
              <a:ahLst/>
              <a:cxnLst/>
              <a:rect l="l" t="t" r="r" b="b"/>
              <a:pathLst>
                <a:path w="143" h="311" extrusionOk="0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4743449" y="1778001"/>
              <a:ext cx="247650" cy="909638"/>
            </a:xfrm>
            <a:custGeom>
              <a:avLst/>
              <a:gdLst/>
              <a:ahLst/>
              <a:cxnLst/>
              <a:rect l="l" t="t" r="r" b="b"/>
              <a:pathLst>
                <a:path w="91" h="336" extrusionOk="0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1" name="Google Shape;211;p3"/>
          <p:cNvSpPr txBox="1"/>
          <p:nvPr/>
        </p:nvSpPr>
        <p:spPr>
          <a:xfrm>
            <a:off x="4803693" y="2987676"/>
            <a:ext cx="5924277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5400" b="1">
                <a:solidFill>
                  <a:srgbClr val="059BA3"/>
                </a:solidFill>
              </a:rPr>
              <a:t>2</a:t>
            </a:r>
            <a:r>
              <a:rPr kumimoji="0" lang="en-US" sz="5400" b="1" i="0" u="none" strike="noStrike" kern="0" cap="none" spc="0" normalizeH="0" baseline="0" noProof="0">
                <a:ln>
                  <a:noFill/>
                </a:ln>
                <a:solidFill>
                  <a:srgbClr val="059BA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 Khám</a:t>
            </a:r>
            <a:r>
              <a:rPr kumimoji="0" lang="en-US" sz="5400" b="1" i="0" u="none" strike="noStrike" kern="0" cap="none" spc="0" normalizeH="0" noProof="0">
                <a:ln>
                  <a:noFill/>
                </a:ln>
                <a:solidFill>
                  <a:srgbClr val="059BA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phá</a:t>
            </a:r>
            <a:endParaRPr kumimoji="0" sz="5400" b="1" i="0" u="none" strike="noStrike" kern="0" cap="none" spc="0" normalizeH="0" baseline="0" noProof="0">
              <a:ln>
                <a:noFill/>
              </a:ln>
              <a:solidFill>
                <a:srgbClr val="059BA3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288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Group 2960">
            <a:extLst>
              <a:ext uri="{FF2B5EF4-FFF2-40B4-BE49-F238E27FC236}">
                <a16:creationId xmlns:a16="http://schemas.microsoft.com/office/drawing/2014/main" id="{57DCF448-5433-475C-B262-1ECAB3C904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5805521"/>
              </p:ext>
            </p:extLst>
          </p:nvPr>
        </p:nvGraphicFramePr>
        <p:xfrm>
          <a:off x="1116059" y="1168451"/>
          <a:ext cx="4038600" cy="3030545"/>
        </p:xfrm>
        <a:graphic>
          <a:graphicData uri="http://schemas.openxmlformats.org/drawingml/2006/table">
            <a:tbl>
              <a:tblPr/>
              <a:tblGrid>
                <a:gridCol w="357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1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71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71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71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714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6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7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6272" name="Group 2960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10081726"/>
              </p:ext>
            </p:extLst>
          </p:nvPr>
        </p:nvGraphicFramePr>
        <p:xfrm>
          <a:off x="1121229" y="1850735"/>
          <a:ext cx="4038600" cy="3030545"/>
        </p:xfrm>
        <a:graphic>
          <a:graphicData uri="http://schemas.openxmlformats.org/drawingml/2006/table">
            <a:tbl>
              <a:tblPr/>
              <a:tblGrid>
                <a:gridCol w="357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1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71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71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71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714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3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6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7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806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118" name="Rectangle 2806"/>
          <p:cNvSpPr>
            <a:spLocks noChangeArrowheads="1"/>
          </p:cNvSpPr>
          <p:nvPr/>
        </p:nvSpPr>
        <p:spPr bwMode="auto">
          <a:xfrm>
            <a:off x="799496" y="5297546"/>
            <a:ext cx="102108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3200" b="1" kern="1200">
                <a:solidFill>
                  <a:srgbClr val="C00000"/>
                </a:solidFill>
                <a:ea typeface="+mn-ea"/>
                <a:cs typeface="Times New Roman" panose="02020603050405020304" pitchFamily="18" charset="0"/>
              </a:rPr>
              <a:t>Hình vuông có 4 góc vuông và 4 cạnh bằng nhau.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Segoe UI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845"/>
          <p:cNvGrpSpPr>
            <a:grpSpLocks/>
          </p:cNvGrpSpPr>
          <p:nvPr/>
        </p:nvGrpSpPr>
        <p:grpSpPr bwMode="auto">
          <a:xfrm>
            <a:off x="2873829" y="3083574"/>
            <a:ext cx="533400" cy="695325"/>
            <a:chOff x="336" y="2442"/>
            <a:chExt cx="288" cy="438"/>
          </a:xfrm>
        </p:grpSpPr>
        <p:sp>
          <p:nvSpPr>
            <p:cNvPr id="7339" name="AutoShape 2816"/>
            <p:cNvSpPr>
              <a:spLocks noChangeArrowheads="1"/>
            </p:cNvSpPr>
            <p:nvPr/>
          </p:nvSpPr>
          <p:spPr bwMode="auto">
            <a:xfrm>
              <a:off x="336" y="2442"/>
              <a:ext cx="288" cy="438"/>
            </a:xfrm>
            <a:prstGeom prst="rtTriangle">
              <a:avLst/>
            </a:prstGeom>
            <a:solidFill>
              <a:schemeClr val="folHlink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grpSp>
          <p:nvGrpSpPr>
            <p:cNvPr id="7340" name="Group 2825"/>
            <p:cNvGrpSpPr>
              <a:grpSpLocks/>
            </p:cNvGrpSpPr>
            <p:nvPr/>
          </p:nvGrpSpPr>
          <p:grpSpPr bwMode="auto">
            <a:xfrm>
              <a:off x="378" y="2612"/>
              <a:ext cx="144" cy="219"/>
              <a:chOff x="480" y="2016"/>
              <a:chExt cx="192" cy="144"/>
            </a:xfrm>
          </p:grpSpPr>
          <p:sp>
            <p:nvSpPr>
              <p:cNvPr id="7341" name="Line 2818"/>
              <p:cNvSpPr>
                <a:spLocks noChangeShapeType="1"/>
              </p:cNvSpPr>
              <p:nvPr/>
            </p:nvSpPr>
            <p:spPr bwMode="auto">
              <a:xfrm>
                <a:off x="480" y="2016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342" name="Line 2822"/>
              <p:cNvSpPr>
                <a:spLocks noChangeShapeType="1"/>
              </p:cNvSpPr>
              <p:nvPr/>
            </p:nvSpPr>
            <p:spPr bwMode="auto">
              <a:xfrm>
                <a:off x="480" y="2016"/>
                <a:ext cx="192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343" name="Line 2823"/>
              <p:cNvSpPr>
                <a:spLocks noChangeShapeType="1"/>
              </p:cNvSpPr>
              <p:nvPr/>
            </p:nvSpPr>
            <p:spPr bwMode="auto">
              <a:xfrm flipH="1">
                <a:off x="480" y="216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" name="Group 2833"/>
          <p:cNvGrpSpPr>
            <a:grpSpLocks/>
          </p:cNvGrpSpPr>
          <p:nvPr/>
        </p:nvGrpSpPr>
        <p:grpSpPr bwMode="auto">
          <a:xfrm rot="-5400000" flipH="1" flipV="1">
            <a:off x="2638168" y="1605571"/>
            <a:ext cx="685800" cy="533400"/>
            <a:chOff x="432" y="1920"/>
            <a:chExt cx="384" cy="288"/>
          </a:xfrm>
        </p:grpSpPr>
        <p:sp>
          <p:nvSpPr>
            <p:cNvPr id="7334" name="AutoShape 2834"/>
            <p:cNvSpPr>
              <a:spLocks noChangeArrowheads="1"/>
            </p:cNvSpPr>
            <p:nvPr/>
          </p:nvSpPr>
          <p:spPr bwMode="auto">
            <a:xfrm>
              <a:off x="432" y="1920"/>
              <a:ext cx="384" cy="288"/>
            </a:xfrm>
            <a:prstGeom prst="rtTriangle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grpSp>
          <p:nvGrpSpPr>
            <p:cNvPr id="7335" name="Group 2835"/>
            <p:cNvGrpSpPr>
              <a:grpSpLocks/>
            </p:cNvGrpSpPr>
            <p:nvPr/>
          </p:nvGrpSpPr>
          <p:grpSpPr bwMode="auto">
            <a:xfrm>
              <a:off x="480" y="2016"/>
              <a:ext cx="192" cy="144"/>
              <a:chOff x="480" y="2016"/>
              <a:chExt cx="192" cy="144"/>
            </a:xfrm>
          </p:grpSpPr>
          <p:sp>
            <p:nvSpPr>
              <p:cNvPr id="7336" name="Line 2836"/>
              <p:cNvSpPr>
                <a:spLocks noChangeShapeType="1"/>
              </p:cNvSpPr>
              <p:nvPr/>
            </p:nvSpPr>
            <p:spPr bwMode="auto">
              <a:xfrm>
                <a:off x="480" y="2016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337" name="Line 2837"/>
              <p:cNvSpPr>
                <a:spLocks noChangeShapeType="1"/>
              </p:cNvSpPr>
              <p:nvPr/>
            </p:nvSpPr>
            <p:spPr bwMode="auto">
              <a:xfrm>
                <a:off x="480" y="2016"/>
                <a:ext cx="192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338" name="Line 2838"/>
              <p:cNvSpPr>
                <a:spLocks noChangeShapeType="1"/>
              </p:cNvSpPr>
              <p:nvPr/>
            </p:nvSpPr>
            <p:spPr bwMode="auto">
              <a:xfrm flipH="1">
                <a:off x="480" y="216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" name="Group 2846"/>
          <p:cNvGrpSpPr>
            <a:grpSpLocks/>
          </p:cNvGrpSpPr>
          <p:nvPr/>
        </p:nvGrpSpPr>
        <p:grpSpPr bwMode="auto">
          <a:xfrm flipH="1">
            <a:off x="3407229" y="3093098"/>
            <a:ext cx="533400" cy="685800"/>
            <a:chOff x="336" y="2442"/>
            <a:chExt cx="288" cy="438"/>
          </a:xfrm>
        </p:grpSpPr>
        <p:sp>
          <p:nvSpPr>
            <p:cNvPr id="7329" name="AutoShape 2847"/>
            <p:cNvSpPr>
              <a:spLocks noChangeArrowheads="1"/>
            </p:cNvSpPr>
            <p:nvPr/>
          </p:nvSpPr>
          <p:spPr bwMode="auto">
            <a:xfrm>
              <a:off x="336" y="2442"/>
              <a:ext cx="288" cy="438"/>
            </a:xfrm>
            <a:prstGeom prst="rtTriangle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grpSp>
          <p:nvGrpSpPr>
            <p:cNvPr id="7330" name="Group 2848"/>
            <p:cNvGrpSpPr>
              <a:grpSpLocks/>
            </p:cNvGrpSpPr>
            <p:nvPr/>
          </p:nvGrpSpPr>
          <p:grpSpPr bwMode="auto">
            <a:xfrm>
              <a:off x="378" y="2612"/>
              <a:ext cx="144" cy="219"/>
              <a:chOff x="480" y="2016"/>
              <a:chExt cx="192" cy="144"/>
            </a:xfrm>
          </p:grpSpPr>
          <p:sp>
            <p:nvSpPr>
              <p:cNvPr id="7331" name="Line 2849"/>
              <p:cNvSpPr>
                <a:spLocks noChangeShapeType="1"/>
              </p:cNvSpPr>
              <p:nvPr/>
            </p:nvSpPr>
            <p:spPr bwMode="auto">
              <a:xfrm>
                <a:off x="480" y="2016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332" name="Line 2850"/>
              <p:cNvSpPr>
                <a:spLocks noChangeShapeType="1"/>
              </p:cNvSpPr>
              <p:nvPr/>
            </p:nvSpPr>
            <p:spPr bwMode="auto">
              <a:xfrm>
                <a:off x="480" y="2016"/>
                <a:ext cx="192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333" name="Line 2851"/>
              <p:cNvSpPr>
                <a:spLocks noChangeShapeType="1"/>
              </p:cNvSpPr>
              <p:nvPr/>
            </p:nvSpPr>
            <p:spPr bwMode="auto">
              <a:xfrm flipH="1">
                <a:off x="480" y="216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" name="Group 2882"/>
          <p:cNvGrpSpPr>
            <a:grpSpLocks/>
          </p:cNvGrpSpPr>
          <p:nvPr/>
        </p:nvGrpSpPr>
        <p:grpSpPr bwMode="auto">
          <a:xfrm rot="5400000" flipV="1">
            <a:off x="3140530" y="1644962"/>
            <a:ext cx="742950" cy="504825"/>
            <a:chOff x="432" y="1920"/>
            <a:chExt cx="384" cy="288"/>
          </a:xfrm>
        </p:grpSpPr>
        <p:sp>
          <p:nvSpPr>
            <p:cNvPr id="7324" name="AutoShape 2883"/>
            <p:cNvSpPr>
              <a:spLocks noChangeArrowheads="1"/>
            </p:cNvSpPr>
            <p:nvPr/>
          </p:nvSpPr>
          <p:spPr bwMode="auto">
            <a:xfrm>
              <a:off x="432" y="1920"/>
              <a:ext cx="384" cy="288"/>
            </a:xfrm>
            <a:prstGeom prst="rtTriangle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grpSp>
          <p:nvGrpSpPr>
            <p:cNvPr id="7325" name="Group 2884"/>
            <p:cNvGrpSpPr>
              <a:grpSpLocks/>
            </p:cNvGrpSpPr>
            <p:nvPr/>
          </p:nvGrpSpPr>
          <p:grpSpPr bwMode="auto">
            <a:xfrm>
              <a:off x="480" y="2016"/>
              <a:ext cx="192" cy="144"/>
              <a:chOff x="480" y="2016"/>
              <a:chExt cx="192" cy="144"/>
            </a:xfrm>
          </p:grpSpPr>
          <p:sp>
            <p:nvSpPr>
              <p:cNvPr id="7326" name="Line 2885"/>
              <p:cNvSpPr>
                <a:spLocks noChangeShapeType="1"/>
              </p:cNvSpPr>
              <p:nvPr/>
            </p:nvSpPr>
            <p:spPr bwMode="auto">
              <a:xfrm>
                <a:off x="480" y="2016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327" name="Line 2886"/>
              <p:cNvSpPr>
                <a:spLocks noChangeShapeType="1"/>
              </p:cNvSpPr>
              <p:nvPr/>
            </p:nvSpPr>
            <p:spPr bwMode="auto">
              <a:xfrm>
                <a:off x="480" y="2016"/>
                <a:ext cx="192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328" name="Line 2887"/>
              <p:cNvSpPr>
                <a:spLocks noChangeShapeType="1"/>
              </p:cNvSpPr>
              <p:nvPr/>
            </p:nvSpPr>
            <p:spPr bwMode="auto">
              <a:xfrm flipH="1">
                <a:off x="480" y="216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224" name="Rectangle 2912"/>
          <p:cNvSpPr>
            <a:spLocks noChangeArrowheads="1"/>
          </p:cNvSpPr>
          <p:nvPr/>
        </p:nvSpPr>
        <p:spPr bwMode="auto">
          <a:xfrm>
            <a:off x="1807029" y="3626498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299" name="Rectangle 2935"/>
          <p:cNvSpPr>
            <a:spLocks noChangeArrowheads="1"/>
          </p:cNvSpPr>
          <p:nvPr/>
        </p:nvSpPr>
        <p:spPr bwMode="auto">
          <a:xfrm>
            <a:off x="1807029" y="2102498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248" name="Rectangle 2936"/>
          <p:cNvSpPr>
            <a:spLocks noChangeArrowheads="1"/>
          </p:cNvSpPr>
          <p:nvPr/>
        </p:nvSpPr>
        <p:spPr bwMode="auto">
          <a:xfrm>
            <a:off x="4855029" y="1721498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249" name="Rectangle 2937"/>
          <p:cNvSpPr>
            <a:spLocks noChangeArrowheads="1"/>
          </p:cNvSpPr>
          <p:nvPr/>
        </p:nvSpPr>
        <p:spPr bwMode="auto">
          <a:xfrm>
            <a:off x="4855029" y="3626498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02" name="AutoShape 2939"/>
          <p:cNvSpPr>
            <a:spLocks noChangeArrowheads="1"/>
          </p:cNvSpPr>
          <p:nvPr/>
        </p:nvSpPr>
        <p:spPr bwMode="auto">
          <a:xfrm>
            <a:off x="1818186" y="1496524"/>
            <a:ext cx="2869489" cy="2741377"/>
          </a:xfrm>
          <a:prstGeom prst="flowChartProcess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03" name="Text Box 2940"/>
          <p:cNvSpPr txBox="1">
            <a:spLocks noChangeArrowheads="1"/>
          </p:cNvSpPr>
          <p:nvPr/>
        </p:nvSpPr>
        <p:spPr bwMode="auto">
          <a:xfrm>
            <a:off x="1418001" y="1103888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</a:t>
            </a:r>
          </a:p>
        </p:txBody>
      </p:sp>
      <p:sp>
        <p:nvSpPr>
          <p:cNvPr id="7304" name="Text Box 2941"/>
          <p:cNvSpPr txBox="1">
            <a:spLocks noChangeArrowheads="1"/>
          </p:cNvSpPr>
          <p:nvPr/>
        </p:nvSpPr>
        <p:spPr bwMode="auto">
          <a:xfrm>
            <a:off x="4696536" y="1136596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</a:t>
            </a:r>
          </a:p>
        </p:txBody>
      </p:sp>
      <p:sp>
        <p:nvSpPr>
          <p:cNvPr id="7305" name="Text Box 2942"/>
          <p:cNvSpPr txBox="1">
            <a:spLocks noChangeArrowheads="1"/>
          </p:cNvSpPr>
          <p:nvPr/>
        </p:nvSpPr>
        <p:spPr bwMode="auto">
          <a:xfrm>
            <a:off x="1398815" y="4174743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D</a:t>
            </a:r>
          </a:p>
        </p:txBody>
      </p:sp>
      <p:sp>
        <p:nvSpPr>
          <p:cNvPr id="7306" name="Text Box 2943"/>
          <p:cNvSpPr txBox="1">
            <a:spLocks noChangeArrowheads="1"/>
          </p:cNvSpPr>
          <p:nvPr/>
        </p:nvSpPr>
        <p:spPr bwMode="auto">
          <a:xfrm>
            <a:off x="4635289" y="4167743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</a:t>
            </a:r>
          </a:p>
        </p:txBody>
      </p:sp>
      <p:sp>
        <p:nvSpPr>
          <p:cNvPr id="16256" name="Rectangle 2944"/>
          <p:cNvSpPr>
            <a:spLocks noChangeArrowheads="1"/>
          </p:cNvSpPr>
          <p:nvPr/>
        </p:nvSpPr>
        <p:spPr bwMode="auto">
          <a:xfrm>
            <a:off x="1807029" y="1721498"/>
            <a:ext cx="152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334" name="Text Box 2947"/>
          <p:cNvSpPr txBox="1">
            <a:spLocks noChangeArrowheads="1"/>
          </p:cNvSpPr>
          <p:nvPr/>
        </p:nvSpPr>
        <p:spPr bwMode="auto">
          <a:xfrm>
            <a:off x="5698399" y="1489115"/>
            <a:ext cx="5029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* Hình vuông ABCD có :</a:t>
            </a:r>
          </a:p>
        </p:txBody>
      </p:sp>
      <p:sp>
        <p:nvSpPr>
          <p:cNvPr id="16260" name="Text Box 2948"/>
          <p:cNvSpPr txBox="1">
            <a:spLocks noChangeArrowheads="1"/>
          </p:cNvSpPr>
          <p:nvPr/>
        </p:nvSpPr>
        <p:spPr bwMode="auto">
          <a:xfrm>
            <a:off x="5617029" y="2151835"/>
            <a:ext cx="5562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- 4 góc đỉnh A,B,C,D đều là góc vuông</a:t>
            </a:r>
          </a:p>
        </p:txBody>
      </p:sp>
      <p:sp>
        <p:nvSpPr>
          <p:cNvPr id="16261" name="Text Box 2949"/>
          <p:cNvSpPr txBox="1">
            <a:spLocks noChangeArrowheads="1"/>
          </p:cNvSpPr>
          <p:nvPr/>
        </p:nvSpPr>
        <p:spPr bwMode="auto">
          <a:xfrm>
            <a:off x="6827762" y="3472512"/>
            <a:ext cx="342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kern="1200">
                <a:solidFill>
                  <a:srgbClr val="000000"/>
                </a:solidFill>
                <a:ea typeface="+mn-ea"/>
                <a:cs typeface="+mn-cs"/>
              </a:rPr>
              <a:t>AB = BC = CD = DA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12" name="Text Box 2951"/>
          <p:cNvSpPr txBox="1">
            <a:spLocks noChangeArrowheads="1"/>
          </p:cNvSpPr>
          <p:nvPr/>
        </p:nvSpPr>
        <p:spPr bwMode="auto">
          <a:xfrm>
            <a:off x="5693229" y="1645298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264" name="Text Box 2952"/>
          <p:cNvSpPr txBox="1">
            <a:spLocks noChangeArrowheads="1"/>
          </p:cNvSpPr>
          <p:nvPr/>
        </p:nvSpPr>
        <p:spPr bwMode="auto">
          <a:xfrm>
            <a:off x="5591727" y="2859278"/>
            <a:ext cx="38606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- 4 cạnh</a:t>
            </a:r>
            <a:r>
              <a:rPr kumimoji="0" lang="en-US" altLang="en-US" sz="2400" b="0" i="0" u="none" strike="noStrike" kern="1200" cap="none" spc="0" normalizeH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có độ dài bằng nhau :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61B877-A284-4AFB-ADD8-EBD691D4010A}"/>
              </a:ext>
            </a:extLst>
          </p:cNvPr>
          <p:cNvSpPr/>
          <p:nvPr/>
        </p:nvSpPr>
        <p:spPr>
          <a:xfrm>
            <a:off x="1837236" y="1507563"/>
            <a:ext cx="190229" cy="18075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10D7C37-E060-429A-A747-19913B7BBDFF}"/>
              </a:ext>
            </a:extLst>
          </p:cNvPr>
          <p:cNvSpPr/>
          <p:nvPr/>
        </p:nvSpPr>
        <p:spPr>
          <a:xfrm>
            <a:off x="1837371" y="4033087"/>
            <a:ext cx="190229" cy="18075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B93A7D4-01A2-4473-976E-66208493BAD9}"/>
              </a:ext>
            </a:extLst>
          </p:cNvPr>
          <p:cNvSpPr/>
          <p:nvPr/>
        </p:nvSpPr>
        <p:spPr>
          <a:xfrm>
            <a:off x="4471093" y="1525899"/>
            <a:ext cx="190229" cy="18075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DE18FF8-3AFF-407F-AC11-3BEB68268ACA}"/>
              </a:ext>
            </a:extLst>
          </p:cNvPr>
          <p:cNvSpPr/>
          <p:nvPr/>
        </p:nvSpPr>
        <p:spPr>
          <a:xfrm>
            <a:off x="4471092" y="4033087"/>
            <a:ext cx="190229" cy="18075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oogle Shape;154;p3">
            <a:extLst>
              <a:ext uri="{FF2B5EF4-FFF2-40B4-BE49-F238E27FC236}">
                <a16:creationId xmlns:a16="http://schemas.microsoft.com/office/drawing/2014/main" id="{86D5A84C-4A94-4642-9653-D36D7F08831A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61" name="Google Shape;155;p3">
              <a:extLst>
                <a:ext uri="{FF2B5EF4-FFF2-40B4-BE49-F238E27FC236}">
                  <a16:creationId xmlns:a16="http://schemas.microsoft.com/office/drawing/2014/main" id="{5A9920F5-F26E-49A1-A73D-63F953663215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Google Shape;156;p3">
              <a:extLst>
                <a:ext uri="{FF2B5EF4-FFF2-40B4-BE49-F238E27FC236}">
                  <a16:creationId xmlns:a16="http://schemas.microsoft.com/office/drawing/2014/main" id="{3BB51A99-6EB1-4966-9705-2E1E5965CC83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Google Shape;157;p3">
              <a:extLst>
                <a:ext uri="{FF2B5EF4-FFF2-40B4-BE49-F238E27FC236}">
                  <a16:creationId xmlns:a16="http://schemas.microsoft.com/office/drawing/2014/main" id="{254B6D38-D450-49E1-B0AA-B75871A1762F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Google Shape;158;p3">
              <a:extLst>
                <a:ext uri="{FF2B5EF4-FFF2-40B4-BE49-F238E27FC236}">
                  <a16:creationId xmlns:a16="http://schemas.microsoft.com/office/drawing/2014/main" id="{E3B85D9F-D1B8-42B8-98A5-7FD5433259A2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Google Shape;159;p3">
              <a:extLst>
                <a:ext uri="{FF2B5EF4-FFF2-40B4-BE49-F238E27FC236}">
                  <a16:creationId xmlns:a16="http://schemas.microsoft.com/office/drawing/2014/main" id="{E7E90266-B76F-4B9D-9487-D3069A60E6F9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Google Shape;160;p3">
              <a:extLst>
                <a:ext uri="{FF2B5EF4-FFF2-40B4-BE49-F238E27FC236}">
                  <a16:creationId xmlns:a16="http://schemas.microsoft.com/office/drawing/2014/main" id="{25F4C320-30EC-4612-8284-07962A64432E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Google Shape;161;p3">
              <a:extLst>
                <a:ext uri="{FF2B5EF4-FFF2-40B4-BE49-F238E27FC236}">
                  <a16:creationId xmlns:a16="http://schemas.microsoft.com/office/drawing/2014/main" id="{158626F8-8F80-4E9C-A6A4-A85B47D745C4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Google Shape;162;p3">
              <a:extLst>
                <a:ext uri="{FF2B5EF4-FFF2-40B4-BE49-F238E27FC236}">
                  <a16:creationId xmlns:a16="http://schemas.microsoft.com/office/drawing/2014/main" id="{79AC2677-8B8C-4350-980C-4DCE19E15A79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9" name="Google Shape;154;p3">
            <a:extLst>
              <a:ext uri="{FF2B5EF4-FFF2-40B4-BE49-F238E27FC236}">
                <a16:creationId xmlns:a16="http://schemas.microsoft.com/office/drawing/2014/main" id="{8D4E2AA7-F54C-4F63-A3CD-DBD7490106F4}"/>
              </a:ext>
            </a:extLst>
          </p:cNvPr>
          <p:cNvGrpSpPr/>
          <p:nvPr/>
        </p:nvGrpSpPr>
        <p:grpSpPr>
          <a:xfrm>
            <a:off x="0" y="6689071"/>
            <a:ext cx="12192000" cy="168812"/>
            <a:chOff x="0" y="0"/>
            <a:chExt cx="12192000" cy="168812"/>
          </a:xfrm>
        </p:grpSpPr>
        <p:sp>
          <p:nvSpPr>
            <p:cNvPr id="70" name="Google Shape;155;p3">
              <a:extLst>
                <a:ext uri="{FF2B5EF4-FFF2-40B4-BE49-F238E27FC236}">
                  <a16:creationId xmlns:a16="http://schemas.microsoft.com/office/drawing/2014/main" id="{C15CC17C-ED6B-4357-AAC7-877C99B8C6C3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Google Shape;156;p3">
              <a:extLst>
                <a:ext uri="{FF2B5EF4-FFF2-40B4-BE49-F238E27FC236}">
                  <a16:creationId xmlns:a16="http://schemas.microsoft.com/office/drawing/2014/main" id="{17C2C918-A5E5-4304-8EF3-A3774862C6B9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Google Shape;157;p3">
              <a:extLst>
                <a:ext uri="{FF2B5EF4-FFF2-40B4-BE49-F238E27FC236}">
                  <a16:creationId xmlns:a16="http://schemas.microsoft.com/office/drawing/2014/main" id="{8251EC2A-77B0-499A-96A9-98410C6EF0C3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Google Shape;158;p3">
              <a:extLst>
                <a:ext uri="{FF2B5EF4-FFF2-40B4-BE49-F238E27FC236}">
                  <a16:creationId xmlns:a16="http://schemas.microsoft.com/office/drawing/2014/main" id="{96605581-8DD3-4ADC-B360-18B1CC1CA731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Google Shape;159;p3">
              <a:extLst>
                <a:ext uri="{FF2B5EF4-FFF2-40B4-BE49-F238E27FC236}">
                  <a16:creationId xmlns:a16="http://schemas.microsoft.com/office/drawing/2014/main" id="{AA2703A0-9BD1-4B93-B665-12FEE09C10CE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Google Shape;160;p3">
              <a:extLst>
                <a:ext uri="{FF2B5EF4-FFF2-40B4-BE49-F238E27FC236}">
                  <a16:creationId xmlns:a16="http://schemas.microsoft.com/office/drawing/2014/main" id="{A604ABFA-9CF8-40D1-A0EA-3C4DB5C968BE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Google Shape;161;p3">
              <a:extLst>
                <a:ext uri="{FF2B5EF4-FFF2-40B4-BE49-F238E27FC236}">
                  <a16:creationId xmlns:a16="http://schemas.microsoft.com/office/drawing/2014/main" id="{C373EFE3-F701-4351-BD84-ED94CDFC6835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Google Shape;162;p3">
              <a:extLst>
                <a:ext uri="{FF2B5EF4-FFF2-40B4-BE49-F238E27FC236}">
                  <a16:creationId xmlns:a16="http://schemas.microsoft.com/office/drawing/2014/main" id="{A0107CA6-63E1-4764-B494-F4E1E3C08C95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-0.07252 -0.0037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1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37 -3.7037E-7 L 0.07787 -0.0034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49 0.06621 L -0.08398 0.0662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51 0.06551 L 0.05977 0.0655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1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1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1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1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1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1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18" grpId="0"/>
      <p:bldP spid="8334" grpId="0"/>
      <p:bldP spid="16261" grpId="0"/>
      <p:bldP spid="16264" grpId="0"/>
      <p:bldP spid="5" grpId="0" animBg="1"/>
      <p:bldP spid="57" grpId="0" animBg="1"/>
      <p:bldP spid="58" grpId="0" animBg="1"/>
      <p:bldP spid="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" name="Group 2960">
            <a:extLst>
              <a:ext uri="{FF2B5EF4-FFF2-40B4-BE49-F238E27FC236}">
                <a16:creationId xmlns:a16="http://schemas.microsoft.com/office/drawing/2014/main" id="{36C5BF1C-B599-4518-A3AA-30840CE367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500752"/>
              </p:ext>
            </p:extLst>
          </p:nvPr>
        </p:nvGraphicFramePr>
        <p:xfrm>
          <a:off x="7585390" y="1651198"/>
          <a:ext cx="3231696" cy="2316282"/>
        </p:xfrm>
        <a:graphic>
          <a:graphicData uri="http://schemas.openxmlformats.org/drawingml/2006/table">
            <a:tbl>
              <a:tblPr/>
              <a:tblGrid>
                <a:gridCol w="285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9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45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45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9725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585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67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6" name="Google Shape;154;p3">
            <a:extLst>
              <a:ext uri="{FF2B5EF4-FFF2-40B4-BE49-F238E27FC236}">
                <a16:creationId xmlns:a16="http://schemas.microsoft.com/office/drawing/2014/main" id="{9F77A41E-8288-4C2A-81AA-5529A6CB8720}"/>
              </a:ext>
            </a:extLst>
          </p:cNvPr>
          <p:cNvGrpSpPr/>
          <p:nvPr/>
        </p:nvGrpSpPr>
        <p:grpSpPr>
          <a:xfrm>
            <a:off x="0" y="0"/>
            <a:ext cx="12192000" cy="168812"/>
            <a:chOff x="0" y="0"/>
            <a:chExt cx="12192000" cy="168812"/>
          </a:xfrm>
        </p:grpSpPr>
        <p:sp>
          <p:nvSpPr>
            <p:cNvPr id="7" name="Google Shape;155;p3">
              <a:extLst>
                <a:ext uri="{FF2B5EF4-FFF2-40B4-BE49-F238E27FC236}">
                  <a16:creationId xmlns:a16="http://schemas.microsoft.com/office/drawing/2014/main" id="{3407E8FB-E407-49B3-BE80-9D568ED59F8B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Google Shape;156;p3">
              <a:extLst>
                <a:ext uri="{FF2B5EF4-FFF2-40B4-BE49-F238E27FC236}">
                  <a16:creationId xmlns:a16="http://schemas.microsoft.com/office/drawing/2014/main" id="{F826E4BE-E60C-426E-9BF8-7C2A9C8C43BD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Google Shape;157;p3">
              <a:extLst>
                <a:ext uri="{FF2B5EF4-FFF2-40B4-BE49-F238E27FC236}">
                  <a16:creationId xmlns:a16="http://schemas.microsoft.com/office/drawing/2014/main" id="{53E36D81-83B3-406A-A34E-22F41BA583D1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Google Shape;158;p3">
              <a:extLst>
                <a:ext uri="{FF2B5EF4-FFF2-40B4-BE49-F238E27FC236}">
                  <a16:creationId xmlns:a16="http://schemas.microsoft.com/office/drawing/2014/main" id="{62DFEFAF-EE45-4172-A837-9FD25449DB4E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Google Shape;159;p3">
              <a:extLst>
                <a:ext uri="{FF2B5EF4-FFF2-40B4-BE49-F238E27FC236}">
                  <a16:creationId xmlns:a16="http://schemas.microsoft.com/office/drawing/2014/main" id="{F62330B4-8934-4997-BCF9-0807F1277391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Google Shape;160;p3">
              <a:extLst>
                <a:ext uri="{FF2B5EF4-FFF2-40B4-BE49-F238E27FC236}">
                  <a16:creationId xmlns:a16="http://schemas.microsoft.com/office/drawing/2014/main" id="{342DC161-5D15-4014-876F-E6173F697934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Google Shape;161;p3">
              <a:extLst>
                <a:ext uri="{FF2B5EF4-FFF2-40B4-BE49-F238E27FC236}">
                  <a16:creationId xmlns:a16="http://schemas.microsoft.com/office/drawing/2014/main" id="{E2E52BD4-0DC2-419D-8CDC-9AC35AB13659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Google Shape;162;p3">
              <a:extLst>
                <a:ext uri="{FF2B5EF4-FFF2-40B4-BE49-F238E27FC236}">
                  <a16:creationId xmlns:a16="http://schemas.microsoft.com/office/drawing/2014/main" id="{3883F1B5-F0C1-494A-8C5F-F85C89B4EE08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" name="Cloud 26">
            <a:extLst>
              <a:ext uri="{FF2B5EF4-FFF2-40B4-BE49-F238E27FC236}">
                <a16:creationId xmlns:a16="http://schemas.microsoft.com/office/drawing/2014/main" id="{C306EF09-8671-44ED-8722-8236A10A23AC}"/>
              </a:ext>
            </a:extLst>
          </p:cNvPr>
          <p:cNvSpPr/>
          <p:nvPr/>
        </p:nvSpPr>
        <p:spPr>
          <a:xfrm>
            <a:off x="571500" y="1"/>
            <a:ext cx="8497474" cy="116165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oogle Shape;154;p3">
            <a:extLst>
              <a:ext uri="{FF2B5EF4-FFF2-40B4-BE49-F238E27FC236}">
                <a16:creationId xmlns:a16="http://schemas.microsoft.com/office/drawing/2014/main" id="{E1E3613E-3379-4BB2-A508-4E33612DCC69}"/>
              </a:ext>
            </a:extLst>
          </p:cNvPr>
          <p:cNvGrpSpPr/>
          <p:nvPr/>
        </p:nvGrpSpPr>
        <p:grpSpPr>
          <a:xfrm>
            <a:off x="0" y="6689188"/>
            <a:ext cx="12192000" cy="168812"/>
            <a:chOff x="0" y="0"/>
            <a:chExt cx="12192000" cy="168812"/>
          </a:xfrm>
        </p:grpSpPr>
        <p:sp>
          <p:nvSpPr>
            <p:cNvPr id="16" name="Google Shape;155;p3">
              <a:extLst>
                <a:ext uri="{FF2B5EF4-FFF2-40B4-BE49-F238E27FC236}">
                  <a16:creationId xmlns:a16="http://schemas.microsoft.com/office/drawing/2014/main" id="{5FEDD255-50A0-4C3D-8304-C225112F7D16}"/>
                </a:ext>
              </a:extLst>
            </p:cNvPr>
            <p:cNvSpPr/>
            <p:nvPr/>
          </p:nvSpPr>
          <p:spPr>
            <a:xfrm>
              <a:off x="0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Google Shape;156;p3">
              <a:extLst>
                <a:ext uri="{FF2B5EF4-FFF2-40B4-BE49-F238E27FC236}">
                  <a16:creationId xmlns:a16="http://schemas.microsoft.com/office/drawing/2014/main" id="{FC7A33DB-614C-4565-B580-33B290CF37DD}"/>
                </a:ext>
              </a:extLst>
            </p:cNvPr>
            <p:cNvSpPr/>
            <p:nvPr/>
          </p:nvSpPr>
          <p:spPr>
            <a:xfrm>
              <a:off x="1561514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Google Shape;157;p3">
              <a:extLst>
                <a:ext uri="{FF2B5EF4-FFF2-40B4-BE49-F238E27FC236}">
                  <a16:creationId xmlns:a16="http://schemas.microsoft.com/office/drawing/2014/main" id="{C8386690-919D-4821-B04F-5A13A7CCE786}"/>
                </a:ext>
              </a:extLst>
            </p:cNvPr>
            <p:cNvSpPr/>
            <p:nvPr/>
          </p:nvSpPr>
          <p:spPr>
            <a:xfrm>
              <a:off x="3123028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Google Shape;158;p3">
              <a:extLst>
                <a:ext uri="{FF2B5EF4-FFF2-40B4-BE49-F238E27FC236}">
                  <a16:creationId xmlns:a16="http://schemas.microsoft.com/office/drawing/2014/main" id="{F5BDA9C4-8133-4CBC-9F5C-D81B962213A9}"/>
                </a:ext>
              </a:extLst>
            </p:cNvPr>
            <p:cNvSpPr/>
            <p:nvPr/>
          </p:nvSpPr>
          <p:spPr>
            <a:xfrm>
              <a:off x="4684542" y="0"/>
              <a:ext cx="1561514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Google Shape;159;p3">
              <a:extLst>
                <a:ext uri="{FF2B5EF4-FFF2-40B4-BE49-F238E27FC236}">
                  <a16:creationId xmlns:a16="http://schemas.microsoft.com/office/drawing/2014/main" id="{CB804AD1-39F7-4333-820B-B002252A6F36}"/>
                </a:ext>
              </a:extLst>
            </p:cNvPr>
            <p:cNvSpPr/>
            <p:nvPr/>
          </p:nvSpPr>
          <p:spPr>
            <a:xfrm>
              <a:off x="6239023" y="0"/>
              <a:ext cx="1561514" cy="168812"/>
            </a:xfrm>
            <a:prstGeom prst="rect">
              <a:avLst/>
            </a:prstGeom>
            <a:solidFill>
              <a:srgbClr val="FCDD0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Google Shape;160;p3">
              <a:extLst>
                <a:ext uri="{FF2B5EF4-FFF2-40B4-BE49-F238E27FC236}">
                  <a16:creationId xmlns:a16="http://schemas.microsoft.com/office/drawing/2014/main" id="{3CA33F68-373A-4252-B1B0-F58D0E60D594}"/>
                </a:ext>
              </a:extLst>
            </p:cNvPr>
            <p:cNvSpPr/>
            <p:nvPr/>
          </p:nvSpPr>
          <p:spPr>
            <a:xfrm>
              <a:off x="7800537" y="0"/>
              <a:ext cx="1561514" cy="168812"/>
            </a:xfrm>
            <a:prstGeom prst="rect">
              <a:avLst/>
            </a:prstGeom>
            <a:solidFill>
              <a:srgbClr val="059BA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Google Shape;161;p3">
              <a:extLst>
                <a:ext uri="{FF2B5EF4-FFF2-40B4-BE49-F238E27FC236}">
                  <a16:creationId xmlns:a16="http://schemas.microsoft.com/office/drawing/2014/main" id="{F18981DC-6A8F-4160-A416-6F91D9A9E0B0}"/>
                </a:ext>
              </a:extLst>
            </p:cNvPr>
            <p:cNvSpPr/>
            <p:nvPr/>
          </p:nvSpPr>
          <p:spPr>
            <a:xfrm>
              <a:off x="9362051" y="0"/>
              <a:ext cx="1561514" cy="168812"/>
            </a:xfrm>
            <a:prstGeom prst="rect">
              <a:avLst/>
            </a:prstGeom>
            <a:solidFill>
              <a:srgbClr val="E13E1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Google Shape;162;p3">
              <a:extLst>
                <a:ext uri="{FF2B5EF4-FFF2-40B4-BE49-F238E27FC236}">
                  <a16:creationId xmlns:a16="http://schemas.microsoft.com/office/drawing/2014/main" id="{8B0D4FC3-ADD6-44AF-8CB7-7025A4ECB34A}"/>
                </a:ext>
              </a:extLst>
            </p:cNvPr>
            <p:cNvSpPr/>
            <p:nvPr/>
          </p:nvSpPr>
          <p:spPr>
            <a:xfrm>
              <a:off x="10923565" y="0"/>
              <a:ext cx="1268435" cy="168812"/>
            </a:xfrm>
            <a:prstGeom prst="rect">
              <a:avLst/>
            </a:prstGeom>
            <a:solidFill>
              <a:srgbClr val="8C712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16A6403-D8AF-451D-85CA-87A480121957}"/>
              </a:ext>
            </a:extLst>
          </p:cNvPr>
          <p:cNvSpPr txBox="1"/>
          <p:nvPr/>
        </p:nvSpPr>
        <p:spPr>
          <a:xfrm>
            <a:off x="1396217" y="249261"/>
            <a:ext cx="10637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So sánh hình vuông và hình chữ nhật ?</a:t>
            </a:r>
          </a:p>
        </p:txBody>
      </p:sp>
      <p:graphicFrame>
        <p:nvGraphicFramePr>
          <p:cNvPr id="28" name="Group 2960">
            <a:extLst>
              <a:ext uri="{FF2B5EF4-FFF2-40B4-BE49-F238E27FC236}">
                <a16:creationId xmlns:a16="http://schemas.microsoft.com/office/drawing/2014/main" id="{6069440D-6F06-49AD-A23E-6D8B148637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4153054"/>
              </p:ext>
            </p:extLst>
          </p:nvPr>
        </p:nvGraphicFramePr>
        <p:xfrm>
          <a:off x="1254540" y="1313599"/>
          <a:ext cx="3231696" cy="2316282"/>
        </p:xfrm>
        <a:graphic>
          <a:graphicData uri="http://schemas.openxmlformats.org/drawingml/2006/table">
            <a:tbl>
              <a:tblPr/>
              <a:tblGrid>
                <a:gridCol w="285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9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45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45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9725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585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67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3" name="Rectangle 2912">
            <a:extLst>
              <a:ext uri="{FF2B5EF4-FFF2-40B4-BE49-F238E27FC236}">
                <a16:creationId xmlns:a16="http://schemas.microsoft.com/office/drawing/2014/main" id="{295183B0-DF43-48E4-AAB3-D8FD8BAFE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979" y="3934225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28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7" name="Rectangle 2935">
            <a:extLst>
              <a:ext uri="{FF2B5EF4-FFF2-40B4-BE49-F238E27FC236}">
                <a16:creationId xmlns:a16="http://schemas.microsoft.com/office/drawing/2014/main" id="{55F750C4-3B81-45D9-AF31-E500649E7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979" y="2410225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8" name="Rectangle 2936">
            <a:extLst>
              <a:ext uri="{FF2B5EF4-FFF2-40B4-BE49-F238E27FC236}">
                <a16:creationId xmlns:a16="http://schemas.microsoft.com/office/drawing/2014/main" id="{07242E33-FEFA-48DE-B98F-2561EB969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979" y="2029225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9" name="Rectangle 2937">
            <a:extLst>
              <a:ext uri="{FF2B5EF4-FFF2-40B4-BE49-F238E27FC236}">
                <a16:creationId xmlns:a16="http://schemas.microsoft.com/office/drawing/2014/main" id="{F5502AC2-77BB-446A-9CA0-31583CD255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979" y="3934225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28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60" name="AutoShape 2939">
            <a:extLst>
              <a:ext uri="{FF2B5EF4-FFF2-40B4-BE49-F238E27FC236}">
                <a16:creationId xmlns:a16="http://schemas.microsoft.com/office/drawing/2014/main" id="{7F041B22-F292-49CE-A4FA-A720E8F05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9417" y="1918761"/>
            <a:ext cx="2560967" cy="1245930"/>
          </a:xfrm>
          <a:prstGeom prst="flowChartProcess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FF3300"/>
              </a:solidFill>
            </a:endParaRPr>
          </a:p>
        </p:txBody>
      </p:sp>
      <p:sp>
        <p:nvSpPr>
          <p:cNvPr id="65" name="Rectangle 2944">
            <a:extLst>
              <a:ext uri="{FF2B5EF4-FFF2-40B4-BE49-F238E27FC236}">
                <a16:creationId xmlns:a16="http://schemas.microsoft.com/office/drawing/2014/main" id="{A2A23642-C973-407D-B18F-83EE156A7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979" y="2029225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C60256B-84A6-43FB-BF8A-151DC9699EF1}"/>
              </a:ext>
            </a:extLst>
          </p:cNvPr>
          <p:cNvSpPr/>
          <p:nvPr/>
        </p:nvSpPr>
        <p:spPr>
          <a:xfrm>
            <a:off x="138113" y="878075"/>
            <a:ext cx="561975" cy="168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0" name="Group 2960">
            <a:extLst>
              <a:ext uri="{FF2B5EF4-FFF2-40B4-BE49-F238E27FC236}">
                <a16:creationId xmlns:a16="http://schemas.microsoft.com/office/drawing/2014/main" id="{979FFD26-0775-413E-85E5-8CD1AD49A34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5859019"/>
              </p:ext>
            </p:extLst>
          </p:nvPr>
        </p:nvGraphicFramePr>
        <p:xfrm>
          <a:off x="7585390" y="1046036"/>
          <a:ext cx="3231696" cy="2429222"/>
        </p:xfrm>
        <a:graphic>
          <a:graphicData uri="http://schemas.openxmlformats.org/drawingml/2006/table">
            <a:tbl>
              <a:tblPr/>
              <a:tblGrid>
                <a:gridCol w="285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9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45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58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45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9725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585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5675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67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7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NI-Times" pitchFamily="2" charset="0"/>
                        </a:rPr>
                        <a:t> 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1" name="Rectangle 2912">
            <a:extLst>
              <a:ext uri="{FF2B5EF4-FFF2-40B4-BE49-F238E27FC236}">
                <a16:creationId xmlns:a16="http://schemas.microsoft.com/office/drawing/2014/main" id="{B3E96B3D-D136-4CEC-8928-671239579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829" y="3666662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2" name="Rectangle 2935">
            <a:extLst>
              <a:ext uri="{FF2B5EF4-FFF2-40B4-BE49-F238E27FC236}">
                <a16:creationId xmlns:a16="http://schemas.microsoft.com/office/drawing/2014/main" id="{79BC64CC-7603-4C68-9785-89AB752089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829" y="2142662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3" name="Rectangle 2936">
            <a:extLst>
              <a:ext uri="{FF2B5EF4-FFF2-40B4-BE49-F238E27FC236}">
                <a16:creationId xmlns:a16="http://schemas.microsoft.com/office/drawing/2014/main" id="{166A2B06-6FB9-4E22-B47C-D16F13116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5829" y="1761662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4" name="Rectangle 2937">
            <a:extLst>
              <a:ext uri="{FF2B5EF4-FFF2-40B4-BE49-F238E27FC236}">
                <a16:creationId xmlns:a16="http://schemas.microsoft.com/office/drawing/2014/main" id="{4C69B3DD-A690-4F0F-9FB6-5BE443C4C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5829" y="3666662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5" name="AutoShape 2939">
            <a:extLst>
              <a:ext uri="{FF2B5EF4-FFF2-40B4-BE49-F238E27FC236}">
                <a16:creationId xmlns:a16="http://schemas.microsoft.com/office/drawing/2014/main" id="{F75FDC8D-E4F1-4C3A-8B35-1EE107680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9052" y="1743763"/>
            <a:ext cx="2275476" cy="1982312"/>
          </a:xfrm>
          <a:prstGeom prst="flowChartProcess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FF3300"/>
              </a:solidFill>
            </a:endParaRPr>
          </a:p>
        </p:txBody>
      </p:sp>
      <p:sp>
        <p:nvSpPr>
          <p:cNvPr id="80" name="Rectangle 2944">
            <a:extLst>
              <a:ext uri="{FF2B5EF4-FFF2-40B4-BE49-F238E27FC236}">
                <a16:creationId xmlns:a16="http://schemas.microsoft.com/office/drawing/2014/main" id="{7C30D908-8194-4CB0-9742-0A52858B3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829" y="1761662"/>
            <a:ext cx="121951" cy="10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42D2788-B7C0-441B-9C38-10D029A6D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146" y="1930303"/>
            <a:ext cx="189698" cy="179159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B8E24070-0CE4-4155-9C05-F109B33EB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942" y="2987892"/>
            <a:ext cx="188992" cy="176799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2E0D401C-DEE0-4302-B7F2-87FB8A5652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835" y="1918761"/>
            <a:ext cx="188992" cy="17679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217523FB-8B60-4D63-A8E5-03D902AA7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3747" y="2987891"/>
            <a:ext cx="188992" cy="176799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48637D5A-451B-4EE8-9187-4869134C29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9052" y="1741144"/>
            <a:ext cx="188992" cy="176799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0D95B3C-E24A-412F-96B4-A8B91ED0D6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0720" y="1753504"/>
            <a:ext cx="188992" cy="176799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A20F95C9-7937-470B-AD15-0B49F0BA0A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9052" y="3541481"/>
            <a:ext cx="188992" cy="176799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129D88F4-D5B4-4880-A57D-2843DFC479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5283" y="3541480"/>
            <a:ext cx="188992" cy="176799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4C3C184B-8654-4B9F-B30D-C81B6B8C3099}"/>
              </a:ext>
            </a:extLst>
          </p:cNvPr>
          <p:cNvSpPr txBox="1"/>
          <p:nvPr/>
        </p:nvSpPr>
        <p:spPr>
          <a:xfrm>
            <a:off x="1254540" y="4266591"/>
            <a:ext cx="601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Giống nhau: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Đều có 4 góc vuông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F6B7ABD-F97F-4578-8C3E-2968DBDA8A18}"/>
              </a:ext>
            </a:extLst>
          </p:cNvPr>
          <p:cNvSpPr txBox="1"/>
          <p:nvPr/>
        </p:nvSpPr>
        <p:spPr>
          <a:xfrm>
            <a:off x="1254540" y="4858875"/>
            <a:ext cx="5889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Khác nhau: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CE5E8C3-814E-4C08-AD95-8715D43C09DA}"/>
              </a:ext>
            </a:extLst>
          </p:cNvPr>
          <p:cNvSpPr txBox="1"/>
          <p:nvPr/>
        </p:nvSpPr>
        <p:spPr>
          <a:xfrm>
            <a:off x="3343121" y="4863455"/>
            <a:ext cx="82173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+ Hình chữ nhật có 2 cạnh dài bằng nhau và 2 cạnh ngắn bằng nhau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60BCE7D-0E1A-4F3A-B5C6-35AFF6AE5212}"/>
              </a:ext>
            </a:extLst>
          </p:cNvPr>
          <p:cNvSpPr txBox="1"/>
          <p:nvPr/>
        </p:nvSpPr>
        <p:spPr>
          <a:xfrm>
            <a:off x="3343121" y="5863369"/>
            <a:ext cx="5889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+ Hình vuông có 4 cạnh bằng nhau</a:t>
            </a:r>
          </a:p>
        </p:txBody>
      </p:sp>
    </p:spTree>
    <p:extLst>
      <p:ext uri="{BB962C8B-B14F-4D97-AF65-F5344CB8AC3E}">
        <p14:creationId xmlns:p14="http://schemas.microsoft.com/office/powerpoint/2010/main" val="63898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7813946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4.3|13.2|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13.8|18.6|11.5|1.4|1.4|6.4|1.2|2.6|1|1.3|1.9|2.4|7.3|6.7|4.9|4.5|1.5|1.2|8.9|5.1|3.9|8.9|1.8|6.3|1.6|1.1|11.7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511</Words>
  <Application>Microsoft Office PowerPoint</Application>
  <PresentationFormat>Widescreen</PresentationFormat>
  <Paragraphs>618</Paragraphs>
  <Slides>24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.VnAristote</vt:lpstr>
      <vt:lpstr>.VnTimeH</vt:lpstr>
      <vt:lpstr>Arial</vt:lpstr>
      <vt:lpstr>Segoe UI</vt:lpstr>
      <vt:lpstr>Times New Roman</vt:lpstr>
      <vt:lpstr>VNI-Times</vt:lpstr>
      <vt:lpstr>Office 主题​​</vt:lpstr>
      <vt:lpstr>Custom Design</vt:lpstr>
      <vt:lpstr>Default Design</vt:lpstr>
      <vt:lpstr>1_Default Design</vt:lpstr>
      <vt:lpstr>PowerPoint Presentation</vt:lpstr>
      <vt:lpstr>PowerPoint Presentation</vt:lpstr>
      <vt:lpstr>Trong các hình sau hình nào là hình chữ nhật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Tài Ngô Tấn</dc:creator>
  <cp:lastModifiedBy>Admin</cp:lastModifiedBy>
  <cp:revision>9</cp:revision>
  <dcterms:created xsi:type="dcterms:W3CDTF">2017-08-26T10:15:00Z</dcterms:created>
  <dcterms:modified xsi:type="dcterms:W3CDTF">2021-12-29T03:45:52Z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