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2" r:id="rId3"/>
    <p:sldMasterId id="2147483707" r:id="rId4"/>
  </p:sldMasterIdLst>
  <p:notesMasterIdLst>
    <p:notesMasterId r:id="rId28"/>
  </p:notesMasterIdLst>
  <p:sldIdLst>
    <p:sldId id="470" r:id="rId5"/>
    <p:sldId id="353" r:id="rId6"/>
    <p:sldId id="494" r:id="rId7"/>
    <p:sldId id="471" r:id="rId8"/>
    <p:sldId id="480" r:id="rId9"/>
    <p:sldId id="476" r:id="rId10"/>
    <p:sldId id="495" r:id="rId11"/>
    <p:sldId id="319" r:id="rId12"/>
    <p:sldId id="285" r:id="rId13"/>
    <p:sldId id="501" r:id="rId14"/>
    <p:sldId id="497" r:id="rId15"/>
    <p:sldId id="293" r:id="rId16"/>
    <p:sldId id="286" r:id="rId17"/>
    <p:sldId id="292" r:id="rId18"/>
    <p:sldId id="294" r:id="rId19"/>
    <p:sldId id="290" r:id="rId20"/>
    <p:sldId id="498" r:id="rId21"/>
    <p:sldId id="496" r:id="rId22"/>
    <p:sldId id="499" r:id="rId23"/>
    <p:sldId id="500" r:id="rId24"/>
    <p:sldId id="503" r:id="rId25"/>
    <p:sldId id="502" r:id="rId26"/>
    <p:sldId id="297" r:id="rId27"/>
  </p:sldIdLst>
  <p:sldSz cx="12190413" cy="6859588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550"/>
    <a:srgbClr val="76A12E"/>
    <a:srgbClr val="A2D6B2"/>
    <a:srgbClr val="F1B650"/>
    <a:srgbClr val="64A926"/>
    <a:srgbClr val="6DC1B5"/>
    <a:srgbClr val="2D8D8A"/>
    <a:srgbClr val="3FB6BA"/>
    <a:srgbClr val="70AC2E"/>
    <a:srgbClr val="128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3" autoAdjust="0"/>
    <p:restoredTop sz="97778" autoAdjust="0"/>
  </p:normalViewPr>
  <p:slideViewPr>
    <p:cSldViewPr snapToGrid="0" showGuides="1">
      <p:cViewPr varScale="1">
        <p:scale>
          <a:sx n="111" d="100"/>
          <a:sy n="111" d="100"/>
        </p:scale>
        <p:origin x="522" y="1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7B750-C57C-4B13-85B6-818F5FA84AD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A45231C-E82C-482B-A1A0-8093F97A8173}">
      <dgm:prSet/>
      <dgm:spPr>
        <a:xfrm>
          <a:off x="83896" y="779594"/>
          <a:ext cx="3112102" cy="1039458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Đọc, viết thêm cân nặng của một số đồ vật</a:t>
          </a:r>
        </a:p>
      </dgm:t>
    </dgm:pt>
    <dgm:pt modelId="{75725DF6-1C22-4B42-8222-15BC331D621B}" type="parTrans" cxnId="{C9D665BF-6DA0-45BC-8F61-05AD5BEB44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D69B46-BB65-4AF4-8333-1B1C520E6E52}" type="sibTrans" cxnId="{C9D665BF-6DA0-45BC-8F61-05AD5BEB44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CB8FF9-3554-4C7D-992E-7CFFD542F2FC}">
      <dgm:prSet/>
      <dgm:spPr>
        <a:xfrm>
          <a:off x="3355795" y="779594"/>
          <a:ext cx="3112102" cy="1039458"/>
        </a:xfrm>
        <a:prstGeom prst="round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Chuẩn</a:t>
          </a:r>
          <a:r>
            <a:rPr lang="en-US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bị</a:t>
          </a:r>
          <a:r>
            <a:rPr lang="en-US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bài</a:t>
          </a:r>
          <a:r>
            <a:rPr lang="en-US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b="1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sau</a:t>
          </a:r>
          <a:r>
            <a:rPr lang="en-US" b="1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b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Luyện tập </a:t>
          </a:r>
          <a:endParaRPr lang="en-US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785BE45-07A7-4430-B8B7-7A49F65812D6}" type="parTrans" cxnId="{67EF6971-F017-4CDE-8A3D-FCBFC315801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92837-FAB1-49D3-885E-A788C2D5994B}" type="sibTrans" cxnId="{67EF6971-F017-4CDE-8A3D-FCBFC315801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4C9596-BB12-4861-BB96-1CC32153A080}" type="pres">
      <dgm:prSet presAssocID="{68F7B750-C57C-4B13-85B6-818F5FA84AD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C5CE9A-60BA-447B-9362-8DEFA395849C}" type="pres">
      <dgm:prSet presAssocID="{68F7B750-C57C-4B13-85B6-818F5FA84AD3}" presName="arrow" presStyleLbl="bgShp" presStyleIdx="0" presStyleCnt="1" custScaleX="117647"/>
      <dgm:spPr>
        <a:xfrm>
          <a:off x="491384" y="0"/>
          <a:ext cx="5569025" cy="2598647"/>
        </a:xfrm>
        <a:prstGeom prst="rightArrow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22FD734D-C154-4FA3-AA41-91B96F3BBED0}" type="pres">
      <dgm:prSet presAssocID="{68F7B750-C57C-4B13-85B6-818F5FA84AD3}" presName="linearProcess" presStyleCnt="0"/>
      <dgm:spPr/>
    </dgm:pt>
    <dgm:pt modelId="{0450E9EB-52B2-43C8-8DC6-15DCCE43657F}" type="pres">
      <dgm:prSet presAssocID="{BA45231C-E82C-482B-A1A0-8093F97A817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C2AE9-DA43-4FFE-A5E1-52CDBCD4960D}" type="pres">
      <dgm:prSet presAssocID="{19D69B46-BB65-4AF4-8333-1B1C520E6E52}" presName="sibTrans" presStyleCnt="0"/>
      <dgm:spPr/>
    </dgm:pt>
    <dgm:pt modelId="{83C22CC5-F29D-4526-99BD-D98C5FBE532A}" type="pres">
      <dgm:prSet presAssocID="{1ECB8FF9-3554-4C7D-992E-7CFFD542F2F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BD14E5F-DA7F-4F02-83FE-C3A576B3E3BD}" type="presOf" srcId="{68F7B750-C57C-4B13-85B6-818F5FA84AD3}" destId="{474C9596-BB12-4861-BB96-1CC32153A080}" srcOrd="0" destOrd="0" presId="urn:microsoft.com/office/officeart/2005/8/layout/hProcess9"/>
    <dgm:cxn modelId="{67EF6971-F017-4CDE-8A3D-FCBFC3158011}" srcId="{68F7B750-C57C-4B13-85B6-818F5FA84AD3}" destId="{1ECB8FF9-3554-4C7D-992E-7CFFD542F2FC}" srcOrd="1" destOrd="0" parTransId="{C785BE45-07A7-4430-B8B7-7A49F65812D6}" sibTransId="{8DD92837-FAB1-49D3-885E-A788C2D5994B}"/>
    <dgm:cxn modelId="{E03A4B07-3A97-48B3-B6A4-70427746E728}" type="presOf" srcId="{1ECB8FF9-3554-4C7D-992E-7CFFD542F2FC}" destId="{83C22CC5-F29D-4526-99BD-D98C5FBE532A}" srcOrd="0" destOrd="0" presId="urn:microsoft.com/office/officeart/2005/8/layout/hProcess9"/>
    <dgm:cxn modelId="{4120EE9D-D5B0-4B6E-BA7E-C0A941AE885A}" type="presOf" srcId="{BA45231C-E82C-482B-A1A0-8093F97A8173}" destId="{0450E9EB-52B2-43C8-8DC6-15DCCE43657F}" srcOrd="0" destOrd="0" presId="urn:microsoft.com/office/officeart/2005/8/layout/hProcess9"/>
    <dgm:cxn modelId="{C9D665BF-6DA0-45BC-8F61-05AD5BEB44D0}" srcId="{68F7B750-C57C-4B13-85B6-818F5FA84AD3}" destId="{BA45231C-E82C-482B-A1A0-8093F97A8173}" srcOrd="0" destOrd="0" parTransId="{75725DF6-1C22-4B42-8222-15BC331D621B}" sibTransId="{19D69B46-BB65-4AF4-8333-1B1C520E6E52}"/>
    <dgm:cxn modelId="{54310296-E51C-4AB7-B114-D9C3BD78E743}" type="presParOf" srcId="{474C9596-BB12-4861-BB96-1CC32153A080}" destId="{55C5CE9A-60BA-447B-9362-8DEFA395849C}" srcOrd="0" destOrd="0" presId="urn:microsoft.com/office/officeart/2005/8/layout/hProcess9"/>
    <dgm:cxn modelId="{1CB9B018-5B45-4274-A213-8E670CAC6F8F}" type="presParOf" srcId="{474C9596-BB12-4861-BB96-1CC32153A080}" destId="{22FD734D-C154-4FA3-AA41-91B96F3BBED0}" srcOrd="1" destOrd="0" presId="urn:microsoft.com/office/officeart/2005/8/layout/hProcess9"/>
    <dgm:cxn modelId="{46FB7978-4C8E-4547-9EF5-69994D1D922F}" type="presParOf" srcId="{22FD734D-C154-4FA3-AA41-91B96F3BBED0}" destId="{0450E9EB-52B2-43C8-8DC6-15DCCE43657F}" srcOrd="0" destOrd="0" presId="urn:microsoft.com/office/officeart/2005/8/layout/hProcess9"/>
    <dgm:cxn modelId="{5591EB43-76D2-4C23-9616-90111E76709E}" type="presParOf" srcId="{22FD734D-C154-4FA3-AA41-91B96F3BBED0}" destId="{E2AC2AE9-DA43-4FFE-A5E1-52CDBCD4960D}" srcOrd="1" destOrd="0" presId="urn:microsoft.com/office/officeart/2005/8/layout/hProcess9"/>
    <dgm:cxn modelId="{465A69F0-C42A-43B5-BEF5-D6B9DC4D5DDA}" type="presParOf" srcId="{22FD734D-C154-4FA3-AA41-91B96F3BBED0}" destId="{83C22CC5-F29D-4526-99BD-D98C5FBE532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5CE9A-60BA-447B-9362-8DEFA395849C}">
      <dsp:nvSpPr>
        <dsp:cNvPr id="0" name=""/>
        <dsp:cNvSpPr/>
      </dsp:nvSpPr>
      <dsp:spPr>
        <a:xfrm>
          <a:off x="1" y="0"/>
          <a:ext cx="7998194" cy="2693694"/>
        </a:xfrm>
        <a:prstGeom prst="rightArrow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50E9EB-52B2-43C8-8DC6-15DCCE43657F}">
      <dsp:nvSpPr>
        <dsp:cNvPr id="0" name=""/>
        <dsp:cNvSpPr/>
      </dsp:nvSpPr>
      <dsp:spPr>
        <a:xfrm>
          <a:off x="277378" y="808108"/>
          <a:ext cx="3624183" cy="1077477"/>
        </a:xfrm>
        <a:prstGeom prst="roundRect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Đọc, viết thêm cân nặng của một số đồ vật</a:t>
          </a:r>
        </a:p>
      </dsp:txBody>
      <dsp:txXfrm>
        <a:off x="329976" y="860706"/>
        <a:ext cx="3518987" cy="972281"/>
      </dsp:txXfrm>
    </dsp:sp>
    <dsp:sp modelId="{83C22CC5-F29D-4526-99BD-D98C5FBE532A}">
      <dsp:nvSpPr>
        <dsp:cNvPr id="0" name=""/>
        <dsp:cNvSpPr/>
      </dsp:nvSpPr>
      <dsp:spPr>
        <a:xfrm>
          <a:off x="4096635" y="808108"/>
          <a:ext cx="3624183" cy="1077477"/>
        </a:xfrm>
        <a:prstGeom prst="roundRect">
          <a:avLst/>
        </a:prstGeom>
        <a:solidFill>
          <a:srgbClr val="FFC000">
            <a:hueOff val="9800891"/>
            <a:satOff val="-40777"/>
            <a:lumOff val="9608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Chuẩn</a:t>
          </a:r>
          <a:r>
            <a:rPr lang="en-US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bị</a:t>
          </a:r>
          <a:r>
            <a:rPr lang="en-US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bài</a:t>
          </a:r>
          <a:r>
            <a:rPr lang="en-US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sau</a:t>
          </a:r>
          <a:r>
            <a:rPr lang="en-US" sz="2800" b="1" kern="1200" dirty="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2800" b="1" kern="1200">
              <a:solidFill>
                <a:sysClr val="window" lastClr="FFFF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 Luyện tập </a:t>
          </a:r>
          <a:endParaRPr lang="en-US" sz="2800" kern="1200" dirty="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4149233" y="860706"/>
        <a:ext cx="3518987" cy="972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661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11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6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778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7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9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787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54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306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3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6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2187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86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682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5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63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02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3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13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93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233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641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991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7549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941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69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310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240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4385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818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51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591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281" y="2130942"/>
            <a:ext cx="10361851" cy="147036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/>
            </a:lvl1pPr>
            <a:lvl2pPr marL="456408" indent="0" algn="ctr">
              <a:buNone/>
              <a:defRPr/>
            </a:lvl2pPr>
            <a:lvl3pPr marL="912830" indent="0" algn="ctr">
              <a:buNone/>
              <a:defRPr/>
            </a:lvl3pPr>
            <a:lvl4pPr marL="1369238" indent="0" algn="ctr">
              <a:buNone/>
              <a:defRPr/>
            </a:lvl4pPr>
            <a:lvl5pPr marL="1825658" indent="0" algn="ctr">
              <a:buNone/>
              <a:defRPr/>
            </a:lvl5pPr>
            <a:lvl6pPr marL="2282069" indent="0" algn="ctr">
              <a:buNone/>
              <a:defRPr/>
            </a:lvl6pPr>
            <a:lvl7pPr marL="2738474" indent="0" algn="ctr">
              <a:buNone/>
              <a:defRPr/>
            </a:lvl7pPr>
            <a:lvl8pPr marL="3194880" indent="0" algn="ctr">
              <a:buNone/>
              <a:defRPr/>
            </a:lvl8pPr>
            <a:lvl9pPr marL="3651298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47EC1516-EE3A-4627-9AA7-1234649C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0EC4E6-BAE6-4F63-9E30-0084096FA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731803AB-AB74-4D83-9838-95488236A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C8868-68B7-4279-93A9-1B42A237D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4550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DFF2726C-4091-41A2-8C32-2F8DD060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F06853B-A706-4672-B417-EA6ADB08B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053CEACD-9ED7-4E83-844C-86F87319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38B5A-1C4D-4C9D-86EF-843A36D34B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7607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2959" y="4407937"/>
            <a:ext cx="10361851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962959" y="2907402"/>
            <a:ext cx="10361851" cy="150053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08" indent="0">
              <a:buNone/>
              <a:defRPr sz="1900"/>
            </a:lvl2pPr>
            <a:lvl3pPr marL="912830" indent="0">
              <a:buNone/>
              <a:defRPr sz="1600"/>
            </a:lvl3pPr>
            <a:lvl4pPr marL="1369238" indent="0">
              <a:buNone/>
              <a:defRPr sz="1500"/>
            </a:lvl4pPr>
            <a:lvl5pPr marL="1825658" indent="0">
              <a:buNone/>
              <a:defRPr sz="1500"/>
            </a:lvl5pPr>
            <a:lvl6pPr marL="2282069" indent="0">
              <a:buNone/>
              <a:defRPr sz="1500"/>
            </a:lvl6pPr>
            <a:lvl7pPr marL="2738474" indent="0">
              <a:buNone/>
              <a:defRPr sz="1500"/>
            </a:lvl7pPr>
            <a:lvl8pPr marL="3194880" indent="0">
              <a:buNone/>
              <a:defRPr sz="1500"/>
            </a:lvl8pPr>
            <a:lvl9pPr marL="3651298" indent="0">
              <a:buNone/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1FC6D10F-015D-4683-AD80-70B7D661F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E3378A-5E40-4C72-BF9F-FC8203F9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67780423-28A5-4C15-9BD7-286A755F4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2FEA2-5512-4BAE-A559-00B26F1ACB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550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609521" y="160058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196793" y="1600587"/>
            <a:ext cx="5384099" cy="4527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0A706668-A42A-4AC4-A19E-BB7508350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99445CF-B08B-46A5-9C17-8327FDA22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>
            <a:extLst>
              <a:ext uri="{FF2B5EF4-FFF2-40B4-BE49-F238E27FC236}">
                <a16:creationId xmlns:a16="http://schemas.microsoft.com/office/drawing/2014/main" id="{94A68FFD-269B-4C95-B78C-CAF738176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3693F-3479-4038-B89A-434EC1E06B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20017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609530" y="1535484"/>
            <a:ext cx="538621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8" indent="0">
              <a:buNone/>
              <a:defRPr sz="2000" b="1"/>
            </a:lvl2pPr>
            <a:lvl3pPr marL="912830" indent="0">
              <a:buNone/>
              <a:defRPr sz="1900" b="1"/>
            </a:lvl3pPr>
            <a:lvl4pPr marL="1369238" indent="0">
              <a:buNone/>
              <a:defRPr sz="1600" b="1"/>
            </a:lvl4pPr>
            <a:lvl5pPr marL="1825658" indent="0">
              <a:buNone/>
              <a:defRPr sz="1600" b="1"/>
            </a:lvl5pPr>
            <a:lvl6pPr marL="2282069" indent="0">
              <a:buNone/>
              <a:defRPr sz="1600" b="1"/>
            </a:lvl6pPr>
            <a:lvl7pPr marL="2738474" indent="0">
              <a:buNone/>
              <a:defRPr sz="1600" b="1"/>
            </a:lvl7pPr>
            <a:lvl8pPr marL="3194880" indent="0">
              <a:buNone/>
              <a:defRPr sz="1600" b="1"/>
            </a:lvl8pPr>
            <a:lvl9pPr marL="3651298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609530" y="2175379"/>
            <a:ext cx="538621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6192574" y="1535484"/>
            <a:ext cx="5388332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08" indent="0">
              <a:buNone/>
              <a:defRPr sz="2000" b="1"/>
            </a:lvl2pPr>
            <a:lvl3pPr marL="912830" indent="0">
              <a:buNone/>
              <a:defRPr sz="1900" b="1"/>
            </a:lvl3pPr>
            <a:lvl4pPr marL="1369238" indent="0">
              <a:buNone/>
              <a:defRPr sz="1600" b="1"/>
            </a:lvl4pPr>
            <a:lvl5pPr marL="1825658" indent="0">
              <a:buNone/>
              <a:defRPr sz="1600" b="1"/>
            </a:lvl5pPr>
            <a:lvl6pPr marL="2282069" indent="0">
              <a:buNone/>
              <a:defRPr sz="1600" b="1"/>
            </a:lvl6pPr>
            <a:lvl7pPr marL="2738474" indent="0">
              <a:buNone/>
              <a:defRPr sz="1600" b="1"/>
            </a:lvl7pPr>
            <a:lvl8pPr marL="3194880" indent="0">
              <a:buNone/>
              <a:defRPr sz="1600" b="1"/>
            </a:lvl8pPr>
            <a:lvl9pPr marL="3651298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6192574" y="2175379"/>
            <a:ext cx="5388332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>
            <a:extLst>
              <a:ext uri="{FF2B5EF4-FFF2-40B4-BE49-F238E27FC236}">
                <a16:creationId xmlns:a16="http://schemas.microsoft.com/office/drawing/2014/main" id="{61642542-F209-4C92-A7E3-A07DD4DE8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8735337-29B6-46B5-A684-77FC87A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8">
            <a:extLst>
              <a:ext uri="{FF2B5EF4-FFF2-40B4-BE49-F238E27FC236}">
                <a16:creationId xmlns:a16="http://schemas.microsoft.com/office/drawing/2014/main" id="{6EAE2C00-CC1D-4FC4-8391-FA41B2D89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C38DA-6765-4EE9-8B29-A0E29874FC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0919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>
            <a:extLst>
              <a:ext uri="{FF2B5EF4-FFF2-40B4-BE49-F238E27FC236}">
                <a16:creationId xmlns:a16="http://schemas.microsoft.com/office/drawing/2014/main" id="{24CC65AE-83A3-4C8A-B41E-AB6607AD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12CEF0DC-6ECC-4DC9-80A5-10397DAD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4">
            <a:extLst>
              <a:ext uri="{FF2B5EF4-FFF2-40B4-BE49-F238E27FC236}">
                <a16:creationId xmlns:a16="http://schemas.microsoft.com/office/drawing/2014/main" id="{17F97F6A-233F-4B5A-AD13-F0290C0AA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FD3E8-E931-49BC-99EA-30160F785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5292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90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848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9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9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097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93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8173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956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059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00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5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4133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975843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05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897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8ECD5-51CE-4664-99CD-EA90C4F1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B16DAAB-1D7B-46AB-AFC1-43454B3D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EA14C88-9F55-4F1B-93F7-F1CA45F8F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09F16-121F-4EF2-BEA9-4B92F878FD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0572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524" y="273128"/>
            <a:ext cx="4010562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4766128" y="273137"/>
            <a:ext cx="6814780" cy="58544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500"/>
            </a:lvl1pPr>
            <a:lvl2pPr marL="456408" indent="0">
              <a:buNone/>
              <a:defRPr sz="1200"/>
            </a:lvl2pPr>
            <a:lvl3pPr marL="912830" indent="0">
              <a:buNone/>
              <a:defRPr sz="1100"/>
            </a:lvl3pPr>
            <a:lvl4pPr marL="1369238" indent="0">
              <a:buNone/>
              <a:defRPr sz="900"/>
            </a:lvl4pPr>
            <a:lvl5pPr marL="1825658" indent="0">
              <a:buNone/>
              <a:defRPr sz="900"/>
            </a:lvl5pPr>
            <a:lvl6pPr marL="2282069" indent="0">
              <a:buNone/>
              <a:defRPr sz="900"/>
            </a:lvl6pPr>
            <a:lvl7pPr marL="2738474" indent="0">
              <a:buNone/>
              <a:defRPr sz="900"/>
            </a:lvl7pPr>
            <a:lvl8pPr marL="3194880" indent="0">
              <a:buNone/>
              <a:defRPr sz="900"/>
            </a:lvl8pPr>
            <a:lvl9pPr marL="3651298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179F118D-70E2-4E9A-BEB5-3CD56921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7EF629D-0C16-4435-BB9A-D2EDE6F24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>
            <a:extLst>
              <a:ext uri="{FF2B5EF4-FFF2-40B4-BE49-F238E27FC236}">
                <a16:creationId xmlns:a16="http://schemas.microsoft.com/office/drawing/2014/main" id="{E4C95388-AC75-4E2A-AD49-573F95ADD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A080B-30BB-4F43-9BAE-B98B30BF58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8252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406" y="4801728"/>
            <a:ext cx="7314248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6408" indent="0">
              <a:buNone/>
              <a:defRPr sz="2800"/>
            </a:lvl2pPr>
            <a:lvl3pPr marL="912830" indent="0">
              <a:buNone/>
              <a:defRPr sz="2400"/>
            </a:lvl3pPr>
            <a:lvl4pPr marL="1369238" indent="0">
              <a:buNone/>
              <a:defRPr sz="2000"/>
            </a:lvl4pPr>
            <a:lvl5pPr marL="1825658" indent="0">
              <a:buNone/>
              <a:defRPr sz="2000"/>
            </a:lvl5pPr>
            <a:lvl6pPr marL="2282069" indent="0">
              <a:buNone/>
              <a:defRPr sz="2000"/>
            </a:lvl6pPr>
            <a:lvl7pPr marL="2738474" indent="0">
              <a:buNone/>
              <a:defRPr sz="2000"/>
            </a:lvl7pPr>
            <a:lvl8pPr marL="3194880" indent="0">
              <a:buNone/>
              <a:defRPr sz="2000"/>
            </a:lvl8pPr>
            <a:lvl9pPr marL="3651298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2389406" y="5368602"/>
            <a:ext cx="7314248" cy="805049"/>
          </a:xfrm>
        </p:spPr>
        <p:txBody>
          <a:bodyPr/>
          <a:lstStyle>
            <a:lvl1pPr marL="0" indent="0">
              <a:buNone/>
              <a:defRPr sz="1500"/>
            </a:lvl1pPr>
            <a:lvl2pPr marL="456408" indent="0">
              <a:buNone/>
              <a:defRPr sz="1200"/>
            </a:lvl2pPr>
            <a:lvl3pPr marL="912830" indent="0">
              <a:buNone/>
              <a:defRPr sz="1100"/>
            </a:lvl3pPr>
            <a:lvl4pPr marL="1369238" indent="0">
              <a:buNone/>
              <a:defRPr sz="900"/>
            </a:lvl4pPr>
            <a:lvl5pPr marL="1825658" indent="0">
              <a:buNone/>
              <a:defRPr sz="900"/>
            </a:lvl5pPr>
            <a:lvl6pPr marL="2282069" indent="0">
              <a:buNone/>
              <a:defRPr sz="900"/>
            </a:lvl6pPr>
            <a:lvl7pPr marL="2738474" indent="0">
              <a:buNone/>
              <a:defRPr sz="900"/>
            </a:lvl7pPr>
            <a:lvl8pPr marL="3194880" indent="0">
              <a:buNone/>
              <a:defRPr sz="900"/>
            </a:lvl8pPr>
            <a:lvl9pPr marL="3651298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>
            <a:extLst>
              <a:ext uri="{FF2B5EF4-FFF2-40B4-BE49-F238E27FC236}">
                <a16:creationId xmlns:a16="http://schemas.microsoft.com/office/drawing/2014/main" id="{C6BFC8FE-DF1B-4985-80DC-519DEF52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76E9CB4-AC5A-41D8-9508-DDFF4083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6">
            <a:extLst>
              <a:ext uri="{FF2B5EF4-FFF2-40B4-BE49-F238E27FC236}">
                <a16:creationId xmlns:a16="http://schemas.microsoft.com/office/drawing/2014/main" id="{B2436CE9-A72D-406E-BA44-AC57055D6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FDEF6-32E3-43CE-AB4C-ED5FB04D6F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0746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BDC4D30E-3E4B-4627-8ED2-3E4997BE3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D1688E-F06D-45B9-8B5A-3C609BD42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2FC2F162-EC82-4B9F-94FF-04C34220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EB671-431B-441C-869F-84A0760511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2106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8049" y="274719"/>
            <a:ext cx="2742843" cy="5852880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521" y="274719"/>
            <a:ext cx="8025355" cy="5852880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122D97C4-1D17-4A0C-8EE4-01499C37A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C032D4D-C46B-4753-B094-1D032A35E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7A4ECF10-096A-4D39-AE23-973C6EA62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9AA3D-DD47-4377-B3F0-4B8550DEB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4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871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41" Type="http://schemas.openxmlformats.org/officeDocument/2006/relationships/slideLayout" Target="../slideLayouts/slideLayout58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4" Type="http://schemas.openxmlformats.org/officeDocument/2006/relationships/image" Target="../media/image1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816" r:id="rId8"/>
    <p:sldLayoutId id="2147483806" r:id="rId9"/>
    <p:sldLayoutId id="2147483784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3/12/2021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815" r:id="rId8"/>
    <p:sldLayoutId id="2147483700" r:id="rId9"/>
    <p:sldLayoutId id="2147483817" r:id="rId10"/>
    <p:sldLayoutId id="2147483814" r:id="rId11"/>
    <p:sldLayoutId id="2147483813" r:id="rId12"/>
    <p:sldLayoutId id="2147483812" r:id="rId13"/>
    <p:sldLayoutId id="2147483811" r:id="rId14"/>
    <p:sldLayoutId id="2147483807" r:id="rId15"/>
    <p:sldLayoutId id="2147483805" r:id="rId16"/>
    <p:sldLayoutId id="2147483804" r:id="rId17"/>
    <p:sldLayoutId id="2147483803" r:id="rId18"/>
    <p:sldLayoutId id="2147483802" r:id="rId19"/>
    <p:sldLayoutId id="2147483801" r:id="rId20"/>
    <p:sldLayoutId id="2147483800" r:id="rId21"/>
    <p:sldLayoutId id="2147483799" r:id="rId22"/>
    <p:sldLayoutId id="2147483798" r:id="rId23"/>
    <p:sldLayoutId id="2147483791" r:id="rId24"/>
    <p:sldLayoutId id="2147483789" r:id="rId25"/>
    <p:sldLayoutId id="2147483786" r:id="rId26"/>
    <p:sldLayoutId id="2147483783" r:id="rId27"/>
    <p:sldLayoutId id="2147483782" r:id="rId28"/>
    <p:sldLayoutId id="2147483781" r:id="rId29"/>
    <p:sldLayoutId id="2147483780" r:id="rId30"/>
    <p:sldLayoutId id="2147483779" r:id="rId31"/>
    <p:sldLayoutId id="2147483778" r:id="rId32"/>
    <p:sldLayoutId id="2147483777" r:id="rId33"/>
    <p:sldLayoutId id="2147483775" r:id="rId34"/>
    <p:sldLayoutId id="2147483773" r:id="rId35"/>
    <p:sldLayoutId id="2147483772" r:id="rId36"/>
    <p:sldLayoutId id="2147483771" r:id="rId37"/>
    <p:sldLayoutId id="2147483701" r:id="rId38"/>
    <p:sldLayoutId id="2147483702" r:id="rId39"/>
    <p:sldLayoutId id="2147483703" r:id="rId40"/>
    <p:sldLayoutId id="2147483704" r:id="rId41"/>
    <p:sldLayoutId id="2147483705" r:id="rId42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8E786C4-1638-4AAB-8708-F31EDA9B00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521" y="274701"/>
            <a:ext cx="10971372" cy="114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5" tIns="45657" rIns="91295" bIns="456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0271FF2-4A75-433F-AB3E-6662F05EF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521" y="1600571"/>
            <a:ext cx="10971372" cy="4527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95" tIns="45657" rIns="91295" bIns="45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3DD108-A931-4DF7-979D-4CA8249A009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521" y="6246671"/>
            <a:ext cx="2844430" cy="476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95" tIns="45657" rIns="91295" bIns="4565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4FFC70-567D-4B25-BDA3-69D60A17A1A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058" y="6246671"/>
            <a:ext cx="3860297" cy="476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95" tIns="45657" rIns="91295" bIns="45657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947725-19F1-464B-9553-26B0AB24D3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463" y="6246671"/>
            <a:ext cx="2844430" cy="4763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295" tIns="45657" rIns="91295" bIns="4565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000000"/>
                </a:solidFill>
              </a:defRPr>
            </a:lvl1pPr>
          </a:lstStyle>
          <a:p>
            <a:fld id="{78281921-272E-4126-A7DE-6310447B0F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187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810" r:id="rId8"/>
    <p:sldLayoutId id="2147483809" r:id="rId9"/>
    <p:sldLayoutId id="2147483808" r:id="rId10"/>
    <p:sldLayoutId id="2147483797" r:id="rId11"/>
    <p:sldLayoutId id="2147483796" r:id="rId12"/>
    <p:sldLayoutId id="2147483795" r:id="rId13"/>
    <p:sldLayoutId id="2147483794" r:id="rId14"/>
    <p:sldLayoutId id="2147483793" r:id="rId15"/>
    <p:sldLayoutId id="2147483792" r:id="rId16"/>
    <p:sldLayoutId id="2147483790" r:id="rId17"/>
    <p:sldLayoutId id="2147483788" r:id="rId18"/>
    <p:sldLayoutId id="2147483787" r:id="rId19"/>
    <p:sldLayoutId id="2147483785" r:id="rId20"/>
    <p:sldLayoutId id="2147483776" r:id="rId21"/>
    <p:sldLayoutId id="2147483715" r:id="rId22"/>
    <p:sldLayoutId id="2147483716" r:id="rId23"/>
    <p:sldLayoutId id="2147483717" r:id="rId24"/>
    <p:sldLayoutId id="2147483718" r:id="rId2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640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28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692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56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39691" indent="-3396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9701" indent="-28254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38124" indent="-225402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5278" indent="-225402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2433" indent="-225402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0270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66682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309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79509" indent="-22820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08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30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38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658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069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474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880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298" algn="l" defTabSz="9128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1.jpe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\Images\short_answer_without%20result_default.png" TargetMode="External"/><Relationship Id="rId3" Type="http://schemas.openxmlformats.org/officeDocument/2006/relationships/tags" Target="../tags/tag6.xml"/><Relationship Id="rId7" Type="http://schemas.openxmlformats.org/officeDocument/2006/relationships/image" Target="../media/image30.png"/><Relationship Id="rId2" Type="http://schemas.openxmlformats.org/officeDocument/2006/relationships/tags" Target="../tags/tag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9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8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947278E3-A238-42A0-993D-1E6E20D793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3505E29D-03C8-4B1B-9AA0-A1EA001F844E}"/>
              </a:ext>
            </a:extLst>
          </p:cNvPr>
          <p:cNvGrpSpPr/>
          <p:nvPr/>
        </p:nvGrpSpPr>
        <p:grpSpPr>
          <a:xfrm>
            <a:off x="998703" y="1250828"/>
            <a:ext cx="9092547" cy="2917629"/>
            <a:chOff x="-689543" y="896794"/>
            <a:chExt cx="9092547" cy="2917629"/>
          </a:xfrm>
          <a:effectLst>
            <a:outerShdw blurRad="25400" dist="38100" dir="7080000" algn="ctr" rotWithShape="0">
              <a:srgbClr val="000000">
                <a:alpha val="0"/>
              </a:srgbClr>
            </a:outerShdw>
          </a:effectLst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C3D4C6B7-6021-455C-B2B3-9BDA10939613}"/>
                </a:ext>
              </a:extLst>
            </p:cNvPr>
            <p:cNvGrpSpPr/>
            <p:nvPr/>
          </p:nvGrpSpPr>
          <p:grpSpPr>
            <a:xfrm>
              <a:off x="-689543" y="896794"/>
              <a:ext cx="9092547" cy="1883431"/>
              <a:chOff x="-689543" y="896794"/>
              <a:chExt cx="9092547" cy="1883431"/>
            </a:xfrm>
          </p:grpSpPr>
          <p:sp>
            <p:nvSpPr>
              <p:cNvPr id="15" name="18">
                <a:extLst>
                  <a:ext uri="{FF2B5EF4-FFF2-40B4-BE49-F238E27FC236}">
                    <a16:creationId xmlns:a16="http://schemas.microsoft.com/office/drawing/2014/main" id="{46A7E253-3C54-40C8-B3E9-9243340A676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-689543" y="896794"/>
                <a:ext cx="9092547" cy="1231106"/>
              </a:xfrm>
              <a:prstGeom prst="rect">
                <a:avLst/>
              </a:prstGeom>
              <a:solidFill>
                <a:srgbClr val="FFFFFF"/>
              </a:solidFill>
              <a:ln w="12700">
                <a:noFill/>
                <a:miter lim="800000"/>
                <a:headEnd/>
                <a:tailEnd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dirty="0" err="1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Chào</a:t>
                </a:r>
                <a:r>
                  <a:rPr lang="en-US" altLang="zh-CN" sz="4000" dirty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</a:t>
                </a:r>
                <a:r>
                  <a:rPr lang="en-US" altLang="zh-CN" sz="4000" dirty="0" err="1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mừng</a:t>
                </a:r>
                <a:r>
                  <a:rPr lang="en-US" altLang="zh-CN" sz="4000" dirty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</a:t>
                </a:r>
                <a:r>
                  <a:rPr lang="en-US" altLang="zh-CN" sz="4000" dirty="0" err="1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các</a:t>
                </a:r>
                <a:r>
                  <a:rPr lang="en-US" altLang="zh-CN" sz="4000" dirty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con </a:t>
                </a:r>
                <a:r>
                  <a:rPr lang="en-US" altLang="zh-CN" sz="4000" dirty="0" err="1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đến</a:t>
                </a:r>
                <a:r>
                  <a:rPr lang="en-US" altLang="zh-CN" sz="4000" dirty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</a:t>
                </a:r>
                <a:r>
                  <a:rPr lang="en-US" altLang="zh-CN" sz="4000" dirty="0" err="1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với</a:t>
                </a:r>
                <a:r>
                  <a:rPr lang="en-US" altLang="zh-CN" sz="4000" dirty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</a:t>
                </a:r>
                <a:endParaRPr lang="en-US" altLang="zh-CN" sz="4000" dirty="0" smtClean="0">
                  <a:solidFill>
                    <a:srgbClr val="76A12E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4000" dirty="0" err="1" smtClean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tiết</a:t>
                </a:r>
                <a:r>
                  <a:rPr lang="en-US" altLang="zh-CN" sz="4000" dirty="0" smtClean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</a:t>
                </a:r>
                <a:r>
                  <a:rPr lang="en-US" altLang="zh-CN" sz="4000" dirty="0" err="1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học</a:t>
                </a:r>
                <a:r>
                  <a:rPr lang="en-US" altLang="zh-CN" sz="4000" dirty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 </a:t>
                </a:r>
                <a:r>
                  <a:rPr lang="en-US" altLang="zh-CN" sz="4000" dirty="0" smtClean="0">
                    <a:solidFill>
                      <a:srgbClr val="76A12E"/>
                    </a:solidFill>
                    <a:latin typeface="Helvetica" panose="020B0604020202030204" pitchFamily="34" charset="0"/>
                    <a:ea typeface="华康标题宋W9" panose="02020909000000000000" pitchFamily="49" charset="-122"/>
                    <a:cs typeface="宋体" pitchFamily="2" charset="-122"/>
                  </a:rPr>
                  <a:t>online </a:t>
                </a:r>
                <a:endParaRPr lang="en-US" altLang="zh-CN" sz="4000" dirty="0">
                  <a:solidFill>
                    <a:srgbClr val="76A12E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endParaRPr>
              </a:p>
            </p:txBody>
          </p:sp>
          <p:sp>
            <p:nvSpPr>
              <p:cNvPr id="16" name="18">
                <a:extLst>
                  <a:ext uri="{FF2B5EF4-FFF2-40B4-BE49-F238E27FC236}">
                    <a16:creationId xmlns:a16="http://schemas.microsoft.com/office/drawing/2014/main" id="{786909C6-8E2E-47BB-ADE1-FA11BC5378F4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5412533" y="1672229"/>
                <a:ext cx="1180022" cy="110799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7200" dirty="0">
                  <a:solidFill>
                    <a:srgbClr val="76A12E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endParaRPr>
              </a:p>
            </p:txBody>
          </p:sp>
        </p:grpSp>
        <p:sp>
          <p:nvSpPr>
            <p:cNvPr id="14" name="18">
              <a:extLst>
                <a:ext uri="{FF2B5EF4-FFF2-40B4-BE49-F238E27FC236}">
                  <a16:creationId xmlns:a16="http://schemas.microsoft.com/office/drawing/2014/main" id="{036698C0-5A44-4AF0-8CD0-872DD2C5E71B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 rot="16200000">
              <a:off x="3208128" y="59165"/>
              <a:ext cx="1477328" cy="6033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spc="-150" dirty="0" err="1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Môn</a:t>
              </a:r>
              <a:r>
                <a:rPr lang="en-US" altLang="zh-CN" sz="4800" spc="-150" dirty="0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: </a:t>
              </a:r>
              <a:r>
                <a:rPr lang="en-US" altLang="zh-CN" sz="4800" spc="-150" dirty="0" err="1" smtClean="0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Toán</a:t>
              </a:r>
              <a:endParaRPr lang="en-US" altLang="zh-CN" sz="4800" spc="-150" dirty="0" smtClean="0">
                <a:solidFill>
                  <a:srgbClr val="FFC000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800" spc="-150" dirty="0" err="1" smtClean="0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Tuần</a:t>
              </a:r>
              <a:r>
                <a:rPr lang="en-US" altLang="zh-CN" sz="4800" spc="-150" dirty="0" smtClean="0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 13 – </a:t>
              </a:r>
              <a:r>
                <a:rPr lang="en-US" altLang="zh-CN" sz="4800" spc="-150" dirty="0" err="1" smtClean="0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Lớp</a:t>
              </a:r>
              <a:r>
                <a:rPr lang="en-US" altLang="zh-CN" sz="4800" spc="-150" dirty="0" smtClean="0">
                  <a:solidFill>
                    <a:srgbClr val="FFC000"/>
                  </a:solidFill>
                  <a:latin typeface="Helvetica" panose="020B0604020202030204" pitchFamily="34" charset="0"/>
                  <a:ea typeface="华康标题宋W9" panose="02020909000000000000" pitchFamily="49" charset="-122"/>
                  <a:cs typeface="宋体" pitchFamily="2" charset="-122"/>
                </a:rPr>
                <a:t> 3</a:t>
              </a:r>
              <a:endParaRPr lang="en-US" altLang="zh-CN" sz="4800" spc="-150" dirty="0">
                <a:solidFill>
                  <a:srgbClr val="FFC000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endParaRPr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DB22F006-749D-4B6F-BA7C-970042D098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  <a14:imgEffect>
                      <a14:brightnessContrast bright="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01">
            <a:off x="9088817" y="4421355"/>
            <a:ext cx="3419072" cy="311515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F1D7D3C-0208-44BE-9065-FFFC922185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3">
            <a:off x="-754364" y="-555518"/>
            <a:ext cx="4955114" cy="32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accel="68000" fill="hold" nodeType="afterEffect" p14:presetBounceEnd="4285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857">
                                          <p:cBhvr additive="base">
                                            <p:cTn id="15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857">
                                          <p:cBhvr additive="base">
                                            <p:cTn id="16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" presetID="2" presetClass="entr" presetSubtype="1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" accel="68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18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A053080-363C-49FE-B93F-3F8443C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A1500C-5173-436C-949B-35506A68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3">
            <a:off x="-367843" y="-484678"/>
            <a:ext cx="4955114" cy="322658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A50B4F7-3109-49CB-99ED-FB72C41FFA4C}"/>
              </a:ext>
            </a:extLst>
          </p:cNvPr>
          <p:cNvSpPr/>
          <p:nvPr/>
        </p:nvSpPr>
        <p:spPr>
          <a:xfrm>
            <a:off x="3380214" y="2034141"/>
            <a:ext cx="4812063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sz="6000">
                <a:solidFill>
                  <a:srgbClr val="76A12E"/>
                </a:solidFill>
                <a:latin typeface="Helvetica" panose="020B0604020202030204" pitchFamily="34" charset="0"/>
                <a:ea typeface="华康标题宋W9(P)" panose="02020900000000000000" pitchFamily="18" charset="-122"/>
              </a:rPr>
              <a:t>Thực hành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76A12E"/>
              </a:solidFill>
              <a:effectLst/>
              <a:uLnTx/>
              <a:uFillTx/>
              <a:latin typeface="Helvetica" panose="020B0604020202030204" pitchFamily="34" charset="0"/>
              <a:ea typeface="华康标题宋W9(P)" panose="02020900000000000000" pitchFamily="18" charset="-122"/>
              <a:cs typeface="+mn-cs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3394529-1BE0-4292-8EF5-BA1280C0B5F1}"/>
              </a:ext>
            </a:extLst>
          </p:cNvPr>
          <p:cNvSpPr/>
          <p:nvPr/>
        </p:nvSpPr>
        <p:spPr>
          <a:xfrm rot="21540000" flipH="1">
            <a:off x="3525539" y="3743537"/>
            <a:ext cx="4521411" cy="108328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" fmla="*/ 0 w 7620000"/>
              <a:gd name="connsiteY0" fmla="*/ 1625600 h 1625600"/>
              <a:gd name="connsiteX1" fmla="*/ 1422400 w 7620000"/>
              <a:gd name="connsiteY1" fmla="*/ 566057 h 1625600"/>
              <a:gd name="connsiteX2" fmla="*/ 3309257 w 7620000"/>
              <a:gd name="connsiteY2" fmla="*/ 522514 h 1625600"/>
              <a:gd name="connsiteX3" fmla="*/ 4615542 w 7620000"/>
              <a:gd name="connsiteY3" fmla="*/ 145143 h 1625600"/>
              <a:gd name="connsiteX4" fmla="*/ 6444343 w 7620000"/>
              <a:gd name="connsiteY4" fmla="*/ 798286 h 1625600"/>
              <a:gd name="connsiteX5" fmla="*/ 7620000 w 7620000"/>
              <a:gd name="connsiteY5" fmla="*/ 0 h 1625600"/>
              <a:gd name="connsiteX0" fmla="*/ 0 w 7707086"/>
              <a:gd name="connsiteY0" fmla="*/ 1262743 h 1262743"/>
              <a:gd name="connsiteX1" fmla="*/ 1509486 w 7707086"/>
              <a:gd name="connsiteY1" fmla="*/ 566057 h 1262743"/>
              <a:gd name="connsiteX2" fmla="*/ 3396343 w 7707086"/>
              <a:gd name="connsiteY2" fmla="*/ 522514 h 1262743"/>
              <a:gd name="connsiteX3" fmla="*/ 4702628 w 7707086"/>
              <a:gd name="connsiteY3" fmla="*/ 145143 h 1262743"/>
              <a:gd name="connsiteX4" fmla="*/ 6531429 w 7707086"/>
              <a:gd name="connsiteY4" fmla="*/ 798286 h 1262743"/>
              <a:gd name="connsiteX5" fmla="*/ 7707086 w 7707086"/>
              <a:gd name="connsiteY5" fmla="*/ 0 h 1262743"/>
              <a:gd name="connsiteX0" fmla="*/ 0 w 7765143"/>
              <a:gd name="connsiteY0" fmla="*/ 1248229 h 1248229"/>
              <a:gd name="connsiteX1" fmla="*/ 1567543 w 7765143"/>
              <a:gd name="connsiteY1" fmla="*/ 566057 h 1248229"/>
              <a:gd name="connsiteX2" fmla="*/ 3454400 w 7765143"/>
              <a:gd name="connsiteY2" fmla="*/ 522514 h 1248229"/>
              <a:gd name="connsiteX3" fmla="*/ 4760685 w 7765143"/>
              <a:gd name="connsiteY3" fmla="*/ 145143 h 1248229"/>
              <a:gd name="connsiteX4" fmla="*/ 6589486 w 7765143"/>
              <a:gd name="connsiteY4" fmla="*/ 798286 h 1248229"/>
              <a:gd name="connsiteX5" fmla="*/ 7765143 w 7765143"/>
              <a:gd name="connsiteY5" fmla="*/ 0 h 1248229"/>
              <a:gd name="connsiteX0" fmla="*/ 0 w 7765143"/>
              <a:gd name="connsiteY0" fmla="*/ 1248229 h 1248229"/>
              <a:gd name="connsiteX1" fmla="*/ 1567543 w 7765143"/>
              <a:gd name="connsiteY1" fmla="*/ 566057 h 1248229"/>
              <a:gd name="connsiteX2" fmla="*/ 3454400 w 7765143"/>
              <a:gd name="connsiteY2" fmla="*/ 522514 h 1248229"/>
              <a:gd name="connsiteX3" fmla="*/ 4760685 w 7765143"/>
              <a:gd name="connsiteY3" fmla="*/ 145143 h 1248229"/>
              <a:gd name="connsiteX4" fmla="*/ 6589486 w 7765143"/>
              <a:gd name="connsiteY4" fmla="*/ 798286 h 1248229"/>
              <a:gd name="connsiteX5" fmla="*/ 7765143 w 7765143"/>
              <a:gd name="connsiteY5" fmla="*/ 0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1654B"/>
              </a:solidFill>
              <a:effectLst/>
              <a:uLnTx/>
              <a:uFillTx/>
              <a:latin typeface="Helvetica" panose="020B0604020202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2865F8-AF4A-40B8-8E29-E11C85787596}"/>
              </a:ext>
            </a:extLst>
          </p:cNvPr>
          <p:cNvSpPr/>
          <p:nvPr/>
        </p:nvSpPr>
        <p:spPr>
          <a:xfrm>
            <a:off x="278683" y="55984"/>
            <a:ext cx="1152375" cy="50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marL="0" marR="0" lvl="0" indent="0" algn="l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1:</a:t>
            </a:r>
          </a:p>
        </p:txBody>
      </p:sp>
      <p:pic>
        <p:nvPicPr>
          <p:cNvPr id="4" name="Picture 9" descr="Image result for cân đĩa">
            <a:extLst>
              <a:ext uri="{FF2B5EF4-FFF2-40B4-BE49-F238E27FC236}">
                <a16:creationId xmlns:a16="http://schemas.microsoft.com/office/drawing/2014/main" id="{81BEAFD2-9C6D-48B5-A73A-51DB91ED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058" y="842658"/>
            <a:ext cx="3564765" cy="17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258F169-FEB5-4CCA-BF24-29A93C52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83" y="633972"/>
            <a:ext cx="1288885" cy="96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EBE1D61-F1C1-4608-8852-84CFBCE2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12685" y="2572822"/>
            <a:ext cx="7157692" cy="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marR="0" lvl="0" indent="-341279" algn="ctr" defTabSz="91430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Hộp đường nặng bao nhiêu gam ?</a:t>
            </a:r>
            <a:r>
              <a:rPr kumimoji="0" lang="vi-VN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CA823BF-78DB-46FD-BAF2-ED8503318B6A}"/>
              </a:ext>
            </a:extLst>
          </p:cNvPr>
          <p:cNvSpPr/>
          <p:nvPr/>
        </p:nvSpPr>
        <p:spPr>
          <a:xfrm>
            <a:off x="386166" y="636183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marL="0" marR="0" lvl="0" indent="0" algn="ctr" defTabSz="91430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</a:t>
            </a:r>
          </a:p>
        </p:txBody>
      </p:sp>
      <p:pic>
        <p:nvPicPr>
          <p:cNvPr id="11" name="Picture 2" descr="Cân cơ 2 đĩa bập bênh Ohaus 1550-SD">
            <a:extLst>
              <a:ext uri="{FF2B5EF4-FFF2-40B4-BE49-F238E27FC236}">
                <a16:creationId xmlns:a16="http://schemas.microsoft.com/office/drawing/2014/main" id="{BE6458D5-8F8B-47EB-97EB-92869D74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27" y="768242"/>
            <a:ext cx="3712621" cy="194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8684252-ED3C-41BF-A31F-321D011F4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74" y="462039"/>
            <a:ext cx="634400" cy="93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DD97FD6-E568-41CF-9EDD-7A2825AD0855}"/>
              </a:ext>
            </a:extLst>
          </p:cNvPr>
          <p:cNvSpPr/>
          <p:nvPr/>
        </p:nvSpPr>
        <p:spPr>
          <a:xfrm>
            <a:off x="7419288" y="192131"/>
            <a:ext cx="757746" cy="411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500g</a:t>
            </a:r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361A979A-A9D2-41EB-8E15-CFDB37CEA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538">
            <a:off x="9722770" y="700494"/>
            <a:ext cx="1149990" cy="786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8914493C-75CC-4954-9A12-74D7D9E82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458" y="734230"/>
            <a:ext cx="460401" cy="6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919CDBC-F2EC-4D34-A8BA-9B87300354E0}"/>
              </a:ext>
            </a:extLst>
          </p:cNvPr>
          <p:cNvSpPr/>
          <p:nvPr/>
        </p:nvSpPr>
        <p:spPr>
          <a:xfrm>
            <a:off x="8129458" y="508857"/>
            <a:ext cx="757746" cy="19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685758E2-F207-4BB6-AB17-4156FFE8B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2077" y="2645249"/>
            <a:ext cx="4932486" cy="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quả táo cân nặng bao nhiêu gam ?</a:t>
            </a:r>
            <a:r>
              <a:rPr lang="vi-VN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8" descr="Image result for cân đĩa">
            <a:extLst>
              <a:ext uri="{FF2B5EF4-FFF2-40B4-BE49-F238E27FC236}">
                <a16:creationId xmlns:a16="http://schemas.microsoft.com/office/drawing/2014/main" id="{2DC4D159-D3B0-4E82-9C1A-189E03628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87" y="3985779"/>
            <a:ext cx="3778399" cy="190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8">
            <a:extLst>
              <a:ext uri="{FF2B5EF4-FFF2-40B4-BE49-F238E27FC236}">
                <a16:creationId xmlns:a16="http://schemas.microsoft.com/office/drawing/2014/main" id="{E3F8BC32-F18A-4995-A4D2-00CBF31E8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4634"/>
            <a:ext cx="5580158" cy="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mì chính cân nặng bao nhiêu gam ?</a:t>
            </a:r>
            <a:r>
              <a:rPr lang="vi-VN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8">
            <a:extLst>
              <a:ext uri="{FF2B5EF4-FFF2-40B4-BE49-F238E27FC236}">
                <a16:creationId xmlns:a16="http://schemas.microsoft.com/office/drawing/2014/main" id="{ECFF5C3C-97F7-4AFE-A130-B2807205A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593">
            <a:off x="3650452" y="3802130"/>
            <a:ext cx="805053" cy="12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32F30CC-E44B-4603-9D38-ACB8CA0EED5D}"/>
              </a:ext>
            </a:extLst>
          </p:cNvPr>
          <p:cNvSpPr/>
          <p:nvPr/>
        </p:nvSpPr>
        <p:spPr>
          <a:xfrm>
            <a:off x="1452396" y="3548545"/>
            <a:ext cx="833436" cy="29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DDDC3FBD-C93D-4E05-800B-69CEE74F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744" y="4229140"/>
            <a:ext cx="233721" cy="2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44988D2-6E21-430E-BEA4-1E20B4329D2E}"/>
              </a:ext>
            </a:extLst>
          </p:cNvPr>
          <p:cNvSpPr/>
          <p:nvPr/>
        </p:nvSpPr>
        <p:spPr>
          <a:xfrm>
            <a:off x="1998330" y="3985779"/>
            <a:ext cx="787824" cy="174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10g</a:t>
            </a:r>
          </a:p>
        </p:txBody>
      </p: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E8EEEFAB-E6B2-47F1-8C09-4408E7D2FD3E}"/>
              </a:ext>
            </a:extLst>
          </p:cNvPr>
          <p:cNvSpPr/>
          <p:nvPr/>
        </p:nvSpPr>
        <p:spPr>
          <a:xfrm>
            <a:off x="6349048" y="376661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28" name="Rounded Rectangle 16">
            <a:extLst>
              <a:ext uri="{FF2B5EF4-FFF2-40B4-BE49-F238E27FC236}">
                <a16:creationId xmlns:a16="http://schemas.microsoft.com/office/drawing/2014/main" id="{4E498E32-9871-425A-9371-FA6D6C137FAE}"/>
              </a:ext>
            </a:extLst>
          </p:cNvPr>
          <p:cNvSpPr/>
          <p:nvPr/>
        </p:nvSpPr>
        <p:spPr>
          <a:xfrm>
            <a:off x="363486" y="3339438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  <p:pic>
        <p:nvPicPr>
          <p:cNvPr id="29" name="Picture 3">
            <a:extLst>
              <a:ext uri="{FF2B5EF4-FFF2-40B4-BE49-F238E27FC236}">
                <a16:creationId xmlns:a16="http://schemas.microsoft.com/office/drawing/2014/main" id="{76A15F4A-0D9A-4D74-9FBB-7FE2EE8B0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15" y="3869574"/>
            <a:ext cx="460401" cy="6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2225AFC9-99C4-466D-A1E0-56A246910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330" y="666082"/>
            <a:ext cx="460401" cy="6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4344D5D-E6CB-45EE-B44E-08C4902749E3}"/>
              </a:ext>
            </a:extLst>
          </p:cNvPr>
          <p:cNvSpPr/>
          <p:nvPr/>
        </p:nvSpPr>
        <p:spPr>
          <a:xfrm>
            <a:off x="1894022" y="385216"/>
            <a:ext cx="833436" cy="2906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pic>
        <p:nvPicPr>
          <p:cNvPr id="32" name="Picture 8" descr="Image result for cân đĩa">
            <a:extLst>
              <a:ext uri="{FF2B5EF4-FFF2-40B4-BE49-F238E27FC236}">
                <a16:creationId xmlns:a16="http://schemas.microsoft.com/office/drawing/2014/main" id="{E131B7E7-87DC-4C9E-9A42-A034FE2DE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74" y="3999009"/>
            <a:ext cx="3651961" cy="210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ABE5B-3BA5-4656-8E6A-FEE6398A3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80039" y="4095008"/>
            <a:ext cx="835451" cy="888778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F98FA935-22A4-4EA2-BE14-65EB48DF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4" y="3908524"/>
            <a:ext cx="460401" cy="638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2C38EF4F-7946-4316-8274-110794E7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9154" y="4211254"/>
            <a:ext cx="326307" cy="33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40E23D-0B35-47C2-9123-D4ACA4A02769}"/>
              </a:ext>
            </a:extLst>
          </p:cNvPr>
          <p:cNvSpPr/>
          <p:nvPr/>
        </p:nvSpPr>
        <p:spPr>
          <a:xfrm>
            <a:off x="7750585" y="3707546"/>
            <a:ext cx="757746" cy="19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D1D4AA-3D0A-4CEB-B0C3-03D4878FC421}"/>
              </a:ext>
            </a:extLst>
          </p:cNvPr>
          <p:cNvSpPr/>
          <p:nvPr/>
        </p:nvSpPr>
        <p:spPr>
          <a:xfrm>
            <a:off x="8319384" y="3948755"/>
            <a:ext cx="757746" cy="194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50g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F36F0848-8D2F-41FC-A434-D7FBAA98D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8884" y="5846452"/>
            <a:ext cx="7326946" cy="52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lê nặng bao nhiêu gam ?</a:t>
            </a:r>
            <a:r>
              <a:rPr lang="vi-VN" altLang="vi-VN" sz="28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1118D7D1-3164-4158-AA9B-A3537C82070F}"/>
              </a:ext>
            </a:extLst>
          </p:cNvPr>
          <p:cNvSpPr/>
          <p:nvPr/>
        </p:nvSpPr>
        <p:spPr>
          <a:xfrm>
            <a:off x="6698657" y="3339438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1282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2865F8-AF4A-40B8-8E29-E11C85787596}"/>
              </a:ext>
            </a:extLst>
          </p:cNvPr>
          <p:cNvSpPr/>
          <p:nvPr/>
        </p:nvSpPr>
        <p:spPr>
          <a:xfrm>
            <a:off x="278683" y="55984"/>
            <a:ext cx="1152375" cy="50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</p:txBody>
      </p:sp>
      <p:pic>
        <p:nvPicPr>
          <p:cNvPr id="4" name="Picture 9" descr="Image result for cân đĩa">
            <a:extLst>
              <a:ext uri="{FF2B5EF4-FFF2-40B4-BE49-F238E27FC236}">
                <a16:creationId xmlns:a16="http://schemas.microsoft.com/office/drawing/2014/main" id="{81BEAFD2-9C6D-48B5-A73A-51DB91ED7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76" y="1274249"/>
            <a:ext cx="6044413" cy="28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C258F169-FEB5-4CCA-BF24-29A93C524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552" y="1037073"/>
            <a:ext cx="2019933" cy="15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EBE1D61-F1C1-4608-8852-84CFBCE21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210" y="4194869"/>
            <a:ext cx="7326946" cy="5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đường nặng bao nhiêu gam ?</a:t>
            </a:r>
            <a:r>
              <a:rPr lang="vi-VN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CFBC10-A2A8-4CBA-8184-DB046AA55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2210" y="4796454"/>
            <a:ext cx="7326946" cy="5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 đường nặng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200g </a:t>
            </a:r>
            <a:endParaRPr lang="en-US" alt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CA823BF-78DB-46FD-BAF2-ED8503318B6A}"/>
              </a:ext>
            </a:extLst>
          </p:cNvPr>
          <p:cNvSpPr/>
          <p:nvPr/>
        </p:nvSpPr>
        <p:spPr>
          <a:xfrm>
            <a:off x="782536" y="1066315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184DFF7F-E4FE-401E-91E0-A5AD4D15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377" y="863934"/>
            <a:ext cx="719043" cy="12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FB718E-C408-4579-8CC2-C2C26575B3C5}"/>
              </a:ext>
            </a:extLst>
          </p:cNvPr>
          <p:cNvSpPr/>
          <p:nvPr/>
        </p:nvSpPr>
        <p:spPr>
          <a:xfrm>
            <a:off x="3890900" y="1585359"/>
            <a:ext cx="709520" cy="33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ân cơ 2 đĩa bập bênh Ohaus 1550-SD">
            <a:extLst>
              <a:ext uri="{FF2B5EF4-FFF2-40B4-BE49-F238E27FC236}">
                <a16:creationId xmlns:a16="http://schemas.microsoft.com/office/drawing/2014/main" id="{875ABA9A-09C0-466E-B85B-EE72B6678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444" y="1155203"/>
            <a:ext cx="5811080" cy="30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3">
            <a:extLst>
              <a:ext uri="{FF2B5EF4-FFF2-40B4-BE49-F238E27FC236}">
                <a16:creationId xmlns:a16="http://schemas.microsoft.com/office/drawing/2014/main" id="{551BEA4C-647F-4345-8181-ABC00DC6E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269" y="783771"/>
            <a:ext cx="992977" cy="146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67E889-0D29-421C-A32B-45345E083539}"/>
              </a:ext>
            </a:extLst>
          </p:cNvPr>
          <p:cNvSpPr/>
          <p:nvPr/>
        </p:nvSpPr>
        <p:spPr>
          <a:xfrm>
            <a:off x="3789996" y="1508448"/>
            <a:ext cx="709521" cy="663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500g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CC995531-FEFE-470A-9A12-545E4B52D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8538">
            <a:off x="7058694" y="1145679"/>
            <a:ext cx="1799991" cy="123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019F096-1602-4FDD-BB24-67D7E0DC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30" y="1222310"/>
            <a:ext cx="720631" cy="999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A49F3F-6178-4EFE-9661-B661D4A81C8E}"/>
              </a:ext>
            </a:extLst>
          </p:cNvPr>
          <p:cNvSpPr/>
          <p:nvPr/>
        </p:nvSpPr>
        <p:spPr>
          <a:xfrm>
            <a:off x="4760887" y="1751911"/>
            <a:ext cx="709520" cy="33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DBC21D4-0EB5-4EA2-AFFB-B1D8CB81B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289" y="4410742"/>
            <a:ext cx="7328534" cy="5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quả táo cân nặng bao nhiêu gam ?</a:t>
            </a:r>
            <a:r>
              <a:rPr lang="vi-VN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D1FF64F-C01B-4B8C-89F8-0B72CC1BD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7289" y="4926612"/>
            <a:ext cx="7328534" cy="5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quả táo cân nặng </a:t>
            </a:r>
            <a:r>
              <a:rPr lang="vi-VN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FB550E1-7929-45A1-B811-FE7C66A94CDB}"/>
              </a:ext>
            </a:extLst>
          </p:cNvPr>
          <p:cNvSpPr/>
          <p:nvPr/>
        </p:nvSpPr>
        <p:spPr>
          <a:xfrm>
            <a:off x="782536" y="1066315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mage result for cân đĩa">
            <a:extLst>
              <a:ext uri="{FF2B5EF4-FFF2-40B4-BE49-F238E27FC236}">
                <a16:creationId xmlns:a16="http://schemas.microsoft.com/office/drawing/2014/main" id="{F78C450E-AF78-4245-BAF6-D9285514D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228" y="1095093"/>
            <a:ext cx="7550754" cy="380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BC0FA84F-3B8B-466D-B9B6-8EEF8C9DD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45" y="4913914"/>
            <a:ext cx="7330120" cy="5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mì chính cân nặng bao nhiêu gam ?</a:t>
            </a:r>
            <a:r>
              <a:rPr lang="vi-VN" altLang="vi-VN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3A58763-1B19-4E47-9E6D-28CFD4ACB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545" y="5431372"/>
            <a:ext cx="7330120" cy="5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 mì chính cân nặng 210g</a:t>
            </a:r>
          </a:p>
        </p:txBody>
      </p:sp>
      <p:pic>
        <p:nvPicPr>
          <p:cNvPr id="5" name="Picture 18">
            <a:extLst>
              <a:ext uri="{FF2B5EF4-FFF2-40B4-BE49-F238E27FC236}">
                <a16:creationId xmlns:a16="http://schemas.microsoft.com/office/drawing/2014/main" id="{E476AEED-A092-4B55-93BD-23666452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8593">
            <a:off x="7245247" y="707963"/>
            <a:ext cx="1608817" cy="259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CC65B2C7-9400-4287-B1B2-826BFE69D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97" y="781905"/>
            <a:ext cx="719043" cy="1239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C7B6429-773F-4E6C-A3E1-15C8BDF03292}"/>
              </a:ext>
            </a:extLst>
          </p:cNvPr>
          <p:cNvSpPr/>
          <p:nvPr/>
        </p:nvSpPr>
        <p:spPr>
          <a:xfrm>
            <a:off x="3161432" y="1370791"/>
            <a:ext cx="711107" cy="6507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EC20F8D2-893B-40A8-8709-6EF5362F2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868" y="1488213"/>
            <a:ext cx="516296" cy="53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7025ABF-9460-420A-AD0D-D1393C2EA7B9}"/>
              </a:ext>
            </a:extLst>
          </p:cNvPr>
          <p:cNvSpPr/>
          <p:nvPr/>
        </p:nvSpPr>
        <p:spPr>
          <a:xfrm>
            <a:off x="3994868" y="1653329"/>
            <a:ext cx="711107" cy="43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7080C374-310F-417E-901B-B27437D44A19}"/>
              </a:ext>
            </a:extLst>
          </p:cNvPr>
          <p:cNvSpPr/>
          <p:nvPr/>
        </p:nvSpPr>
        <p:spPr>
          <a:xfrm>
            <a:off x="782536" y="1066315"/>
            <a:ext cx="720631" cy="5190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8" descr="Image result for cân đĩa">
            <a:extLst>
              <a:ext uri="{FF2B5EF4-FFF2-40B4-BE49-F238E27FC236}">
                <a16:creationId xmlns:a16="http://schemas.microsoft.com/office/drawing/2014/main" id="{EC106BAB-0A5E-47F6-B24E-3F0723410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654" y="621873"/>
            <a:ext cx="7488850" cy="432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>
            <a:extLst>
              <a:ext uri="{FF2B5EF4-FFF2-40B4-BE49-F238E27FC236}">
                <a16:creationId xmlns:a16="http://schemas.microsoft.com/office/drawing/2014/main" id="{7D33B3B6-580F-47BE-888F-07FE36B1C0C8}"/>
              </a:ext>
            </a:extLst>
          </p:cNvPr>
          <p:cNvGrpSpPr>
            <a:grpSpLocks/>
          </p:cNvGrpSpPr>
          <p:nvPr/>
        </p:nvGrpSpPr>
        <p:grpSpPr bwMode="auto">
          <a:xfrm>
            <a:off x="3142840" y="944093"/>
            <a:ext cx="1606341" cy="1119042"/>
            <a:chOff x="1776" y="1968"/>
            <a:chExt cx="576" cy="510"/>
          </a:xfrm>
        </p:grpSpPr>
        <p:pic>
          <p:nvPicPr>
            <p:cNvPr id="98315" name="Picture 10">
              <a:extLst>
                <a:ext uri="{FF2B5EF4-FFF2-40B4-BE49-F238E27FC236}">
                  <a16:creationId xmlns:a16="http://schemas.microsoft.com/office/drawing/2014/main" id="{3F575208-4070-40AD-B663-098C9C7F0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68"/>
              <a:ext cx="57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6" name="Text Box 11">
              <a:extLst>
                <a:ext uri="{FF2B5EF4-FFF2-40B4-BE49-F238E27FC236}">
                  <a16:creationId xmlns:a16="http://schemas.microsoft.com/office/drawing/2014/main" id="{92075346-D437-4864-9EDE-AABE9FC9AB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1" y="2234"/>
              <a:ext cx="370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0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400" b="1">
                  <a:solidFill>
                    <a:srgbClr val="000000"/>
                  </a:solidFill>
                </a:rPr>
                <a:t>200g</a:t>
              </a:r>
            </a:p>
          </p:txBody>
        </p:sp>
      </p:grpSp>
      <p:sp>
        <p:nvSpPr>
          <p:cNvPr id="6" name="Rectangle 8">
            <a:extLst>
              <a:ext uri="{FF2B5EF4-FFF2-40B4-BE49-F238E27FC236}">
                <a16:creationId xmlns:a16="http://schemas.microsoft.com/office/drawing/2014/main" id="{B6679260-D765-4064-8F47-2977A725D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194" y="4891692"/>
            <a:ext cx="7326946" cy="57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lê nặng bao nhiêu gam ?</a:t>
            </a:r>
            <a:r>
              <a:rPr lang="vi-VN" altLang="vi-VN" sz="32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3200" b="1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17">
            <a:extLst>
              <a:ext uri="{FF2B5EF4-FFF2-40B4-BE49-F238E27FC236}">
                <a16:creationId xmlns:a16="http://schemas.microsoft.com/office/drawing/2014/main" id="{488043D9-0272-4CF3-B2A7-080B8AE86506}"/>
              </a:ext>
            </a:extLst>
          </p:cNvPr>
          <p:cNvGrpSpPr>
            <a:grpSpLocks/>
          </p:cNvGrpSpPr>
          <p:nvPr/>
        </p:nvGrpSpPr>
        <p:grpSpPr bwMode="auto">
          <a:xfrm>
            <a:off x="4025376" y="1420281"/>
            <a:ext cx="914281" cy="607934"/>
            <a:chOff x="1776" y="1968"/>
            <a:chExt cx="576" cy="510"/>
          </a:xfrm>
        </p:grpSpPr>
        <p:pic>
          <p:nvPicPr>
            <p:cNvPr id="98313" name="Picture 18">
              <a:extLst>
                <a:ext uri="{FF2B5EF4-FFF2-40B4-BE49-F238E27FC236}">
                  <a16:creationId xmlns:a16="http://schemas.microsoft.com/office/drawing/2014/main" id="{84175401-EC1B-46BD-B346-3421557BC4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968"/>
              <a:ext cx="576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14" name="Text Box 19">
              <a:extLst>
                <a:ext uri="{FF2B5EF4-FFF2-40B4-BE49-F238E27FC236}">
                  <a16:creationId xmlns:a16="http://schemas.microsoft.com/office/drawing/2014/main" id="{D8B02D60-7A31-4E23-8A52-5741DE75F1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9" y="2188"/>
              <a:ext cx="370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309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vi-VN" sz="1400" b="1">
                  <a:solidFill>
                    <a:srgbClr val="000000"/>
                  </a:solidFill>
                </a:rPr>
                <a:t>50g</a:t>
              </a:r>
            </a:p>
          </p:txBody>
        </p:sp>
      </p:grpSp>
      <p:pic>
        <p:nvPicPr>
          <p:cNvPr id="10" name="Picture 20">
            <a:extLst>
              <a:ext uri="{FF2B5EF4-FFF2-40B4-BE49-F238E27FC236}">
                <a16:creationId xmlns:a16="http://schemas.microsoft.com/office/drawing/2014/main" id="{433BFCAE-B830-4131-A5B4-CA23D3306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70932">
            <a:off x="7828433" y="1093396"/>
            <a:ext cx="1126521" cy="126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EEF86E78-1F9D-4159-B640-085A8576C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194" y="5531370"/>
            <a:ext cx="7328534" cy="57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 marL="341313" indent="-341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1279" indent="-341279"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lê nặng 250g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C211D3-A2C2-4005-B27E-5139E59873DA}"/>
              </a:ext>
            </a:extLst>
          </p:cNvPr>
          <p:cNvSpPr/>
          <p:nvPr/>
        </p:nvSpPr>
        <p:spPr>
          <a:xfrm>
            <a:off x="766663" y="621873"/>
            <a:ext cx="720631" cy="431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>
            <a:extLst>
              <a:ext uri="{FF2B5EF4-FFF2-40B4-BE49-F238E27FC236}">
                <a16:creationId xmlns:a16="http://schemas.microsoft.com/office/drawing/2014/main" id="{5C7D4701-2CB3-498A-BBB8-1FCBE48AC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70" y="448857"/>
            <a:ext cx="2463479" cy="579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283" tIns="45651" rIns="91283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 đồng hồ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EE23A888-CD51-4E9B-AB40-A8CF0834B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822" y="3853602"/>
            <a:ext cx="2184116" cy="5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51" rIns="91283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đồng hồ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43111EF-36C4-4EA8-984B-AC980E261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5194" y="218700"/>
            <a:ext cx="1726975" cy="51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51" rIns="91283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 cân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E115C456-CE74-40F0-909F-26C1321C6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6299" y="2017104"/>
            <a:ext cx="1801578" cy="51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51" rIns="91283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vi-V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cân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706C2158-89BF-4EF0-9A71-2B78E971A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3279" y="3212335"/>
            <a:ext cx="466664" cy="91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83" tIns="45651" rIns="91283" bIns="456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539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vi-VN" altLang="en-US" sz="5399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92" name="Picture 24">
            <a:extLst>
              <a:ext uri="{FF2B5EF4-FFF2-40B4-BE49-F238E27FC236}">
                <a16:creationId xmlns:a16="http://schemas.microsoft.com/office/drawing/2014/main" id="{A23C2FEE-841E-4B89-A80F-B234CCA87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334" y="1361552"/>
            <a:ext cx="6288856" cy="480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1A05951-F13E-4D20-B836-2F6187EFA929}"/>
              </a:ext>
            </a:extLst>
          </p:cNvPr>
          <p:cNvCxnSpPr/>
          <p:nvPr/>
        </p:nvCxnSpPr>
        <p:spPr>
          <a:xfrm flipV="1">
            <a:off x="6203142" y="2421863"/>
            <a:ext cx="3403157" cy="10793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82CA150-8392-4A73-8645-9818E7A28A50}"/>
              </a:ext>
            </a:extLst>
          </p:cNvPr>
          <p:cNvCxnSpPr/>
          <p:nvPr/>
        </p:nvCxnSpPr>
        <p:spPr>
          <a:xfrm>
            <a:off x="7392026" y="3731379"/>
            <a:ext cx="3114269" cy="65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DC3C35C-B197-423D-A0DB-633C96BDFF47}"/>
              </a:ext>
            </a:extLst>
          </p:cNvPr>
          <p:cNvCxnSpPr>
            <a:endCxn id="5" idx="3"/>
          </p:cNvCxnSpPr>
          <p:nvPr/>
        </p:nvCxnSpPr>
        <p:spPr>
          <a:xfrm flipH="1" flipV="1">
            <a:off x="2880937" y="4113918"/>
            <a:ext cx="2290464" cy="2174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590C002-5CF9-474A-AD34-7F867DB71090}"/>
              </a:ext>
            </a:extLst>
          </p:cNvPr>
          <p:cNvCxnSpPr/>
          <p:nvPr/>
        </p:nvCxnSpPr>
        <p:spPr>
          <a:xfrm flipV="1">
            <a:off x="6203142" y="699650"/>
            <a:ext cx="2292052" cy="9444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EFA7F876-E70A-4F51-BEAF-598D96F4B82B}"/>
              </a:ext>
            </a:extLst>
          </p:cNvPr>
          <p:cNvSpPr/>
          <p:nvPr/>
        </p:nvSpPr>
        <p:spPr>
          <a:xfrm rot="1252650">
            <a:off x="6220602" y="3556778"/>
            <a:ext cx="1523802" cy="57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/>
      <p:bldP spid="16" grpId="0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199A965-56BB-43E1-8ACD-0BC707BB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8043" y="549383"/>
            <a:ext cx="4658375" cy="5277587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D1CBA529-C063-4BF6-B67F-E9D731A9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357" y="5844375"/>
            <a:ext cx="3428554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đu đủ cân nặng ……</a:t>
            </a:r>
            <a:endParaRPr lang="vi-VN" alt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D012FFCC-C3ED-4E94-812B-28846FD98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502" y="5826970"/>
            <a:ext cx="3428554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Bắp cải cân nặng ……</a:t>
            </a:r>
            <a:endParaRPr lang="vi-VN" altLang="vi-VN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C86137-8B55-4AAC-A3CB-35075F273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6962" y="5846271"/>
            <a:ext cx="83809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800g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07369-4B35-4C8D-B639-487BF4DB8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8088" y="5826970"/>
            <a:ext cx="838091" cy="457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3" tIns="45653" rIns="91293" bIns="4565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600g</a:t>
            </a:r>
            <a:endParaRPr lang="vi-VN" alt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BB8FBA-2F4C-4B84-88BE-37374504D4B6}"/>
              </a:ext>
            </a:extLst>
          </p:cNvPr>
          <p:cNvSpPr/>
          <p:nvPr/>
        </p:nvSpPr>
        <p:spPr>
          <a:xfrm>
            <a:off x="139682" y="84574"/>
            <a:ext cx="1439675" cy="50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75EF791E-D574-4EB1-8052-CF88253D6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53" y="666316"/>
            <a:ext cx="4326962" cy="472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4FB35CA-49A0-4A1B-84EE-B6B21DB4798F}"/>
              </a:ext>
            </a:extLst>
          </p:cNvPr>
          <p:cNvSpPr/>
          <p:nvPr/>
        </p:nvSpPr>
        <p:spPr>
          <a:xfrm>
            <a:off x="931741" y="1017109"/>
            <a:ext cx="647616" cy="5047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505B5F0-7A4F-4C1F-A7D9-2DDC4E169280}"/>
              </a:ext>
            </a:extLst>
          </p:cNvPr>
          <p:cNvSpPr/>
          <p:nvPr/>
        </p:nvSpPr>
        <p:spPr>
          <a:xfrm>
            <a:off x="4056374" y="3567116"/>
            <a:ext cx="547616" cy="260316"/>
          </a:xfrm>
          <a:prstGeom prst="ellipse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5533E9-8A27-489A-8CF5-6439DE297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2141" y="3960661"/>
            <a:ext cx="573074" cy="286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48D55B-57AA-410E-9B9E-52F7098AF525}"/>
              </a:ext>
            </a:extLst>
          </p:cNvPr>
          <p:cNvSpPr/>
          <p:nvPr/>
        </p:nvSpPr>
        <p:spPr>
          <a:xfrm>
            <a:off x="1020310" y="498378"/>
            <a:ext cx="4265612" cy="8016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05" tIns="45659" rIns="91305" bIns="45659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0F04AC-9C51-4F92-802F-AD983AC93AA3}"/>
              </a:ext>
            </a:extLst>
          </p:cNvPr>
          <p:cNvSpPr/>
          <p:nvPr/>
        </p:nvSpPr>
        <p:spPr>
          <a:xfrm>
            <a:off x="2029960" y="1773141"/>
            <a:ext cx="3255962" cy="40163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05" tIns="45659" rIns="91305" bIns="45659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Mẫu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22g + 47g =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984BBCC-9F0D-4D1E-93CD-67D302A0F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485" y="2876454"/>
            <a:ext cx="4495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1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3g + 28g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F903DD90-DD23-45C8-B13F-02F7BC9EF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9660" y="3467004"/>
            <a:ext cx="29575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– 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16">
            <a:extLst>
              <a:ext uri="{FF2B5EF4-FFF2-40B4-BE49-F238E27FC236}">
                <a16:creationId xmlns:a16="http://schemas.microsoft.com/office/drawing/2014/main" id="{5CB4C4AC-F5E2-4408-95AB-D5D4E5D4A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785" y="4119466"/>
            <a:ext cx="43957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100g + 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5g – 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=</a:t>
            </a:r>
          </a:p>
        </p:txBody>
      </p:sp>
      <p:sp>
        <p:nvSpPr>
          <p:cNvPr id="7" name="Text Box 19">
            <a:extLst>
              <a:ext uri="{FF2B5EF4-FFF2-40B4-BE49-F238E27FC236}">
                <a16:creationId xmlns:a16="http://schemas.microsoft.com/office/drawing/2014/main" id="{479CDB77-2838-4C86-8E42-5C71665E85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6535" y="2862166"/>
            <a:ext cx="31432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 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x </a:t>
            </a:r>
            <a:r>
              <a:rPr lang="en-US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822163D3-2E41-4932-99D7-469BEFCCF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9622" y="3652741"/>
            <a:ext cx="18478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vi-VN" sz="3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96g : 3 =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35A9DE5-4316-4BD2-8193-C920834B7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97" y="2910681"/>
            <a:ext cx="10810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1g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0C21D360-8B2E-4C7D-A929-60389CB09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3282" y="3512247"/>
            <a:ext cx="9366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7g</a:t>
            </a:r>
          </a:p>
        </p:txBody>
      </p:sp>
      <p:sp>
        <p:nvSpPr>
          <p:cNvPr id="11" name="Text Box 17">
            <a:extLst>
              <a:ext uri="{FF2B5EF4-FFF2-40B4-BE49-F238E27FC236}">
                <a16:creationId xmlns:a16="http://schemas.microsoft.com/office/drawing/2014/main" id="{E14C2B63-B14C-4B40-B7EA-1229ECB57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7747" y="4149628"/>
            <a:ext cx="1009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119</a:t>
            </a: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70EE7FCC-B675-4819-A6B6-A6EEC6D6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5860" y="2858991"/>
            <a:ext cx="1152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017DDA6-00BF-4C6D-B7CB-1CCA1A05C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2685" y="3671791"/>
            <a:ext cx="10810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vi-VN" altLang="vi-V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B77FC5-769D-4EC6-92CF-B4274A584E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935" y="1681066"/>
            <a:ext cx="7937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69g</a:t>
            </a:r>
            <a:endParaRPr lang="en-US" altLang="en-US" sz="3200" b="1" i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9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00537570-9F4B-4FA4-8A1C-81DAC8FA4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120" y="3170545"/>
            <a:ext cx="40322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ộp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sữa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Vỏ hộp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6BD2ABD5-BAA9-4B83-9DCE-489AB7934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08" y="2672864"/>
            <a:ext cx="1582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vi-VN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34DA7EC8-D4B3-4FE8-B65A-2CAC54A9E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120" y="4116695"/>
            <a:ext cx="4464050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 sữa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E8111FD7-1CBB-43D0-880E-3837FE0D1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4983" y="2763108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vi-VN" sz="28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i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58FB1F8D-12C4-4235-B85A-51C25E596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021" y="3384064"/>
            <a:ext cx="4641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hộp có số gam sữa là: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93C9D673-55D8-42E8-91D5-F21513ED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1021" y="3907939"/>
            <a:ext cx="4880021" cy="95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455 – 5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397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số: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397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0FC3F3-356B-4F76-B4BB-0ADB449D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39" y="899022"/>
            <a:ext cx="10367962" cy="10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Cả hộp sữa cân nặng 455g, vỏ hộp cân nặng 58g. Hỏi trong hộp có bao nhiêu gam sữa ?</a:t>
            </a:r>
            <a:endParaRPr kumimoji="0" lang="en-US" altLang="en-US" sz="3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5C7F620-9607-4B78-8EE9-53DFE066ABBC}"/>
              </a:ext>
            </a:extLst>
          </p:cNvPr>
          <p:cNvCxnSpPr/>
          <p:nvPr/>
        </p:nvCxnSpPr>
        <p:spPr>
          <a:xfrm>
            <a:off x="5844171" y="2788751"/>
            <a:ext cx="0" cy="340995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1151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A053080-363C-49FE-B93F-3F8443C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A1500C-5173-436C-949B-35506A68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3">
            <a:off x="333689" y="-297610"/>
            <a:ext cx="4955114" cy="322658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A50B4F7-3109-49CB-99ED-FB72C41FFA4C}"/>
              </a:ext>
            </a:extLst>
          </p:cNvPr>
          <p:cNvSpPr/>
          <p:nvPr/>
        </p:nvSpPr>
        <p:spPr>
          <a:xfrm>
            <a:off x="2997661" y="2451923"/>
            <a:ext cx="5549180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>
                <a:solidFill>
                  <a:srgbClr val="76A12E"/>
                </a:solidFill>
                <a:latin typeface="Helvetica" panose="020B0604020202030204" pitchFamily="34" charset="0"/>
                <a:ea typeface="华康标题宋W9(P)" panose="02020900000000000000" pitchFamily="18" charset="-122"/>
              </a:rPr>
              <a:t>KHỞI ĐỘNG</a:t>
            </a:r>
            <a:endParaRPr lang="zh-CN" altLang="en-US" dirty="0">
              <a:solidFill>
                <a:srgbClr val="76A12E"/>
              </a:solidFill>
              <a:latin typeface="Helvetica" panose="020B0604020202030204" pitchFamily="34" charset="0"/>
              <a:ea typeface="华康标题宋W9(P)" panose="02020900000000000000" pitchFamily="18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3394529-1BE0-4292-8EF5-BA1280C0B5F1}"/>
              </a:ext>
            </a:extLst>
          </p:cNvPr>
          <p:cNvSpPr/>
          <p:nvPr/>
        </p:nvSpPr>
        <p:spPr>
          <a:xfrm rot="21540000" flipH="1">
            <a:off x="3634125" y="3771530"/>
            <a:ext cx="4229797" cy="241303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" fmla="*/ 0 w 7620000"/>
              <a:gd name="connsiteY0" fmla="*/ 1625600 h 1625600"/>
              <a:gd name="connsiteX1" fmla="*/ 1422400 w 7620000"/>
              <a:gd name="connsiteY1" fmla="*/ 566057 h 1625600"/>
              <a:gd name="connsiteX2" fmla="*/ 3309257 w 7620000"/>
              <a:gd name="connsiteY2" fmla="*/ 522514 h 1625600"/>
              <a:gd name="connsiteX3" fmla="*/ 4615542 w 7620000"/>
              <a:gd name="connsiteY3" fmla="*/ 145143 h 1625600"/>
              <a:gd name="connsiteX4" fmla="*/ 6444343 w 7620000"/>
              <a:gd name="connsiteY4" fmla="*/ 798286 h 1625600"/>
              <a:gd name="connsiteX5" fmla="*/ 7620000 w 7620000"/>
              <a:gd name="connsiteY5" fmla="*/ 0 h 1625600"/>
              <a:gd name="connsiteX0" fmla="*/ 0 w 7707086"/>
              <a:gd name="connsiteY0" fmla="*/ 1262743 h 1262743"/>
              <a:gd name="connsiteX1" fmla="*/ 1509486 w 7707086"/>
              <a:gd name="connsiteY1" fmla="*/ 566057 h 1262743"/>
              <a:gd name="connsiteX2" fmla="*/ 3396343 w 7707086"/>
              <a:gd name="connsiteY2" fmla="*/ 522514 h 1262743"/>
              <a:gd name="connsiteX3" fmla="*/ 4702628 w 7707086"/>
              <a:gd name="connsiteY3" fmla="*/ 145143 h 1262743"/>
              <a:gd name="connsiteX4" fmla="*/ 6531429 w 7707086"/>
              <a:gd name="connsiteY4" fmla="*/ 798286 h 1262743"/>
              <a:gd name="connsiteX5" fmla="*/ 7707086 w 7707086"/>
              <a:gd name="connsiteY5" fmla="*/ 0 h 1262743"/>
              <a:gd name="connsiteX0" fmla="*/ 0 w 7765143"/>
              <a:gd name="connsiteY0" fmla="*/ 1248229 h 1248229"/>
              <a:gd name="connsiteX1" fmla="*/ 1567543 w 7765143"/>
              <a:gd name="connsiteY1" fmla="*/ 566057 h 1248229"/>
              <a:gd name="connsiteX2" fmla="*/ 3454400 w 7765143"/>
              <a:gd name="connsiteY2" fmla="*/ 522514 h 1248229"/>
              <a:gd name="connsiteX3" fmla="*/ 4760685 w 7765143"/>
              <a:gd name="connsiteY3" fmla="*/ 145143 h 1248229"/>
              <a:gd name="connsiteX4" fmla="*/ 6589486 w 7765143"/>
              <a:gd name="connsiteY4" fmla="*/ 798286 h 1248229"/>
              <a:gd name="connsiteX5" fmla="*/ 7765143 w 7765143"/>
              <a:gd name="connsiteY5" fmla="*/ 0 h 1248229"/>
              <a:gd name="connsiteX0" fmla="*/ 0 w 7765143"/>
              <a:gd name="connsiteY0" fmla="*/ 1248229 h 1248229"/>
              <a:gd name="connsiteX1" fmla="*/ 1567543 w 7765143"/>
              <a:gd name="connsiteY1" fmla="*/ 566057 h 1248229"/>
              <a:gd name="connsiteX2" fmla="*/ 3454400 w 7765143"/>
              <a:gd name="connsiteY2" fmla="*/ 522514 h 1248229"/>
              <a:gd name="connsiteX3" fmla="*/ 4760685 w 7765143"/>
              <a:gd name="connsiteY3" fmla="*/ 145143 h 1248229"/>
              <a:gd name="connsiteX4" fmla="*/ 6589486 w 7765143"/>
              <a:gd name="connsiteY4" fmla="*/ 798286 h 1248229"/>
              <a:gd name="connsiteX5" fmla="*/ 7765143 w 7765143"/>
              <a:gd name="connsiteY5" fmla="*/ 0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654B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>
            <a:extLst>
              <a:ext uri="{FF2B5EF4-FFF2-40B4-BE49-F238E27FC236}">
                <a16:creationId xmlns:a16="http://schemas.microsoft.com/office/drawing/2014/main" id="{D8146D94-A6EA-494A-92BE-FC6A2BB3C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199" y="3365626"/>
            <a:ext cx="4498971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210g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B7DDB67F-8390-4DE5-80E6-648E4DE0F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08" y="2672864"/>
            <a:ext cx="1582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tắt:</a:t>
            </a:r>
            <a:endParaRPr lang="en-US" altLang="vi-VN" sz="28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5BF894B8-581E-4F70-A2BB-8831DDF5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120" y="3970629"/>
            <a:ext cx="4464050" cy="523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4 túi mì chính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C028B835-88C5-4C38-8A86-10CEBC917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5407" y="2670545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en-US" altLang="vi-VN" sz="28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i="1" u="sng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6">
            <a:extLst>
              <a:ext uri="{FF2B5EF4-FFF2-40B4-BE49-F238E27FC236}">
                <a16:creationId xmlns:a16="http://schemas.microsoft.com/office/drawing/2014/main" id="{19818445-4F61-49D6-9410-BF6DD57FE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206" y="3196263"/>
            <a:ext cx="6060777" cy="95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Bốn túi mì chính như thế cân nặng số gam là</a:t>
            </a:r>
            <a:r>
              <a:rPr lang="vi-VN" alt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 Box 27">
            <a:extLst>
              <a:ext uri="{FF2B5EF4-FFF2-40B4-BE49-F238E27FC236}">
                <a16:creationId xmlns:a16="http://schemas.microsoft.com/office/drawing/2014/main" id="{7671F40C-0450-48C3-A5A3-39F184F8D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128" y="4020651"/>
            <a:ext cx="4476212" cy="95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210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840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số: 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840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5254D-1E25-4CFA-BF65-0634167AB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539" y="899022"/>
            <a:ext cx="10367962" cy="107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9" rIns="91305" bIns="4565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vi-VN" sz="3200" b="1" i="0" strike="noStrike" kern="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 Mỗi túi mì chính cân nặng 210g. Hỏi 4 túi mì chính như thế cân nặng bao nhiêu gam ?</a:t>
            </a:r>
            <a:endParaRPr kumimoji="0" lang="en-US" altLang="en-US" sz="3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0D16C9-D1F4-4BEB-B388-98DF825CB4D2}"/>
              </a:ext>
            </a:extLst>
          </p:cNvPr>
          <p:cNvCxnSpPr/>
          <p:nvPr/>
        </p:nvCxnSpPr>
        <p:spPr>
          <a:xfrm>
            <a:off x="5844171" y="2788751"/>
            <a:ext cx="0" cy="340995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987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8929" y="1200943"/>
            <a:ext cx="5522178" cy="3771632"/>
          </a:xfrm>
          <a:prstGeom prst="rect">
            <a:avLst/>
          </a:prstGeom>
        </p:spPr>
      </p:pic>
      <p:sp>
        <p:nvSpPr>
          <p:cNvPr id="3" name="Hình chữ nhật: Góc Tròn 51"/>
          <p:cNvSpPr>
            <a:spLocks noChangeArrowheads="1"/>
          </p:cNvSpPr>
          <p:nvPr/>
        </p:nvSpPr>
        <p:spPr bwMode="auto">
          <a:xfrm>
            <a:off x="1520046" y="2165230"/>
            <a:ext cx="3845584" cy="2458527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rgbClr val="70AD47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*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Mỗi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túi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muối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nặng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200g.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Cần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SG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bao</a:t>
            </a:r>
            <a:r>
              <a:rPr lang="en-SG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nhiêu</a:t>
            </a:r>
            <a:r>
              <a:rPr lang="en-SG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cân</a:t>
            </a:r>
            <a:r>
              <a:rPr lang="en-SG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SG" alt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mỗi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quả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nặng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150g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để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cân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thăng</a:t>
            </a:r>
            <a:r>
              <a:rPr kumimoji="0" lang="en-SG" alt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en-SG" altLang="en-US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bằng</a:t>
            </a:r>
            <a:r>
              <a:rPr lang="en-SG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btnInknoeActivity" hidden="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934" y="5912101"/>
            <a:ext cx="2219546" cy="571500"/>
          </a:xfrm>
          <a:prstGeom prst="rect">
            <a:avLst/>
          </a:prstGeom>
        </p:spPr>
      </p:pic>
      <p:sp>
        <p:nvSpPr>
          <p:cNvPr id="5" name="18">
            <a:extLst>
              <a:ext uri="{FF2B5EF4-FFF2-40B4-BE49-F238E27FC236}">
                <a16:creationId xmlns:a16="http://schemas.microsoft.com/office/drawing/2014/main" id="{19F258DE-9176-4449-99DA-7D802B380FDB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38840" y="392626"/>
            <a:ext cx="725691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Vận</a:t>
            </a:r>
            <a:r>
              <a:rPr lang="en-US" altLang="zh-CN" sz="4400" b="1" dirty="0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dụng</a:t>
            </a:r>
            <a:endParaRPr lang="en-US" altLang="zh-CN" sz="4400" b="1" dirty="0">
              <a:solidFill>
                <a:srgbClr val="76A12E"/>
              </a:solidFill>
              <a:latin typeface="Helvetica" panose="020B0604020202030204" pitchFamily="34" charset="0"/>
              <a:ea typeface="华康标题宋W9" panose="02020909000000000000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722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611B94E-5444-483F-82DA-16F821F8E9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214447"/>
              </p:ext>
            </p:extLst>
          </p:nvPr>
        </p:nvGraphicFramePr>
        <p:xfrm>
          <a:off x="1464907" y="2183364"/>
          <a:ext cx="7998198" cy="269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18">
            <a:extLst>
              <a:ext uri="{FF2B5EF4-FFF2-40B4-BE49-F238E27FC236}">
                <a16:creationId xmlns:a16="http://schemas.microsoft.com/office/drawing/2014/main" id="{19F258DE-9176-4449-99DA-7D802B380FD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02742" y="711205"/>
            <a:ext cx="7256918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 err="1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Hoạt</a:t>
            </a:r>
            <a:r>
              <a:rPr lang="en-US" altLang="zh-CN" sz="4400" b="1" dirty="0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động</a:t>
            </a:r>
            <a:r>
              <a:rPr lang="en-US" altLang="zh-CN" sz="4400" b="1" dirty="0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tiếp</a:t>
            </a:r>
            <a:r>
              <a:rPr lang="en-US" altLang="zh-CN" sz="4400" b="1" dirty="0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 </a:t>
            </a:r>
            <a:r>
              <a:rPr lang="en-US" altLang="zh-CN" sz="4400" b="1" dirty="0" err="1" smtClean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nối</a:t>
            </a:r>
            <a:endParaRPr lang="en-US" altLang="zh-CN" sz="4400" b="1" dirty="0">
              <a:solidFill>
                <a:srgbClr val="76A12E"/>
              </a:solidFill>
              <a:latin typeface="Helvetica" panose="020B0604020202030204" pitchFamily="34" charset="0"/>
              <a:ea typeface="华康标题宋W9" panose="02020909000000000000" pitchFamily="49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422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:a16="http://schemas.microsoft.com/office/drawing/2014/main" id="{A1E6BD66-1B72-4FD2-8DF8-F737F0EC3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3" name="18">
            <a:extLst>
              <a:ext uri="{FF2B5EF4-FFF2-40B4-BE49-F238E27FC236}">
                <a16:creationId xmlns:a16="http://schemas.microsoft.com/office/drawing/2014/main" id="{AC07FA23-730B-4633-B840-2A4F0B2B4D0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34098" y="2414130"/>
            <a:ext cx="5660410" cy="677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dirty="0">
                <a:solidFill>
                  <a:srgbClr val="76A12E"/>
                </a:solidFill>
                <a:latin typeface="Helvetica" panose="020B0604020202030204" pitchFamily="34" charset="0"/>
                <a:ea typeface="华康标题宋W9" panose="02020909000000000000" pitchFamily="49" charset="-122"/>
                <a:cs typeface="宋体" pitchFamily="2" charset="-122"/>
              </a:rPr>
              <a:t>CHÀO TẠM BIỆT!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9B757805-A8B8-419D-865B-82AA03570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brightnessContrast bright="3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001">
            <a:off x="8878677" y="4503905"/>
            <a:ext cx="3060628" cy="263335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71AB015C-D378-4D63-A72E-C52DAE66D7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3">
            <a:off x="348788" y="-288736"/>
            <a:ext cx="4955114" cy="322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9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A83A2391-638B-4785-BE42-B20ECCF03DDB}"/>
              </a:ext>
            </a:extLst>
          </p:cNvPr>
          <p:cNvSpPr/>
          <p:nvPr/>
        </p:nvSpPr>
        <p:spPr>
          <a:xfrm>
            <a:off x="1948923" y="1427584"/>
            <a:ext cx="8292565" cy="296713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Kể tên đơn vị đo khối lượng đã học ?</a:t>
            </a:r>
          </a:p>
        </p:txBody>
      </p:sp>
    </p:spTree>
    <p:extLst>
      <p:ext uri="{BB962C8B-B14F-4D97-AF65-F5344CB8AC3E}">
        <p14:creationId xmlns:p14="http://schemas.microsoft.com/office/powerpoint/2010/main" val="397793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DCB8269-CD55-4C78-BF3E-43C365273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1"/>
            <a:ext cx="12190413" cy="685710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35D51D1-96D8-4B95-A526-43419C94F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3">
            <a:off x="-627149" y="-531332"/>
            <a:ext cx="4955114" cy="32265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5693F9-92F6-4759-A953-E76D2C741774}"/>
              </a:ext>
            </a:extLst>
          </p:cNvPr>
          <p:cNvSpPr txBox="1"/>
          <p:nvPr/>
        </p:nvSpPr>
        <p:spPr>
          <a:xfrm>
            <a:off x="5009280" y="1804856"/>
            <a:ext cx="550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</a:rPr>
              <a:t>TOÁN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10DC09-3314-4510-8B44-C2020B6B1BA0}"/>
              </a:ext>
            </a:extLst>
          </p:cNvPr>
          <p:cNvSpPr/>
          <p:nvPr/>
        </p:nvSpPr>
        <p:spPr>
          <a:xfrm>
            <a:off x="4293048" y="2398962"/>
            <a:ext cx="257795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Gam</a:t>
            </a: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315C5C0C-331A-4D34-B816-28450C34D77C}"/>
              </a:ext>
            </a:extLst>
          </p:cNvPr>
          <p:cNvGrpSpPr/>
          <p:nvPr/>
        </p:nvGrpSpPr>
        <p:grpSpPr>
          <a:xfrm>
            <a:off x="4600448" y="240343"/>
            <a:ext cx="3511482" cy="636801"/>
            <a:chOff x="7877048" y="557843"/>
            <a:chExt cx="3511482" cy="636801"/>
          </a:xfrm>
        </p:grpSpPr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18FDF024-F1A4-4C6D-A022-4705E0FF9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77048" y="557843"/>
              <a:ext cx="3511482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800">
                  <a:solidFill>
                    <a:srgbClr val="76A12E"/>
                  </a:solidFill>
                  <a:latin typeface="Helvetica" panose="020B0604020202030204" pitchFamily="34" charset="0"/>
                  <a:ea typeface="华康标题宋W9(P)" panose="02020900000000000000" pitchFamily="18" charset="-122"/>
                  <a:sym typeface="Arial" panose="020B0604020202020204" pitchFamily="34" charset="0"/>
                </a:rPr>
                <a:t>YÊU CẦU CẦN ĐẠT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6A12E"/>
                </a:solidFill>
                <a:effectLst/>
                <a:uLnTx/>
                <a:uFillTx/>
                <a:latin typeface="Helvetica" panose="020B0604020202030204" pitchFamily="34" charset="0"/>
                <a:ea typeface="华康标题宋W9(P)" panose="02020900000000000000" pitchFamily="18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EB2FC027-7B4B-41BF-B492-91ECBE35217D}"/>
                </a:ext>
              </a:extLst>
            </p:cNvPr>
            <p:cNvSpPr/>
            <p:nvPr/>
          </p:nvSpPr>
          <p:spPr>
            <a:xfrm rot="21540000" flipH="1">
              <a:off x="8363055" y="1027172"/>
              <a:ext cx="2645538" cy="167472"/>
            </a:xfrm>
            <a:custGeom>
              <a:avLst/>
              <a:gdLst>
                <a:gd name="connsiteX0" fmla="*/ 0 w 7620000"/>
                <a:gd name="connsiteY0" fmla="*/ 1672062 h 1672062"/>
                <a:gd name="connsiteX1" fmla="*/ 1422400 w 7620000"/>
                <a:gd name="connsiteY1" fmla="*/ 612519 h 1672062"/>
                <a:gd name="connsiteX2" fmla="*/ 3309257 w 7620000"/>
                <a:gd name="connsiteY2" fmla="*/ 568976 h 1672062"/>
                <a:gd name="connsiteX3" fmla="*/ 4499428 w 7620000"/>
                <a:gd name="connsiteY3" fmla="*/ 2919 h 1672062"/>
                <a:gd name="connsiteX4" fmla="*/ 6444343 w 7620000"/>
                <a:gd name="connsiteY4" fmla="*/ 844748 h 1672062"/>
                <a:gd name="connsiteX5" fmla="*/ 7620000 w 7620000"/>
                <a:gd name="connsiteY5" fmla="*/ 46462 h 1672062"/>
                <a:gd name="connsiteX0" fmla="*/ 0 w 7620000"/>
                <a:gd name="connsiteY0" fmla="*/ 1625600 h 1625600"/>
                <a:gd name="connsiteX1" fmla="*/ 1422400 w 7620000"/>
                <a:gd name="connsiteY1" fmla="*/ 566057 h 1625600"/>
                <a:gd name="connsiteX2" fmla="*/ 3309257 w 7620000"/>
                <a:gd name="connsiteY2" fmla="*/ 522514 h 1625600"/>
                <a:gd name="connsiteX3" fmla="*/ 4615542 w 7620000"/>
                <a:gd name="connsiteY3" fmla="*/ 145143 h 1625600"/>
                <a:gd name="connsiteX4" fmla="*/ 6444343 w 7620000"/>
                <a:gd name="connsiteY4" fmla="*/ 798286 h 1625600"/>
                <a:gd name="connsiteX5" fmla="*/ 7620000 w 7620000"/>
                <a:gd name="connsiteY5" fmla="*/ 0 h 1625600"/>
                <a:gd name="connsiteX0" fmla="*/ 0 w 7707086"/>
                <a:gd name="connsiteY0" fmla="*/ 1262743 h 1262743"/>
                <a:gd name="connsiteX1" fmla="*/ 1509486 w 7707086"/>
                <a:gd name="connsiteY1" fmla="*/ 566057 h 1262743"/>
                <a:gd name="connsiteX2" fmla="*/ 3396343 w 7707086"/>
                <a:gd name="connsiteY2" fmla="*/ 522514 h 1262743"/>
                <a:gd name="connsiteX3" fmla="*/ 4702628 w 7707086"/>
                <a:gd name="connsiteY3" fmla="*/ 145143 h 1262743"/>
                <a:gd name="connsiteX4" fmla="*/ 6531429 w 7707086"/>
                <a:gd name="connsiteY4" fmla="*/ 798286 h 1262743"/>
                <a:gd name="connsiteX5" fmla="*/ 7707086 w 7707086"/>
                <a:gd name="connsiteY5" fmla="*/ 0 h 1262743"/>
                <a:gd name="connsiteX0" fmla="*/ 0 w 7765143"/>
                <a:gd name="connsiteY0" fmla="*/ 1248229 h 1248229"/>
                <a:gd name="connsiteX1" fmla="*/ 1567543 w 7765143"/>
                <a:gd name="connsiteY1" fmla="*/ 566057 h 1248229"/>
                <a:gd name="connsiteX2" fmla="*/ 3454400 w 7765143"/>
                <a:gd name="connsiteY2" fmla="*/ 522514 h 1248229"/>
                <a:gd name="connsiteX3" fmla="*/ 4760685 w 7765143"/>
                <a:gd name="connsiteY3" fmla="*/ 145143 h 1248229"/>
                <a:gd name="connsiteX4" fmla="*/ 6589486 w 7765143"/>
                <a:gd name="connsiteY4" fmla="*/ 798286 h 1248229"/>
                <a:gd name="connsiteX5" fmla="*/ 7765143 w 7765143"/>
                <a:gd name="connsiteY5" fmla="*/ 0 h 1248229"/>
                <a:gd name="connsiteX0" fmla="*/ 0 w 7765143"/>
                <a:gd name="connsiteY0" fmla="*/ 1248229 h 1248229"/>
                <a:gd name="connsiteX1" fmla="*/ 1567543 w 7765143"/>
                <a:gd name="connsiteY1" fmla="*/ 566057 h 1248229"/>
                <a:gd name="connsiteX2" fmla="*/ 3454400 w 7765143"/>
                <a:gd name="connsiteY2" fmla="*/ 522514 h 1248229"/>
                <a:gd name="connsiteX3" fmla="*/ 4760685 w 7765143"/>
                <a:gd name="connsiteY3" fmla="*/ 145143 h 1248229"/>
                <a:gd name="connsiteX4" fmla="*/ 6589486 w 7765143"/>
                <a:gd name="connsiteY4" fmla="*/ 798286 h 1248229"/>
                <a:gd name="connsiteX5" fmla="*/ 7765143 w 7765143"/>
                <a:gd name="connsiteY5" fmla="*/ 0 h 124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65143" h="1248229">
                  <a:moveTo>
                    <a:pt x="0" y="1248229"/>
                  </a:moveTo>
                  <a:cubicBezTo>
                    <a:pt x="304800" y="563638"/>
                    <a:pt x="991810" y="687010"/>
                    <a:pt x="1567543" y="566057"/>
                  </a:cubicBezTo>
                  <a:cubicBezTo>
                    <a:pt x="2143276" y="445105"/>
                    <a:pt x="2922210" y="592666"/>
                    <a:pt x="3454400" y="522514"/>
                  </a:cubicBezTo>
                  <a:cubicBezTo>
                    <a:pt x="3986590" y="452362"/>
                    <a:pt x="4238171" y="99181"/>
                    <a:pt x="4760685" y="145143"/>
                  </a:cubicBezTo>
                  <a:cubicBezTo>
                    <a:pt x="5283199" y="191105"/>
                    <a:pt x="6088743" y="822477"/>
                    <a:pt x="6589486" y="798286"/>
                  </a:cubicBezTo>
                  <a:cubicBezTo>
                    <a:pt x="7090229" y="774095"/>
                    <a:pt x="7437362" y="402771"/>
                    <a:pt x="7765143" y="0"/>
                  </a:cubicBezTo>
                </a:path>
              </a:pathLst>
            </a:cu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1654B"/>
                </a:solidFill>
                <a:effectLst/>
                <a:uLnTx/>
                <a:uFillTx/>
                <a:latin typeface="Helvetica" panose="020B0604020202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AB8986F7-6226-44E1-9A98-D9CD8A573D57}"/>
              </a:ext>
            </a:extLst>
          </p:cNvPr>
          <p:cNvSpPr/>
          <p:nvPr/>
        </p:nvSpPr>
        <p:spPr>
          <a:xfrm>
            <a:off x="1830561" y="1398949"/>
            <a:ext cx="576622" cy="576785"/>
          </a:xfrm>
          <a:prstGeom prst="ellipse">
            <a:avLst/>
          </a:prstGeom>
          <a:solidFill>
            <a:srgbClr val="76A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30204" pitchFamily="34" charset="0"/>
                <a:ea typeface="微软雅黑" pitchFamily="34" charset="-122"/>
                <a:cs typeface="+mn-cs"/>
              </a:rPr>
              <a:t>1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30204" pitchFamily="34" charset="0"/>
              <a:ea typeface="微软雅黑" pitchFamily="34" charset="-122"/>
              <a:cs typeface="+mn-cs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0B7BB5A0-11DE-4A0E-91F7-3C90D200AE19}"/>
              </a:ext>
            </a:extLst>
          </p:cNvPr>
          <p:cNvCxnSpPr/>
          <p:nvPr/>
        </p:nvCxnSpPr>
        <p:spPr>
          <a:xfrm>
            <a:off x="2394999" y="1665681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标题 11">
            <a:extLst>
              <a:ext uri="{FF2B5EF4-FFF2-40B4-BE49-F238E27FC236}">
                <a16:creationId xmlns:a16="http://schemas.microsoft.com/office/drawing/2014/main" id="{A8BCE28C-A113-4A14-8A8D-4760EA20FEB1}"/>
              </a:ext>
            </a:extLst>
          </p:cNvPr>
          <p:cNvSpPr txBox="1">
            <a:spLocks/>
          </p:cNvSpPr>
          <p:nvPr/>
        </p:nvSpPr>
        <p:spPr>
          <a:xfrm>
            <a:off x="3552200" y="1255817"/>
            <a:ext cx="7902823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Nhận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biết đơn vị đo khối lượng gam và sự liên hệ giữa gam và ki – lô - gam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50682B89-A01F-4A58-B164-42AE15DE90CB}"/>
              </a:ext>
            </a:extLst>
          </p:cNvPr>
          <p:cNvSpPr/>
          <p:nvPr/>
        </p:nvSpPr>
        <p:spPr>
          <a:xfrm>
            <a:off x="1830562" y="2587378"/>
            <a:ext cx="576622" cy="576785"/>
          </a:xfrm>
          <a:prstGeom prst="ellipse">
            <a:avLst/>
          </a:prstGeom>
          <a:solidFill>
            <a:srgbClr val="ED8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30204" pitchFamily="34" charset="0"/>
                <a:ea typeface="微软雅黑" pitchFamily="34" charset="-122"/>
                <a:cs typeface="+mn-cs"/>
              </a:rPr>
              <a:t>2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30204" pitchFamily="34" charset="0"/>
              <a:ea typeface="微软雅黑" pitchFamily="34" charset="-122"/>
              <a:cs typeface="+mn-cs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68FC0CAF-01EF-4541-A07C-DFBBF7802926}"/>
              </a:ext>
            </a:extLst>
          </p:cNvPr>
          <p:cNvCxnSpPr/>
          <p:nvPr/>
        </p:nvCxnSpPr>
        <p:spPr>
          <a:xfrm>
            <a:off x="2395000" y="2854110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1">
            <a:extLst>
              <a:ext uri="{FF2B5EF4-FFF2-40B4-BE49-F238E27FC236}">
                <a16:creationId xmlns:a16="http://schemas.microsoft.com/office/drawing/2014/main" id="{99DCB407-3987-40D1-9BC4-14E77D91EA33}"/>
              </a:ext>
            </a:extLst>
          </p:cNvPr>
          <p:cNvSpPr txBox="1">
            <a:spLocks/>
          </p:cNvSpPr>
          <p:nvPr/>
        </p:nvSpPr>
        <p:spPr>
          <a:xfrm>
            <a:off x="3449595" y="2587378"/>
            <a:ext cx="7781524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đọc kết quả khi cân một vật bằng cân đĩa và cân đồng hồ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B3FC688D-F4F2-4452-A93D-0FE43DEDB356}"/>
              </a:ext>
            </a:extLst>
          </p:cNvPr>
          <p:cNvSpPr/>
          <p:nvPr/>
        </p:nvSpPr>
        <p:spPr>
          <a:xfrm>
            <a:off x="1830562" y="3837211"/>
            <a:ext cx="576622" cy="576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30204" pitchFamily="34" charset="0"/>
                <a:ea typeface="微软雅黑" pitchFamily="34" charset="-122"/>
                <a:cs typeface="+mn-cs"/>
              </a:rPr>
              <a:t>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30204" pitchFamily="34" charset="0"/>
              <a:ea typeface="微软雅黑" pitchFamily="34" charset="-122"/>
              <a:cs typeface="+mn-cs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58D286D-4EDF-4D2F-9332-CDB39CF7D90A}"/>
              </a:ext>
            </a:extLst>
          </p:cNvPr>
          <p:cNvCxnSpPr/>
          <p:nvPr/>
        </p:nvCxnSpPr>
        <p:spPr>
          <a:xfrm>
            <a:off x="2395000" y="4103943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标题 11">
            <a:extLst>
              <a:ext uri="{FF2B5EF4-FFF2-40B4-BE49-F238E27FC236}">
                <a16:creationId xmlns:a16="http://schemas.microsoft.com/office/drawing/2014/main" id="{22725F9C-6FF5-4A75-A2A6-261C3DC0A7E9}"/>
              </a:ext>
            </a:extLst>
          </p:cNvPr>
          <p:cNvSpPr txBox="1">
            <a:spLocks/>
          </p:cNvSpPr>
          <p:nvPr/>
        </p:nvSpPr>
        <p:spPr>
          <a:xfrm>
            <a:off x="3449595" y="3705617"/>
            <a:ext cx="8117426" cy="7966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thực hiện bốn phép tính cộng, trừ, nhân, chia với số đo khối lượng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椭圆 17">
            <a:extLst>
              <a:ext uri="{FF2B5EF4-FFF2-40B4-BE49-F238E27FC236}">
                <a16:creationId xmlns:a16="http://schemas.microsoft.com/office/drawing/2014/main" id="{E18E9F53-92DD-450F-9461-CEE420A256B6}"/>
              </a:ext>
            </a:extLst>
          </p:cNvPr>
          <p:cNvSpPr/>
          <p:nvPr/>
        </p:nvSpPr>
        <p:spPr>
          <a:xfrm>
            <a:off x="1836923" y="5034603"/>
            <a:ext cx="576622" cy="57678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FFFF"/>
                </a:solidFill>
                <a:latin typeface="Helvetica" panose="020B0604020202030204" pitchFamily="34" charset="0"/>
                <a:ea typeface="微软雅黑" pitchFamily="34" charset="-122"/>
              </a:rPr>
              <a:t>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 panose="020B0604020202030204" pitchFamily="34" charset="0"/>
              <a:ea typeface="微软雅黑" pitchFamily="34" charset="-122"/>
              <a:cs typeface="+mn-cs"/>
            </a:endParaRPr>
          </a:p>
        </p:txBody>
      </p:sp>
      <p:cxnSp>
        <p:nvCxnSpPr>
          <p:cNvPr id="39" name="直接连接符 18">
            <a:extLst>
              <a:ext uri="{FF2B5EF4-FFF2-40B4-BE49-F238E27FC236}">
                <a16:creationId xmlns:a16="http://schemas.microsoft.com/office/drawing/2014/main" id="{68B2CA3A-BEFA-4762-BAD2-AC1B905F09FA}"/>
              </a:ext>
            </a:extLst>
          </p:cNvPr>
          <p:cNvCxnSpPr/>
          <p:nvPr/>
        </p:nvCxnSpPr>
        <p:spPr>
          <a:xfrm>
            <a:off x="2401361" y="5301335"/>
            <a:ext cx="1007039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标题 11">
            <a:extLst>
              <a:ext uri="{FF2B5EF4-FFF2-40B4-BE49-F238E27FC236}">
                <a16:creationId xmlns:a16="http://schemas.microsoft.com/office/drawing/2014/main" id="{7620B3B8-3F2B-4DBB-A032-62679C283980}"/>
              </a:ext>
            </a:extLst>
          </p:cNvPr>
          <p:cNvSpPr txBox="1">
            <a:spLocks/>
          </p:cNvSpPr>
          <p:nvPr/>
        </p:nvSpPr>
        <p:spPr>
          <a:xfrm>
            <a:off x="3552200" y="4636277"/>
            <a:ext cx="7103359" cy="79665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Giải</a:t>
            </a:r>
            <a:r>
              <a:rPr kumimoji="0" lang="en-US" altLang="zh-CN" sz="24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bài toán có lời văn có các số đo khối lượng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0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5" grpId="0" animBg="1"/>
      <p:bldP spid="17" grpId="0"/>
      <p:bldP spid="18" grpId="0" animBg="1"/>
      <p:bldP spid="20" grpId="0"/>
      <p:bldP spid="38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A053080-363C-49FE-B93F-3F8443C17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A1500C-5173-436C-949B-35506A684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7553">
            <a:off x="-367843" y="-484678"/>
            <a:ext cx="4955114" cy="322658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A50B4F7-3109-49CB-99ED-FB72C41FFA4C}"/>
              </a:ext>
            </a:extLst>
          </p:cNvPr>
          <p:cNvSpPr/>
          <p:nvPr/>
        </p:nvSpPr>
        <p:spPr>
          <a:xfrm>
            <a:off x="3380214" y="2034141"/>
            <a:ext cx="4812063" cy="1523982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>
                <a:solidFill>
                  <a:srgbClr val="76A12E"/>
                </a:solidFill>
                <a:latin typeface="Helvetica" panose="020B0604020202030204" pitchFamily="34" charset="0"/>
                <a:ea typeface="华康标题宋W9(P)" panose="02020900000000000000" pitchFamily="18" charset="-122"/>
              </a:rPr>
              <a:t>Hình thành kiến thức</a:t>
            </a:r>
            <a:endParaRPr lang="zh-CN" altLang="en-US" dirty="0">
              <a:solidFill>
                <a:srgbClr val="76A12E"/>
              </a:solidFill>
              <a:latin typeface="Helvetica" panose="020B0604020202030204" pitchFamily="34" charset="0"/>
              <a:ea typeface="华康标题宋W9(P)" panose="02020900000000000000" pitchFamily="18" charset="-122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73394529-1BE0-4292-8EF5-BA1280C0B5F1}"/>
              </a:ext>
            </a:extLst>
          </p:cNvPr>
          <p:cNvSpPr/>
          <p:nvPr/>
        </p:nvSpPr>
        <p:spPr>
          <a:xfrm rot="21540000" flipH="1">
            <a:off x="3525539" y="3743537"/>
            <a:ext cx="4521411" cy="108328"/>
          </a:xfrm>
          <a:custGeom>
            <a:avLst/>
            <a:gdLst>
              <a:gd name="connsiteX0" fmla="*/ 0 w 7620000"/>
              <a:gd name="connsiteY0" fmla="*/ 1672062 h 1672062"/>
              <a:gd name="connsiteX1" fmla="*/ 1422400 w 7620000"/>
              <a:gd name="connsiteY1" fmla="*/ 612519 h 1672062"/>
              <a:gd name="connsiteX2" fmla="*/ 3309257 w 7620000"/>
              <a:gd name="connsiteY2" fmla="*/ 568976 h 1672062"/>
              <a:gd name="connsiteX3" fmla="*/ 4499428 w 7620000"/>
              <a:gd name="connsiteY3" fmla="*/ 2919 h 1672062"/>
              <a:gd name="connsiteX4" fmla="*/ 6444343 w 7620000"/>
              <a:gd name="connsiteY4" fmla="*/ 844748 h 1672062"/>
              <a:gd name="connsiteX5" fmla="*/ 7620000 w 7620000"/>
              <a:gd name="connsiteY5" fmla="*/ 46462 h 1672062"/>
              <a:gd name="connsiteX0" fmla="*/ 0 w 7620000"/>
              <a:gd name="connsiteY0" fmla="*/ 1625600 h 1625600"/>
              <a:gd name="connsiteX1" fmla="*/ 1422400 w 7620000"/>
              <a:gd name="connsiteY1" fmla="*/ 566057 h 1625600"/>
              <a:gd name="connsiteX2" fmla="*/ 3309257 w 7620000"/>
              <a:gd name="connsiteY2" fmla="*/ 522514 h 1625600"/>
              <a:gd name="connsiteX3" fmla="*/ 4615542 w 7620000"/>
              <a:gd name="connsiteY3" fmla="*/ 145143 h 1625600"/>
              <a:gd name="connsiteX4" fmla="*/ 6444343 w 7620000"/>
              <a:gd name="connsiteY4" fmla="*/ 798286 h 1625600"/>
              <a:gd name="connsiteX5" fmla="*/ 7620000 w 7620000"/>
              <a:gd name="connsiteY5" fmla="*/ 0 h 1625600"/>
              <a:gd name="connsiteX0" fmla="*/ 0 w 7707086"/>
              <a:gd name="connsiteY0" fmla="*/ 1262743 h 1262743"/>
              <a:gd name="connsiteX1" fmla="*/ 1509486 w 7707086"/>
              <a:gd name="connsiteY1" fmla="*/ 566057 h 1262743"/>
              <a:gd name="connsiteX2" fmla="*/ 3396343 w 7707086"/>
              <a:gd name="connsiteY2" fmla="*/ 522514 h 1262743"/>
              <a:gd name="connsiteX3" fmla="*/ 4702628 w 7707086"/>
              <a:gd name="connsiteY3" fmla="*/ 145143 h 1262743"/>
              <a:gd name="connsiteX4" fmla="*/ 6531429 w 7707086"/>
              <a:gd name="connsiteY4" fmla="*/ 798286 h 1262743"/>
              <a:gd name="connsiteX5" fmla="*/ 7707086 w 7707086"/>
              <a:gd name="connsiteY5" fmla="*/ 0 h 1262743"/>
              <a:gd name="connsiteX0" fmla="*/ 0 w 7765143"/>
              <a:gd name="connsiteY0" fmla="*/ 1248229 h 1248229"/>
              <a:gd name="connsiteX1" fmla="*/ 1567543 w 7765143"/>
              <a:gd name="connsiteY1" fmla="*/ 566057 h 1248229"/>
              <a:gd name="connsiteX2" fmla="*/ 3454400 w 7765143"/>
              <a:gd name="connsiteY2" fmla="*/ 522514 h 1248229"/>
              <a:gd name="connsiteX3" fmla="*/ 4760685 w 7765143"/>
              <a:gd name="connsiteY3" fmla="*/ 145143 h 1248229"/>
              <a:gd name="connsiteX4" fmla="*/ 6589486 w 7765143"/>
              <a:gd name="connsiteY4" fmla="*/ 798286 h 1248229"/>
              <a:gd name="connsiteX5" fmla="*/ 7765143 w 7765143"/>
              <a:gd name="connsiteY5" fmla="*/ 0 h 1248229"/>
              <a:gd name="connsiteX0" fmla="*/ 0 w 7765143"/>
              <a:gd name="connsiteY0" fmla="*/ 1248229 h 1248229"/>
              <a:gd name="connsiteX1" fmla="*/ 1567543 w 7765143"/>
              <a:gd name="connsiteY1" fmla="*/ 566057 h 1248229"/>
              <a:gd name="connsiteX2" fmla="*/ 3454400 w 7765143"/>
              <a:gd name="connsiteY2" fmla="*/ 522514 h 1248229"/>
              <a:gd name="connsiteX3" fmla="*/ 4760685 w 7765143"/>
              <a:gd name="connsiteY3" fmla="*/ 145143 h 1248229"/>
              <a:gd name="connsiteX4" fmla="*/ 6589486 w 7765143"/>
              <a:gd name="connsiteY4" fmla="*/ 798286 h 1248229"/>
              <a:gd name="connsiteX5" fmla="*/ 7765143 w 7765143"/>
              <a:gd name="connsiteY5" fmla="*/ 0 h 12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65143" h="1248229">
                <a:moveTo>
                  <a:pt x="0" y="1248229"/>
                </a:moveTo>
                <a:cubicBezTo>
                  <a:pt x="304800" y="563638"/>
                  <a:pt x="991810" y="687010"/>
                  <a:pt x="1567543" y="566057"/>
                </a:cubicBezTo>
                <a:cubicBezTo>
                  <a:pt x="2143276" y="445105"/>
                  <a:pt x="2922210" y="592666"/>
                  <a:pt x="3454400" y="522514"/>
                </a:cubicBezTo>
                <a:cubicBezTo>
                  <a:pt x="3986590" y="452362"/>
                  <a:pt x="4238171" y="99181"/>
                  <a:pt x="4760685" y="145143"/>
                </a:cubicBezTo>
                <a:cubicBezTo>
                  <a:pt x="5283199" y="191105"/>
                  <a:pt x="6088743" y="822477"/>
                  <a:pt x="6589486" y="798286"/>
                </a:cubicBezTo>
                <a:cubicBezTo>
                  <a:pt x="7090229" y="774095"/>
                  <a:pt x="7437362" y="402771"/>
                  <a:pt x="7765143" y="0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1654B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2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>
            <a:extLst>
              <a:ext uri="{FF2B5EF4-FFF2-40B4-BE49-F238E27FC236}">
                <a16:creationId xmlns:a16="http://schemas.microsoft.com/office/drawing/2014/main" id="{6CA21F8F-B43D-40C6-A8E7-776A67E4C258}"/>
              </a:ext>
            </a:extLst>
          </p:cNvPr>
          <p:cNvSpPr/>
          <p:nvPr/>
        </p:nvSpPr>
        <p:spPr>
          <a:xfrm>
            <a:off x="1525555" y="290022"/>
            <a:ext cx="9825134" cy="13716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3E5177-4547-44B9-B750-494C1DE385B8}"/>
              </a:ext>
            </a:extLst>
          </p:cNvPr>
          <p:cNvSpPr txBox="1"/>
          <p:nvPr/>
        </p:nvSpPr>
        <p:spPr>
          <a:xfrm>
            <a:off x="2015412" y="437213"/>
            <a:ext cx="9442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nhẹ</a:t>
            </a:r>
            <a:r>
              <a:rPr lang="en-US" sz="3200" dirty="0"/>
              <a:t> </a:t>
            </a:r>
            <a:r>
              <a:rPr lang="en-US" sz="3200" dirty="0" err="1"/>
              <a:t>hơn</a:t>
            </a:r>
            <a:r>
              <a:rPr lang="en-US" sz="3200" dirty="0"/>
              <a:t> 1kg ta </a:t>
            </a:r>
            <a:r>
              <a:rPr lang="en-US" sz="3200" dirty="0" err="1"/>
              <a:t>còn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đơn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đo</a:t>
            </a:r>
            <a:r>
              <a:rPr lang="en-US" sz="3200" dirty="0"/>
              <a:t> </a:t>
            </a:r>
            <a:r>
              <a:rPr lang="en-US" sz="3200" dirty="0" err="1"/>
              <a:t>khối</a:t>
            </a:r>
            <a:r>
              <a:rPr lang="en-US" sz="3200" dirty="0"/>
              <a:t> </a:t>
            </a:r>
            <a:r>
              <a:rPr lang="en-US" sz="3200" dirty="0" err="1"/>
              <a:t>lượng</a:t>
            </a:r>
            <a:r>
              <a:rPr lang="en-US" sz="3200" dirty="0"/>
              <a:t> </a:t>
            </a:r>
            <a:r>
              <a:rPr lang="en-US" sz="3200" dirty="0" err="1"/>
              <a:t>khác</a:t>
            </a:r>
            <a:r>
              <a:rPr lang="en-US" sz="3200" dirty="0"/>
              <a:t>. </a:t>
            </a:r>
            <a:r>
              <a:rPr lang="en-US" sz="3200" dirty="0" err="1"/>
              <a:t>Đó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gam</a:t>
            </a:r>
          </a:p>
        </p:txBody>
      </p:sp>
      <p:pic>
        <p:nvPicPr>
          <p:cNvPr id="4" name="Picture 5" descr="Sữa bột Pre Nan 400g cho trẻ thiếu tháng, nhẹ cân">
            <a:extLst>
              <a:ext uri="{FF2B5EF4-FFF2-40B4-BE49-F238E27FC236}">
                <a16:creationId xmlns:a16="http://schemas.microsoft.com/office/drawing/2014/main" id="{70BDC1F4-7036-4203-979E-9E5778E37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889" y="1839408"/>
            <a:ext cx="4150013" cy="434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1DD5DB4-D27D-4000-90A1-02EA7B63326C}"/>
              </a:ext>
            </a:extLst>
          </p:cNvPr>
          <p:cNvSpPr/>
          <p:nvPr/>
        </p:nvSpPr>
        <p:spPr>
          <a:xfrm>
            <a:off x="10056814" y="5099956"/>
            <a:ext cx="952500" cy="901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lIns="91305" tIns="45659" rIns="91305" bIns="45659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F3C546-AC48-4CDC-8D11-EDF8F4792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59" y="1692217"/>
            <a:ext cx="4456656" cy="44566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8DF46B9-EFAB-4236-A771-036201936F0C}"/>
              </a:ext>
            </a:extLst>
          </p:cNvPr>
          <p:cNvSpPr/>
          <p:nvPr/>
        </p:nvSpPr>
        <p:spPr>
          <a:xfrm>
            <a:off x="2509487" y="5112344"/>
            <a:ext cx="952500" cy="901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lIns="91305" tIns="45659" rIns="91305" bIns="45659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612015-C5AA-4423-9D8F-FEEA876FE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764" y="2025410"/>
            <a:ext cx="2793392" cy="379027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B1EF4C-F678-482F-80D0-175896C6470A}"/>
              </a:ext>
            </a:extLst>
          </p:cNvPr>
          <p:cNvSpPr/>
          <p:nvPr/>
        </p:nvSpPr>
        <p:spPr>
          <a:xfrm>
            <a:off x="4574298" y="5168186"/>
            <a:ext cx="952500" cy="9017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lIns="91305" tIns="45659" rIns="91305" bIns="45659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6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animBg="1"/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AutoShape 10">
            <a:extLst>
              <a:ext uri="{FF2B5EF4-FFF2-40B4-BE49-F238E27FC236}">
                <a16:creationId xmlns:a16="http://schemas.microsoft.com/office/drawing/2014/main" id="{A3697DF5-8DAD-418E-B741-0EDF0BCC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403" y="1940934"/>
            <a:ext cx="6310196" cy="864237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309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 = 1</a:t>
            </a:r>
            <a:r>
              <a:rPr lang="en-US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r>
              <a:rPr lang="vi-VN" altLang="en-US" sz="5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C7033D69-ED8D-4339-99C5-493080FBD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097" y="982188"/>
            <a:ext cx="91428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v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tắt là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g.</a:t>
            </a:r>
            <a:endParaRPr lang="en-US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E3DE6D89-F373-4665-8D8D-CF81F5B8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2229" y="212747"/>
            <a:ext cx="119967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 là một đơn vị đo khối lượng.</a:t>
            </a: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43E8FAF1-6A04-4D20-A767-8348AA260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73" y="2994476"/>
            <a:ext cx="1103803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các quả cân 1kg, 2kg, 5kg còn có các quả cân:</a:t>
            </a:r>
          </a:p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1g, 2g, 5g</a:t>
            </a:r>
          </a:p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10g, 20g, 50g</a:t>
            </a:r>
          </a:p>
          <a:p>
            <a:pPr defTabSz="914309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100g, 200g, 500g.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7" grpId="0"/>
      <p:bldP spid="13328" grpId="0"/>
      <p:bldP spid="133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Cân cơ 2 đĩa bập bênh Ohaus 1550-SD">
            <a:extLst>
              <a:ext uri="{FF2B5EF4-FFF2-40B4-BE49-F238E27FC236}">
                <a16:creationId xmlns:a16="http://schemas.microsoft.com/office/drawing/2014/main" id="{1AB78FA6-287B-46AC-81DE-7A87B562D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62" y="775840"/>
            <a:ext cx="4607912" cy="246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7130FE3-C094-468C-A10B-F8052C66B6B8}"/>
              </a:ext>
            </a:extLst>
          </p:cNvPr>
          <p:cNvSpPr/>
          <p:nvPr/>
        </p:nvSpPr>
        <p:spPr>
          <a:xfrm>
            <a:off x="119047" y="575841"/>
            <a:ext cx="1441262" cy="5761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algn="ctr"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B8CFADB-74B6-4CC1-A907-D76CF859F95E}"/>
              </a:ext>
            </a:extLst>
          </p:cNvPr>
          <p:cNvCxnSpPr/>
          <p:nvPr/>
        </p:nvCxnSpPr>
        <p:spPr>
          <a:xfrm flipH="1">
            <a:off x="1966657" y="834570"/>
            <a:ext cx="4560293" cy="7349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4EA431-E568-432B-89A8-99E9A60A0F89}"/>
              </a:ext>
            </a:extLst>
          </p:cNvPr>
          <p:cNvCxnSpPr/>
          <p:nvPr/>
        </p:nvCxnSpPr>
        <p:spPr>
          <a:xfrm flipH="1">
            <a:off x="4352358" y="834571"/>
            <a:ext cx="2174592" cy="6809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E08B8FF8-DB9F-488F-80F2-375FCC3DA04A}"/>
              </a:ext>
            </a:extLst>
          </p:cNvPr>
          <p:cNvSpPr/>
          <p:nvPr/>
        </p:nvSpPr>
        <p:spPr>
          <a:xfrm>
            <a:off x="6526950" y="407588"/>
            <a:ext cx="1369835" cy="5761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37BD7A4-CBB0-443A-B646-16213C5F90E8}"/>
              </a:ext>
            </a:extLst>
          </p:cNvPr>
          <p:cNvCxnSpPr/>
          <p:nvPr/>
        </p:nvCxnSpPr>
        <p:spPr>
          <a:xfrm flipH="1">
            <a:off x="3292046" y="696475"/>
            <a:ext cx="953964" cy="2761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37D0282-8EA5-4014-981A-E49FF5D97FFD}"/>
              </a:ext>
            </a:extLst>
          </p:cNvPr>
          <p:cNvSpPr/>
          <p:nvPr/>
        </p:nvSpPr>
        <p:spPr>
          <a:xfrm>
            <a:off x="4211090" y="313938"/>
            <a:ext cx="1520627" cy="4619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C7BB86B-4FA6-4B3B-8F92-A8F0CA1CBCC3}"/>
              </a:ext>
            </a:extLst>
          </p:cNvPr>
          <p:cNvSpPr/>
          <p:nvPr/>
        </p:nvSpPr>
        <p:spPr>
          <a:xfrm>
            <a:off x="6671394" y="2004405"/>
            <a:ext cx="4895213" cy="1138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1kg, 2kg, 5kg</a:t>
            </a:r>
          </a:p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70676" name="Rectangle 70675">
            <a:extLst>
              <a:ext uri="{FF2B5EF4-FFF2-40B4-BE49-F238E27FC236}">
                <a16:creationId xmlns:a16="http://schemas.microsoft.com/office/drawing/2014/main" id="{D168AA70-3BBF-4322-917E-989DE11E82E0}"/>
              </a:ext>
            </a:extLst>
          </p:cNvPr>
          <p:cNvSpPr/>
          <p:nvPr/>
        </p:nvSpPr>
        <p:spPr>
          <a:xfrm>
            <a:off x="5026959" y="5407562"/>
            <a:ext cx="934915" cy="50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100g</a:t>
            </a:r>
          </a:p>
        </p:txBody>
      </p:sp>
      <p:pic>
        <p:nvPicPr>
          <p:cNvPr id="70677" name="Picture 5">
            <a:extLst>
              <a:ext uri="{FF2B5EF4-FFF2-40B4-BE49-F238E27FC236}">
                <a16:creationId xmlns:a16="http://schemas.microsoft.com/office/drawing/2014/main" id="{8F802FF4-EA7E-47C4-982E-B7FEA52F0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887" y="4388520"/>
            <a:ext cx="1180824" cy="95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5">
            <a:extLst>
              <a:ext uri="{FF2B5EF4-FFF2-40B4-BE49-F238E27FC236}">
                <a16:creationId xmlns:a16="http://schemas.microsoft.com/office/drawing/2014/main" id="{13EC4D03-5E59-4161-8FC2-A15AF66F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862" y="4613916"/>
            <a:ext cx="760314" cy="69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275D618-DE42-4E70-9F11-DC0ADDF59573}"/>
              </a:ext>
            </a:extLst>
          </p:cNvPr>
          <p:cNvSpPr/>
          <p:nvPr/>
        </p:nvSpPr>
        <p:spPr>
          <a:xfrm>
            <a:off x="2795224" y="5407562"/>
            <a:ext cx="936503" cy="50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200g</a:t>
            </a:r>
          </a:p>
        </p:txBody>
      </p:sp>
      <p:pic>
        <p:nvPicPr>
          <p:cNvPr id="58" name="Picture 5">
            <a:extLst>
              <a:ext uri="{FF2B5EF4-FFF2-40B4-BE49-F238E27FC236}">
                <a16:creationId xmlns:a16="http://schemas.microsoft.com/office/drawing/2014/main" id="{B89EF0F7-1D19-43DC-91D8-B4F253FA6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" y="4073723"/>
            <a:ext cx="1664125" cy="124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99DA5D8-6A93-4B41-8C0C-B0676DBA00EE}"/>
              </a:ext>
            </a:extLst>
          </p:cNvPr>
          <p:cNvSpPr/>
          <p:nvPr/>
        </p:nvSpPr>
        <p:spPr>
          <a:xfrm>
            <a:off x="565076" y="5407562"/>
            <a:ext cx="934916" cy="50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3" tIns="45653" rIns="91293" bIns="45653" anchor="ctr"/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500g</a:t>
            </a:r>
          </a:p>
        </p:txBody>
      </p:sp>
      <p:sp>
        <p:nvSpPr>
          <p:cNvPr id="70679" name="Rectangle 70678">
            <a:extLst>
              <a:ext uri="{FF2B5EF4-FFF2-40B4-BE49-F238E27FC236}">
                <a16:creationId xmlns:a16="http://schemas.microsoft.com/office/drawing/2014/main" id="{E1F0ACB6-7511-46D7-B812-8411798B7939}"/>
              </a:ext>
            </a:extLst>
          </p:cNvPr>
          <p:cNvSpPr/>
          <p:nvPr/>
        </p:nvSpPr>
        <p:spPr>
          <a:xfrm>
            <a:off x="6671394" y="3142495"/>
            <a:ext cx="4895213" cy="5190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293" tIns="45653" rIns="91293" bIns="45653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1g, 2g, 5g, </a:t>
            </a:r>
          </a:p>
        </p:txBody>
      </p:sp>
      <p:sp>
        <p:nvSpPr>
          <p:cNvPr id="70680" name="Rectangle 70679">
            <a:extLst>
              <a:ext uri="{FF2B5EF4-FFF2-40B4-BE49-F238E27FC236}">
                <a16:creationId xmlns:a16="http://schemas.microsoft.com/office/drawing/2014/main" id="{3438E64D-C83E-44D3-85F3-2000844E8C7A}"/>
              </a:ext>
            </a:extLst>
          </p:cNvPr>
          <p:cNvSpPr/>
          <p:nvPr/>
        </p:nvSpPr>
        <p:spPr>
          <a:xfrm>
            <a:off x="6671394" y="3664714"/>
            <a:ext cx="4895213" cy="5190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293" tIns="45653" rIns="91293" bIns="45653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10g, 20g, 50g, </a:t>
            </a:r>
          </a:p>
        </p:txBody>
      </p:sp>
      <p:sp>
        <p:nvSpPr>
          <p:cNvPr id="70681" name="Rectangle 70680">
            <a:extLst>
              <a:ext uri="{FF2B5EF4-FFF2-40B4-BE49-F238E27FC236}">
                <a16:creationId xmlns:a16="http://schemas.microsoft.com/office/drawing/2014/main" id="{939EC377-9A9E-4393-AEA6-4987DFA905D9}"/>
              </a:ext>
            </a:extLst>
          </p:cNvPr>
          <p:cNvSpPr/>
          <p:nvPr/>
        </p:nvSpPr>
        <p:spPr>
          <a:xfrm>
            <a:off x="6671394" y="4188521"/>
            <a:ext cx="4895213" cy="5190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293" tIns="45653" rIns="91293" bIns="45653">
            <a:spAutoFit/>
          </a:bodyPr>
          <a:lstStyle/>
          <a:p>
            <a:pPr defTabSz="91430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100g, 200g, 500g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22" grpId="0" animBg="1"/>
      <p:bldP spid="45" grpId="0" animBg="1"/>
      <p:bldP spid="70676" grpId="0" animBg="1"/>
      <p:bldP spid="57" grpId="0" animBg="1"/>
      <p:bldP spid="59" grpId="0" animBg="1"/>
      <p:bldP spid="70679" grpId="0" animBg="1"/>
      <p:bldP spid="70680" grpId="0" animBg="1"/>
      <p:bldP spid="7068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商务ppt"/>
  <p:tag name="ISPRING_FIRST_PUBLISH" val="1"/>
  <p:tag name="INKNOELEADERBOARD" val="158890626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S" val="false"/>
  <p:tag name="INKNOEBUTTONMODEL" val="{&quot;ActivityType&quot;:2,&quot;OptionCount&quot;:4,&quot;WcOptionCount&quot;:10,&quot;HasMultipleSubmission&quot;:false,&quot;HasAutoStop&quot;:false,&quot;HasMinimizeMode&quot;:false,&quot;TimerValue&quot;:&quot;1:00&quot;,&quot;HasAutoStart&quot;:false,&quot;HasCorrectAnswers&quot;:false,&quot;McqAnswers&quot;:[],&quot;ActivityId&quot;:&quot;sho20211203033526713703&quot;,&quot;IaMcqCompetition&quot;:false,&quot;IsAnonymous&quot;:false,&quot;AutoAdvance&quot;:false,&quot;IsCompetitionMode&quot;:fals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炫彩扁平2">
    <a:dk1>
      <a:srgbClr val="000000"/>
    </a:dk1>
    <a:lt1>
      <a:srgbClr val="FFFFFF"/>
    </a:lt1>
    <a:dk2>
      <a:srgbClr val="44546A"/>
    </a:dk2>
    <a:lt2>
      <a:srgbClr val="E7E6E6"/>
    </a:lt2>
    <a:accent1>
      <a:srgbClr val="FFBF53"/>
    </a:accent1>
    <a:accent2>
      <a:srgbClr val="F17475"/>
    </a:accent2>
    <a:accent3>
      <a:srgbClr val="01B3C5"/>
    </a:accent3>
    <a:accent4>
      <a:srgbClr val="77448C"/>
    </a:accent4>
    <a:accent5>
      <a:srgbClr val="00AF92"/>
    </a:accent5>
    <a:accent6>
      <a:srgbClr val="C65885"/>
    </a:accent6>
    <a:hlink>
      <a:srgbClr val="FCC79F"/>
    </a:hlink>
    <a:folHlink>
      <a:srgbClr val="869F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6401</TotalTime>
  <Words>651</Words>
  <Application>Microsoft Office PowerPoint</Application>
  <PresentationFormat>Custom</PresentationFormat>
  <Paragraphs>129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Microsoft YaHei</vt:lpstr>
      <vt:lpstr>SimSun</vt:lpstr>
      <vt:lpstr>Arial</vt:lpstr>
      <vt:lpstr>Calibri</vt:lpstr>
      <vt:lpstr>等线</vt:lpstr>
      <vt:lpstr>等线 Light</vt:lpstr>
      <vt:lpstr>Helvetica</vt:lpstr>
      <vt:lpstr>Impact</vt:lpstr>
      <vt:lpstr>ITC Avant Garde Std Bk</vt:lpstr>
      <vt:lpstr>LiHei Pro</vt:lpstr>
      <vt:lpstr>Open Sans Extrabold</vt:lpstr>
      <vt:lpstr>Signika</vt:lpstr>
      <vt:lpstr>Times New Roman</vt:lpstr>
      <vt:lpstr>华康标题宋W9</vt:lpstr>
      <vt:lpstr>华康标题宋W9(P)</vt:lpstr>
      <vt:lpstr>迷你简汉真广标</vt:lpstr>
      <vt:lpstr>Office 主题​​</vt:lpstr>
      <vt:lpstr>1_Office Theme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商务ppt</dc:title>
  <dc:creator>lzj</dc:creator>
  <cp:lastModifiedBy>Admin</cp:lastModifiedBy>
  <cp:revision>3491</cp:revision>
  <dcterms:created xsi:type="dcterms:W3CDTF">2015-12-01T09:06:39Z</dcterms:created>
  <dcterms:modified xsi:type="dcterms:W3CDTF">2021-12-03T03:37:07Z</dcterms:modified>
</cp:coreProperties>
</file>