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8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3" r:id="rId3"/>
    <p:sldMasterId id="2147483720" r:id="rId4"/>
    <p:sldMasterId id="2147483733" r:id="rId5"/>
    <p:sldMasterId id="2147483745" r:id="rId6"/>
    <p:sldMasterId id="2147483784" r:id="rId7"/>
    <p:sldMasterId id="2147483796" r:id="rId8"/>
    <p:sldMasterId id="2147483822" r:id="rId9"/>
  </p:sldMasterIdLst>
  <p:notesMasterIdLst>
    <p:notesMasterId r:id="rId27"/>
  </p:notesMasterIdLst>
  <p:sldIdLst>
    <p:sldId id="421" r:id="rId10"/>
    <p:sldId id="338" r:id="rId11"/>
    <p:sldId id="340" r:id="rId12"/>
    <p:sldId id="750" r:id="rId13"/>
    <p:sldId id="749" r:id="rId14"/>
    <p:sldId id="728" r:id="rId15"/>
    <p:sldId id="277" r:id="rId16"/>
    <p:sldId id="743" r:id="rId17"/>
    <p:sldId id="258" r:id="rId18"/>
    <p:sldId id="329" r:id="rId19"/>
    <p:sldId id="262" r:id="rId20"/>
    <p:sldId id="746" r:id="rId21"/>
    <p:sldId id="747" r:id="rId22"/>
    <p:sldId id="751" r:id="rId23"/>
    <p:sldId id="752" r:id="rId24"/>
    <p:sldId id="753" r:id="rId25"/>
    <p:sldId id="723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B6215-3571-415F-A9BB-8F7E5C878213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28AFC-6046-4B6D-A527-B4221A869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1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CFB07-EE59-4911-BF84-3CEE2EC94E6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87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幻灯片图像占位符 79873">
            <a:extLst>
              <a:ext uri="{FF2B5EF4-FFF2-40B4-BE49-F238E27FC236}">
                <a16:creationId xmlns:a16="http://schemas.microsoft.com/office/drawing/2014/main" id="{7F78BCEB-06B7-483A-995B-875A9715F2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文本占位符 79874">
            <a:extLst>
              <a:ext uri="{FF2B5EF4-FFF2-40B4-BE49-F238E27FC236}">
                <a16:creationId xmlns:a16="http://schemas.microsoft.com/office/drawing/2014/main" id="{E5320F92-9DF8-457D-978E-751159E964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00356" name="灯片编号占位符 1">
            <a:extLst>
              <a:ext uri="{FF2B5EF4-FFF2-40B4-BE49-F238E27FC236}">
                <a16:creationId xmlns:a16="http://schemas.microsoft.com/office/drawing/2014/main" id="{EA832069-706B-4133-B161-3806FBE26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31C244-592D-4910-9717-7E09A4FE0AE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YC HS </a:t>
            </a: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3.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vừa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chia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chia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 con </a:t>
            </a:r>
            <a:r>
              <a:rPr lang="en-US" baseline="0" dirty="0" err="1" smtClean="0"/>
              <a:t>rút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chia?</a:t>
            </a:r>
            <a:endParaRPr lang="en-US" dirty="0" smtClean="0"/>
          </a:p>
          <a:p>
            <a:r>
              <a:rPr lang="en-US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trở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, </a:t>
            </a:r>
            <a:r>
              <a:rPr lang="en-US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chia.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chia 1 ….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chia 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8AFC-6046-4B6D-A527-B4221A8695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sánh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điểm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giống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nhau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giữa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bảng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nhân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bảng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chia?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Giống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nhau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đều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số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hàng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số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cột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nhau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số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mỗi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hàng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mỗi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cột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giống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nhau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nhau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Bảng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nhân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góc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bảng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dấu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nhân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góc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bảng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chia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dấu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chia. Ý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nghĩa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hàng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cột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nhau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sử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dụng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bảng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nhau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84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86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chia.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8AFC-6046-4B6D-A527-B4221A8695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43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HS </a:t>
            </a:r>
            <a:r>
              <a:rPr lang="en-US" altLang="zh-CN" dirty="0" err="1" smtClean="0"/>
              <a:t>nêu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ra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các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cách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làm</a:t>
            </a:r>
            <a:r>
              <a:rPr lang="en-US" altLang="zh-CN" baseline="0" dirty="0" smtClean="0"/>
              <a:t>: </a:t>
            </a:r>
            <a:r>
              <a:rPr lang="en-US" altLang="zh-CN" baseline="0" dirty="0" err="1" smtClean="0"/>
              <a:t>tìm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thành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phần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chưa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biết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trong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phép</a:t>
            </a:r>
            <a:r>
              <a:rPr lang="en-US" altLang="zh-CN" baseline="0" dirty="0" smtClean="0"/>
              <a:t> chia </a:t>
            </a:r>
            <a:r>
              <a:rPr lang="en-US" altLang="zh-CN" baseline="0" dirty="0" err="1" smtClean="0"/>
              <a:t>hoặc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dựa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bảng</a:t>
            </a:r>
            <a:r>
              <a:rPr lang="en-US" altLang="zh-CN" baseline="0" dirty="0" smtClean="0"/>
              <a:t> chia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dóng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đó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tìm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ra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số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cần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tìm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340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幻灯片图像占位符 79873">
            <a:extLst>
              <a:ext uri="{FF2B5EF4-FFF2-40B4-BE49-F238E27FC236}">
                <a16:creationId xmlns:a16="http://schemas.microsoft.com/office/drawing/2014/main" id="{7F78BCEB-06B7-483A-995B-875A9715F2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文本占位符 79874">
            <a:extLst>
              <a:ext uri="{FF2B5EF4-FFF2-40B4-BE49-F238E27FC236}">
                <a16:creationId xmlns:a16="http://schemas.microsoft.com/office/drawing/2014/main" id="{E5320F92-9DF8-457D-978E-751159E964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00356" name="灯片编号占位符 1">
            <a:extLst>
              <a:ext uri="{FF2B5EF4-FFF2-40B4-BE49-F238E27FC236}">
                <a16:creationId xmlns:a16="http://schemas.microsoft.com/office/drawing/2014/main" id="{EA832069-706B-4133-B161-3806FBE26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31C244-592D-4910-9717-7E09A4FE0AE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81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CFB07-EE59-4911-BF84-3CEE2EC94E6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4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67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0056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3255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9766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4679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8830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8354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3153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2797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4F9E9-DF6D-4921-99D0-58E67F2B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AA065-5B84-4FDF-873F-39FA6E7A1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64815-229B-449E-80BD-DEB9747D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4BBF4-A097-4787-A9AE-5E34F15535D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072230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50A9E-2BDC-4C89-A8AD-5786B602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A2061-D9D9-4681-BB7F-C4584D09C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42662-14E3-4BE5-8991-EA45F3645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2C583-782E-4CEF-9FE8-2C99C55C0DA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77057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95017-2411-4DC4-B366-422501DE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94948-DFAC-4B7A-B311-4B67E085E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906DD-E4C2-4531-8DDB-E05C5C84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D0FE-396D-4630-8066-9815C202DF0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3588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231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16F6B-2362-4097-BE71-77A0E622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37ABF-6674-47E9-8671-490C73F7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13D9D-840C-40C9-A37B-4527D26D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27DC3-22C9-4CF2-A52F-415A6ECF18E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267774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92D782-1201-4EBF-9547-E0969BAFE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9444B0-9619-4F2E-A26D-E7A78D2B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BC4B2B-F3B6-41B8-821E-0EF3B2C09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CAC22-F22E-40AE-A054-5C71D43E8F8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996656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18E8E9-C3EF-42D5-836B-DCCFAB8A8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050EF0-894A-4ECA-BD77-80D152232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13C21A-A015-4755-B8BB-40A2423D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033E-99D1-46DF-B9F3-C84E835613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501158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9FEAC4F-2A38-47DC-A2CA-E556C8FB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863624-7A98-44ED-9F9C-31695ED8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E5B0FA-07C0-4C61-886A-DFAB7A88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FFB8-F550-4789-BD0A-FBE0D4D0111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020872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94001E-5F36-44D1-9FB9-94F3EABC8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F17C2E-E4C8-4112-AB64-19E72140C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525669-639B-4BFE-835C-D603D967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1D9BA-8DC0-4533-8831-2EFD737D105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80106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0EE5DB-9576-476D-AAA5-CC35E351C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471B056-4EC4-4BBD-B335-FE233AEE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95C724-9616-44AB-ACDB-3906B6E4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699C-5BEA-4EAE-9B2C-17D458049F5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790753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CA77258-4EC9-4067-9BE5-1473F25FD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20352A6-B95D-45D6-8674-C1E7DBAB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B6D4EA-7275-49C4-9C67-DFEA8957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DE7F0-B0AF-442D-972E-0165D38DD06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63897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0C40DA5-332B-4E43-845F-4D6978BD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34B7A7A-C059-4D85-9F42-091D5800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1E238F-F7A6-43CE-BCDB-E347DA0A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FBF68-C439-42DF-B717-155C19A9B82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33829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17FA692-4D3F-434B-AEF3-13EEEA343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FA841B-3EC8-40A2-9021-C3F73862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CEA4C6B-7E5E-4288-B00F-9458B560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7226-E354-465C-B3B7-2BB90315D34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958040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1E927A-766B-4FE9-BB04-E3E1B17F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384C5C-74B1-4DBF-9956-C6EA2A81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36B8C9F-0E2C-42BB-8A8D-F02717C9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13D6F-05AE-4F52-84F2-7380F5D1F4F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229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24975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762661-0537-46CC-8C72-91D5AB72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A737FA-4DF4-40FC-95D4-D2875390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996919-0AD9-4BFD-88FD-BF9953F5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2A1B-6562-44A1-8D61-D5618A58D29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74364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F48FE41-9926-4375-8BDD-DE068F3F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89DBB8A-5480-4A11-9FC9-5B3BE07CB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70E3AB-0BA7-4D00-BCCE-91434383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89A27-30F6-4017-9DF4-F13A267A27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59417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BF4F1D-6925-4F0C-9034-C0F08CB49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7A0F5A-6743-4489-8C8F-F6A9C1717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77412F-2BC3-4CCB-AE93-79841136F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8F168-9F98-4F0D-A808-5EB4A50099B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796176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5F00F88-0091-4D83-86A2-95D85D37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85743D-0503-4B55-ADD6-3100E462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4E588E-0016-4B6E-B7BD-885F46F2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C01D-C53D-43FF-AE74-3C696C2B89A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389826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EBD74F-7E44-41B6-9196-5A73E893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8012BA0-6058-4CCB-B1CD-E7AABE679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D7D5A5-396C-4840-8756-A7C885566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70B83-F2E5-4AC2-B27A-49CEAF7361B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29840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50DDF71-C94C-4F0F-B10A-922879CF2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8EA100-8B0A-41B8-9DAD-F5296939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58979F-73CD-4745-83F0-71D0F0B7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4AB75-2C30-4C6C-9C17-387522F0756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6044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FF6BFF3-4B1E-49FC-B179-02D7CE58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C0BA73-890C-4DC2-B66C-0259940BB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84C657-3B66-484A-8490-B991ADF3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672F0-C3DB-4E11-A91A-63D0F756F67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62662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2EE372-8E24-45FA-8B09-EE8B378C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F65AC8-4FB7-46A0-A531-EC39F79C7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9B6316-733C-4B67-8BCD-C213E097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79A8F-BA6D-42BD-BF3C-C8FBEF7C9B9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607835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5A9F19-74E4-4C2E-8EFF-D16ED5289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1E8179-C253-4C42-895B-46910595D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D20BB7-8DC7-4B73-9D28-E6534B4A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16362-3CBD-4391-A5AA-7631C2436CF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557172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FE694-1F01-4A7E-9EFF-9115EA78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9D128-2CE4-432B-B262-0BB72C35F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0C2DD-CAB6-40DB-9E64-D823B324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41B13-E56A-4BBA-92DA-7D24990C147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3941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590763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ECF87-5BE7-4F4C-AD46-532E7294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C8B13-3531-471C-8EB4-CCC8E018E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E1F9A-7ADA-468A-9243-BA69094B9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BADB2-1761-48A2-8DB3-2F90701FB64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51027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3122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561"/>
            <a:ext cx="9144000" cy="23880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669"/>
            <a:ext cx="9144000" cy="16560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835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2829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561"/>
            <a:ext cx="9144000" cy="23880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669"/>
            <a:ext cx="9144000" cy="16560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835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00744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561"/>
            <a:ext cx="9144000" cy="23880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669"/>
            <a:ext cx="9144000" cy="16560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835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9080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561"/>
            <a:ext cx="9144000" cy="23880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669"/>
            <a:ext cx="9144000" cy="16560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835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1085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561"/>
            <a:ext cx="9144000" cy="23880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669"/>
            <a:ext cx="9144000" cy="16560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835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9153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561"/>
            <a:ext cx="9144000" cy="23880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669"/>
            <a:ext cx="9144000" cy="16560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835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8299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08230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10038"/>
            <a:ext cx="10515600" cy="28532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90268"/>
            <a:ext cx="10515600" cy="15004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0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0417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945"/>
            <a:ext cx="5181600" cy="435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945"/>
            <a:ext cx="5181600" cy="435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6660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89"/>
            <a:ext cx="10515600" cy="13257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749"/>
            <a:ext cx="4873575" cy="824056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835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846"/>
            <a:ext cx="4873575" cy="3524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749"/>
            <a:ext cx="4897576" cy="824056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835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846"/>
            <a:ext cx="4897576" cy="3524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9279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907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9341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5700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80"/>
            <a:ext cx="4165349" cy="1600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82"/>
            <a:ext cx="6172200" cy="540479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978" indent="0">
              <a:buNone/>
              <a:defRPr sz="2000"/>
            </a:lvl7pPr>
            <a:lvl8pPr marL="3201167" indent="0">
              <a:buNone/>
              <a:defRPr sz="2000"/>
            </a:lvl8pPr>
            <a:lvl9pPr marL="365835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761"/>
            <a:ext cx="4165349" cy="3812255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978" indent="0">
              <a:buNone/>
              <a:defRPr sz="1400"/>
            </a:lvl7pPr>
            <a:lvl8pPr marL="3201167" indent="0">
              <a:buNone/>
              <a:defRPr sz="1400"/>
            </a:lvl8pPr>
            <a:lvl9pPr marL="365835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89878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89"/>
            <a:ext cx="2628900" cy="58128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89"/>
            <a:ext cx="7734300" cy="58128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8560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89"/>
            <a:ext cx="10515600" cy="58128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4872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2037"/>
            <a:ext cx="4368800" cy="308410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2117"/>
            <a:ext cx="4511964" cy="43185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/>
              <a:t>TITLE HERE</a:t>
            </a:r>
          </a:p>
          <a:p>
            <a:pPr lvl="0"/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6017"/>
            <a:ext cx="4511964" cy="228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err="1"/>
              <a:t>Powerpoint</a:t>
            </a:r>
            <a:r>
              <a:rPr lang="es-ES_tradnl"/>
              <a:t> Template</a:t>
            </a:r>
          </a:p>
          <a:p>
            <a:pPr lvl="0"/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8668"/>
            <a:ext cx="4488039" cy="15371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2037"/>
            <a:ext cx="4368800" cy="308410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2117"/>
            <a:ext cx="4511964" cy="43185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TITLE HERE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6017"/>
            <a:ext cx="4511964" cy="228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Ultimate Powerpoint 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8668"/>
            <a:ext cx="4488039" cy="1537136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Lorem ipsum dolor sit amet, consectetur adipiscing elit. Fusce diam tortor, mattis quis dapibus vitae, euismod non purus. Maecenas ut lacus nec mauris feugiat tristique.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3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1255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3" y="103190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A2269247-6F0C-490E-918F-DA27570A2CAA}" type="slidenum">
              <a:rPr lang="en-US" smtClean="0">
                <a:solidFill>
                  <a:srgbClr val="006699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627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3" y="103190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A2269247-6F0C-490E-918F-DA27570A2CAA}" type="slidenum">
              <a:rPr lang="en-US" smtClean="0">
                <a:solidFill>
                  <a:srgbClr val="006699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084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3" y="103190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A2269247-6F0C-490E-918F-DA27570A2CAA}" type="slidenum">
              <a:rPr lang="en-US" smtClean="0">
                <a:solidFill>
                  <a:srgbClr val="006699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4238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3" y="103190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A2269247-6F0C-490E-918F-DA27570A2CAA}" type="slidenum">
              <a:rPr lang="en-US" smtClean="0">
                <a:solidFill>
                  <a:srgbClr val="006699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816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3" y="103190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A2269247-6F0C-490E-918F-DA27570A2CAA}" type="slidenum">
              <a:rPr lang="en-US" smtClean="0">
                <a:solidFill>
                  <a:srgbClr val="006699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2674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3" y="103190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A2269247-6F0C-490E-918F-DA27570A2CAA}" type="slidenum">
              <a:rPr lang="en-US" smtClean="0">
                <a:solidFill>
                  <a:srgbClr val="006699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884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3" y="103190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A2269247-6F0C-490E-918F-DA27570A2CAA}" type="slidenum">
              <a:rPr lang="en-US" smtClean="0">
                <a:solidFill>
                  <a:srgbClr val="006699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9329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3" y="103190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A2269247-6F0C-490E-918F-DA27570A2CAA}" type="slidenum">
              <a:rPr lang="en-US" smtClean="0">
                <a:solidFill>
                  <a:srgbClr val="006699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992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3" y="103190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A2269247-6F0C-490E-918F-DA27570A2CAA}" type="slidenum">
              <a:rPr lang="en-US" smtClean="0">
                <a:solidFill>
                  <a:srgbClr val="006699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5778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8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4936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24041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8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422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8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8188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8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390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7D095A4-4BF5-4E32-B980-94D092B24E3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488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6FB7A2E-DEEF-4BE0-BE3D-4B12DEEB67AF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139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F82E609-FD5C-4AB1-AA27-13C9E3F691F3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928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750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0CBEFD3-EBA2-43D3-805D-BF865348A10D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724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B91F53D-F02A-4821-935B-9FED89F92C6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1465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5D0CDFE-0972-4FB4-BFF5-4B7EBA6684EE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746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A93FFA9-BCCD-4FAB-B224-26D151F4D61D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0722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6A760FB-BB55-4CF0-94F4-ACD792EB8DA2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9864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CD1762C-B24C-40AC-8F65-E4EF5E1B94C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7125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D2903E5-6595-49CF-AD23-8EB723657BA5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6367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9139E7C-9543-4016-A82D-63557725FC75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638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85F6AA8-83AB-48CE-A86B-4BF376F8D3D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2222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7479294-5B96-4F23-9BDB-449FB9F7FBF0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863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412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8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58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4705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66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862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63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09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12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4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0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57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05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1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2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334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2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0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0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31740320 w 596"/>
                  <a:gd name="T1" fmla="*/ 686912176 h 666"/>
                  <a:gd name="T2" fmla="*/ 11362993 w 596"/>
                  <a:gd name="T3" fmla="*/ 632644278 h 666"/>
                  <a:gd name="T4" fmla="*/ 0 w 596"/>
                  <a:gd name="T5" fmla="*/ 536068533 h 666"/>
                  <a:gd name="T6" fmla="*/ 7908201 w 596"/>
                  <a:gd name="T7" fmla="*/ 412185869 h 666"/>
                  <a:gd name="T8" fmla="*/ 49059256 w 596"/>
                  <a:gd name="T9" fmla="*/ 280426508 h 666"/>
                  <a:gd name="T10" fmla="*/ 134810298 w 596"/>
                  <a:gd name="T11" fmla="*/ 155701719 h 666"/>
                  <a:gd name="T12" fmla="*/ 278683983 w 596"/>
                  <a:gd name="T13" fmla="*/ 57449071 h 666"/>
                  <a:gd name="T14" fmla="*/ 484104943 w 596"/>
                  <a:gd name="T15" fmla="*/ 3366408 h 666"/>
                  <a:gd name="T16" fmla="*/ 745342537 w 596"/>
                  <a:gd name="T17" fmla="*/ 16736753 h 666"/>
                  <a:gd name="T18" fmla="*/ 949575773 w 596"/>
                  <a:gd name="T19" fmla="*/ 126586983 h 666"/>
                  <a:gd name="T20" fmla="*/ 1086415223 w 596"/>
                  <a:gd name="T21" fmla="*/ 306548345 h 666"/>
                  <a:gd name="T22" fmla="*/ 1159393106 w 596"/>
                  <a:gd name="T23" fmla="*/ 526699981 h 666"/>
                  <a:gd name="T24" fmla="*/ 1167073472 w 596"/>
                  <a:gd name="T25" fmla="*/ 759221372 h 666"/>
                  <a:gd name="T26" fmla="*/ 1110231722 w 596"/>
                  <a:gd name="T27" fmla="*/ 974620154 h 666"/>
                  <a:gd name="T28" fmla="*/ 994245479 w 596"/>
                  <a:gd name="T29" fmla="*/ 1141070234 h 666"/>
                  <a:gd name="T30" fmla="*/ 818232974 w 596"/>
                  <a:gd name="T31" fmla="*/ 1230262277 h 666"/>
                  <a:gd name="T32" fmla="*/ 762913436 w 596"/>
                  <a:gd name="T33" fmla="*/ 1222392466 h 666"/>
                  <a:gd name="T34" fmla="*/ 864566505 w 596"/>
                  <a:gd name="T35" fmla="*/ 1145283964 h 666"/>
                  <a:gd name="T36" fmla="*/ 945186425 w 596"/>
                  <a:gd name="T37" fmla="*/ 1009668954 h 666"/>
                  <a:gd name="T38" fmla="*/ 997784751 w 596"/>
                  <a:gd name="T39" fmla="*/ 842115501 h 666"/>
                  <a:gd name="T40" fmla="*/ 1019653112 w 596"/>
                  <a:gd name="T41" fmla="*/ 659279338 h 666"/>
                  <a:gd name="T42" fmla="*/ 1008298679 w 596"/>
                  <a:gd name="T43" fmla="*/ 478668284 h 666"/>
                  <a:gd name="T44" fmla="*/ 951472717 w 596"/>
                  <a:gd name="T45" fmla="*/ 322917400 h 666"/>
                  <a:gd name="T46" fmla="*/ 848784033 w 596"/>
                  <a:gd name="T47" fmla="*/ 207885823 h 666"/>
                  <a:gd name="T48" fmla="*/ 669231650 w 596"/>
                  <a:gd name="T49" fmla="*/ 138769689 h 666"/>
                  <a:gd name="T50" fmla="*/ 482253275 w 596"/>
                  <a:gd name="T51" fmla="*/ 113142645 h 666"/>
                  <a:gd name="T52" fmla="*/ 341107583 w 596"/>
                  <a:gd name="T53" fmla="*/ 131389212 h 666"/>
                  <a:gd name="T54" fmla="*/ 237555572 w 596"/>
                  <a:gd name="T55" fmla="*/ 187324422 h 666"/>
                  <a:gd name="T56" fmla="*/ 164587064 w 596"/>
                  <a:gd name="T57" fmla="*/ 276212778 h 666"/>
                  <a:gd name="T58" fmla="*/ 111284912 w 596"/>
                  <a:gd name="T59" fmla="*/ 381848862 h 666"/>
                  <a:gd name="T60" fmla="*/ 77961950 w 596"/>
                  <a:gd name="T61" fmla="*/ 504250607 h 666"/>
                  <a:gd name="T62" fmla="*/ 55257408 w 596"/>
                  <a:gd name="T63" fmla="*/ 629351828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0369732 h 237"/>
                  <a:gd name="T4" fmla="*/ 5718647 w 257"/>
                  <a:gd name="T5" fmla="*/ 101129053 h 237"/>
                  <a:gd name="T6" fmla="*/ 10126203 w 257"/>
                  <a:gd name="T7" fmla="*/ 151579244 h 237"/>
                  <a:gd name="T8" fmla="*/ 18709286 w 257"/>
                  <a:gd name="T9" fmla="*/ 198862834 h 237"/>
                  <a:gd name="T10" fmla="*/ 31441624 w 257"/>
                  <a:gd name="T11" fmla="*/ 241134538 h 237"/>
                  <a:gd name="T12" fmla="*/ 46777955 w 257"/>
                  <a:gd name="T13" fmla="*/ 285416513 h 237"/>
                  <a:gd name="T14" fmla="*/ 65832214 w 257"/>
                  <a:gd name="T15" fmla="*/ 326280702 h 237"/>
                  <a:gd name="T16" fmla="*/ 88566777 w 257"/>
                  <a:gd name="T17" fmla="*/ 360474461 h 237"/>
                  <a:gd name="T18" fmla="*/ 116633275 w 257"/>
                  <a:gd name="T19" fmla="*/ 393041430 h 237"/>
                  <a:gd name="T20" fmla="*/ 149477495 w 257"/>
                  <a:gd name="T21" fmla="*/ 420958932 h 237"/>
                  <a:gd name="T22" fmla="*/ 184709366 w 257"/>
                  <a:gd name="T23" fmla="*/ 443619946 h 237"/>
                  <a:gd name="T24" fmla="*/ 228047995 w 257"/>
                  <a:gd name="T25" fmla="*/ 461615637 h 237"/>
                  <a:gd name="T26" fmla="*/ 274980414 w 257"/>
                  <a:gd name="T27" fmla="*/ 473330720 h 237"/>
                  <a:gd name="T28" fmla="*/ 327547516 w 257"/>
                  <a:gd name="T29" fmla="*/ 479801381 h 237"/>
                  <a:gd name="T30" fmla="*/ 382904222 w 257"/>
                  <a:gd name="T31" fmla="*/ 477857406 h 237"/>
                  <a:gd name="T32" fmla="*/ 447323069 w 257"/>
                  <a:gd name="T33" fmla="*/ 469716842 h 237"/>
                  <a:gd name="T34" fmla="*/ 389909345 w 257"/>
                  <a:gd name="T35" fmla="*/ 459606057 h 237"/>
                  <a:gd name="T36" fmla="*/ 339118404 w 257"/>
                  <a:gd name="T37" fmla="*/ 445553438 h 237"/>
                  <a:gd name="T38" fmla="*/ 296131718 w 257"/>
                  <a:gd name="T39" fmla="*/ 429023222 h 237"/>
                  <a:gd name="T40" fmla="*/ 257689909 w 257"/>
                  <a:gd name="T41" fmla="*/ 412868515 h 237"/>
                  <a:gd name="T42" fmla="*/ 222484831 w 257"/>
                  <a:gd name="T43" fmla="*/ 390386396 h 237"/>
                  <a:gd name="T44" fmla="*/ 195066660 w 257"/>
                  <a:gd name="T45" fmla="*/ 368624598 h 237"/>
                  <a:gd name="T46" fmla="*/ 169130438 w 257"/>
                  <a:gd name="T47" fmla="*/ 342263587 h 237"/>
                  <a:gd name="T48" fmla="*/ 146265347 w 257"/>
                  <a:gd name="T49" fmla="*/ 313340264 h 237"/>
                  <a:gd name="T50" fmla="*/ 125210022 w 257"/>
                  <a:gd name="T51" fmla="*/ 285416513 h 237"/>
                  <a:gd name="T52" fmla="*/ 106507075 w 257"/>
                  <a:gd name="T53" fmla="*/ 252849436 h 237"/>
                  <a:gd name="T54" fmla="*/ 90910814 w 257"/>
                  <a:gd name="T55" fmla="*/ 216867399 h 237"/>
                  <a:gd name="T56" fmla="*/ 75067828 w 257"/>
                  <a:gd name="T57" fmla="*/ 177823007 h 237"/>
                  <a:gd name="T58" fmla="*/ 57127226 w 257"/>
                  <a:gd name="T59" fmla="*/ 139852434 h 237"/>
                  <a:gd name="T60" fmla="*/ 39862805 w 257"/>
                  <a:gd name="T61" fmla="*/ 94855969 h 237"/>
                  <a:gd name="T62" fmla="*/ 21054176 w 257"/>
                  <a:gd name="T63" fmla="*/ 4875740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147700166 w 124"/>
                  <a:gd name="T1" fmla="*/ 0 h 110"/>
                  <a:gd name="T2" fmla="*/ 238020274 w 124"/>
                  <a:gd name="T3" fmla="*/ 262469177 h 110"/>
                  <a:gd name="T4" fmla="*/ 230328476 w 124"/>
                  <a:gd name="T5" fmla="*/ 260332900 h 110"/>
                  <a:gd name="T6" fmla="*/ 205342667 w 124"/>
                  <a:gd name="T7" fmla="*/ 256153933 h 110"/>
                  <a:gd name="T8" fmla="*/ 171066213 w 124"/>
                  <a:gd name="T9" fmla="*/ 246238715 h 110"/>
                  <a:gd name="T10" fmla="*/ 130841982 w 124"/>
                  <a:gd name="T11" fmla="*/ 241038599 h 110"/>
                  <a:gd name="T12" fmla="*/ 86919211 w 124"/>
                  <a:gd name="T13" fmla="*/ 236626070 h 110"/>
                  <a:gd name="T14" fmla="*/ 48022025 w 124"/>
                  <a:gd name="T15" fmla="*/ 239120927 h 110"/>
                  <a:gd name="T16" fmla="*/ 17418053 w 124"/>
                  <a:gd name="T17" fmla="*/ 248572908 h 110"/>
                  <a:gd name="T18" fmla="*/ 0 w 124"/>
                  <a:gd name="T19" fmla="*/ 268115141 h 110"/>
                  <a:gd name="T20" fmla="*/ 7797251 w 124"/>
                  <a:gd name="T21" fmla="*/ 239120927 h 110"/>
                  <a:gd name="T22" fmla="*/ 15345816 w 124"/>
                  <a:gd name="T23" fmla="*/ 216290898 h 110"/>
                  <a:gd name="T24" fmla="*/ 30836610 w 124"/>
                  <a:gd name="T25" fmla="*/ 200059202 h 110"/>
                  <a:gd name="T26" fmla="*/ 48022025 w 124"/>
                  <a:gd name="T27" fmla="*/ 184947267 h 110"/>
                  <a:gd name="T28" fmla="*/ 68885008 w 124"/>
                  <a:gd name="T29" fmla="*/ 175280136 h 110"/>
                  <a:gd name="T30" fmla="*/ 90381966 w 124"/>
                  <a:gd name="T31" fmla="*/ 172987530 h 110"/>
                  <a:gd name="T32" fmla="*/ 113420074 w 124"/>
                  <a:gd name="T33" fmla="*/ 172987530 h 110"/>
                  <a:gd name="T34" fmla="*/ 138388606 w 124"/>
                  <a:gd name="T35" fmla="*/ 180563663 h 110"/>
                  <a:gd name="T36" fmla="*/ 139951216 w 124"/>
                  <a:gd name="T37" fmla="*/ 172987530 h 110"/>
                  <a:gd name="T38" fmla="*/ 133772061 w 124"/>
                  <a:gd name="T39" fmla="*/ 136434916 h 110"/>
                  <a:gd name="T40" fmla="*/ 128768409 w 124"/>
                  <a:gd name="T41" fmla="*/ 92561734 h 110"/>
                  <a:gd name="T42" fmla="*/ 124600176 w 124"/>
                  <a:gd name="T43" fmla="*/ 73250523 h 110"/>
                  <a:gd name="T44" fmla="*/ 121217447 w 124"/>
                  <a:gd name="T45" fmla="*/ 73250523 h 110"/>
                  <a:gd name="T46" fmla="*/ 116910770 w 124"/>
                  <a:gd name="T47" fmla="*/ 70757160 h 110"/>
                  <a:gd name="T48" fmla="*/ 113420074 w 124"/>
                  <a:gd name="T49" fmla="*/ 63625410 h 110"/>
                  <a:gd name="T50" fmla="*/ 109116003 w 124"/>
                  <a:gd name="T51" fmla="*/ 56005743 h 110"/>
                  <a:gd name="T52" fmla="*/ 109116003 w 124"/>
                  <a:gd name="T53" fmla="*/ 46179504 h 110"/>
                  <a:gd name="T54" fmla="*/ 113420074 w 124"/>
                  <a:gd name="T55" fmla="*/ 34207346 h 110"/>
                  <a:gd name="T56" fmla="*/ 126142177 w 124"/>
                  <a:gd name="T57" fmla="*/ 19584502 h 110"/>
                  <a:gd name="T58" fmla="*/ 147700166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0578430 w 109"/>
                  <a:gd name="T3" fmla="*/ 1438224 h 156"/>
                  <a:gd name="T4" fmla="*/ 38132481 w 109"/>
                  <a:gd name="T5" fmla="*/ 8554495 h 156"/>
                  <a:gd name="T6" fmla="*/ 79325653 w 109"/>
                  <a:gd name="T7" fmla="*/ 21476822 h 156"/>
                  <a:gd name="T8" fmla="*/ 123840310 w 109"/>
                  <a:gd name="T9" fmla="*/ 42325699 h 156"/>
                  <a:gd name="T10" fmla="*/ 166775081 w 109"/>
                  <a:gd name="T11" fmla="*/ 78316069 h 156"/>
                  <a:gd name="T12" fmla="*/ 206171508 w 109"/>
                  <a:gd name="T13" fmla="*/ 126093590 h 156"/>
                  <a:gd name="T14" fmla="*/ 230014508 w 109"/>
                  <a:gd name="T15" fmla="*/ 191851524 h 156"/>
                  <a:gd name="T16" fmla="*/ 233797123 w 109"/>
                  <a:gd name="T17" fmla="*/ 277219799 h 156"/>
                  <a:gd name="T18" fmla="*/ 224896255 w 109"/>
                  <a:gd name="T19" fmla="*/ 277219799 h 156"/>
                  <a:gd name="T20" fmla="*/ 212634992 w 109"/>
                  <a:gd name="T21" fmla="*/ 277219799 h 156"/>
                  <a:gd name="T22" fmla="*/ 199452470 w 109"/>
                  <a:gd name="T23" fmla="*/ 277219799 h 156"/>
                  <a:gd name="T24" fmla="*/ 187112490 w 109"/>
                  <a:gd name="T25" fmla="*/ 274025506 h 156"/>
                  <a:gd name="T26" fmla="*/ 173581432 w 109"/>
                  <a:gd name="T27" fmla="*/ 271547281 h 156"/>
                  <a:gd name="T28" fmla="*/ 158295772 w 109"/>
                  <a:gd name="T29" fmla="*/ 266910096 h 156"/>
                  <a:gd name="T30" fmla="*/ 141219940 w 109"/>
                  <a:gd name="T31" fmla="*/ 257842045 h 156"/>
                  <a:gd name="T32" fmla="*/ 123840310 w 109"/>
                  <a:gd name="T33" fmla="*/ 246734254 h 156"/>
                  <a:gd name="T34" fmla="*/ 113327690 w 109"/>
                  <a:gd name="T35" fmla="*/ 223806968 h 156"/>
                  <a:gd name="T36" fmla="*/ 113327690 w 109"/>
                  <a:gd name="T37" fmla="*/ 197135558 h 156"/>
                  <a:gd name="T38" fmla="*/ 120126818 w 109"/>
                  <a:gd name="T39" fmla="*/ 171035646 h 156"/>
                  <a:gd name="T40" fmla="*/ 126868442 w 109"/>
                  <a:gd name="T41" fmla="*/ 142281026 h 156"/>
                  <a:gd name="T42" fmla="*/ 120126818 w 109"/>
                  <a:gd name="T43" fmla="*/ 110264998 h 156"/>
                  <a:gd name="T44" fmla="*/ 103090046 w 109"/>
                  <a:gd name="T45" fmla="*/ 76892106 h 156"/>
                  <a:gd name="T46" fmla="*/ 66600483 w 109"/>
                  <a:gd name="T47" fmla="*/ 40489960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61884612 w 46"/>
                  <a:gd name="T1" fmla="*/ 0 h 94"/>
                  <a:gd name="T2" fmla="*/ 40300853 w 46"/>
                  <a:gd name="T3" fmla="*/ 66761653 h 94"/>
                  <a:gd name="T4" fmla="*/ 30340397 w 46"/>
                  <a:gd name="T5" fmla="*/ 109581195 h 94"/>
                  <a:gd name="T6" fmla="*/ 22302133 w 46"/>
                  <a:gd name="T7" fmla="*/ 139417477 h 94"/>
                  <a:gd name="T8" fmla="*/ 0 w 46"/>
                  <a:gd name="T9" fmla="*/ 165893654 h 94"/>
                  <a:gd name="T10" fmla="*/ 23905391 w 46"/>
                  <a:gd name="T11" fmla="*/ 155415006 h 94"/>
                  <a:gd name="T12" fmla="*/ 46347788 w 46"/>
                  <a:gd name="T13" fmla="*/ 141196049 h 94"/>
                  <a:gd name="T14" fmla="*/ 64346203 w 46"/>
                  <a:gd name="T15" fmla="*/ 121305083 h 94"/>
                  <a:gd name="T16" fmla="*/ 80591851 w 46"/>
                  <a:gd name="T17" fmla="*/ 100560528 h 94"/>
                  <a:gd name="T18" fmla="*/ 90238867 w 46"/>
                  <a:gd name="T19" fmla="*/ 77797958 h 94"/>
                  <a:gd name="T20" fmla="*/ 92219328 w 46"/>
                  <a:gd name="T21" fmla="*/ 53087848 h 94"/>
                  <a:gd name="T22" fmla="*/ 83782466 w 46"/>
                  <a:gd name="T23" fmla="*/ 25964241 h 94"/>
                  <a:gd name="T24" fmla="*/ 61884612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421907 w 54"/>
                  <a:gd name="T3" fmla="*/ 2125537 h 40"/>
                  <a:gd name="T4" fmla="*/ 10181156 w 54"/>
                  <a:gd name="T5" fmla="*/ 6906146 h 40"/>
                  <a:gd name="T6" fmla="*/ 22624791 w 54"/>
                  <a:gd name="T7" fmla="*/ 17657964 h 40"/>
                  <a:gd name="T8" fmla="*/ 36736449 w 54"/>
                  <a:gd name="T9" fmla="*/ 26246259 h 40"/>
                  <a:gd name="T10" fmla="*/ 50277313 w 54"/>
                  <a:gd name="T11" fmla="*/ 33146334 h 40"/>
                  <a:gd name="T12" fmla="*/ 66162504 w 54"/>
                  <a:gd name="T13" fmla="*/ 37237082 h 40"/>
                  <a:gd name="T14" fmla="*/ 80213353 w 54"/>
                  <a:gd name="T15" fmla="*/ 39730419 h 40"/>
                  <a:gd name="T16" fmla="*/ 94395467 w 54"/>
                  <a:gd name="T17" fmla="*/ 34962365 h 40"/>
                  <a:gd name="T18" fmla="*/ 92588820 w 54"/>
                  <a:gd name="T19" fmla="*/ 54475189 h 40"/>
                  <a:gd name="T20" fmla="*/ 87367120 w 54"/>
                  <a:gd name="T21" fmla="*/ 72118492 h 40"/>
                  <a:gd name="T22" fmla="*/ 77056376 w 54"/>
                  <a:gd name="T23" fmla="*/ 83783435 h 40"/>
                  <a:gd name="T24" fmla="*/ 64336000 w 54"/>
                  <a:gd name="T25" fmla="*/ 87603577 h 40"/>
                  <a:gd name="T26" fmla="*/ 48861916 w 54"/>
                  <a:gd name="T27" fmla="*/ 85568643 h 40"/>
                  <a:gd name="T28" fmla="*/ 32938784 w 54"/>
                  <a:gd name="T29" fmla="*/ 69963507 h 40"/>
                  <a:gd name="T30" fmla="*/ 17347916 w 54"/>
                  <a:gd name="T31" fmla="*/ 43568422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9680131 w 149"/>
                  <a:gd name="T3" fmla="*/ 1517994691 h 704"/>
                  <a:gd name="T4" fmla="*/ 26156194 w 149"/>
                  <a:gd name="T5" fmla="*/ 2147483646 h 704"/>
                  <a:gd name="T6" fmla="*/ 45841469 w 149"/>
                  <a:gd name="T7" fmla="*/ 2147483646 h 704"/>
                  <a:gd name="T8" fmla="*/ 67654226 w 149"/>
                  <a:gd name="T9" fmla="*/ 2147483646 h 704"/>
                  <a:gd name="T10" fmla="*/ 94900751 w 149"/>
                  <a:gd name="T11" fmla="*/ 2147483646 h 704"/>
                  <a:gd name="T12" fmla="*/ 120322248 w 149"/>
                  <a:gd name="T13" fmla="*/ 2147483646 h 704"/>
                  <a:gd name="T14" fmla="*/ 144837534 w 149"/>
                  <a:gd name="T15" fmla="*/ 2147483646 h 704"/>
                  <a:gd name="T16" fmla="*/ 163906066 w 149"/>
                  <a:gd name="T17" fmla="*/ 2147483646 h 704"/>
                  <a:gd name="T18" fmla="*/ 183994195 w 149"/>
                  <a:gd name="T19" fmla="*/ 2147483646 h 704"/>
                  <a:gd name="T20" fmla="*/ 197321050 w 149"/>
                  <a:gd name="T21" fmla="*/ 2147483646 h 704"/>
                  <a:gd name="T22" fmla="*/ 204165569 w 149"/>
                  <a:gd name="T23" fmla="*/ 2147483646 h 704"/>
                  <a:gd name="T24" fmla="*/ 207158056 w 149"/>
                  <a:gd name="T25" fmla="*/ 2147483646 h 704"/>
                  <a:gd name="T26" fmla="*/ 197321050 w 149"/>
                  <a:gd name="T27" fmla="*/ 2147483646 h 704"/>
                  <a:gd name="T28" fmla="*/ 179019397 w 149"/>
                  <a:gd name="T29" fmla="*/ 2147483646 h 704"/>
                  <a:gd name="T30" fmla="*/ 151464831 w 149"/>
                  <a:gd name="T31" fmla="*/ 2147483646 h 704"/>
                  <a:gd name="T32" fmla="*/ 109863447 w 149"/>
                  <a:gd name="T33" fmla="*/ 2147483646 h 704"/>
                  <a:gd name="T34" fmla="*/ 63671894 w 149"/>
                  <a:gd name="T35" fmla="*/ 2147483646 h 704"/>
                  <a:gd name="T36" fmla="*/ 34765956 w 149"/>
                  <a:gd name="T37" fmla="*/ 2147483646 h 704"/>
                  <a:gd name="T38" fmla="*/ 16478477 w 149"/>
                  <a:gd name="T39" fmla="*/ 2147483646 h 704"/>
                  <a:gd name="T40" fmla="*/ 9680131 w 149"/>
                  <a:gd name="T41" fmla="*/ 2147483646 h 704"/>
                  <a:gd name="T42" fmla="*/ 9680131 w 149"/>
                  <a:gd name="T43" fmla="*/ 2147483646 h 704"/>
                  <a:gd name="T44" fmla="*/ 13451281 w 149"/>
                  <a:gd name="T45" fmla="*/ 2147483646 h 704"/>
                  <a:gd name="T46" fmla="*/ 20145293 w 149"/>
                  <a:gd name="T47" fmla="*/ 2147483646 h 704"/>
                  <a:gd name="T48" fmla="*/ 23163869 w 149"/>
                  <a:gd name="T49" fmla="*/ 2147483646 h 704"/>
                  <a:gd name="T50" fmla="*/ 67654226 w 149"/>
                  <a:gd name="T51" fmla="*/ 2147483646 h 704"/>
                  <a:gd name="T52" fmla="*/ 63671894 w 149"/>
                  <a:gd name="T53" fmla="*/ 2147483646 h 704"/>
                  <a:gd name="T54" fmla="*/ 59296920 w 149"/>
                  <a:gd name="T55" fmla="*/ 2147483646 h 704"/>
                  <a:gd name="T56" fmla="*/ 54327318 w 149"/>
                  <a:gd name="T57" fmla="*/ 2147483646 h 704"/>
                  <a:gd name="T58" fmla="*/ 57929826 w 149"/>
                  <a:gd name="T59" fmla="*/ 2147483646 h 704"/>
                  <a:gd name="T60" fmla="*/ 67654226 w 149"/>
                  <a:gd name="T61" fmla="*/ 2147483646 h 704"/>
                  <a:gd name="T62" fmla="*/ 94900751 w 149"/>
                  <a:gd name="T63" fmla="*/ 2147483646 h 704"/>
                  <a:gd name="T64" fmla="*/ 141018289 w 149"/>
                  <a:gd name="T65" fmla="*/ 2147483646 h 704"/>
                  <a:gd name="T66" fmla="*/ 212158646 w 149"/>
                  <a:gd name="T67" fmla="*/ 2147483646 h 704"/>
                  <a:gd name="T68" fmla="*/ 235322034 w 149"/>
                  <a:gd name="T69" fmla="*/ 2147483646 h 704"/>
                  <a:gd name="T70" fmla="*/ 245020812 w 149"/>
                  <a:gd name="T71" fmla="*/ 2147483646 h 704"/>
                  <a:gd name="T72" fmla="*/ 236969676 w 149"/>
                  <a:gd name="T73" fmla="*/ 2147483646 h 704"/>
                  <a:gd name="T74" fmla="*/ 215152441 w 149"/>
                  <a:gd name="T75" fmla="*/ 2147483646 h 704"/>
                  <a:gd name="T76" fmla="*/ 179019397 w 149"/>
                  <a:gd name="T77" fmla="*/ 2147483646 h 704"/>
                  <a:gd name="T78" fmla="*/ 132691651 w 149"/>
                  <a:gd name="T79" fmla="*/ 2147483646 h 704"/>
                  <a:gd name="T80" fmla="*/ 72000651 w 149"/>
                  <a:gd name="T81" fmla="*/ 2147483646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616531300 w 128"/>
                <a:gd name="T1" fmla="*/ 0 h 217"/>
                <a:gd name="T2" fmla="*/ 1808468756 w 128"/>
                <a:gd name="T3" fmla="*/ 2147483646 h 217"/>
                <a:gd name="T4" fmla="*/ 1978735009 w 128"/>
                <a:gd name="T5" fmla="*/ 2147483646 h 217"/>
                <a:gd name="T6" fmla="*/ 2113610641 w 128"/>
                <a:gd name="T7" fmla="*/ 2147483646 h 217"/>
                <a:gd name="T8" fmla="*/ 2147483646 w 128"/>
                <a:gd name="T9" fmla="*/ 2147483646 h 217"/>
                <a:gd name="T10" fmla="*/ 2147483646 w 128"/>
                <a:gd name="T11" fmla="*/ 2147483646 h 217"/>
                <a:gd name="T12" fmla="*/ 1997736132 w 128"/>
                <a:gd name="T13" fmla="*/ 2147483646 h 217"/>
                <a:gd name="T14" fmla="*/ 1616531300 w 128"/>
                <a:gd name="T15" fmla="*/ 2147483646 h 217"/>
                <a:gd name="T16" fmla="*/ 1029391885 w 128"/>
                <a:gd name="T17" fmla="*/ 2147483646 h 217"/>
                <a:gd name="T18" fmla="*/ 846554707 w 128"/>
                <a:gd name="T19" fmla="*/ 2147483646 h 217"/>
                <a:gd name="T20" fmla="*/ 654613878 w 128"/>
                <a:gd name="T21" fmla="*/ 2147483646 h 217"/>
                <a:gd name="T22" fmla="*/ 450869465 w 128"/>
                <a:gd name="T23" fmla="*/ 2147483646 h 217"/>
                <a:gd name="T24" fmla="*/ 273064743 w 128"/>
                <a:gd name="T25" fmla="*/ 2147483646 h 217"/>
                <a:gd name="T26" fmla="*/ 134921602 w 128"/>
                <a:gd name="T27" fmla="*/ 2147483646 h 217"/>
                <a:gd name="T28" fmla="*/ 35136778 w 128"/>
                <a:gd name="T29" fmla="*/ 2147483646 h 217"/>
                <a:gd name="T30" fmla="*/ 0 w 128"/>
                <a:gd name="T31" fmla="*/ 2147483646 h 217"/>
                <a:gd name="T32" fmla="*/ 21188313 w 128"/>
                <a:gd name="T33" fmla="*/ 2147483646 h 217"/>
                <a:gd name="T34" fmla="*/ 223741754 w 128"/>
                <a:gd name="T35" fmla="*/ 2147483646 h 217"/>
                <a:gd name="T36" fmla="*/ 497134084 w 128"/>
                <a:gd name="T37" fmla="*/ 2147483646 h 217"/>
                <a:gd name="T38" fmla="*/ 791672523 w 128"/>
                <a:gd name="T39" fmla="*/ 2147483646 h 217"/>
                <a:gd name="T40" fmla="*/ 1084261654 w 128"/>
                <a:gd name="T41" fmla="*/ 2147483646 h 217"/>
                <a:gd name="T42" fmla="*/ 1357150304 w 128"/>
                <a:gd name="T43" fmla="*/ 2147483646 h 217"/>
                <a:gd name="T44" fmla="*/ 1568212870 w 128"/>
                <a:gd name="T45" fmla="*/ 2147483646 h 217"/>
                <a:gd name="T46" fmla="*/ 1670011891 w 128"/>
                <a:gd name="T47" fmla="*/ 2147483646 h 217"/>
                <a:gd name="T48" fmla="*/ 16165313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147483646 w 117"/>
                <a:gd name="T1" fmla="*/ 0 h 132"/>
                <a:gd name="T2" fmla="*/ 0 w 117"/>
                <a:gd name="T3" fmla="*/ 2147483646 h 132"/>
                <a:gd name="T4" fmla="*/ 1335468289 w 117"/>
                <a:gd name="T5" fmla="*/ 2147483646 h 132"/>
                <a:gd name="T6" fmla="*/ 2147483646 w 117"/>
                <a:gd name="T7" fmla="*/ 2147483646 h 132"/>
                <a:gd name="T8" fmla="*/ 2147483646 w 117"/>
                <a:gd name="T9" fmla="*/ 2147483646 h 132"/>
                <a:gd name="T10" fmla="*/ 2147483646 w 117"/>
                <a:gd name="T11" fmla="*/ 2147483646 h 132"/>
                <a:gd name="T12" fmla="*/ 2147483646 w 117"/>
                <a:gd name="T13" fmla="*/ 2147483646 h 132"/>
                <a:gd name="T14" fmla="*/ 2147483646 w 117"/>
                <a:gd name="T15" fmla="*/ 2147483646 h 132"/>
                <a:gd name="T16" fmla="*/ 2147483646 w 117"/>
                <a:gd name="T17" fmla="*/ 2147483646 h 132"/>
                <a:gd name="T18" fmla="*/ 2147483646 w 117"/>
                <a:gd name="T19" fmla="*/ 2147483646 h 132"/>
                <a:gd name="T20" fmla="*/ 2147483646 w 117"/>
                <a:gd name="T21" fmla="*/ 2147483646 h 132"/>
                <a:gd name="T22" fmla="*/ 2147483646 w 117"/>
                <a:gd name="T23" fmla="*/ 2147483646 h 132"/>
                <a:gd name="T24" fmla="*/ 2147483646 w 117"/>
                <a:gd name="T25" fmla="*/ 2147483646 h 132"/>
                <a:gd name="T26" fmla="*/ 2147483646 w 117"/>
                <a:gd name="T27" fmla="*/ 2147483646 h 132"/>
                <a:gd name="T28" fmla="*/ 2147483646 w 117"/>
                <a:gd name="T29" fmla="*/ 2147483646 h 132"/>
                <a:gd name="T30" fmla="*/ 2147483646 w 117"/>
                <a:gd name="T31" fmla="*/ 2147483646 h 132"/>
                <a:gd name="T32" fmla="*/ 2147483646 w 117"/>
                <a:gd name="T33" fmla="*/ 2147483646 h 132"/>
                <a:gd name="T34" fmla="*/ 2147483646 w 117"/>
                <a:gd name="T35" fmla="*/ 2147483646 h 132"/>
                <a:gd name="T36" fmla="*/ 2147483646 w 117"/>
                <a:gd name="T37" fmla="*/ 2147483646 h 132"/>
                <a:gd name="T38" fmla="*/ 2147483646 w 117"/>
                <a:gd name="T39" fmla="*/ 2147483646 h 132"/>
                <a:gd name="T40" fmla="*/ 2147483646 w 117"/>
                <a:gd name="T41" fmla="*/ 2147483646 h 132"/>
                <a:gd name="T42" fmla="*/ 2147483646 w 117"/>
                <a:gd name="T43" fmla="*/ 2147483646 h 132"/>
                <a:gd name="T44" fmla="*/ 2147483646 w 117"/>
                <a:gd name="T45" fmla="*/ 2147483646 h 132"/>
                <a:gd name="T46" fmla="*/ 2147483646 w 117"/>
                <a:gd name="T47" fmla="*/ 2147483646 h 132"/>
                <a:gd name="T48" fmla="*/ 2147483646 w 117"/>
                <a:gd name="T49" fmla="*/ 2147483646 h 132"/>
                <a:gd name="T50" fmla="*/ 2147483646 w 117"/>
                <a:gd name="T51" fmla="*/ 2147483646 h 132"/>
                <a:gd name="T52" fmla="*/ 214748364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47483646 w 29"/>
                <a:gd name="T1" fmla="*/ 0 h 77"/>
                <a:gd name="T2" fmla="*/ 2147483646 w 29"/>
                <a:gd name="T3" fmla="*/ 0 h 77"/>
                <a:gd name="T4" fmla="*/ 2147483646 w 29"/>
                <a:gd name="T5" fmla="*/ 2147483646 h 77"/>
                <a:gd name="T6" fmla="*/ 2147483646 w 29"/>
                <a:gd name="T7" fmla="*/ 2147483646 h 77"/>
                <a:gd name="T8" fmla="*/ 1549681956 w 29"/>
                <a:gd name="T9" fmla="*/ 2147483646 h 77"/>
                <a:gd name="T10" fmla="*/ 387420489 w 29"/>
                <a:gd name="T11" fmla="*/ 2147483646 h 77"/>
                <a:gd name="T12" fmla="*/ 0 w 29"/>
                <a:gd name="T13" fmla="*/ 2147483646 h 77"/>
                <a:gd name="T14" fmla="*/ 1162261467 w 29"/>
                <a:gd name="T15" fmla="*/ 2147483646 h 77"/>
                <a:gd name="T16" fmla="*/ 2147483646 w 29"/>
                <a:gd name="T17" fmla="*/ 2147483646 h 77"/>
                <a:gd name="T18" fmla="*/ 2147483646 w 29"/>
                <a:gd name="T19" fmla="*/ 2147483646 h 77"/>
                <a:gd name="T20" fmla="*/ 2147483646 w 29"/>
                <a:gd name="T21" fmla="*/ 2147483646 h 77"/>
                <a:gd name="T22" fmla="*/ 2147483646 w 29"/>
                <a:gd name="T23" fmla="*/ 2147483646 h 77"/>
                <a:gd name="T24" fmla="*/ 2147483646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2418885 h 237"/>
                <a:gd name="T4" fmla="*/ 124497468 w 257"/>
                <a:gd name="T5" fmla="*/ 738479854 h 237"/>
                <a:gd name="T6" fmla="*/ 247324902 w 257"/>
                <a:gd name="T7" fmla="*/ 1108969142 h 237"/>
                <a:gd name="T8" fmla="*/ 455344569 w 257"/>
                <a:gd name="T9" fmla="*/ 1446755419 h 237"/>
                <a:gd name="T10" fmla="*/ 751244498 w 257"/>
                <a:gd name="T11" fmla="*/ 1760698499 h 237"/>
                <a:gd name="T12" fmla="*/ 1128205363 w 257"/>
                <a:gd name="T13" fmla="*/ 2083426141 h 237"/>
                <a:gd name="T14" fmla="*/ 1582608922 w 257"/>
                <a:gd name="T15" fmla="*/ 2147483646 h 237"/>
                <a:gd name="T16" fmla="*/ 2115948113 w 257"/>
                <a:gd name="T17" fmla="*/ 2147483646 h 237"/>
                <a:gd name="T18" fmla="*/ 2147483646 w 257"/>
                <a:gd name="T19" fmla="*/ 2147483646 h 237"/>
                <a:gd name="T20" fmla="*/ 2147483646 w 257"/>
                <a:gd name="T21" fmla="*/ 2147483646 h 237"/>
                <a:gd name="T22" fmla="*/ 2147483646 w 257"/>
                <a:gd name="T23" fmla="*/ 2147483646 h 237"/>
                <a:gd name="T24" fmla="*/ 2147483646 w 257"/>
                <a:gd name="T25" fmla="*/ 2147483646 h 237"/>
                <a:gd name="T26" fmla="*/ 2147483646 w 257"/>
                <a:gd name="T27" fmla="*/ 2147483646 h 237"/>
                <a:gd name="T28" fmla="*/ 2147483646 w 257"/>
                <a:gd name="T29" fmla="*/ 2147483646 h 237"/>
                <a:gd name="T30" fmla="*/ 2147483646 w 257"/>
                <a:gd name="T31" fmla="*/ 2147483646 h 237"/>
                <a:gd name="T32" fmla="*/ 2147483646 w 257"/>
                <a:gd name="T33" fmla="*/ 2147483646 h 237"/>
                <a:gd name="T34" fmla="*/ 2147483646 w 257"/>
                <a:gd name="T35" fmla="*/ 2147483646 h 237"/>
                <a:gd name="T36" fmla="*/ 2147483646 w 257"/>
                <a:gd name="T37" fmla="*/ 2147483646 h 237"/>
                <a:gd name="T38" fmla="*/ 2147483646 w 257"/>
                <a:gd name="T39" fmla="*/ 2147483646 h 237"/>
                <a:gd name="T40" fmla="*/ 2147483646 w 257"/>
                <a:gd name="T41" fmla="*/ 2147483646 h 237"/>
                <a:gd name="T42" fmla="*/ 2147483646 w 257"/>
                <a:gd name="T43" fmla="*/ 2147483646 h 237"/>
                <a:gd name="T44" fmla="*/ 2147483646 w 257"/>
                <a:gd name="T45" fmla="*/ 2147483646 h 237"/>
                <a:gd name="T46" fmla="*/ 2147483646 w 257"/>
                <a:gd name="T47" fmla="*/ 2147483646 h 237"/>
                <a:gd name="T48" fmla="*/ 2147483646 w 257"/>
                <a:gd name="T49" fmla="*/ 2147483646 h 237"/>
                <a:gd name="T50" fmla="*/ 2147483646 w 257"/>
                <a:gd name="T51" fmla="*/ 2083426141 h 237"/>
                <a:gd name="T52" fmla="*/ 2147483646 w 257"/>
                <a:gd name="T53" fmla="*/ 1847757609 h 237"/>
                <a:gd name="T54" fmla="*/ 2147483646 w 257"/>
                <a:gd name="T55" fmla="*/ 1583536476 h 237"/>
                <a:gd name="T56" fmla="*/ 1783941593 w 257"/>
                <a:gd name="T57" fmla="*/ 1297893768 h 237"/>
                <a:gd name="T58" fmla="*/ 1364762393 w 257"/>
                <a:gd name="T59" fmla="*/ 1021592401 h 237"/>
                <a:gd name="T60" fmla="*/ 956716979 w 257"/>
                <a:gd name="T61" fmla="*/ 696157294 h 237"/>
                <a:gd name="T62" fmla="*/ 501375163 w 257"/>
                <a:gd name="T63" fmla="*/ 35355001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147483646 w 124"/>
                <a:gd name="T1" fmla="*/ 0 h 110"/>
                <a:gd name="T2" fmla="*/ 2147483646 w 124"/>
                <a:gd name="T3" fmla="*/ 1911465607 h 110"/>
                <a:gd name="T4" fmla="*/ 2147483646 w 124"/>
                <a:gd name="T5" fmla="*/ 1889334171 h 110"/>
                <a:gd name="T6" fmla="*/ 2147483646 w 124"/>
                <a:gd name="T7" fmla="*/ 1855510431 h 110"/>
                <a:gd name="T8" fmla="*/ 2147483646 w 124"/>
                <a:gd name="T9" fmla="*/ 1783973980 h 110"/>
                <a:gd name="T10" fmla="*/ 2147483646 w 124"/>
                <a:gd name="T11" fmla="*/ 1750148158 h 110"/>
                <a:gd name="T12" fmla="*/ 2019428682 w 124"/>
                <a:gd name="T13" fmla="*/ 1714091245 h 110"/>
                <a:gd name="T14" fmla="*/ 1127223836 w 124"/>
                <a:gd name="T15" fmla="*/ 1737114320 h 110"/>
                <a:gd name="T16" fmla="*/ 404117412 w 124"/>
                <a:gd name="T17" fmla="*/ 1806101997 h 110"/>
                <a:gd name="T18" fmla="*/ 0 w 124"/>
                <a:gd name="T19" fmla="*/ 1947519128 h 110"/>
                <a:gd name="T20" fmla="*/ 183389958 w 124"/>
                <a:gd name="T21" fmla="*/ 1737114320 h 110"/>
                <a:gd name="T22" fmla="*/ 355019708 w 124"/>
                <a:gd name="T23" fmla="*/ 1575802083 h 110"/>
                <a:gd name="T24" fmla="*/ 720454310 w 124"/>
                <a:gd name="T25" fmla="*/ 1448840709 h 110"/>
                <a:gd name="T26" fmla="*/ 1127223836 w 124"/>
                <a:gd name="T27" fmla="*/ 1343340894 h 110"/>
                <a:gd name="T28" fmla="*/ 1615277906 w 124"/>
                <a:gd name="T29" fmla="*/ 1274542577 h 110"/>
                <a:gd name="T30" fmla="*/ 2107786235 w 124"/>
                <a:gd name="T31" fmla="*/ 1251552629 h 110"/>
                <a:gd name="T32" fmla="*/ 2147483646 w 124"/>
                <a:gd name="T33" fmla="*/ 1251552629 h 110"/>
                <a:gd name="T34" fmla="*/ 2147483646 w 124"/>
                <a:gd name="T35" fmla="*/ 1309516945 h 110"/>
                <a:gd name="T36" fmla="*/ 2147483646 w 124"/>
                <a:gd name="T37" fmla="*/ 1251552629 h 110"/>
                <a:gd name="T38" fmla="*/ 2147483646 w 124"/>
                <a:gd name="T39" fmla="*/ 993952572 h 110"/>
                <a:gd name="T40" fmla="*/ 2147483646 w 124"/>
                <a:gd name="T41" fmla="*/ 672946821 h 110"/>
                <a:gd name="T42" fmla="*/ 2147483646 w 124"/>
                <a:gd name="T43" fmla="*/ 531537764 h 110"/>
                <a:gd name="T44" fmla="*/ 2147483646 w 124"/>
                <a:gd name="T45" fmla="*/ 531537764 h 110"/>
                <a:gd name="T46" fmla="*/ 2147483646 w 124"/>
                <a:gd name="T47" fmla="*/ 509611068 h 110"/>
                <a:gd name="T48" fmla="*/ 2147483646 w 124"/>
                <a:gd name="T49" fmla="*/ 462764494 h 110"/>
                <a:gd name="T50" fmla="*/ 2147483646 w 124"/>
                <a:gd name="T51" fmla="*/ 407691635 h 110"/>
                <a:gd name="T52" fmla="*/ 2147483646 w 124"/>
                <a:gd name="T53" fmla="*/ 335260585 h 110"/>
                <a:gd name="T54" fmla="*/ 2147483646 w 124"/>
                <a:gd name="T55" fmla="*/ 243333969 h 110"/>
                <a:gd name="T56" fmla="*/ 2147483646 w 124"/>
                <a:gd name="T57" fmla="*/ 141364547 h 110"/>
                <a:gd name="T58" fmla="*/ 21474836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516629700 w 46"/>
                <a:gd name="T1" fmla="*/ 0 h 94"/>
                <a:gd name="T2" fmla="*/ 970507905 w 46"/>
                <a:gd name="T3" fmla="*/ 473612425 h 94"/>
                <a:gd name="T4" fmla="*/ 730864444 w 46"/>
                <a:gd name="T5" fmla="*/ 775773044 h 94"/>
                <a:gd name="T6" fmla="*/ 534066976 w 46"/>
                <a:gd name="T7" fmla="*/ 987242191 h 94"/>
                <a:gd name="T8" fmla="*/ 0 w 46"/>
                <a:gd name="T9" fmla="*/ 1173954202 h 94"/>
                <a:gd name="T10" fmla="*/ 587277471 w 46"/>
                <a:gd name="T11" fmla="*/ 1096974820 h 94"/>
                <a:gd name="T12" fmla="*/ 1133788531 w 46"/>
                <a:gd name="T13" fmla="*/ 997136275 h 94"/>
                <a:gd name="T14" fmla="*/ 1570328890 w 46"/>
                <a:gd name="T15" fmla="*/ 860981496 h 94"/>
                <a:gd name="T16" fmla="*/ 1954267970 w 46"/>
                <a:gd name="T17" fmla="*/ 711280575 h 94"/>
                <a:gd name="T18" fmla="*/ 2147483646 w 46"/>
                <a:gd name="T19" fmla="*/ 548051639 h 94"/>
                <a:gd name="T20" fmla="*/ 2147483646 w 46"/>
                <a:gd name="T21" fmla="*/ 371873654 h 94"/>
                <a:gd name="T22" fmla="*/ 2043261387 w 46"/>
                <a:gd name="T23" fmla="*/ 186666141 h 94"/>
                <a:gd name="T24" fmla="*/ 151662970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31149802 w 149"/>
                <a:gd name="T3" fmla="*/ 2147483646 h 704"/>
                <a:gd name="T4" fmla="*/ 609676995 w 149"/>
                <a:gd name="T5" fmla="*/ 2147483646 h 704"/>
                <a:gd name="T6" fmla="*/ 1069606807 w 149"/>
                <a:gd name="T7" fmla="*/ 2147483646 h 704"/>
                <a:gd name="T8" fmla="*/ 1563831814 w 149"/>
                <a:gd name="T9" fmla="*/ 2147483646 h 704"/>
                <a:gd name="T10" fmla="*/ 2147483646 w 149"/>
                <a:gd name="T11" fmla="*/ 2147483646 h 704"/>
                <a:gd name="T12" fmla="*/ 2147483646 w 149"/>
                <a:gd name="T13" fmla="*/ 2147483646 h 704"/>
                <a:gd name="T14" fmla="*/ 2147483646 w 149"/>
                <a:gd name="T15" fmla="*/ 2147483646 h 704"/>
                <a:gd name="T16" fmla="*/ 2147483646 w 149"/>
                <a:gd name="T17" fmla="*/ 2147483646 h 704"/>
                <a:gd name="T18" fmla="*/ 2147483646 w 149"/>
                <a:gd name="T19" fmla="*/ 2147483646 h 704"/>
                <a:gd name="T20" fmla="*/ 2147483646 w 149"/>
                <a:gd name="T21" fmla="*/ 2147483646 h 704"/>
                <a:gd name="T22" fmla="*/ 2147483646 w 149"/>
                <a:gd name="T23" fmla="*/ 2147483646 h 704"/>
                <a:gd name="T24" fmla="*/ 2147483646 w 149"/>
                <a:gd name="T25" fmla="*/ 2147483646 h 704"/>
                <a:gd name="T26" fmla="*/ 2147483646 w 149"/>
                <a:gd name="T27" fmla="*/ 2147483646 h 704"/>
                <a:gd name="T28" fmla="*/ 2147483646 w 149"/>
                <a:gd name="T29" fmla="*/ 2147483646 h 704"/>
                <a:gd name="T30" fmla="*/ 2147483646 w 149"/>
                <a:gd name="T31" fmla="*/ 2147483646 h 704"/>
                <a:gd name="T32" fmla="*/ 2147483646 w 149"/>
                <a:gd name="T33" fmla="*/ 2147483646 h 704"/>
                <a:gd name="T34" fmla="*/ 1491410871 w 149"/>
                <a:gd name="T35" fmla="*/ 2147483646 h 704"/>
                <a:gd name="T36" fmla="*/ 795000721 w 149"/>
                <a:gd name="T37" fmla="*/ 2147483646 h 704"/>
                <a:gd name="T38" fmla="*/ 378520224 w 149"/>
                <a:gd name="T39" fmla="*/ 2147483646 h 704"/>
                <a:gd name="T40" fmla="*/ 231149802 w 149"/>
                <a:gd name="T41" fmla="*/ 2147483646 h 704"/>
                <a:gd name="T42" fmla="*/ 231149802 w 149"/>
                <a:gd name="T43" fmla="*/ 2147483646 h 704"/>
                <a:gd name="T44" fmla="*/ 301412487 w 149"/>
                <a:gd name="T45" fmla="*/ 2147483646 h 704"/>
                <a:gd name="T46" fmla="*/ 462296522 w 149"/>
                <a:gd name="T47" fmla="*/ 2147483646 h 704"/>
                <a:gd name="T48" fmla="*/ 536440906 w 149"/>
                <a:gd name="T49" fmla="*/ 2147483646 h 704"/>
                <a:gd name="T50" fmla="*/ 1563831814 w 149"/>
                <a:gd name="T51" fmla="*/ 2147483646 h 704"/>
                <a:gd name="T52" fmla="*/ 1491410871 w 149"/>
                <a:gd name="T53" fmla="*/ 2147483646 h 704"/>
                <a:gd name="T54" fmla="*/ 1376924572 w 149"/>
                <a:gd name="T55" fmla="*/ 2147483646 h 704"/>
                <a:gd name="T56" fmla="*/ 1256401891 w 149"/>
                <a:gd name="T57" fmla="*/ 2147483646 h 704"/>
                <a:gd name="T58" fmla="*/ 1333640177 w 149"/>
                <a:gd name="T59" fmla="*/ 2147483646 h 704"/>
                <a:gd name="T60" fmla="*/ 1563831814 w 149"/>
                <a:gd name="T61" fmla="*/ 2147483646 h 704"/>
                <a:gd name="T62" fmla="*/ 2147483646 w 149"/>
                <a:gd name="T63" fmla="*/ 2147483646 h 704"/>
                <a:gd name="T64" fmla="*/ 2147483646 w 149"/>
                <a:gd name="T65" fmla="*/ 2147483646 h 704"/>
                <a:gd name="T66" fmla="*/ 2147483646 w 149"/>
                <a:gd name="T67" fmla="*/ 2147483646 h 704"/>
                <a:gd name="T68" fmla="*/ 2147483646 w 149"/>
                <a:gd name="T69" fmla="*/ 2147483646 h 704"/>
                <a:gd name="T70" fmla="*/ 2147483646 w 149"/>
                <a:gd name="T71" fmla="*/ 2147483646 h 704"/>
                <a:gd name="T72" fmla="*/ 2147483646 w 149"/>
                <a:gd name="T73" fmla="*/ 2147483646 h 704"/>
                <a:gd name="T74" fmla="*/ 2147483646 w 149"/>
                <a:gd name="T75" fmla="*/ 2147483646 h 704"/>
                <a:gd name="T76" fmla="*/ 2147483646 w 149"/>
                <a:gd name="T77" fmla="*/ 2147483646 h 704"/>
                <a:gd name="T78" fmla="*/ 2147483646 w 149"/>
                <a:gd name="T79" fmla="*/ 2147483646 h 704"/>
                <a:gd name="T80" fmla="*/ 1678941593 w 149"/>
                <a:gd name="T81" fmla="*/ 21474836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5710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5710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789FDB8-6E30-4D12-A05A-E1825978B92F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39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DCBE76C-43AA-4AD3-BF57-CD9DE34C9CF6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3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A5A92BD-61E4-477C-8C56-564E76B1A4C0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599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C4315A3-C193-4321-A367-73E7553113E0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340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A4B5F3C-AFA0-4C36-A247-57557B0711DB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8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0506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3CC524C-DCC5-4A5A-B21D-8C8EF134A875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22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B6DF9D1-6F61-4388-A950-D01B84FE3077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53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1E7EE3A-895D-42BE-9486-D8350E2BFB4D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355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7C08FE1-8D20-45C2-846E-33AAEAEBC3F3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52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2269247-6F0C-490E-918F-DA27570A2CAA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1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2269247-6F0C-490E-918F-DA27570A2CAA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2269247-6F0C-490E-918F-DA27570A2CAA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4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2269247-6F0C-490E-918F-DA27570A2CAA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0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913D210-D750-40CB-B53D-4A16135260AF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740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D5FC8E4-7B66-4D21-B440-6DE915C15379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5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669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56D9-FE91-415F-99ED-0074E7485A8A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5AE2-1EB4-4B8E-A105-FEE4C195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047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56D9-FE91-415F-99ED-0074E7485A8A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5AE2-1EB4-4B8E-A105-FEE4C195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393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56D9-FE91-415F-99ED-0074E7485A8A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5AE2-1EB4-4B8E-A105-FEE4C195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820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56D9-FE91-415F-99ED-0074E7485A8A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5AE2-1EB4-4B8E-A105-FEE4C195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009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56D9-FE91-415F-99ED-0074E7485A8A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5AE2-1EB4-4B8E-A105-FEE4C195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611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56D9-FE91-415F-99ED-0074E7485A8A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5AE2-1EB4-4B8E-A105-FEE4C195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796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56D9-FE91-415F-99ED-0074E7485A8A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5AE2-1EB4-4B8E-A105-FEE4C195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3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56D9-FE91-415F-99ED-0074E7485A8A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5AE2-1EB4-4B8E-A105-FEE4C195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3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56D9-FE91-415F-99ED-0074E7485A8A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5AE2-1EB4-4B8E-A105-FEE4C195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3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56D9-FE91-415F-99ED-0074E7485A8A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5AE2-1EB4-4B8E-A105-FEE4C195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3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9330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56D9-FE91-415F-99ED-0074E7485A8A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5AE2-1EB4-4B8E-A105-FEE4C195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577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56D9-FE91-415F-99ED-0074E7485A8A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5AE2-1EB4-4B8E-A105-FEE4C195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050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56D9-FE91-415F-99ED-0074E7485A8A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5AE2-1EB4-4B8E-A105-FEE4C195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958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2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7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5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7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77" indent="0">
              <a:buNone/>
              <a:defRPr sz="1900" b="1"/>
            </a:lvl3pPr>
            <a:lvl4pPr marL="1369314" indent="0">
              <a:buNone/>
              <a:defRPr sz="1600" b="1"/>
            </a:lvl4pPr>
            <a:lvl5pPr marL="1825756" indent="0">
              <a:buNone/>
              <a:defRPr sz="1600" b="1"/>
            </a:lvl5pPr>
            <a:lvl6pPr marL="2282226" indent="0">
              <a:buNone/>
              <a:defRPr sz="1600" b="1"/>
            </a:lvl6pPr>
            <a:lvl7pPr marL="2738630" indent="0">
              <a:buNone/>
              <a:defRPr sz="1600" b="1"/>
            </a:lvl7pPr>
            <a:lvl8pPr marL="3195036" indent="0">
              <a:buNone/>
              <a:defRPr sz="1600" b="1"/>
            </a:lvl8pPr>
            <a:lvl9pPr marL="365143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3" y="2505083"/>
            <a:ext cx="5157787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77" indent="0">
              <a:buNone/>
              <a:defRPr sz="1900" b="1"/>
            </a:lvl3pPr>
            <a:lvl4pPr marL="1369314" indent="0">
              <a:buNone/>
              <a:defRPr sz="1600" b="1"/>
            </a:lvl4pPr>
            <a:lvl5pPr marL="1825756" indent="0">
              <a:buNone/>
              <a:defRPr sz="1600" b="1"/>
            </a:lvl5pPr>
            <a:lvl6pPr marL="2282226" indent="0">
              <a:buNone/>
              <a:defRPr sz="1600" b="1"/>
            </a:lvl6pPr>
            <a:lvl7pPr marL="2738630" indent="0">
              <a:buNone/>
              <a:defRPr sz="1600" b="1"/>
            </a:lvl7pPr>
            <a:lvl8pPr marL="3195036" indent="0">
              <a:buNone/>
              <a:defRPr sz="1600" b="1"/>
            </a:lvl8pPr>
            <a:lvl9pPr marL="365143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0" y="2505083"/>
            <a:ext cx="5183188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0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5809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7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403" indent="0">
              <a:buNone/>
              <a:defRPr sz="1500"/>
            </a:lvl2pPr>
            <a:lvl3pPr marL="912877" indent="0">
              <a:buNone/>
              <a:defRPr sz="1200"/>
            </a:lvl3pPr>
            <a:lvl4pPr marL="1369314" indent="0">
              <a:buNone/>
              <a:defRPr sz="1100"/>
            </a:lvl4pPr>
            <a:lvl5pPr marL="1825756" indent="0">
              <a:buNone/>
              <a:defRPr sz="1100"/>
            </a:lvl5pPr>
            <a:lvl6pPr marL="2282226" indent="0">
              <a:buNone/>
              <a:defRPr sz="1100"/>
            </a:lvl6pPr>
            <a:lvl7pPr marL="2738630" indent="0">
              <a:buNone/>
              <a:defRPr sz="1100"/>
            </a:lvl7pPr>
            <a:lvl8pPr marL="3195036" indent="0">
              <a:buNone/>
              <a:defRPr sz="1100"/>
            </a:lvl8pPr>
            <a:lvl9pPr marL="365143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3200"/>
            </a:lvl1pPr>
            <a:lvl2pPr marL="456403" indent="0">
              <a:buNone/>
              <a:defRPr sz="2800"/>
            </a:lvl2pPr>
            <a:lvl3pPr marL="912877" indent="0">
              <a:buNone/>
              <a:defRPr sz="2400"/>
            </a:lvl3pPr>
            <a:lvl4pPr marL="1369314" indent="0">
              <a:buNone/>
              <a:defRPr sz="2000"/>
            </a:lvl4pPr>
            <a:lvl5pPr marL="1825756" indent="0">
              <a:buNone/>
              <a:defRPr sz="2000"/>
            </a:lvl5pPr>
            <a:lvl6pPr marL="2282226" indent="0">
              <a:buNone/>
              <a:defRPr sz="2000"/>
            </a:lvl6pPr>
            <a:lvl7pPr marL="2738630" indent="0">
              <a:buNone/>
              <a:defRPr sz="2000"/>
            </a:lvl7pPr>
            <a:lvl8pPr marL="3195036" indent="0">
              <a:buNone/>
              <a:defRPr sz="2000"/>
            </a:lvl8pPr>
            <a:lvl9pPr marL="365143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403" indent="0">
              <a:buNone/>
              <a:defRPr sz="1500"/>
            </a:lvl2pPr>
            <a:lvl3pPr marL="912877" indent="0">
              <a:buNone/>
              <a:defRPr sz="1200"/>
            </a:lvl3pPr>
            <a:lvl4pPr marL="1369314" indent="0">
              <a:buNone/>
              <a:defRPr sz="1100"/>
            </a:lvl4pPr>
            <a:lvl5pPr marL="1825756" indent="0">
              <a:buNone/>
              <a:defRPr sz="1100"/>
            </a:lvl5pPr>
            <a:lvl6pPr marL="2282226" indent="0">
              <a:buNone/>
              <a:defRPr sz="1100"/>
            </a:lvl6pPr>
            <a:lvl7pPr marL="2738630" indent="0">
              <a:buNone/>
              <a:defRPr sz="1100"/>
            </a:lvl7pPr>
            <a:lvl8pPr marL="3195036" indent="0">
              <a:buNone/>
              <a:defRPr sz="1100"/>
            </a:lvl8pPr>
            <a:lvl9pPr marL="365143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4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2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35"/>
            <a:ext cx="26289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51" y="365235"/>
            <a:ext cx="77343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0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74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857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7467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6289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69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26" Type="http://schemas.openxmlformats.org/officeDocument/2006/relationships/theme" Target="../theme/theme8.xml"/><Relationship Id="rId3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5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24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23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26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5" Type="http://schemas.openxmlformats.org/officeDocument/2006/relationships/slideLayout" Target="../slideLayouts/slideLayout156.xml"/><Relationship Id="rId33" Type="http://schemas.openxmlformats.org/officeDocument/2006/relationships/image" Target="../media/image12.png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29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slideLayout" Target="../slideLayouts/slideLayout155.xml"/><Relationship Id="rId32" Type="http://schemas.openxmlformats.org/officeDocument/2006/relationships/theme" Target="../theme/theme9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slideLayout" Target="../slideLayouts/slideLayout154.xml"/><Relationship Id="rId28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31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Relationship Id="rId27" Type="http://schemas.openxmlformats.org/officeDocument/2006/relationships/slideLayout" Target="../slideLayouts/slideLayout158.xml"/><Relationship Id="rId30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2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50" b="0">
                <a:solidFill>
                  <a:schemeClr val="tx1"/>
                </a:solidFill>
                <a:latin typeface="+mn-lt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50" b="0">
                <a:solidFill>
                  <a:schemeClr val="tx1"/>
                </a:solidFill>
                <a:latin typeface="+mn-lt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3A70CF-5E80-4B38-B60A-C047F83FDB1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0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6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868" r:id="rId2"/>
    <p:sldLayoutId id="2147483705" r:id="rId3"/>
    <p:sldLayoutId id="2147483706" r:id="rId4"/>
    <p:sldLayoutId id="2147483707" r:id="rId5"/>
    <p:sldLayoutId id="2147483708" r:id="rId6"/>
    <p:sldLayoutId id="2147483860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869" r:id="rId19"/>
    <p:sldLayoutId id="2147483867" r:id="rId20"/>
    <p:sldLayoutId id="2147483866" r:id="rId21"/>
    <p:sldLayoutId id="2147483865" r:id="rId22"/>
    <p:sldLayoutId id="2147483855" r:id="rId23"/>
    <p:sldLayoutId id="2147483854" r:id="rId24"/>
    <p:sldLayoutId id="2147483853" r:id="rId2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33508 w 217"/>
                  <a:gd name="T1" fmla="*/ 154185 h 210"/>
                  <a:gd name="T2" fmla="*/ 26772 w 217"/>
                  <a:gd name="T3" fmla="*/ 145781 h 210"/>
                  <a:gd name="T4" fmla="*/ 19233 w 217"/>
                  <a:gd name="T5" fmla="*/ 133105 h 210"/>
                  <a:gd name="T6" fmla="*/ 11166 w 217"/>
                  <a:gd name="T7" fmla="*/ 116400 h 210"/>
                  <a:gd name="T8" fmla="*/ 3433 w 217"/>
                  <a:gd name="T9" fmla="*/ 99002 h 210"/>
                  <a:gd name="T10" fmla="*/ 0 w 217"/>
                  <a:gd name="T11" fmla="*/ 80112 h 210"/>
                  <a:gd name="T12" fmla="*/ 1 w 217"/>
                  <a:gd name="T13" fmla="*/ 59974 h 210"/>
                  <a:gd name="T14" fmla="*/ 6602 w 217"/>
                  <a:gd name="T15" fmla="*/ 41566 h 210"/>
                  <a:gd name="T16" fmla="*/ 19813 w 217"/>
                  <a:gd name="T17" fmla="*/ 26080 h 210"/>
                  <a:gd name="T18" fmla="*/ 33041 w 217"/>
                  <a:gd name="T19" fmla="*/ 16157 h 210"/>
                  <a:gd name="T20" fmla="*/ 43865 w 217"/>
                  <a:gd name="T21" fmla="*/ 8817 h 210"/>
                  <a:gd name="T22" fmla="*/ 52610 w 217"/>
                  <a:gd name="T23" fmla="*/ 4968 h 210"/>
                  <a:gd name="T24" fmla="*/ 59457 w 217"/>
                  <a:gd name="T25" fmla="*/ 3443 h 210"/>
                  <a:gd name="T26" fmla="*/ 64325 w 217"/>
                  <a:gd name="T27" fmla="*/ 3443 h 210"/>
                  <a:gd name="T28" fmla="*/ 75884 w 217"/>
                  <a:gd name="T29" fmla="*/ 0 h 210"/>
                  <a:gd name="T30" fmla="*/ 107868 w 217"/>
                  <a:gd name="T31" fmla="*/ 6111 h 210"/>
                  <a:gd name="T32" fmla="*/ 116776 w 217"/>
                  <a:gd name="T33" fmla="*/ 8817 h 210"/>
                  <a:gd name="T34" fmla="*/ 125545 w 217"/>
                  <a:gd name="T35" fmla="*/ 11198 h 210"/>
                  <a:gd name="T36" fmla="*/ 133067 w 217"/>
                  <a:gd name="T37" fmla="*/ 13778 h 210"/>
                  <a:gd name="T38" fmla="*/ 138786 w 217"/>
                  <a:gd name="T39" fmla="*/ 16932 h 210"/>
                  <a:gd name="T40" fmla="*/ 145040 w 217"/>
                  <a:gd name="T41" fmla="*/ 19880 h 210"/>
                  <a:gd name="T42" fmla="*/ 149960 w 217"/>
                  <a:gd name="T43" fmla="*/ 23312 h 210"/>
                  <a:gd name="T44" fmla="*/ 153826 w 217"/>
                  <a:gd name="T45" fmla="*/ 27797 h 210"/>
                  <a:gd name="T46" fmla="*/ 158349 w 217"/>
                  <a:gd name="T47" fmla="*/ 33225 h 210"/>
                  <a:gd name="T48" fmla="*/ 149960 w 217"/>
                  <a:gd name="T49" fmla="*/ 29729 h 210"/>
                  <a:gd name="T50" fmla="*/ 141927 w 217"/>
                  <a:gd name="T51" fmla="*/ 26485 h 210"/>
                  <a:gd name="T52" fmla="*/ 133828 w 217"/>
                  <a:gd name="T53" fmla="*/ 24430 h 210"/>
                  <a:gd name="T54" fmla="*/ 125545 w 217"/>
                  <a:gd name="T55" fmla="*/ 21724 h 210"/>
                  <a:gd name="T56" fmla="*/ 118957 w 217"/>
                  <a:gd name="T57" fmla="*/ 19880 h 210"/>
                  <a:gd name="T58" fmla="*/ 112074 w 217"/>
                  <a:gd name="T59" fmla="*/ 19265 h 210"/>
                  <a:gd name="T60" fmla="*/ 104140 w 217"/>
                  <a:gd name="T61" fmla="*/ 18075 h 210"/>
                  <a:gd name="T62" fmla="*/ 97565 w 217"/>
                  <a:gd name="T63" fmla="*/ 18075 h 210"/>
                  <a:gd name="T64" fmla="*/ 91262 w 217"/>
                  <a:gd name="T65" fmla="*/ 18075 h 210"/>
                  <a:gd name="T66" fmla="*/ 84664 w 217"/>
                  <a:gd name="T67" fmla="*/ 18356 h 210"/>
                  <a:gd name="T68" fmla="*/ 77901 w 217"/>
                  <a:gd name="T69" fmla="*/ 19880 h 210"/>
                  <a:gd name="T70" fmla="*/ 72199 w 217"/>
                  <a:gd name="T71" fmla="*/ 21530 h 210"/>
                  <a:gd name="T72" fmla="*/ 66383 w 217"/>
                  <a:gd name="T73" fmla="*/ 24430 h 210"/>
                  <a:gd name="T74" fmla="*/ 59544 w 217"/>
                  <a:gd name="T75" fmla="*/ 26485 h 210"/>
                  <a:gd name="T76" fmla="*/ 54008 w 217"/>
                  <a:gd name="T77" fmla="*/ 29948 h 210"/>
                  <a:gd name="T78" fmla="*/ 48332 w 217"/>
                  <a:gd name="T79" fmla="*/ 33636 h 210"/>
                  <a:gd name="T80" fmla="*/ 37993 w 217"/>
                  <a:gd name="T81" fmla="*/ 44822 h 210"/>
                  <a:gd name="T82" fmla="*/ 30918 w 217"/>
                  <a:gd name="T83" fmla="*/ 58619 h 210"/>
                  <a:gd name="T84" fmla="*/ 26772 w 217"/>
                  <a:gd name="T85" fmla="*/ 75769 h 210"/>
                  <a:gd name="T86" fmla="*/ 25287 w 217"/>
                  <a:gd name="T87" fmla="*/ 92637 h 210"/>
                  <a:gd name="T88" fmla="*/ 25287 w 217"/>
                  <a:gd name="T89" fmla="*/ 111380 h 210"/>
                  <a:gd name="T90" fmla="*/ 27742 w 217"/>
                  <a:gd name="T91" fmla="*/ 127579 h 210"/>
                  <a:gd name="T92" fmla="*/ 29862 w 217"/>
                  <a:gd name="T93" fmla="*/ 142461 h 210"/>
                  <a:gd name="T94" fmla="*/ 33508 w 217"/>
                  <a:gd name="T95" fmla="*/ 154185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76834 w 182"/>
                  <a:gd name="T1" fmla="*/ 0 h 213"/>
                  <a:gd name="T2" fmla="*/ 78878 w 182"/>
                  <a:gd name="T3" fmla="*/ 1541 h 213"/>
                  <a:gd name="T4" fmla="*/ 83293 w 182"/>
                  <a:gd name="T5" fmla="*/ 6253 h 213"/>
                  <a:gd name="T6" fmla="*/ 89575 w 182"/>
                  <a:gd name="T7" fmla="*/ 14051 h 213"/>
                  <a:gd name="T8" fmla="*/ 96761 w 182"/>
                  <a:gd name="T9" fmla="*/ 25419 h 213"/>
                  <a:gd name="T10" fmla="*/ 102246 w 182"/>
                  <a:gd name="T11" fmla="*/ 39534 h 213"/>
                  <a:gd name="T12" fmla="*/ 105897 w 182"/>
                  <a:gd name="T13" fmla="*/ 58258 h 213"/>
                  <a:gd name="T14" fmla="*/ 105897 w 182"/>
                  <a:gd name="T15" fmla="*/ 80372 h 213"/>
                  <a:gd name="T16" fmla="*/ 101463 w 182"/>
                  <a:gd name="T17" fmla="*/ 106464 h 213"/>
                  <a:gd name="T18" fmla="*/ 98986 w 182"/>
                  <a:gd name="T19" fmla="*/ 113733 h 213"/>
                  <a:gd name="T20" fmla="*/ 95912 w 182"/>
                  <a:gd name="T21" fmla="*/ 119738 h 213"/>
                  <a:gd name="T22" fmla="*/ 92603 w 182"/>
                  <a:gd name="T23" fmla="*/ 126294 h 213"/>
                  <a:gd name="T24" fmla="*/ 88143 w 182"/>
                  <a:gd name="T25" fmla="*/ 132063 h 213"/>
                  <a:gd name="T26" fmla="*/ 82197 w 182"/>
                  <a:gd name="T27" fmla="*/ 137576 h 213"/>
                  <a:gd name="T28" fmla="*/ 77323 w 182"/>
                  <a:gd name="T29" fmla="*/ 141735 h 213"/>
                  <a:gd name="T30" fmla="*/ 72082 w 182"/>
                  <a:gd name="T31" fmla="*/ 145768 h 213"/>
                  <a:gd name="T32" fmla="*/ 64626 w 182"/>
                  <a:gd name="T33" fmla="*/ 149003 h 213"/>
                  <a:gd name="T34" fmla="*/ 57860 w 182"/>
                  <a:gd name="T35" fmla="*/ 150605 h 213"/>
                  <a:gd name="T36" fmla="*/ 51100 w 182"/>
                  <a:gd name="T37" fmla="*/ 152518 h 213"/>
                  <a:gd name="T38" fmla="*/ 43224 w 182"/>
                  <a:gd name="T39" fmla="*/ 153948 h 213"/>
                  <a:gd name="T40" fmla="*/ 34783 w 182"/>
                  <a:gd name="T41" fmla="*/ 153948 h 213"/>
                  <a:gd name="T42" fmla="*/ 25755 w 182"/>
                  <a:gd name="T43" fmla="*/ 152518 h 213"/>
                  <a:gd name="T44" fmla="*/ 17655 w 182"/>
                  <a:gd name="T45" fmla="*/ 150605 h 213"/>
                  <a:gd name="T46" fmla="*/ 8266 w 182"/>
                  <a:gd name="T47" fmla="*/ 147306 h 213"/>
                  <a:gd name="T48" fmla="*/ 0 w 182"/>
                  <a:gd name="T49" fmla="*/ 143392 h 213"/>
                  <a:gd name="T50" fmla="*/ 7893 w 182"/>
                  <a:gd name="T51" fmla="*/ 149003 h 213"/>
                  <a:gd name="T52" fmla="*/ 15651 w 182"/>
                  <a:gd name="T53" fmla="*/ 152518 h 213"/>
                  <a:gd name="T54" fmla="*/ 23545 w 182"/>
                  <a:gd name="T55" fmla="*/ 156305 h 213"/>
                  <a:gd name="T56" fmla="*/ 30163 w 182"/>
                  <a:gd name="T57" fmla="*/ 159036 h 213"/>
                  <a:gd name="T58" fmla="*/ 37076 w 182"/>
                  <a:gd name="T59" fmla="*/ 161310 h 213"/>
                  <a:gd name="T60" fmla="*/ 44685 w 182"/>
                  <a:gd name="T61" fmla="*/ 162215 h 213"/>
                  <a:gd name="T62" fmla="*/ 51185 w 182"/>
                  <a:gd name="T63" fmla="*/ 162500 h 213"/>
                  <a:gd name="T64" fmla="*/ 58170 w 182"/>
                  <a:gd name="T65" fmla="*/ 162500 h 213"/>
                  <a:gd name="T66" fmla="*/ 64327 w 182"/>
                  <a:gd name="T67" fmla="*/ 162215 h 213"/>
                  <a:gd name="T68" fmla="*/ 70482 w 182"/>
                  <a:gd name="T69" fmla="*/ 160699 h 213"/>
                  <a:gd name="T70" fmla="*/ 75819 w 182"/>
                  <a:gd name="T71" fmla="*/ 159036 h 213"/>
                  <a:gd name="T72" fmla="*/ 81491 w 182"/>
                  <a:gd name="T73" fmla="*/ 157431 h 213"/>
                  <a:gd name="T74" fmla="*/ 86634 w 182"/>
                  <a:gd name="T75" fmla="*/ 155482 h 213"/>
                  <a:gd name="T76" fmla="*/ 91496 w 182"/>
                  <a:gd name="T77" fmla="*/ 152007 h 213"/>
                  <a:gd name="T78" fmla="*/ 95912 w 182"/>
                  <a:gd name="T79" fmla="*/ 149003 h 213"/>
                  <a:gd name="T80" fmla="*/ 99980 w 182"/>
                  <a:gd name="T81" fmla="*/ 145768 h 213"/>
                  <a:gd name="T82" fmla="*/ 111311 w 182"/>
                  <a:gd name="T83" fmla="*/ 134347 h 213"/>
                  <a:gd name="T84" fmla="*/ 119128 w 182"/>
                  <a:gd name="T85" fmla="*/ 123060 h 213"/>
                  <a:gd name="T86" fmla="*/ 123752 w 182"/>
                  <a:gd name="T87" fmla="*/ 109983 h 213"/>
                  <a:gd name="T88" fmla="*/ 126285 w 182"/>
                  <a:gd name="T89" fmla="*/ 98018 h 213"/>
                  <a:gd name="T90" fmla="*/ 127811 w 182"/>
                  <a:gd name="T91" fmla="*/ 85103 h 213"/>
                  <a:gd name="T92" fmla="*/ 127811 w 182"/>
                  <a:gd name="T93" fmla="*/ 72334 h 213"/>
                  <a:gd name="T94" fmla="*/ 128426 w 182"/>
                  <a:gd name="T95" fmla="*/ 60401 h 213"/>
                  <a:gd name="T96" fmla="*/ 121649 w 182"/>
                  <a:gd name="T97" fmla="*/ 35239 h 213"/>
                  <a:gd name="T98" fmla="*/ 110151 w 182"/>
                  <a:gd name="T99" fmla="*/ 15686 h 213"/>
                  <a:gd name="T100" fmla="*/ 106073 w 182"/>
                  <a:gd name="T101" fmla="*/ 14051 h 213"/>
                  <a:gd name="T102" fmla="*/ 103766 w 182"/>
                  <a:gd name="T103" fmla="*/ 11655 h 213"/>
                  <a:gd name="T104" fmla="*/ 99980 w 182"/>
                  <a:gd name="T105" fmla="*/ 9742 h 213"/>
                  <a:gd name="T106" fmla="*/ 97352 w 182"/>
                  <a:gd name="T107" fmla="*/ 8407 h 213"/>
                  <a:gd name="T108" fmla="*/ 93033 w 182"/>
                  <a:gd name="T109" fmla="*/ 6737 h 213"/>
                  <a:gd name="T110" fmla="*/ 88785 w 182"/>
                  <a:gd name="T111" fmla="*/ 4659 h 213"/>
                  <a:gd name="T112" fmla="*/ 83739 w 182"/>
                  <a:gd name="T113" fmla="*/ 2228 h 213"/>
                  <a:gd name="T114" fmla="*/ 76834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1 h 564"/>
                    <a:gd name="T26" fmla="*/ 1 w 207"/>
                    <a:gd name="T27" fmla="*/ 1 h 564"/>
                    <a:gd name="T28" fmla="*/ 1 w 207"/>
                    <a:gd name="T29" fmla="*/ 1 h 564"/>
                    <a:gd name="T30" fmla="*/ 1 w 207"/>
                    <a:gd name="T31" fmla="*/ 1 h 564"/>
                    <a:gd name="T32" fmla="*/ 1 w 207"/>
                    <a:gd name="T33" fmla="*/ 1 h 564"/>
                    <a:gd name="T34" fmla="*/ 1 w 207"/>
                    <a:gd name="T35" fmla="*/ 1 h 564"/>
                    <a:gd name="T36" fmla="*/ 1 w 207"/>
                    <a:gd name="T37" fmla="*/ 1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Time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Time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Time" panose="020B7200000000000000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51 w 109"/>
                <a:gd name="T3" fmla="*/ 1 h 156"/>
                <a:gd name="T4" fmla="*/ 579 w 109"/>
                <a:gd name="T5" fmla="*/ 5 h 156"/>
                <a:gd name="T6" fmla="*/ 1153 w 109"/>
                <a:gd name="T7" fmla="*/ 39 h 156"/>
                <a:gd name="T8" fmla="*/ 1826 w 109"/>
                <a:gd name="T9" fmla="*/ 82 h 156"/>
                <a:gd name="T10" fmla="*/ 2440 w 109"/>
                <a:gd name="T11" fmla="*/ 151 h 156"/>
                <a:gd name="T12" fmla="*/ 3003 w 109"/>
                <a:gd name="T13" fmla="*/ 243 h 156"/>
                <a:gd name="T14" fmla="*/ 3352 w 109"/>
                <a:gd name="T15" fmla="*/ 367 h 156"/>
                <a:gd name="T16" fmla="*/ 3434 w 109"/>
                <a:gd name="T17" fmla="*/ 538 h 156"/>
                <a:gd name="T18" fmla="*/ 3272 w 109"/>
                <a:gd name="T19" fmla="*/ 538 h 156"/>
                <a:gd name="T20" fmla="*/ 3109 w 109"/>
                <a:gd name="T21" fmla="*/ 538 h 156"/>
                <a:gd name="T22" fmla="*/ 2921 w 109"/>
                <a:gd name="T23" fmla="*/ 538 h 156"/>
                <a:gd name="T24" fmla="*/ 2702 w 109"/>
                <a:gd name="T25" fmla="*/ 521 h 156"/>
                <a:gd name="T26" fmla="*/ 2544 w 109"/>
                <a:gd name="T27" fmla="*/ 520 h 156"/>
                <a:gd name="T28" fmla="*/ 2342 w 109"/>
                <a:gd name="T29" fmla="*/ 513 h 156"/>
                <a:gd name="T30" fmla="*/ 2065 w 109"/>
                <a:gd name="T31" fmla="*/ 494 h 156"/>
                <a:gd name="T32" fmla="*/ 1826 w 109"/>
                <a:gd name="T33" fmla="*/ 475 h 156"/>
                <a:gd name="T34" fmla="*/ 1664 w 109"/>
                <a:gd name="T35" fmla="*/ 431 h 156"/>
                <a:gd name="T36" fmla="*/ 1664 w 109"/>
                <a:gd name="T37" fmla="*/ 383 h 156"/>
                <a:gd name="T38" fmla="*/ 1751 w 109"/>
                <a:gd name="T39" fmla="*/ 328 h 156"/>
                <a:gd name="T40" fmla="*/ 1836 w 109"/>
                <a:gd name="T41" fmla="*/ 273 h 156"/>
                <a:gd name="T42" fmla="*/ 1751 w 109"/>
                <a:gd name="T43" fmla="*/ 212 h 156"/>
                <a:gd name="T44" fmla="*/ 1508 w 109"/>
                <a:gd name="T45" fmla="*/ 146 h 156"/>
                <a:gd name="T46" fmla="*/ 986 w 109"/>
                <a:gd name="T47" fmla="*/ 7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16 w 54"/>
                <a:gd name="T5" fmla="*/ 3 h 40"/>
                <a:gd name="T6" fmla="*/ 483 w 54"/>
                <a:gd name="T7" fmla="*/ 32 h 40"/>
                <a:gd name="T8" fmla="*/ 805 w 54"/>
                <a:gd name="T9" fmla="*/ 43 h 40"/>
                <a:gd name="T10" fmla="*/ 1077 w 54"/>
                <a:gd name="T11" fmla="*/ 53 h 40"/>
                <a:gd name="T12" fmla="*/ 1364 w 54"/>
                <a:gd name="T13" fmla="*/ 61 h 40"/>
                <a:gd name="T14" fmla="*/ 1667 w 54"/>
                <a:gd name="T15" fmla="*/ 66 h 40"/>
                <a:gd name="T16" fmla="*/ 2011 w 54"/>
                <a:gd name="T17" fmla="*/ 57 h 40"/>
                <a:gd name="T18" fmla="*/ 1965 w 54"/>
                <a:gd name="T19" fmla="*/ 90 h 40"/>
                <a:gd name="T20" fmla="*/ 1855 w 54"/>
                <a:gd name="T21" fmla="*/ 120 h 40"/>
                <a:gd name="T22" fmla="*/ 1645 w 54"/>
                <a:gd name="T23" fmla="*/ 139 h 40"/>
                <a:gd name="T24" fmla="*/ 1349 w 54"/>
                <a:gd name="T25" fmla="*/ 147 h 40"/>
                <a:gd name="T26" fmla="*/ 1034 w 54"/>
                <a:gd name="T27" fmla="*/ 145 h 40"/>
                <a:gd name="T28" fmla="*/ 692 w 54"/>
                <a:gd name="T29" fmla="*/ 118 h 40"/>
                <a:gd name="T30" fmla="*/ 363 w 54"/>
                <a:gd name="T31" fmla="*/ 7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43 h 237"/>
                <a:gd name="T4" fmla="*/ 518 w 257"/>
                <a:gd name="T5" fmla="*/ 91 h 237"/>
                <a:gd name="T6" fmla="*/ 1185 w 257"/>
                <a:gd name="T7" fmla="*/ 137 h 237"/>
                <a:gd name="T8" fmla="*/ 2123 w 257"/>
                <a:gd name="T9" fmla="*/ 178 h 237"/>
                <a:gd name="T10" fmla="*/ 3431 w 257"/>
                <a:gd name="T11" fmla="*/ 216 h 237"/>
                <a:gd name="T12" fmla="*/ 5092 w 257"/>
                <a:gd name="T13" fmla="*/ 256 h 237"/>
                <a:gd name="T14" fmla="*/ 7213 w 257"/>
                <a:gd name="T15" fmla="*/ 293 h 237"/>
                <a:gd name="T16" fmla="*/ 9655 w 257"/>
                <a:gd name="T17" fmla="*/ 324 h 237"/>
                <a:gd name="T18" fmla="*/ 12794 w 257"/>
                <a:gd name="T19" fmla="*/ 353 h 237"/>
                <a:gd name="T20" fmla="*/ 16345 w 257"/>
                <a:gd name="T21" fmla="*/ 377 h 237"/>
                <a:gd name="T22" fmla="*/ 20131 w 257"/>
                <a:gd name="T23" fmla="*/ 398 h 237"/>
                <a:gd name="T24" fmla="*/ 24816 w 257"/>
                <a:gd name="T25" fmla="*/ 415 h 237"/>
                <a:gd name="T26" fmla="*/ 29929 w 257"/>
                <a:gd name="T27" fmla="*/ 425 h 237"/>
                <a:gd name="T28" fmla="*/ 35776 w 257"/>
                <a:gd name="T29" fmla="*/ 431 h 237"/>
                <a:gd name="T30" fmla="*/ 41813 w 257"/>
                <a:gd name="T31" fmla="*/ 429 h 237"/>
                <a:gd name="T32" fmla="*/ 48881 w 257"/>
                <a:gd name="T33" fmla="*/ 422 h 237"/>
                <a:gd name="T34" fmla="*/ 42688 w 257"/>
                <a:gd name="T35" fmla="*/ 412 h 237"/>
                <a:gd name="T36" fmla="*/ 37037 w 257"/>
                <a:gd name="T37" fmla="*/ 399 h 237"/>
                <a:gd name="T38" fmla="*/ 32344 w 257"/>
                <a:gd name="T39" fmla="*/ 385 h 237"/>
                <a:gd name="T40" fmla="*/ 28152 w 257"/>
                <a:gd name="T41" fmla="*/ 371 h 237"/>
                <a:gd name="T42" fmla="*/ 24329 w 257"/>
                <a:gd name="T43" fmla="*/ 351 h 237"/>
                <a:gd name="T44" fmla="*/ 21315 w 257"/>
                <a:gd name="T45" fmla="*/ 330 h 237"/>
                <a:gd name="T46" fmla="*/ 18535 w 257"/>
                <a:gd name="T47" fmla="*/ 308 h 237"/>
                <a:gd name="T48" fmla="*/ 15924 w 257"/>
                <a:gd name="T49" fmla="*/ 282 h 237"/>
                <a:gd name="T50" fmla="*/ 13579 w 257"/>
                <a:gd name="T51" fmla="*/ 256 h 237"/>
                <a:gd name="T52" fmla="*/ 11665 w 257"/>
                <a:gd name="T53" fmla="*/ 225 h 237"/>
                <a:gd name="T54" fmla="*/ 10024 w 257"/>
                <a:gd name="T55" fmla="*/ 195 h 237"/>
                <a:gd name="T56" fmla="*/ 8227 w 257"/>
                <a:gd name="T57" fmla="*/ 159 h 237"/>
                <a:gd name="T58" fmla="*/ 6271 w 257"/>
                <a:gd name="T59" fmla="*/ 125 h 237"/>
                <a:gd name="T60" fmla="*/ 4404 w 257"/>
                <a:gd name="T61" fmla="*/ 87 h 237"/>
                <a:gd name="T62" fmla="*/ 2225 w 257"/>
                <a:gd name="T63" fmla="*/ 42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6456 w 124"/>
                <a:gd name="T1" fmla="*/ 0 h 110"/>
                <a:gd name="T2" fmla="*/ 26309 w 124"/>
                <a:gd name="T3" fmla="*/ 240 h 110"/>
                <a:gd name="T4" fmla="*/ 25566 w 124"/>
                <a:gd name="T5" fmla="*/ 239 h 110"/>
                <a:gd name="T6" fmla="*/ 22712 w 124"/>
                <a:gd name="T7" fmla="*/ 234 h 110"/>
                <a:gd name="T8" fmla="*/ 18983 w 124"/>
                <a:gd name="T9" fmla="*/ 227 h 110"/>
                <a:gd name="T10" fmla="*/ 14505 w 124"/>
                <a:gd name="T11" fmla="*/ 221 h 110"/>
                <a:gd name="T12" fmla="*/ 9546 w 124"/>
                <a:gd name="T13" fmla="*/ 217 h 110"/>
                <a:gd name="T14" fmla="*/ 5419 w 124"/>
                <a:gd name="T15" fmla="*/ 219 h 110"/>
                <a:gd name="T16" fmla="*/ 1929 w 124"/>
                <a:gd name="T17" fmla="*/ 229 h 110"/>
                <a:gd name="T18" fmla="*/ 0 w 124"/>
                <a:gd name="T19" fmla="*/ 245 h 110"/>
                <a:gd name="T20" fmla="*/ 789 w 124"/>
                <a:gd name="T21" fmla="*/ 219 h 110"/>
                <a:gd name="T22" fmla="*/ 1735 w 124"/>
                <a:gd name="T23" fmla="*/ 199 h 110"/>
                <a:gd name="T24" fmla="*/ 3499 w 124"/>
                <a:gd name="T25" fmla="*/ 183 h 110"/>
                <a:gd name="T26" fmla="*/ 5419 w 124"/>
                <a:gd name="T27" fmla="*/ 169 h 110"/>
                <a:gd name="T28" fmla="*/ 7687 w 124"/>
                <a:gd name="T29" fmla="*/ 160 h 110"/>
                <a:gd name="T30" fmla="*/ 9926 w 124"/>
                <a:gd name="T31" fmla="*/ 159 h 110"/>
                <a:gd name="T32" fmla="*/ 12447 w 124"/>
                <a:gd name="T33" fmla="*/ 159 h 110"/>
                <a:gd name="T34" fmla="*/ 15299 w 124"/>
                <a:gd name="T35" fmla="*/ 166 h 110"/>
                <a:gd name="T36" fmla="*/ 15503 w 124"/>
                <a:gd name="T37" fmla="*/ 159 h 110"/>
                <a:gd name="T38" fmla="*/ 14885 w 124"/>
                <a:gd name="T39" fmla="*/ 127 h 110"/>
                <a:gd name="T40" fmla="*/ 14200 w 124"/>
                <a:gd name="T41" fmla="*/ 85 h 110"/>
                <a:gd name="T42" fmla="*/ 13943 w 124"/>
                <a:gd name="T43" fmla="*/ 67 h 110"/>
                <a:gd name="T44" fmla="*/ 13368 w 124"/>
                <a:gd name="T45" fmla="*/ 67 h 110"/>
                <a:gd name="T46" fmla="*/ 12856 w 124"/>
                <a:gd name="T47" fmla="*/ 64 h 110"/>
                <a:gd name="T48" fmla="*/ 12447 w 124"/>
                <a:gd name="T49" fmla="*/ 55 h 110"/>
                <a:gd name="T50" fmla="*/ 12219 w 124"/>
                <a:gd name="T51" fmla="*/ 49 h 110"/>
                <a:gd name="T52" fmla="*/ 12219 w 124"/>
                <a:gd name="T53" fmla="*/ 41 h 110"/>
                <a:gd name="T54" fmla="*/ 12447 w 124"/>
                <a:gd name="T55" fmla="*/ 32 h 110"/>
                <a:gd name="T56" fmla="*/ 14095 w 124"/>
                <a:gd name="T57" fmla="*/ 8 h 110"/>
                <a:gd name="T58" fmla="*/ 1645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071 w 109"/>
                <a:gd name="T3" fmla="*/ 1 h 156"/>
                <a:gd name="T4" fmla="*/ 3815 w 109"/>
                <a:gd name="T5" fmla="*/ 5 h 156"/>
                <a:gd name="T6" fmla="*/ 7987 w 109"/>
                <a:gd name="T7" fmla="*/ 12 h 156"/>
                <a:gd name="T8" fmla="*/ 12620 w 109"/>
                <a:gd name="T9" fmla="*/ 42 h 156"/>
                <a:gd name="T10" fmla="*/ 17020 w 109"/>
                <a:gd name="T11" fmla="*/ 65 h 156"/>
                <a:gd name="T12" fmla="*/ 20882 w 109"/>
                <a:gd name="T13" fmla="*/ 111 h 156"/>
                <a:gd name="T14" fmla="*/ 23237 w 109"/>
                <a:gd name="T15" fmla="*/ 170 h 156"/>
                <a:gd name="T16" fmla="*/ 23699 w 109"/>
                <a:gd name="T17" fmla="*/ 246 h 156"/>
                <a:gd name="T18" fmla="*/ 22954 w 109"/>
                <a:gd name="T19" fmla="*/ 246 h 156"/>
                <a:gd name="T20" fmla="*/ 21691 w 109"/>
                <a:gd name="T21" fmla="*/ 246 h 156"/>
                <a:gd name="T22" fmla="*/ 20221 w 109"/>
                <a:gd name="T23" fmla="*/ 246 h 156"/>
                <a:gd name="T24" fmla="*/ 18892 w 109"/>
                <a:gd name="T25" fmla="*/ 242 h 156"/>
                <a:gd name="T26" fmla="*/ 17573 w 109"/>
                <a:gd name="T27" fmla="*/ 241 h 156"/>
                <a:gd name="T28" fmla="*/ 16100 w 109"/>
                <a:gd name="T29" fmla="*/ 236 h 156"/>
                <a:gd name="T30" fmla="*/ 14337 w 109"/>
                <a:gd name="T31" fmla="*/ 229 h 156"/>
                <a:gd name="T32" fmla="*/ 12620 w 109"/>
                <a:gd name="T33" fmla="*/ 219 h 156"/>
                <a:gd name="T34" fmla="*/ 11481 w 109"/>
                <a:gd name="T35" fmla="*/ 198 h 156"/>
                <a:gd name="T36" fmla="*/ 11481 w 109"/>
                <a:gd name="T37" fmla="*/ 174 h 156"/>
                <a:gd name="T38" fmla="*/ 12270 w 109"/>
                <a:gd name="T39" fmla="*/ 153 h 156"/>
                <a:gd name="T40" fmla="*/ 12997 w 109"/>
                <a:gd name="T41" fmla="*/ 125 h 156"/>
                <a:gd name="T42" fmla="*/ 12270 w 109"/>
                <a:gd name="T43" fmla="*/ 98 h 156"/>
                <a:gd name="T44" fmla="*/ 10523 w 109"/>
                <a:gd name="T45" fmla="*/ 63 h 156"/>
                <a:gd name="T46" fmla="*/ 6848 w 109"/>
                <a:gd name="T47" fmla="*/ 41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6805 w 46"/>
                <a:gd name="T1" fmla="*/ 0 h 94"/>
                <a:gd name="T2" fmla="*/ 4314 w 46"/>
                <a:gd name="T3" fmla="*/ 65 h 94"/>
                <a:gd name="T4" fmla="*/ 3201 w 46"/>
                <a:gd name="T5" fmla="*/ 107 h 94"/>
                <a:gd name="T6" fmla="*/ 2375 w 46"/>
                <a:gd name="T7" fmla="*/ 140 h 94"/>
                <a:gd name="T8" fmla="*/ 0 w 46"/>
                <a:gd name="T9" fmla="*/ 164 h 94"/>
                <a:gd name="T10" fmla="*/ 2607 w 46"/>
                <a:gd name="T11" fmla="*/ 154 h 94"/>
                <a:gd name="T12" fmla="*/ 5049 w 46"/>
                <a:gd name="T13" fmla="*/ 142 h 94"/>
                <a:gd name="T14" fmla="*/ 6838 w 46"/>
                <a:gd name="T15" fmla="*/ 120 h 94"/>
                <a:gd name="T16" fmla="*/ 8603 w 46"/>
                <a:gd name="T17" fmla="*/ 100 h 94"/>
                <a:gd name="T18" fmla="*/ 9793 w 46"/>
                <a:gd name="T19" fmla="*/ 77 h 94"/>
                <a:gd name="T20" fmla="*/ 9913 w 46"/>
                <a:gd name="T21" fmla="*/ 49 h 94"/>
                <a:gd name="T22" fmla="*/ 9172 w 46"/>
                <a:gd name="T23" fmla="*/ 15 h 94"/>
                <a:gd name="T24" fmla="*/ 68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29 w 54"/>
                <a:gd name="T5" fmla="*/ 3 h 40"/>
                <a:gd name="T6" fmla="*/ 2288 w 54"/>
                <a:gd name="T7" fmla="*/ 8 h 40"/>
                <a:gd name="T8" fmla="*/ 3679 w 54"/>
                <a:gd name="T9" fmla="*/ 12 h 40"/>
                <a:gd name="T10" fmla="*/ 5185 w 54"/>
                <a:gd name="T11" fmla="*/ 15 h 40"/>
                <a:gd name="T12" fmla="*/ 6805 w 54"/>
                <a:gd name="T13" fmla="*/ 17 h 40"/>
                <a:gd name="T14" fmla="*/ 8087 w 54"/>
                <a:gd name="T15" fmla="*/ 18 h 40"/>
                <a:gd name="T16" fmla="*/ 9593 w 54"/>
                <a:gd name="T17" fmla="*/ 16 h 40"/>
                <a:gd name="T18" fmla="*/ 9471 w 54"/>
                <a:gd name="T19" fmla="*/ 43 h 40"/>
                <a:gd name="T20" fmla="*/ 8939 w 54"/>
                <a:gd name="T21" fmla="*/ 51 h 40"/>
                <a:gd name="T22" fmla="*/ 7872 w 54"/>
                <a:gd name="T23" fmla="*/ 56 h 40"/>
                <a:gd name="T24" fmla="*/ 6540 w 54"/>
                <a:gd name="T25" fmla="*/ 58 h 40"/>
                <a:gd name="T26" fmla="*/ 4905 w 54"/>
                <a:gd name="T27" fmla="*/ 57 h 40"/>
                <a:gd name="T28" fmla="*/ 3321 w 54"/>
                <a:gd name="T29" fmla="*/ 50 h 40"/>
                <a:gd name="T30" fmla="*/ 1716 w 54"/>
                <a:gd name="T31" fmla="*/ 38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557 w 596"/>
                <a:gd name="T1" fmla="*/ 628 h 666"/>
                <a:gd name="T2" fmla="*/ 1318 w 596"/>
                <a:gd name="T3" fmla="*/ 582 h 666"/>
                <a:gd name="T4" fmla="*/ 0 w 596"/>
                <a:gd name="T5" fmla="*/ 492 h 666"/>
                <a:gd name="T6" fmla="*/ 796 w 596"/>
                <a:gd name="T7" fmla="*/ 379 h 666"/>
                <a:gd name="T8" fmla="*/ 5542 w 596"/>
                <a:gd name="T9" fmla="*/ 258 h 666"/>
                <a:gd name="T10" fmla="*/ 15055 w 596"/>
                <a:gd name="T11" fmla="*/ 145 h 666"/>
                <a:gd name="T12" fmla="*/ 31115 w 596"/>
                <a:gd name="T13" fmla="*/ 49 h 666"/>
                <a:gd name="T14" fmla="*/ 53995 w 596"/>
                <a:gd name="T15" fmla="*/ 2 h 666"/>
                <a:gd name="T16" fmla="*/ 83264 w 596"/>
                <a:gd name="T17" fmla="*/ 9 h 666"/>
                <a:gd name="T18" fmla="*/ 105926 w 596"/>
                <a:gd name="T19" fmla="*/ 114 h 666"/>
                <a:gd name="T20" fmla="*/ 121243 w 596"/>
                <a:gd name="T21" fmla="*/ 280 h 666"/>
                <a:gd name="T22" fmla="*/ 129286 w 596"/>
                <a:gd name="T23" fmla="*/ 486 h 666"/>
                <a:gd name="T24" fmla="*/ 130282 w 596"/>
                <a:gd name="T25" fmla="*/ 698 h 666"/>
                <a:gd name="T26" fmla="*/ 123975 w 596"/>
                <a:gd name="T27" fmla="*/ 894 h 666"/>
                <a:gd name="T28" fmla="*/ 110934 w 596"/>
                <a:gd name="T29" fmla="*/ 1048 h 666"/>
                <a:gd name="T30" fmla="*/ 91266 w 596"/>
                <a:gd name="T31" fmla="*/ 1130 h 666"/>
                <a:gd name="T32" fmla="*/ 85162 w 596"/>
                <a:gd name="T33" fmla="*/ 1123 h 666"/>
                <a:gd name="T34" fmla="*/ 96577 w 596"/>
                <a:gd name="T35" fmla="*/ 1053 h 666"/>
                <a:gd name="T36" fmla="*/ 105455 w 596"/>
                <a:gd name="T37" fmla="*/ 925 h 666"/>
                <a:gd name="T38" fmla="*/ 111562 w 596"/>
                <a:gd name="T39" fmla="*/ 773 h 666"/>
                <a:gd name="T40" fmla="*/ 113730 w 596"/>
                <a:gd name="T41" fmla="*/ 606 h 666"/>
                <a:gd name="T42" fmla="*/ 112418 w 596"/>
                <a:gd name="T43" fmla="*/ 439 h 666"/>
                <a:gd name="T44" fmla="*/ 106066 w 596"/>
                <a:gd name="T45" fmla="*/ 296 h 666"/>
                <a:gd name="T46" fmla="*/ 94751 w 596"/>
                <a:gd name="T47" fmla="*/ 191 h 666"/>
                <a:gd name="T48" fmla="*/ 74682 w 596"/>
                <a:gd name="T49" fmla="*/ 126 h 666"/>
                <a:gd name="T50" fmla="*/ 53863 w 596"/>
                <a:gd name="T51" fmla="*/ 103 h 666"/>
                <a:gd name="T52" fmla="*/ 38117 w 596"/>
                <a:gd name="T53" fmla="*/ 118 h 666"/>
                <a:gd name="T54" fmla="*/ 26525 w 596"/>
                <a:gd name="T55" fmla="*/ 171 h 666"/>
                <a:gd name="T56" fmla="*/ 18353 w 596"/>
                <a:gd name="T57" fmla="*/ 253 h 666"/>
                <a:gd name="T58" fmla="*/ 12490 w 596"/>
                <a:gd name="T59" fmla="*/ 351 h 666"/>
                <a:gd name="T60" fmla="*/ 8731 w 596"/>
                <a:gd name="T61" fmla="*/ 462 h 666"/>
                <a:gd name="T62" fmla="*/ 6133 w 596"/>
                <a:gd name="T63" fmla="*/ 575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5607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607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607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5608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5608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47D0A9E-0AD7-4995-AC5D-E0B984967EE3}" type="slidenum">
              <a:rPr lang="en-US" smtClean="0">
                <a:solidFill>
                  <a:srgbClr val="0066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4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864" r:id="rId11"/>
    <p:sldLayoutId id="2147483863" r:id="rId12"/>
    <p:sldLayoutId id="2147483856" r:id="rId13"/>
    <p:sldLayoutId id="2147483731" r:id="rId14"/>
    <p:sldLayoutId id="2147483732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77" grpId="0"/>
      <p:bldP spid="556078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56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56D9-FE91-415F-99ED-0074E7485A8A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15AE2-1EB4-4B8E-A105-FEE4C1953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859" r:id="rId8"/>
    <p:sldLayoutId id="2147483857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4" tIns="45718" rIns="91424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9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858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28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7" indent="-228237" algn="l" defTabSz="9128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10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14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17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23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95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832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72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746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03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77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14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5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2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30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3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39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42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62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BF2242-3551-4345-8598-F3E8E3E7AA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7B9F589-DCC8-41D0-B2FB-76BD66301F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F0CCC-442D-46A0-A1F1-51C61BDE8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BFADD-BC2D-4EF0-9D39-AB7D0B749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BEF9A-A78F-49D2-9BC9-45E2FF369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EE07751-4A7F-472F-9B6B-C48F21C9B92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4419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89"/>
            <a:ext cx="10515600" cy="1325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945"/>
            <a:ext cx="10515600" cy="435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463"/>
            <a:ext cx="2743200" cy="365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463"/>
            <a:ext cx="4114800" cy="365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7463"/>
            <a:ext cx="2743200" cy="365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96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  <p:sldLayoutId id="2147483844" r:id="rId22"/>
    <p:sldLayoutId id="2147483845" r:id="rId23"/>
    <p:sldLayoutId id="2147483846" r:id="rId24"/>
    <p:sldLayoutId id="2147483847" r:id="rId25"/>
    <p:sldLayoutId id="2147483848" r:id="rId26"/>
    <p:sldLayoutId id="2147483849" r:id="rId27"/>
    <p:sldLayoutId id="2147483850" r:id="rId28"/>
    <p:sldLayoutId id="2147483861" r:id="rId29"/>
    <p:sldLayoutId id="2147483851" r:id="rId30"/>
    <p:sldLayoutId id="2147483852" r:id="rId3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8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57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76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7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6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55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84.xml"/><Relationship Id="rId1" Type="http://schemas.openxmlformats.org/officeDocument/2006/relationships/themeOverride" Target="../theme/themeOverride1.xml"/><Relationship Id="rId6" Type="http://schemas.microsoft.com/office/2007/relationships/hdphoto" Target="../media/hdphoto2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8.xml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9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59.xml"/><Relationship Id="rId1" Type="http://schemas.openxmlformats.org/officeDocument/2006/relationships/tags" Target="../tags/tag10.xml"/><Relationship Id="rId4" Type="http://schemas.openxmlformats.org/officeDocument/2006/relationships/image" Target="file:///C:\Program%20Files\Inknoe%20ClassPoint\Images\short_answer_without%20result_default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1.GIF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25.emf"/><Relationship Id="rId17" Type="http://schemas.openxmlformats.org/officeDocument/2006/relationships/image" Target="../media/image30.png"/><Relationship Id="rId2" Type="http://schemas.microsoft.com/office/2007/relationships/media" Target="../media/media1.wav"/><Relationship Id="rId16" Type="http://schemas.openxmlformats.org/officeDocument/2006/relationships/image" Target="../media/image29.png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4.png"/><Relationship Id="rId5" Type="http://schemas.openxmlformats.org/officeDocument/2006/relationships/audio" Target="../media/media2.mp3"/><Relationship Id="rId15" Type="http://schemas.openxmlformats.org/officeDocument/2006/relationships/image" Target="../media/image28.png"/><Relationship Id="rId10" Type="http://schemas.openxmlformats.org/officeDocument/2006/relationships/image" Target="../media/image14.png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1.GIF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25.emf"/><Relationship Id="rId17" Type="http://schemas.openxmlformats.org/officeDocument/2006/relationships/image" Target="../media/image30.png"/><Relationship Id="rId2" Type="http://schemas.microsoft.com/office/2007/relationships/media" Target="../media/media1.wav"/><Relationship Id="rId16" Type="http://schemas.openxmlformats.org/officeDocument/2006/relationships/image" Target="../media/image29.png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4.png"/><Relationship Id="rId5" Type="http://schemas.openxmlformats.org/officeDocument/2006/relationships/audio" Target="../media/media2.mp3"/><Relationship Id="rId15" Type="http://schemas.openxmlformats.org/officeDocument/2006/relationships/image" Target="../media/image28.png"/><Relationship Id="rId10" Type="http://schemas.openxmlformats.org/officeDocument/2006/relationships/image" Target="../media/image14.png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1.GIF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25.emf"/><Relationship Id="rId17" Type="http://schemas.openxmlformats.org/officeDocument/2006/relationships/image" Target="../media/image30.png"/><Relationship Id="rId2" Type="http://schemas.microsoft.com/office/2007/relationships/media" Target="../media/media1.wav"/><Relationship Id="rId16" Type="http://schemas.openxmlformats.org/officeDocument/2006/relationships/image" Target="../media/image29.png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4.png"/><Relationship Id="rId5" Type="http://schemas.openxmlformats.org/officeDocument/2006/relationships/audio" Target="../media/media2.mp3"/><Relationship Id="rId15" Type="http://schemas.openxmlformats.org/officeDocument/2006/relationships/image" Target="../media/image28.png"/><Relationship Id="rId10" Type="http://schemas.openxmlformats.org/officeDocument/2006/relationships/image" Target="../media/image14.png"/><Relationship Id="rId4" Type="http://schemas.microsoft.com/office/2007/relationships/media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7.xml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4C03CF-B1F1-4398-B16A-1B3F9C09E143}"/>
              </a:ext>
            </a:extLst>
          </p:cNvPr>
          <p:cNvSpPr/>
          <p:nvPr/>
        </p:nvSpPr>
        <p:spPr>
          <a:xfrm>
            <a:off x="649326" y="1674674"/>
            <a:ext cx="111219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CHÀO MỪNG CÁC CON ĐẾN VỚI</a:t>
            </a:r>
          </a:p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HỌC ONILNE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F2BC3-1AF7-4B91-8FD9-87F5AFB386AD}"/>
              </a:ext>
            </a:extLst>
          </p:cNvPr>
          <p:cNvSpPr txBox="1"/>
          <p:nvPr/>
        </p:nvSpPr>
        <p:spPr>
          <a:xfrm>
            <a:off x="5066871" y="3512127"/>
            <a:ext cx="228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MÔN: TOÁN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526543-DC7E-4054-90CB-0949B9A4E1C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" y="2822865"/>
            <a:ext cx="4035136" cy="4035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6388185"/>
      </p:ext>
    </p:extLst>
  </p:cSld>
  <p:clrMapOvr>
    <a:masterClrMapping/>
  </p:clrMapOvr>
  <p:transition advTm="1796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805" y="412883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marL="0" marR="0" lvl="0" indent="0" algn="ctr" defTabSz="912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845" y="431228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marL="0" marR="0" lvl="0" indent="0" algn="ctr" defTabSz="912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1" y="2696705"/>
            <a:ext cx="1615475" cy="161547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marL="0" marR="0" lvl="0" indent="0" algn="ctr" defTabSz="912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66845" y="-567915"/>
            <a:ext cx="11131602" cy="7601013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82" y="3202747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marL="0" marR="0" lvl="0" indent="0" algn="ctr" defTabSz="912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9" y="-61873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71363" y="-334190"/>
            <a:ext cx="1183531" cy="1183531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marL="0" marR="0" lvl="0" indent="0" algn="ctr" defTabSz="912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43" y="479247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marL="0" marR="0" lvl="0" indent="0" algn="ctr" defTabSz="912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82549" y="3504442"/>
            <a:ext cx="4370406" cy="830960"/>
          </a:xfrm>
          <a:prstGeom prst="rect">
            <a:avLst/>
          </a:prstGeom>
          <a:noFill/>
        </p:spPr>
        <p:txBody>
          <a:bodyPr wrap="squar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2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/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THỰC</a:t>
            </a:r>
            <a:r>
              <a:rPr kumimoji="0" lang="en-US" sz="4800" b="1" i="0" u="none" strike="noStrike" kern="1200" cap="none" spc="0" normalizeH="0" noProof="0">
                <a:ln/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HÀNH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8CD95D-9BD6-4E5C-90A1-F007F2D730BF}"/>
              </a:ext>
            </a:extLst>
          </p:cNvPr>
          <p:cNvSpPr/>
          <p:nvPr/>
        </p:nvSpPr>
        <p:spPr>
          <a:xfrm>
            <a:off x="5609307" y="4755838"/>
            <a:ext cx="338263" cy="830960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2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58">
        <p:circle/>
      </p:transition>
    </mc:Choice>
    <mc:Fallback xmlns="">
      <p:transition spd="slow" advTm="2235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373557"/>
            <a:ext cx="123638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sng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sng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1/75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ô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3790" y="1525727"/>
            <a:ext cx="2108269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6         30</a:t>
            </a:r>
          </a:p>
        </p:txBody>
      </p:sp>
      <p:sp>
        <p:nvSpPr>
          <p:cNvPr id="7" name="Rectangle 6"/>
          <p:cNvSpPr/>
          <p:nvPr/>
        </p:nvSpPr>
        <p:spPr>
          <a:xfrm>
            <a:off x="2909139" y="1520896"/>
            <a:ext cx="981635" cy="8468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97741" y="3536578"/>
            <a:ext cx="860612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372113" y="2461896"/>
            <a:ext cx="0" cy="832634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794996" y="1520896"/>
            <a:ext cx="2236510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6          42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97788" y="1525727"/>
            <a:ext cx="914400" cy="819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243047" y="3536578"/>
            <a:ext cx="1143000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654988" y="2442808"/>
            <a:ext cx="0" cy="872975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93790" y="4207359"/>
            <a:ext cx="2236510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7          28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09139" y="4176125"/>
            <a:ext cx="936997" cy="873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1922929" y="6196981"/>
            <a:ext cx="1257593" cy="14084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399956" y="5150224"/>
            <a:ext cx="0" cy="793377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781549" y="4207359"/>
            <a:ext cx="2236510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8          72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197788" y="4229913"/>
            <a:ext cx="914400" cy="819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8243047" y="6196981"/>
            <a:ext cx="1143000" cy="14084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9654988" y="5058262"/>
            <a:ext cx="0" cy="890193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55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10"/>
    </mc:Choice>
    <mc:Fallback xmlns="">
      <p:transition spd="slow" advTm="6391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" y="15972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8965" y="825670"/>
          <a:ext cx="6619544" cy="5760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229">
                  <a:extLst>
                    <a:ext uri="{9D8B030D-6E8A-4147-A177-3AD203B41FA5}">
                      <a16:colId xmlns:a16="http://schemas.microsoft.com/office/drawing/2014/main" val="3740074206"/>
                    </a:ext>
                  </a:extLst>
                </a:gridCol>
                <a:gridCol w="538701">
                  <a:extLst>
                    <a:ext uri="{9D8B030D-6E8A-4147-A177-3AD203B41FA5}">
                      <a16:colId xmlns:a16="http://schemas.microsoft.com/office/drawing/2014/main" val="2590119354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val="1675399936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val="907839069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val="1423365217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val="2580835748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val="3136093365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val="1204494741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val="2217965015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val="3748557543"/>
                    </a:ext>
                  </a:extLst>
                </a:gridCol>
                <a:gridCol w="616846">
                  <a:extLst>
                    <a:ext uri="{9D8B030D-6E8A-4147-A177-3AD203B41FA5}">
                      <a16:colId xmlns:a16="http://schemas.microsoft.com/office/drawing/2014/main" val="1124933594"/>
                    </a:ext>
                  </a:extLst>
                </a:gridCol>
              </a:tblGrid>
              <a:tr h="4456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703569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064189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744649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823305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04645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32300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409975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87432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520218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4858"/>
                  </a:ext>
                </a:extLst>
              </a:tr>
              <a:tr h="768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3299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0906" y="3775690"/>
            <a:ext cx="500959" cy="467758"/>
          </a:xfrm>
          <a:prstGeom prst="rect">
            <a:avLst/>
          </a:prstGeom>
          <a:solidFill>
            <a:srgbClr val="FFCC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49026" y="829367"/>
            <a:ext cx="526743" cy="43590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25588" y="3802898"/>
            <a:ext cx="573620" cy="46891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645310" y="4107940"/>
            <a:ext cx="2865672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3455370" y="1327143"/>
            <a:ext cx="9256" cy="263531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55B138A-3475-42E5-B4C5-C82A26D74C19}"/>
              </a:ext>
            </a:extLst>
          </p:cNvPr>
          <p:cNvSpPr/>
          <p:nvPr/>
        </p:nvSpPr>
        <p:spPr>
          <a:xfrm>
            <a:off x="4377878" y="3775690"/>
            <a:ext cx="495855" cy="4359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681565-6C44-43F2-957F-6BB39EF612C9}"/>
              </a:ext>
            </a:extLst>
          </p:cNvPr>
          <p:cNvSpPr/>
          <p:nvPr/>
        </p:nvSpPr>
        <p:spPr>
          <a:xfrm>
            <a:off x="2518239" y="4318323"/>
            <a:ext cx="491703" cy="4255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E30A57-5747-47FA-B63A-502E0EA94B37}"/>
              </a:ext>
            </a:extLst>
          </p:cNvPr>
          <p:cNvSpPr/>
          <p:nvPr/>
        </p:nvSpPr>
        <p:spPr>
          <a:xfrm>
            <a:off x="4379317" y="866745"/>
            <a:ext cx="526743" cy="4359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4FA9ED-EE51-4F22-9D66-5EFB754985CE}"/>
              </a:ext>
            </a:extLst>
          </p:cNvPr>
          <p:cNvCxnSpPr>
            <a:cxnSpLocks/>
          </p:cNvCxnSpPr>
          <p:nvPr/>
        </p:nvCxnSpPr>
        <p:spPr>
          <a:xfrm flipV="1">
            <a:off x="4606922" y="1326413"/>
            <a:ext cx="0" cy="2428061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0F9885D-1A1A-4B83-967D-51EB24B4D90C}"/>
              </a:ext>
            </a:extLst>
          </p:cNvPr>
          <p:cNvSpPr txBox="1"/>
          <p:nvPr/>
        </p:nvSpPr>
        <p:spPr>
          <a:xfrm>
            <a:off x="61192" y="55594"/>
            <a:ext cx="12069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sng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ô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79DFA5-C7B4-4178-9F67-3E40D412FCA5}"/>
              </a:ext>
            </a:extLst>
          </p:cNvPr>
          <p:cNvSpPr/>
          <p:nvPr/>
        </p:nvSpPr>
        <p:spPr>
          <a:xfrm>
            <a:off x="6994135" y="816431"/>
            <a:ext cx="2003656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6       30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155A5D-8DAC-4670-B635-4678D86ACEF2}"/>
              </a:ext>
            </a:extLst>
          </p:cNvPr>
          <p:cNvSpPr/>
          <p:nvPr/>
        </p:nvSpPr>
        <p:spPr>
          <a:xfrm>
            <a:off x="8284843" y="1194453"/>
            <a:ext cx="614561" cy="56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51E3758-37BA-4757-BCEC-D38F5DC74EDC}"/>
              </a:ext>
            </a:extLst>
          </p:cNvPr>
          <p:cNvCxnSpPr>
            <a:cxnSpLocks/>
          </p:cNvCxnSpPr>
          <p:nvPr/>
        </p:nvCxnSpPr>
        <p:spPr>
          <a:xfrm>
            <a:off x="7576634" y="2815832"/>
            <a:ext cx="633072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E3E4CD-D5C6-4CFB-8217-DEF241D7807F}"/>
              </a:ext>
            </a:extLst>
          </p:cNvPr>
          <p:cNvCxnSpPr/>
          <p:nvPr/>
        </p:nvCxnSpPr>
        <p:spPr>
          <a:xfrm flipV="1">
            <a:off x="8592044" y="1831401"/>
            <a:ext cx="0" cy="832634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0623936-8CE3-471E-A2E6-794B04DC7263}"/>
              </a:ext>
            </a:extLst>
          </p:cNvPr>
          <p:cNvSpPr txBox="1"/>
          <p:nvPr/>
        </p:nvSpPr>
        <p:spPr>
          <a:xfrm>
            <a:off x="8305117" y="1127817"/>
            <a:ext cx="661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1F1C48B-187A-4129-B53F-57978F9E0274}"/>
              </a:ext>
            </a:extLst>
          </p:cNvPr>
          <p:cNvSpPr/>
          <p:nvPr/>
        </p:nvSpPr>
        <p:spPr>
          <a:xfrm>
            <a:off x="10238328" y="710404"/>
            <a:ext cx="2003656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6      42 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E612A7-ABD5-4CDA-8DA4-0E84054F901D}"/>
              </a:ext>
            </a:extLst>
          </p:cNvPr>
          <p:cNvSpPr/>
          <p:nvPr/>
        </p:nvSpPr>
        <p:spPr>
          <a:xfrm>
            <a:off x="11159372" y="1140206"/>
            <a:ext cx="631881" cy="562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28DEFDE-0A4F-4019-896B-2C3CEBDE9A8F}"/>
              </a:ext>
            </a:extLst>
          </p:cNvPr>
          <p:cNvCxnSpPr>
            <a:cxnSpLocks/>
          </p:cNvCxnSpPr>
          <p:nvPr/>
        </p:nvCxnSpPr>
        <p:spPr>
          <a:xfrm>
            <a:off x="10797513" y="2765087"/>
            <a:ext cx="600061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626F08C-775C-432C-85A6-DC165D4F0B08}"/>
              </a:ext>
            </a:extLst>
          </p:cNvPr>
          <p:cNvCxnSpPr>
            <a:cxnSpLocks/>
          </p:cNvCxnSpPr>
          <p:nvPr/>
        </p:nvCxnSpPr>
        <p:spPr>
          <a:xfrm flipV="1">
            <a:off x="11581346" y="1858607"/>
            <a:ext cx="0" cy="68649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24B6B5D-E115-40C8-84B4-EFF10B0F9261}"/>
              </a:ext>
            </a:extLst>
          </p:cNvPr>
          <p:cNvSpPr txBox="1"/>
          <p:nvPr/>
        </p:nvSpPr>
        <p:spPr>
          <a:xfrm>
            <a:off x="11139156" y="1100674"/>
            <a:ext cx="516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51B8660-2B72-44E6-ACC0-72FA0C9EAC61}"/>
              </a:ext>
            </a:extLst>
          </p:cNvPr>
          <p:cNvSpPr/>
          <p:nvPr/>
        </p:nvSpPr>
        <p:spPr>
          <a:xfrm>
            <a:off x="6930835" y="4495312"/>
            <a:ext cx="18774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7     28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1C804D-BE84-4EE5-8BFC-26886339DA34}"/>
              </a:ext>
            </a:extLst>
          </p:cNvPr>
          <p:cNvSpPr/>
          <p:nvPr/>
        </p:nvSpPr>
        <p:spPr>
          <a:xfrm>
            <a:off x="8158336" y="3460557"/>
            <a:ext cx="642040" cy="467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A2B834F-C9A6-4593-A46D-550FA723FF6C}"/>
              </a:ext>
            </a:extLst>
          </p:cNvPr>
          <p:cNvCxnSpPr>
            <a:cxnSpLocks/>
          </p:cNvCxnSpPr>
          <p:nvPr/>
        </p:nvCxnSpPr>
        <p:spPr>
          <a:xfrm>
            <a:off x="7513334" y="4912992"/>
            <a:ext cx="515858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0909085-D728-475E-BD5C-EA7AD6EC1309}"/>
              </a:ext>
            </a:extLst>
          </p:cNvPr>
          <p:cNvCxnSpPr>
            <a:cxnSpLocks/>
          </p:cNvCxnSpPr>
          <p:nvPr/>
        </p:nvCxnSpPr>
        <p:spPr>
          <a:xfrm flipV="1">
            <a:off x="8508634" y="4002711"/>
            <a:ext cx="0" cy="53820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7D655998-7EFE-4020-AD47-97AB28D2473C}"/>
              </a:ext>
            </a:extLst>
          </p:cNvPr>
          <p:cNvSpPr/>
          <p:nvPr/>
        </p:nvSpPr>
        <p:spPr>
          <a:xfrm>
            <a:off x="10335140" y="2942773"/>
            <a:ext cx="172842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8      72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7177954-849D-4409-97F7-0E3FBA329D7F}"/>
              </a:ext>
            </a:extLst>
          </p:cNvPr>
          <p:cNvSpPr/>
          <p:nvPr/>
        </p:nvSpPr>
        <p:spPr>
          <a:xfrm>
            <a:off x="11274173" y="3370960"/>
            <a:ext cx="614345" cy="54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11576C1-FFB0-4ED9-829A-FA37CB3CC323}"/>
              </a:ext>
            </a:extLst>
          </p:cNvPr>
          <p:cNvCxnSpPr>
            <a:cxnSpLocks/>
          </p:cNvCxnSpPr>
          <p:nvPr/>
        </p:nvCxnSpPr>
        <p:spPr>
          <a:xfrm>
            <a:off x="10829021" y="4762104"/>
            <a:ext cx="537044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7E6C56D-0B5C-4E0A-B6D3-214E7E4010A5}"/>
              </a:ext>
            </a:extLst>
          </p:cNvPr>
          <p:cNvCxnSpPr>
            <a:cxnSpLocks/>
          </p:cNvCxnSpPr>
          <p:nvPr/>
        </p:nvCxnSpPr>
        <p:spPr>
          <a:xfrm flipV="1">
            <a:off x="11696789" y="3905547"/>
            <a:ext cx="0" cy="57493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62E06AB-58F3-4FF8-8D44-1A1E67C91FAF}"/>
              </a:ext>
            </a:extLst>
          </p:cNvPr>
          <p:cNvSpPr txBox="1"/>
          <p:nvPr/>
        </p:nvSpPr>
        <p:spPr>
          <a:xfrm>
            <a:off x="8273612" y="3391022"/>
            <a:ext cx="57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A017EF3-E53B-44DC-B321-8AE47C5C4924}"/>
              </a:ext>
            </a:extLst>
          </p:cNvPr>
          <p:cNvSpPr txBox="1"/>
          <p:nvPr/>
        </p:nvSpPr>
        <p:spPr>
          <a:xfrm>
            <a:off x="11449028" y="3281365"/>
            <a:ext cx="61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61A045-989A-490E-8AB7-C95F936FB1E2}"/>
              </a:ext>
            </a:extLst>
          </p:cNvPr>
          <p:cNvCxnSpPr>
            <a:cxnSpLocks/>
          </p:cNvCxnSpPr>
          <p:nvPr/>
        </p:nvCxnSpPr>
        <p:spPr>
          <a:xfrm>
            <a:off x="697614" y="4540911"/>
            <a:ext cx="2005829" cy="0"/>
          </a:xfrm>
          <a:prstGeom prst="straightConnector1">
            <a:avLst/>
          </a:pr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77B10E8-90A7-4731-A9E8-25AF58AADC96}"/>
              </a:ext>
            </a:extLst>
          </p:cNvPr>
          <p:cNvSpPr txBox="1"/>
          <p:nvPr/>
        </p:nvSpPr>
        <p:spPr>
          <a:xfrm>
            <a:off x="180906" y="4271811"/>
            <a:ext cx="5167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D3BCD9-549D-4DD6-9877-D732522458FE}"/>
              </a:ext>
            </a:extLst>
          </p:cNvPr>
          <p:cNvCxnSpPr>
            <a:cxnSpLocks/>
          </p:cNvCxnSpPr>
          <p:nvPr/>
        </p:nvCxnSpPr>
        <p:spPr>
          <a:xfrm flipH="1" flipV="1">
            <a:off x="2708286" y="1265271"/>
            <a:ext cx="13770" cy="3103181"/>
          </a:xfrm>
          <a:prstGeom prst="straightConnector1">
            <a:avLst/>
          </a:pr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22DB8C4C-CF0A-447D-BF26-BE9B8E0308FD}"/>
              </a:ext>
            </a:extLst>
          </p:cNvPr>
          <p:cNvSpPr/>
          <p:nvPr/>
        </p:nvSpPr>
        <p:spPr>
          <a:xfrm>
            <a:off x="2545840" y="821392"/>
            <a:ext cx="491703" cy="4255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B1043F-2F2A-4D2D-BA80-50B6F26E8D77}"/>
              </a:ext>
            </a:extLst>
          </p:cNvPr>
          <p:cNvSpPr/>
          <p:nvPr/>
        </p:nvSpPr>
        <p:spPr>
          <a:xfrm>
            <a:off x="168965" y="4777633"/>
            <a:ext cx="491703" cy="4255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1B68545-BE32-4BF1-9E30-6DBA3D6B8EFC}"/>
              </a:ext>
            </a:extLst>
          </p:cNvPr>
          <p:cNvCxnSpPr>
            <a:cxnSpLocks/>
          </p:cNvCxnSpPr>
          <p:nvPr/>
        </p:nvCxnSpPr>
        <p:spPr>
          <a:xfrm>
            <a:off x="757480" y="5012988"/>
            <a:ext cx="4839581" cy="5059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C1036B37-99F8-4061-919B-3591AFE37AB6}"/>
              </a:ext>
            </a:extLst>
          </p:cNvPr>
          <p:cNvSpPr/>
          <p:nvPr/>
        </p:nvSpPr>
        <p:spPr>
          <a:xfrm>
            <a:off x="5521446" y="4784733"/>
            <a:ext cx="627043" cy="425565"/>
          </a:xfrm>
          <a:prstGeom prst="rect">
            <a:avLst/>
          </a:prstGeom>
          <a:solidFill>
            <a:srgbClr val="AF561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6240AAC-9930-4DB6-9287-1DD4428A13DB}"/>
              </a:ext>
            </a:extLst>
          </p:cNvPr>
          <p:cNvCxnSpPr>
            <a:cxnSpLocks/>
          </p:cNvCxnSpPr>
          <p:nvPr/>
        </p:nvCxnSpPr>
        <p:spPr>
          <a:xfrm flipH="1" flipV="1">
            <a:off x="5886647" y="1275156"/>
            <a:ext cx="41143" cy="3468732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20EB6338-5C02-4BA6-83E1-5343CF3A7731}"/>
              </a:ext>
            </a:extLst>
          </p:cNvPr>
          <p:cNvSpPr/>
          <p:nvPr/>
        </p:nvSpPr>
        <p:spPr>
          <a:xfrm>
            <a:off x="5603168" y="839706"/>
            <a:ext cx="545322" cy="425565"/>
          </a:xfrm>
          <a:prstGeom prst="rect">
            <a:avLst/>
          </a:prstGeom>
          <a:solidFill>
            <a:srgbClr val="AF5613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0376A17-E2F6-4CA9-B75B-48329FADA52D}"/>
              </a:ext>
            </a:extLst>
          </p:cNvPr>
          <p:cNvCxnSpPr>
            <a:cxnSpLocks/>
          </p:cNvCxnSpPr>
          <p:nvPr/>
        </p:nvCxnSpPr>
        <p:spPr>
          <a:xfrm flipV="1">
            <a:off x="612600" y="4046104"/>
            <a:ext cx="3994322" cy="54976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515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63"/>
    </mc:Choice>
    <mc:Fallback xmlns="">
      <p:transition spd="slow" advTm="106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20" grpId="0" animBg="1"/>
      <p:bldP spid="21" grpId="0" animBg="1"/>
      <p:bldP spid="22" grpId="0" animBg="1"/>
      <p:bldP spid="24" grpId="0"/>
      <p:bldP spid="25" grpId="0" animBg="1"/>
      <p:bldP spid="19" grpId="0"/>
      <p:bldP spid="30" grpId="0"/>
      <p:bldP spid="31" grpId="0" animBg="1"/>
      <p:bldP spid="38" grpId="0"/>
      <p:bldP spid="44" grpId="0"/>
      <p:bldP spid="45" grpId="0" animBg="1"/>
      <p:bldP spid="61" grpId="0"/>
      <p:bldP spid="62" grpId="0" animBg="1"/>
      <p:bldP spid="8" grpId="0" animBg="1"/>
      <p:bldP spid="43" grpId="0" animBg="1"/>
      <p:bldP spid="48" grpId="0" animBg="1"/>
      <p:bldP spid="52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17" y="5253203"/>
            <a:ext cx="2721251" cy="20415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03" y="5252872"/>
            <a:ext cx="2721251" cy="20415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5206428"/>
            <a:ext cx="2721251" cy="20415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1863D0-E2D5-4A08-95CE-91F453177AB9}"/>
              </a:ext>
            </a:extLst>
          </p:cNvPr>
          <p:cNvSpPr txBox="1"/>
          <p:nvPr/>
        </p:nvSpPr>
        <p:spPr>
          <a:xfrm>
            <a:off x="431371" y="939771"/>
            <a:ext cx="3459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方圆体W7"/>
                <a:cs typeface="+mn-cs"/>
              </a:rPr>
              <a:t>Bài 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方圆体W7"/>
                <a:cs typeface="+mn-cs"/>
              </a:rPr>
              <a:t>2: </a:t>
            </a:r>
            <a:r>
              <a:rPr lang="en-US" sz="4000" b="1" dirty="0">
                <a:solidFill>
                  <a:srgbClr val="000000"/>
                </a:solidFill>
                <a:latin typeface="华康方圆体W7"/>
              </a:rPr>
              <a:t>S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方圆体W7"/>
                <a:cs typeface="+mn-cs"/>
              </a:rPr>
              <a:t>ố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方圆体W7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康方圆体W7"/>
              <a:cs typeface="+mn-cs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24DC5B9-4614-4F7C-B52F-0CE76E764D7C}"/>
              </a:ext>
            </a:extLst>
          </p:cNvPr>
          <p:cNvGraphicFramePr>
            <a:graphicFrameLocks noGrp="1"/>
          </p:cNvGraphicFramePr>
          <p:nvPr/>
        </p:nvGraphicFramePr>
        <p:xfrm>
          <a:off x="283027" y="1738240"/>
          <a:ext cx="11625945" cy="3371512"/>
        </p:xfrm>
        <a:graphic>
          <a:graphicData uri="http://schemas.openxmlformats.org/drawingml/2006/table">
            <a:tbl>
              <a:tblPr firstRow="1" bandRow="1"/>
              <a:tblGrid>
                <a:gridCol w="1841865">
                  <a:extLst>
                    <a:ext uri="{9D8B030D-6E8A-4147-A177-3AD203B41FA5}">
                      <a16:colId xmlns:a16="http://schemas.microsoft.com/office/drawing/2014/main" val="963808165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416087726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52064028"/>
                    </a:ext>
                  </a:extLst>
                </a:gridCol>
                <a:gridCol w="1084217">
                  <a:extLst>
                    <a:ext uri="{9D8B030D-6E8A-4147-A177-3AD203B41FA5}">
                      <a16:colId xmlns:a16="http://schemas.microsoft.com/office/drawing/2014/main" val="3131199244"/>
                    </a:ext>
                  </a:extLst>
                </a:gridCol>
                <a:gridCol w="1031966">
                  <a:extLst>
                    <a:ext uri="{9D8B030D-6E8A-4147-A177-3AD203B41FA5}">
                      <a16:colId xmlns:a16="http://schemas.microsoft.com/office/drawing/2014/main" val="2626505267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4126323249"/>
                    </a:ext>
                  </a:extLst>
                </a:gridCol>
                <a:gridCol w="1018902">
                  <a:extLst>
                    <a:ext uri="{9D8B030D-6E8A-4147-A177-3AD203B41FA5}">
                      <a16:colId xmlns:a16="http://schemas.microsoft.com/office/drawing/2014/main" val="55505157"/>
                    </a:ext>
                  </a:extLst>
                </a:gridCol>
                <a:gridCol w="1084218">
                  <a:extLst>
                    <a:ext uri="{9D8B030D-6E8A-4147-A177-3AD203B41FA5}">
                      <a16:colId xmlns:a16="http://schemas.microsoft.com/office/drawing/2014/main" val="2610723018"/>
                    </a:ext>
                  </a:extLst>
                </a:gridCol>
                <a:gridCol w="1136469">
                  <a:extLst>
                    <a:ext uri="{9D8B030D-6E8A-4147-A177-3AD203B41FA5}">
                      <a16:colId xmlns:a16="http://schemas.microsoft.com/office/drawing/2014/main" val="66216103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734077707"/>
                    </a:ext>
                  </a:extLst>
                </a:gridCol>
              </a:tblGrid>
              <a:tr h="117774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36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320144"/>
                  </a:ext>
                </a:extLst>
              </a:tr>
              <a:tr h="109139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708216"/>
                  </a:ext>
                </a:extLst>
              </a:tr>
              <a:tr h="109139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31236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9CBDF4E2-22BC-4D7E-9523-F4348F645213}"/>
              </a:ext>
            </a:extLst>
          </p:cNvPr>
          <p:cNvSpPr/>
          <p:nvPr/>
        </p:nvSpPr>
        <p:spPr>
          <a:xfrm>
            <a:off x="2502086" y="3986496"/>
            <a:ext cx="441146" cy="9050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F8317D-FD6C-43CE-91F2-1E825C23B1C2}"/>
              </a:ext>
            </a:extLst>
          </p:cNvPr>
          <p:cNvSpPr/>
          <p:nvPr/>
        </p:nvSpPr>
        <p:spPr>
          <a:xfrm>
            <a:off x="3579257" y="3963532"/>
            <a:ext cx="441146" cy="9050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CCEB37-DEE0-4EDC-A4A3-49926A41B8A7}"/>
              </a:ext>
            </a:extLst>
          </p:cNvPr>
          <p:cNvSpPr/>
          <p:nvPr/>
        </p:nvSpPr>
        <p:spPr>
          <a:xfrm>
            <a:off x="4731069" y="2877887"/>
            <a:ext cx="441146" cy="9050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7A0BD6-7C42-40CC-9D56-71D9F219ADD1}"/>
              </a:ext>
            </a:extLst>
          </p:cNvPr>
          <p:cNvSpPr/>
          <p:nvPr/>
        </p:nvSpPr>
        <p:spPr>
          <a:xfrm>
            <a:off x="5588632" y="1881360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F13EBA-191C-4C9B-988A-62F40E253F6A}"/>
              </a:ext>
            </a:extLst>
          </p:cNvPr>
          <p:cNvSpPr/>
          <p:nvPr/>
        </p:nvSpPr>
        <p:spPr>
          <a:xfrm>
            <a:off x="6817401" y="4211816"/>
            <a:ext cx="4154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B49B4D-106E-4016-99F7-A74A7C71C5DB}"/>
              </a:ext>
            </a:extLst>
          </p:cNvPr>
          <p:cNvSpPr/>
          <p:nvPr/>
        </p:nvSpPr>
        <p:spPr>
          <a:xfrm>
            <a:off x="7584044" y="1881360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5E6CA4-5C8D-46F7-B744-12B5091B8D81}"/>
              </a:ext>
            </a:extLst>
          </p:cNvPr>
          <p:cNvSpPr/>
          <p:nvPr/>
        </p:nvSpPr>
        <p:spPr>
          <a:xfrm>
            <a:off x="8872079" y="3075057"/>
            <a:ext cx="441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306323-2BBC-4430-A12F-5E8735DB6F11}"/>
              </a:ext>
            </a:extLst>
          </p:cNvPr>
          <p:cNvSpPr/>
          <p:nvPr/>
        </p:nvSpPr>
        <p:spPr>
          <a:xfrm>
            <a:off x="9873368" y="4181038"/>
            <a:ext cx="441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9F30A1-2041-44F3-A469-03EA0DBCAD7F}"/>
              </a:ext>
            </a:extLst>
          </p:cNvPr>
          <p:cNvSpPr/>
          <p:nvPr/>
        </p:nvSpPr>
        <p:spPr>
          <a:xfrm>
            <a:off x="11126601" y="3075057"/>
            <a:ext cx="441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8638" y="6446569"/>
            <a:ext cx="8377614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điền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ô </a:t>
            </a:r>
            <a:r>
              <a:rPr lang="en-US" sz="2800" dirty="0" err="1" smtClean="0"/>
              <a:t>trống</a:t>
            </a:r>
            <a:r>
              <a:rPr lang="en-US" sz="2800" dirty="0" smtClean="0"/>
              <a:t>, con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72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9013"/>
    </mc:Choice>
    <mc:Fallback xmlns="">
      <p:transition advTm="179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FEFC7C28-68EE-462E-8DD3-DE73648C4E67}"/>
              </a:ext>
            </a:extLst>
          </p:cNvPr>
          <p:cNvSpPr txBox="1"/>
          <p:nvPr/>
        </p:nvSpPr>
        <p:spPr>
          <a:xfrm>
            <a:off x="472868" y="1804780"/>
            <a:ext cx="11246265" cy="13169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20000"/>
              </a:lnSpc>
            </a:pPr>
            <a:r>
              <a:rPr lang="it-IT" sz="34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nghĩ ra một số. Biết rằng số đó bằng số nhỏ nhất có </a:t>
            </a:r>
            <a:r>
              <a:rPr lang="it-IT" sz="3467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it-IT" sz="34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số khác nhau giảm đi </a:t>
            </a:r>
            <a:r>
              <a:rPr lang="it-IT" sz="3467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it-IT" sz="34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lần. Tìm số Mai nghĩ ra? </a:t>
            </a:r>
            <a:endParaRPr lang="zh-CN" altLang="en-US" sz="3467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197" y="4251328"/>
            <a:ext cx="295939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7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8C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图片 71696" descr="21">
            <a:extLst>
              <a:ext uri="{FF2B5EF4-FFF2-40B4-BE49-F238E27FC236}">
                <a16:creationId xmlns:a16="http://schemas.microsoft.com/office/drawing/2014/main" id="{098A5255-A453-4582-A635-1D030DDF3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0"/>
            <a:ext cx="12192000" cy="761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EAAD346B-6F6C-4F40-AF83-5F7190790937}"/>
              </a:ext>
            </a:extLst>
          </p:cNvPr>
          <p:cNvSpPr/>
          <p:nvPr/>
        </p:nvSpPr>
        <p:spPr>
          <a:xfrm>
            <a:off x="3276600" y="4595813"/>
            <a:ext cx="8686800" cy="1752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684" name="图片 71683" descr="PPT素材-06">
            <a:extLst>
              <a:ext uri="{FF2B5EF4-FFF2-40B4-BE49-F238E27FC236}">
                <a16:creationId xmlns:a16="http://schemas.microsoft.com/office/drawing/2014/main" id="{7153FCCC-756A-49C8-89D4-C710EF398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191000"/>
            <a:ext cx="3881438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图片 71687" descr="8">
            <a:extLst>
              <a:ext uri="{FF2B5EF4-FFF2-40B4-BE49-F238E27FC236}">
                <a16:creationId xmlns:a16="http://schemas.microsoft.com/office/drawing/2014/main" id="{C7298F73-8EFA-48CB-9C8C-293EF3160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"/>
            <a:ext cx="73914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图片 71688" descr="9">
            <a:extLst>
              <a:ext uri="{FF2B5EF4-FFF2-40B4-BE49-F238E27FC236}">
                <a16:creationId xmlns:a16="http://schemas.microsoft.com/office/drawing/2014/main" id="{08385ED1-F7A8-4B37-A53D-BC00D3E915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2041525"/>
            <a:ext cx="8915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1" name="文本框 71690">
            <a:extLst>
              <a:ext uri="{FF2B5EF4-FFF2-40B4-BE49-F238E27FC236}">
                <a16:creationId xmlns:a16="http://schemas.microsoft.com/office/drawing/2014/main" id="{5D9D9DBC-6EA8-4D98-89F0-C6E30DA0C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85800"/>
            <a:ext cx="6019800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75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8175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anose="02020603050405020304" pitchFamily="18" charset="0"/>
              </a:rPr>
              <a:t>YÊU CẦU CẦN ĐẠT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1692" name="文本框 71691">
            <a:extLst>
              <a:ext uri="{FF2B5EF4-FFF2-40B4-BE49-F238E27FC236}">
                <a16:creationId xmlns:a16="http://schemas.microsoft.com/office/drawing/2014/main" id="{17235C87-4D38-41F5-B7C7-05D74D263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5" y="2733819"/>
            <a:ext cx="797242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75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75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anose="02020603050405020304" pitchFamily="18" charset="0"/>
              </a:rPr>
              <a:t>. Biết cách sử dụng bảng chia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1696" name="图片 71695" descr="2">
            <a:extLst>
              <a:ext uri="{FF2B5EF4-FFF2-40B4-BE49-F238E27FC236}">
                <a16:creationId xmlns:a16="http://schemas.microsoft.com/office/drawing/2014/main" id="{C7098C9C-2634-41C6-908E-9A0FEBD391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1389063"/>
            <a:ext cx="16859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">
            <a:extLst>
              <a:ext uri="{FF2B5EF4-FFF2-40B4-BE49-F238E27FC236}">
                <a16:creationId xmlns:a16="http://schemas.microsoft.com/office/drawing/2014/main" id="{57DA4399-C0E6-4508-AE75-42CA156AAB0E}"/>
              </a:ext>
            </a:extLst>
          </p:cNvPr>
          <p:cNvSpPr/>
          <p:nvPr/>
        </p:nvSpPr>
        <p:spPr>
          <a:xfrm>
            <a:off x="3429000" y="4606925"/>
            <a:ext cx="8382000" cy="160020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文本框 71693">
            <a:extLst>
              <a:ext uri="{FF2B5EF4-FFF2-40B4-BE49-F238E27FC236}">
                <a16:creationId xmlns:a16="http://schemas.microsoft.com/office/drawing/2014/main" id="{0DEFAEF4-BBF2-4C10-8989-3786B7F0F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438" y="4631844"/>
            <a:ext cx="8534400" cy="14773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2763" indent="-512763" defTabSz="8175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2763" marR="0" lvl="0" indent="-512763" algn="l" defTabSz="8175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anose="02020603050405020304" pitchFamily="18" charset="0"/>
              </a:rPr>
              <a:t>2. Vận dụng vào tìm thành thành phần </a:t>
            </a:r>
          </a:p>
          <a:p>
            <a:pPr marL="512763" marR="0" lvl="0" indent="-512763" algn="l" defTabSz="8175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anose="02020603050405020304" pitchFamily="18" charset="0"/>
              </a:rPr>
              <a:t>chưa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anose="02020603050405020304" pitchFamily="18" charset="0"/>
              </a:rPr>
              <a:t> biết trong phép chia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925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1691" grpId="0"/>
      <p:bldP spid="71692" grpId="0"/>
      <p:bldP spid="14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6" r="2299" b="24802"/>
          <a:stretch>
            <a:fillRect/>
          </a:stretch>
        </p:blipFill>
        <p:spPr bwMode="auto">
          <a:xfrm rot="-1079125">
            <a:off x="1303868" y="673100"/>
            <a:ext cx="244051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1" r="28047" b="42989"/>
          <a:stretch>
            <a:fillRect/>
          </a:stretch>
        </p:blipFill>
        <p:spPr bwMode="auto">
          <a:xfrm rot="-204901">
            <a:off x="2125136" y="1925638"/>
            <a:ext cx="6529918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3"/>
          <a:stretch>
            <a:fillRect/>
          </a:stretch>
        </p:blipFill>
        <p:spPr bwMode="auto">
          <a:xfrm rot="-520188">
            <a:off x="524935" y="2911490"/>
            <a:ext cx="11402484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 bwMode="auto">
          <a:xfrm>
            <a:off x="0" y="3141678"/>
            <a:ext cx="121920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6947" r="17586" b="9271"/>
          <a:stretch>
            <a:fillRect/>
          </a:stretch>
        </p:blipFill>
        <p:spPr bwMode="auto">
          <a:xfrm>
            <a:off x="962045" y="488384"/>
            <a:ext cx="10972800" cy="574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00445" y="320708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173">
              <a:defRPr/>
            </a:pPr>
            <a:r>
              <a:rPr lang="en-US" sz="3200" b="1" i="1" kern="10" dirty="0" err="1">
                <a:ln w="9525"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Hoạt</a:t>
            </a:r>
            <a:r>
              <a:rPr lang="en-US" sz="3200" b="1" i="1" kern="10" dirty="0">
                <a:ln w="9525"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9525"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động</a:t>
            </a:r>
            <a:r>
              <a:rPr lang="en-US" sz="3200" b="1" i="1" kern="10" dirty="0">
                <a:ln w="9525"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9525"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tiếp</a:t>
            </a:r>
            <a:r>
              <a:rPr lang="en-US" sz="3200" b="1" i="1" kern="10" dirty="0">
                <a:ln w="9525"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9525"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nối</a:t>
            </a:r>
            <a:endParaRPr lang="en-US" sz="3200" b="1" i="1" kern="10" dirty="0">
              <a:ln w="9525">
                <a:round/>
                <a:headEnd/>
                <a:tailEnd/>
              </a:ln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ctr" defTabSz="914173">
              <a:defRPr/>
            </a:pPr>
            <a:r>
              <a:rPr lang="en-US" sz="32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Ôn</a:t>
            </a:r>
            <a:r>
              <a:rPr lang="en-US" sz="32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lại</a:t>
            </a:r>
            <a:r>
              <a:rPr lang="en-US" sz="32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các</a:t>
            </a:r>
            <a:r>
              <a:rPr lang="en-US" sz="32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bảng</a:t>
            </a:r>
            <a:r>
              <a:rPr lang="en-US" sz="32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chia </a:t>
            </a:r>
            <a:r>
              <a:rPr lang="en-US" sz="32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đã</a:t>
            </a:r>
            <a:r>
              <a:rPr lang="en-US" sz="32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học</a:t>
            </a:r>
            <a:endParaRPr lang="en-US" sz="3200" b="1" i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lvl="0" algn="ctr" defTabSz="914173">
              <a:defRPr/>
            </a:pPr>
            <a:r>
              <a:rPr lang="en-US" sz="32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Chuẩn</a:t>
            </a:r>
            <a:r>
              <a:rPr lang="en-US" sz="32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bị</a:t>
            </a:r>
            <a:r>
              <a:rPr lang="en-US" sz="32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bài</a:t>
            </a:r>
            <a:r>
              <a:rPr lang="en-US" sz="32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sau</a:t>
            </a:r>
            <a:r>
              <a:rPr lang="en-US" sz="32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: </a:t>
            </a:r>
            <a:r>
              <a:rPr lang="en-US" sz="32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Làm</a:t>
            </a:r>
            <a:r>
              <a:rPr lang="en-US" sz="32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quen</a:t>
            </a:r>
            <a:r>
              <a:rPr lang="en-US" sz="32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với</a:t>
            </a:r>
            <a:r>
              <a:rPr lang="en-US" sz="32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biểu</a:t>
            </a:r>
            <a:r>
              <a:rPr lang="en-US" sz="3200" b="1" i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thức</a:t>
            </a:r>
            <a:endParaRPr lang="en-US" sz="3200" b="1" i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822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19"/>
    </mc:Choice>
    <mc:Fallback xmlns="">
      <p:transition spd="slow" advTm="12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6" r="2299" b="24802"/>
          <a:stretch>
            <a:fillRect/>
          </a:stretch>
        </p:blipFill>
        <p:spPr bwMode="auto">
          <a:xfrm rot="-1079125">
            <a:off x="1303868" y="673100"/>
            <a:ext cx="244051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1" r="28047" b="42989"/>
          <a:stretch>
            <a:fillRect/>
          </a:stretch>
        </p:blipFill>
        <p:spPr bwMode="auto">
          <a:xfrm rot="-204901">
            <a:off x="2125136" y="1925638"/>
            <a:ext cx="6529918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3"/>
          <a:stretch>
            <a:fillRect/>
          </a:stretch>
        </p:blipFill>
        <p:spPr bwMode="auto">
          <a:xfrm rot="-520188">
            <a:off x="524935" y="2911490"/>
            <a:ext cx="11402484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 bwMode="auto">
          <a:xfrm>
            <a:off x="0" y="3141678"/>
            <a:ext cx="121920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6947" r="17586" b="9271"/>
          <a:stretch>
            <a:fillRect/>
          </a:stretch>
        </p:blipFill>
        <p:spPr bwMode="auto">
          <a:xfrm>
            <a:off x="962045" y="488384"/>
            <a:ext cx="10972800" cy="574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3421545" y="3442956"/>
            <a:ext cx="5346484" cy="106997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Chào </a:t>
            </a:r>
            <a:r>
              <a:rPr kumimoji="0" lang="en-US" sz="6000" b="1" i="1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tạm</a:t>
            </a:r>
            <a:r>
              <a:rPr kumimoji="0" lang="en-US" sz="6000" b="1" i="1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biệt</a:t>
            </a:r>
            <a:r>
              <a:rPr kumimoji="0" lang="en-US" sz="6000" b="1" i="1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các</a:t>
            </a:r>
            <a:r>
              <a:rPr kumimoji="0" lang="en-US" sz="6000" b="1" i="1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em</a:t>
            </a:r>
            <a:r>
              <a:rPr kumimoji="0" lang="vi-VN" sz="6000" b="1" i="1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!</a:t>
            </a:r>
            <a:endParaRPr kumimoji="0" lang="en-US" sz="6000" b="1" i="1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202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19"/>
    </mc:Choice>
    <mc:Fallback xmlns="">
      <p:transition spd="slow" advTm="12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780"/>
    </mc:Choice>
    <mc:Fallback xmlns="">
      <p:transition advTm="29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11" y="2616555"/>
            <a:ext cx="3289348" cy="4086637"/>
          </a:xfrm>
          <a:prstGeom prst="rect">
            <a:avLst/>
          </a:prstGeom>
        </p:spPr>
      </p:pic>
      <p:sp>
        <p:nvSpPr>
          <p:cNvPr id="30" name="Freeform: Shape 29"/>
          <p:cNvSpPr/>
          <p:nvPr/>
        </p:nvSpPr>
        <p:spPr>
          <a:xfrm flipH="1">
            <a:off x="4595694" y="3923909"/>
            <a:ext cx="3178951" cy="1243943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reeform: Shape 57"/>
          <p:cNvSpPr/>
          <p:nvPr/>
        </p:nvSpPr>
        <p:spPr>
          <a:xfrm flipH="1">
            <a:off x="4595693" y="2611465"/>
            <a:ext cx="3178951" cy="122665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3646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27935" y="2779131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043997" y="2037000"/>
            <a:ext cx="2119490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911206" y="3528342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康方圆体W7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16573" y="3995350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6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16573" y="2642095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6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: Shape 29"/>
          <p:cNvSpPr/>
          <p:nvPr/>
        </p:nvSpPr>
        <p:spPr>
          <a:xfrm flipH="1">
            <a:off x="4595694" y="5303757"/>
            <a:ext cx="3178951" cy="137989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16573" y="5439705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6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18" descr="Entertainment-02-june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3781" y="3442724"/>
            <a:ext cx="2133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219">
            <a:extLst>
              <a:ext uri="{FF2B5EF4-FFF2-40B4-BE49-F238E27FC236}">
                <a16:creationId xmlns:a16="http://schemas.microsoft.com/office/drawing/2014/main" id="{D64F6241-20BD-4D1E-A228-CD46A7051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282" y="1415686"/>
            <a:ext cx="1219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37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endParaRPr lang="en-US" altLang="en-US" sz="21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Line 220">
            <a:extLst>
              <a:ext uri="{FF2B5EF4-FFF2-40B4-BE49-F238E27FC236}">
                <a16:creationId xmlns:a16="http://schemas.microsoft.com/office/drawing/2014/main" id="{89D33932-3EB4-4EB9-9F6E-89807B113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1282" y="1555560"/>
            <a:ext cx="685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3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5" name="Line 221">
            <a:extLst>
              <a:ext uri="{FF2B5EF4-FFF2-40B4-BE49-F238E27FC236}">
                <a16:creationId xmlns:a16="http://schemas.microsoft.com/office/drawing/2014/main" id="{CA919B6D-AFBC-428A-9D5E-5EE73AF0F6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6704" y="1058865"/>
            <a:ext cx="8966" cy="26623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3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" name="Text Box 222">
            <a:extLst>
              <a:ext uri="{FF2B5EF4-FFF2-40B4-BE49-F238E27FC236}">
                <a16:creationId xmlns:a16="http://schemas.microsoft.com/office/drawing/2014/main" id="{2289805E-B052-4A01-8724-9B74BAD69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418" y="636223"/>
            <a:ext cx="457200" cy="4154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37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en-US" altLang="en-US" sz="21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" name="Rectangle 175">
            <a:extLst>
              <a:ext uri="{FF2B5EF4-FFF2-40B4-BE49-F238E27FC236}">
                <a16:creationId xmlns:a16="http://schemas.microsoft.com/office/drawing/2014/main" id="{F586A700-8C09-4E58-9D4C-A875F04D5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482" y="1326960"/>
            <a:ext cx="457200" cy="4154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latin typeface=".VnTimeH" pitchFamily="34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4547"/>
    </mc:Choice>
    <mc:Fallback xmlns="">
      <p:transition advTm="54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0" grpId="0" animBg="1"/>
      <p:bldP spid="58" grpId="0" animBg="1"/>
      <p:bldP spid="24" grpId="0"/>
      <p:bldP spid="40" grpId="0"/>
      <p:bldP spid="47" grpId="0" animBg="1"/>
      <p:bldP spid="42" grpId="0"/>
      <p:bldP spid="32" grpId="0"/>
      <p:bldP spid="34" grpId="0" animBg="1"/>
      <p:bldP spid="35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11" y="2616555"/>
            <a:ext cx="3289348" cy="4086637"/>
          </a:xfrm>
          <a:prstGeom prst="rect">
            <a:avLst/>
          </a:prstGeom>
        </p:spPr>
      </p:pic>
      <p:sp>
        <p:nvSpPr>
          <p:cNvPr id="30" name="Freeform: Shape 29"/>
          <p:cNvSpPr/>
          <p:nvPr/>
        </p:nvSpPr>
        <p:spPr>
          <a:xfrm flipH="1">
            <a:off x="4595694" y="3923909"/>
            <a:ext cx="3178951" cy="1243943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reeform: Shape 57"/>
          <p:cNvSpPr/>
          <p:nvPr/>
        </p:nvSpPr>
        <p:spPr>
          <a:xfrm flipH="1">
            <a:off x="4595693" y="2611465"/>
            <a:ext cx="3178951" cy="122665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72 : </a:t>
                </a:r>
                <a:r>
                  <a:rPr lang="en-US" sz="6000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…</a:t>
                </a:r>
                <a:r>
                  <a:rPr kumimoji="0" lang="en-US" sz="6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kumimoji="0" lang="en-US" sz="6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9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3646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27935" y="2779131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043997" y="2037000"/>
            <a:ext cx="2119490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911206" y="3528342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康方圆体W7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16573" y="3995350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02212" y="2730119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: Shape 29"/>
          <p:cNvSpPr/>
          <p:nvPr/>
        </p:nvSpPr>
        <p:spPr>
          <a:xfrm flipH="1">
            <a:off x="4595694" y="5303757"/>
            <a:ext cx="3178951" cy="137989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16573" y="5439705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6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18" descr="Entertainment-02-june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3781" y="3442724"/>
            <a:ext cx="2133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64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4547"/>
    </mc:Choice>
    <mc:Fallback xmlns="">
      <p:transition advTm="54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0" grpId="0" animBg="1"/>
      <p:bldP spid="58" grpId="0" animBg="1"/>
      <p:bldP spid="24" grpId="0"/>
      <p:bldP spid="40" grpId="0"/>
      <p:bldP spid="47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77" y="2643794"/>
            <a:ext cx="3289348" cy="4086637"/>
          </a:xfrm>
          <a:prstGeom prst="rect">
            <a:avLst/>
          </a:prstGeom>
        </p:spPr>
      </p:pic>
      <p:sp>
        <p:nvSpPr>
          <p:cNvPr id="30" name="Freeform: Shape 29"/>
          <p:cNvSpPr/>
          <p:nvPr/>
        </p:nvSpPr>
        <p:spPr>
          <a:xfrm flipH="1">
            <a:off x="4271799" y="3970691"/>
            <a:ext cx="3178951" cy="1243943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reeform: Shape 57"/>
          <p:cNvSpPr/>
          <p:nvPr/>
        </p:nvSpPr>
        <p:spPr>
          <a:xfrm flipH="1">
            <a:off x="4271798" y="2658248"/>
            <a:ext cx="3178951" cy="122665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66 : 6 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3646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27935" y="2779131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043997" y="2037000"/>
            <a:ext cx="2119490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911206" y="3528342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康方圆体W7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8689" y="4042132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10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70432" y="2697983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9</a:t>
            </a:r>
          </a:p>
        </p:txBody>
      </p:sp>
      <p:sp>
        <p:nvSpPr>
          <p:cNvPr id="47" name="Freeform: Shape 29"/>
          <p:cNvSpPr/>
          <p:nvPr/>
        </p:nvSpPr>
        <p:spPr>
          <a:xfrm flipH="1">
            <a:off x="4271799" y="5350540"/>
            <a:ext cx="3178951" cy="137989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0432" y="5486487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11</a:t>
            </a:r>
          </a:p>
        </p:txBody>
      </p:sp>
      <p:pic>
        <p:nvPicPr>
          <p:cNvPr id="49" name="Picture 18" descr="Entertainment-02-jun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019387" y="3620347"/>
            <a:ext cx="180170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5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5542"/>
    </mc:Choice>
    <mc:Fallback xmlns="">
      <p:transition advTm="55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0" grpId="0" animBg="1"/>
      <p:bldP spid="58" grpId="0" animBg="1"/>
      <p:bldP spid="24" grpId="0"/>
      <p:bldP spid="40" grpId="0"/>
      <p:bldP spid="47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95987" y="1391870"/>
            <a:ext cx="2000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E9D1D8-1C6A-492A-A08A-BFE3F0A0F0B5}"/>
              </a:ext>
            </a:extLst>
          </p:cNvPr>
          <p:cNvSpPr txBox="1"/>
          <p:nvPr/>
        </p:nvSpPr>
        <p:spPr>
          <a:xfrm>
            <a:off x="2701335" y="2053589"/>
            <a:ext cx="77086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 thiệu bảng chia.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388627"/>
      </p:ext>
    </p:extLst>
  </p:cSld>
  <p:clrMapOvr>
    <a:masterClrMapping/>
  </p:clrMapOvr>
  <p:transition spd="slow" advTm="21186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8C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图片 71696" descr="21">
            <a:extLst>
              <a:ext uri="{FF2B5EF4-FFF2-40B4-BE49-F238E27FC236}">
                <a16:creationId xmlns:a16="http://schemas.microsoft.com/office/drawing/2014/main" id="{098A5255-A453-4582-A635-1D030DDF3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0"/>
            <a:ext cx="12192000" cy="761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EAAD346B-6F6C-4F40-AF83-5F7190790937}"/>
              </a:ext>
            </a:extLst>
          </p:cNvPr>
          <p:cNvSpPr/>
          <p:nvPr/>
        </p:nvSpPr>
        <p:spPr>
          <a:xfrm>
            <a:off x="3276600" y="4595813"/>
            <a:ext cx="8686800" cy="1752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684" name="图片 71683" descr="PPT素材-06">
            <a:extLst>
              <a:ext uri="{FF2B5EF4-FFF2-40B4-BE49-F238E27FC236}">
                <a16:creationId xmlns:a16="http://schemas.microsoft.com/office/drawing/2014/main" id="{7153FCCC-756A-49C8-89D4-C710EF398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191000"/>
            <a:ext cx="3881438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图片 71687" descr="8">
            <a:extLst>
              <a:ext uri="{FF2B5EF4-FFF2-40B4-BE49-F238E27FC236}">
                <a16:creationId xmlns:a16="http://schemas.microsoft.com/office/drawing/2014/main" id="{C7298F73-8EFA-48CB-9C8C-293EF3160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"/>
            <a:ext cx="73914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图片 71688" descr="9">
            <a:extLst>
              <a:ext uri="{FF2B5EF4-FFF2-40B4-BE49-F238E27FC236}">
                <a16:creationId xmlns:a16="http://schemas.microsoft.com/office/drawing/2014/main" id="{08385ED1-F7A8-4B37-A53D-BC00D3E915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2041525"/>
            <a:ext cx="8915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1" name="文本框 71690">
            <a:extLst>
              <a:ext uri="{FF2B5EF4-FFF2-40B4-BE49-F238E27FC236}">
                <a16:creationId xmlns:a16="http://schemas.microsoft.com/office/drawing/2014/main" id="{5D9D9DBC-6EA8-4D98-89F0-C6E30DA0C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85800"/>
            <a:ext cx="6019800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75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8175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anose="02020603050405020304" pitchFamily="18" charset="0"/>
              </a:rPr>
              <a:t>YÊU CẦU CẦN ĐẠT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1692" name="文本框 71691">
            <a:extLst>
              <a:ext uri="{FF2B5EF4-FFF2-40B4-BE49-F238E27FC236}">
                <a16:creationId xmlns:a16="http://schemas.microsoft.com/office/drawing/2014/main" id="{17235C87-4D38-41F5-B7C7-05D74D263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5" y="2733819"/>
            <a:ext cx="797242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75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75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anose="02020603050405020304" pitchFamily="18" charset="0"/>
              </a:rPr>
              <a:t>. Biết</a:t>
            </a:r>
            <a:r>
              <a:rPr kumimoji="0" lang="en-US" altLang="zh-CN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anose="02020603050405020304" pitchFamily="18" charset="0"/>
              </a:rPr>
              <a:t> cách sử dụng bảng chia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1696" name="图片 71695" descr="2">
            <a:extLst>
              <a:ext uri="{FF2B5EF4-FFF2-40B4-BE49-F238E27FC236}">
                <a16:creationId xmlns:a16="http://schemas.microsoft.com/office/drawing/2014/main" id="{C7098C9C-2634-41C6-908E-9A0FEBD391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1389063"/>
            <a:ext cx="16859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">
            <a:extLst>
              <a:ext uri="{FF2B5EF4-FFF2-40B4-BE49-F238E27FC236}">
                <a16:creationId xmlns:a16="http://schemas.microsoft.com/office/drawing/2014/main" id="{57DA4399-C0E6-4508-AE75-42CA156AAB0E}"/>
              </a:ext>
            </a:extLst>
          </p:cNvPr>
          <p:cNvSpPr/>
          <p:nvPr/>
        </p:nvSpPr>
        <p:spPr>
          <a:xfrm>
            <a:off x="3429000" y="4606925"/>
            <a:ext cx="8382000" cy="160020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文本框 71693">
            <a:extLst>
              <a:ext uri="{FF2B5EF4-FFF2-40B4-BE49-F238E27FC236}">
                <a16:creationId xmlns:a16="http://schemas.microsoft.com/office/drawing/2014/main" id="{0DEFAEF4-BBF2-4C10-8989-3786B7F0F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438" y="4631844"/>
            <a:ext cx="8534400" cy="14773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2763" indent="-512763" defTabSz="8175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17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75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2763" marR="0" lvl="0" indent="-512763" algn="l" defTabSz="8175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anose="02020603050405020304" pitchFamily="18" charset="0"/>
              </a:rPr>
              <a:t>2. Vận</a:t>
            </a:r>
            <a:r>
              <a:rPr kumimoji="0" lang="en-US" altLang="zh-CN" sz="3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Hei" panose="02010609060101010101" pitchFamily="49" charset="-122"/>
                <a:cs typeface="Times New Roman" panose="02020603050405020304" pitchFamily="18" charset="0"/>
              </a:rPr>
              <a:t> dụng vào tìm thành thành phần </a:t>
            </a:r>
          </a:p>
          <a:p>
            <a:pPr marL="512763" marR="0" lvl="0" indent="-512763" algn="l" defTabSz="8175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aseline="0">
                <a:solidFill>
                  <a:prstClr val="black"/>
                </a:solidFill>
                <a:latin typeface="Calibri" panose="020F0502020204030204"/>
                <a:ea typeface="SimHei" panose="02010609060101010101" pitchFamily="49" charset="-122"/>
                <a:cs typeface="Times New Roman" panose="02020603050405020304" pitchFamily="18" charset="0"/>
              </a:rPr>
              <a:t>chưa</a:t>
            </a:r>
            <a:r>
              <a:rPr lang="en-US" altLang="zh-CN" sz="3600">
                <a:solidFill>
                  <a:prstClr val="black"/>
                </a:solidFill>
                <a:latin typeface="Calibri" panose="020F0502020204030204"/>
                <a:ea typeface="SimHei" panose="02010609060101010101" pitchFamily="49" charset="-122"/>
                <a:cs typeface="Times New Roman" panose="02020603050405020304" pitchFamily="18" charset="0"/>
              </a:rPr>
              <a:t> biết trong phép chia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1691" grpId="0"/>
      <p:bldP spid="71692" grpId="0"/>
      <p:bldP spid="14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70EF51-B319-4D21-B99F-834809C4609C}"/>
              </a:ext>
            </a:extLst>
          </p:cNvPr>
          <p:cNvSpPr txBox="1"/>
          <p:nvPr/>
        </p:nvSpPr>
        <p:spPr>
          <a:xfrm>
            <a:off x="1698170" y="163514"/>
            <a:ext cx="746449" cy="55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1AA7C-830C-42AD-8DD9-F6BE4943FE28}"/>
              </a:ext>
            </a:extLst>
          </p:cNvPr>
          <p:cNvSpPr txBox="1"/>
          <p:nvPr/>
        </p:nvSpPr>
        <p:spPr>
          <a:xfrm>
            <a:off x="1850570" y="315914"/>
            <a:ext cx="746449" cy="55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82F64D0-00B0-49CA-81E2-3FA11D1757A7}"/>
              </a:ext>
            </a:extLst>
          </p:cNvPr>
          <p:cNvGraphicFramePr>
            <a:graphicFrameLocks noGrp="1"/>
          </p:cNvGraphicFramePr>
          <p:nvPr/>
        </p:nvGraphicFramePr>
        <p:xfrm>
          <a:off x="2244014" y="1187846"/>
          <a:ext cx="7750632" cy="5612030"/>
        </p:xfrm>
        <a:graphic>
          <a:graphicData uri="http://schemas.openxmlformats.org/drawingml/2006/table">
            <a:tbl>
              <a:tblPr firstRow="1" bandRow="1"/>
              <a:tblGrid>
                <a:gridCol w="742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58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:</a:t>
                      </a:r>
                      <a:endParaRPr lang="en-US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9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A43C1F-56FD-4F1C-9818-E61D12273BFC}"/>
              </a:ext>
            </a:extLst>
          </p:cNvPr>
          <p:cNvGraphicFramePr>
            <a:graphicFrameLocks noGrp="1"/>
          </p:cNvGraphicFramePr>
          <p:nvPr/>
        </p:nvGraphicFramePr>
        <p:xfrm>
          <a:off x="2994342" y="1195728"/>
          <a:ext cx="7014289" cy="502245"/>
        </p:xfrm>
        <a:graphic>
          <a:graphicData uri="http://schemas.openxmlformats.org/drawingml/2006/table">
            <a:tbl>
              <a:tblPr firstRow="1" bandRow="1"/>
              <a:tblGrid>
                <a:gridCol w="746014">
                  <a:extLst>
                    <a:ext uri="{9D8B030D-6E8A-4147-A177-3AD203B41FA5}">
                      <a16:colId xmlns:a16="http://schemas.microsoft.com/office/drawing/2014/main" val="2471690904"/>
                    </a:ext>
                  </a:extLst>
                </a:gridCol>
                <a:gridCol w="696475">
                  <a:extLst>
                    <a:ext uri="{9D8B030D-6E8A-4147-A177-3AD203B41FA5}">
                      <a16:colId xmlns:a16="http://schemas.microsoft.com/office/drawing/2014/main" val="3532823217"/>
                    </a:ext>
                  </a:extLst>
                </a:gridCol>
                <a:gridCol w="696475">
                  <a:extLst>
                    <a:ext uri="{9D8B030D-6E8A-4147-A177-3AD203B41FA5}">
                      <a16:colId xmlns:a16="http://schemas.microsoft.com/office/drawing/2014/main" val="3657231503"/>
                    </a:ext>
                  </a:extLst>
                </a:gridCol>
                <a:gridCol w="696475">
                  <a:extLst>
                    <a:ext uri="{9D8B030D-6E8A-4147-A177-3AD203B41FA5}">
                      <a16:colId xmlns:a16="http://schemas.microsoft.com/office/drawing/2014/main" val="727262920"/>
                    </a:ext>
                  </a:extLst>
                </a:gridCol>
                <a:gridCol w="696475">
                  <a:extLst>
                    <a:ext uri="{9D8B030D-6E8A-4147-A177-3AD203B41FA5}">
                      <a16:colId xmlns:a16="http://schemas.microsoft.com/office/drawing/2014/main" val="853452100"/>
                    </a:ext>
                  </a:extLst>
                </a:gridCol>
                <a:gridCol w="696475">
                  <a:extLst>
                    <a:ext uri="{9D8B030D-6E8A-4147-A177-3AD203B41FA5}">
                      <a16:colId xmlns:a16="http://schemas.microsoft.com/office/drawing/2014/main" val="2186709391"/>
                    </a:ext>
                  </a:extLst>
                </a:gridCol>
                <a:gridCol w="696475">
                  <a:extLst>
                    <a:ext uri="{9D8B030D-6E8A-4147-A177-3AD203B41FA5}">
                      <a16:colId xmlns:a16="http://schemas.microsoft.com/office/drawing/2014/main" val="3197492694"/>
                    </a:ext>
                  </a:extLst>
                </a:gridCol>
                <a:gridCol w="696475">
                  <a:extLst>
                    <a:ext uri="{9D8B030D-6E8A-4147-A177-3AD203B41FA5}">
                      <a16:colId xmlns:a16="http://schemas.microsoft.com/office/drawing/2014/main" val="1193564275"/>
                    </a:ext>
                  </a:extLst>
                </a:gridCol>
                <a:gridCol w="696475">
                  <a:extLst>
                    <a:ext uri="{9D8B030D-6E8A-4147-A177-3AD203B41FA5}">
                      <a16:colId xmlns:a16="http://schemas.microsoft.com/office/drawing/2014/main" val="102545627"/>
                    </a:ext>
                  </a:extLst>
                </a:gridCol>
                <a:gridCol w="696475">
                  <a:extLst>
                    <a:ext uri="{9D8B030D-6E8A-4147-A177-3AD203B41FA5}">
                      <a16:colId xmlns:a16="http://schemas.microsoft.com/office/drawing/2014/main" val="101149118"/>
                    </a:ext>
                  </a:extLst>
                </a:gridCol>
              </a:tblGrid>
              <a:tr h="502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0250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3282BA-06BC-412F-95E4-B211FD71B90E}"/>
              </a:ext>
            </a:extLst>
          </p:cNvPr>
          <p:cNvGraphicFramePr>
            <a:graphicFrameLocks noGrp="1"/>
          </p:cNvGraphicFramePr>
          <p:nvPr/>
        </p:nvGraphicFramePr>
        <p:xfrm>
          <a:off x="2244013" y="1717718"/>
          <a:ext cx="726240" cy="5079646"/>
        </p:xfrm>
        <a:graphic>
          <a:graphicData uri="http://schemas.openxmlformats.org/drawingml/2006/table">
            <a:tbl>
              <a:tblPr firstRow="1" bandRow="1"/>
              <a:tblGrid>
                <a:gridCol w="726240">
                  <a:extLst>
                    <a:ext uri="{9D8B030D-6E8A-4147-A177-3AD203B41FA5}">
                      <a16:colId xmlns:a16="http://schemas.microsoft.com/office/drawing/2014/main" val="844648667"/>
                    </a:ext>
                  </a:extLst>
                </a:gridCol>
              </a:tblGrid>
              <a:tr h="463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490972"/>
                  </a:ext>
                </a:extLst>
              </a:tr>
              <a:tr h="512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245981"/>
                  </a:ext>
                </a:extLst>
              </a:tr>
              <a:tr h="512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6153"/>
                  </a:ext>
                </a:extLst>
              </a:tr>
              <a:tr h="512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062743"/>
                  </a:ext>
                </a:extLst>
              </a:tr>
              <a:tr h="512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421615"/>
                  </a:ext>
                </a:extLst>
              </a:tr>
              <a:tr h="512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705821"/>
                  </a:ext>
                </a:extLst>
              </a:tr>
              <a:tr h="512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368065"/>
                  </a:ext>
                </a:extLst>
              </a:tr>
              <a:tr h="512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109062"/>
                  </a:ext>
                </a:extLst>
              </a:tr>
              <a:tr h="512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81304"/>
                  </a:ext>
                </a:extLst>
              </a:tr>
              <a:tr h="512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027582"/>
                  </a:ext>
                </a:extLst>
              </a:tr>
            </a:tbl>
          </a:graphicData>
        </a:graphic>
      </p:graphicFrame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22C1D95-1B86-4CD9-8C21-8C516EC037D0}"/>
              </a:ext>
            </a:extLst>
          </p:cNvPr>
          <p:cNvSpPr/>
          <p:nvPr/>
        </p:nvSpPr>
        <p:spPr bwMode="auto">
          <a:xfrm rot="16200000">
            <a:off x="843753" y="618855"/>
            <a:ext cx="663037" cy="1586201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2A1B80-16F0-473A-9F3F-89BFBE08AF41}"/>
              </a:ext>
            </a:extLst>
          </p:cNvPr>
          <p:cNvSpPr txBox="1"/>
          <p:nvPr/>
        </p:nvSpPr>
        <p:spPr>
          <a:xfrm>
            <a:off x="3722914" y="291687"/>
            <a:ext cx="539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Cấu tạo bảng chia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2FB715-CBE4-4867-A748-CD0ED1F1EB39}"/>
              </a:ext>
            </a:extLst>
          </p:cNvPr>
          <p:cNvSpPr txBox="1"/>
          <p:nvPr/>
        </p:nvSpPr>
        <p:spPr>
          <a:xfrm>
            <a:off x="382171" y="1225886"/>
            <a:ext cx="17386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Phép chia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9614FE-C2E4-4C93-ADAF-B50A4CE39861}"/>
              </a:ext>
            </a:extLst>
          </p:cNvPr>
          <p:cNvSpPr/>
          <p:nvPr/>
        </p:nvSpPr>
        <p:spPr bwMode="auto">
          <a:xfrm>
            <a:off x="2340816" y="1195728"/>
            <a:ext cx="556724" cy="482729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BD370650-0F7D-4F3D-B132-F3F731D05E34}"/>
              </a:ext>
            </a:extLst>
          </p:cNvPr>
          <p:cNvSpPr/>
          <p:nvPr/>
        </p:nvSpPr>
        <p:spPr bwMode="auto">
          <a:xfrm rot="5400000">
            <a:off x="10849672" y="762516"/>
            <a:ext cx="663037" cy="1586201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56E56C-F62B-4206-AD47-46F2F8E0EFE7}"/>
              </a:ext>
            </a:extLst>
          </p:cNvPr>
          <p:cNvSpPr txBox="1"/>
          <p:nvPr/>
        </p:nvSpPr>
        <p:spPr>
          <a:xfrm>
            <a:off x="10545925" y="1363255"/>
            <a:ext cx="15255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Thương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10FDEC48-E3E2-456A-9732-862D05144A49}"/>
              </a:ext>
            </a:extLst>
          </p:cNvPr>
          <p:cNvSpPr/>
          <p:nvPr/>
        </p:nvSpPr>
        <p:spPr bwMode="auto">
          <a:xfrm rot="5400000">
            <a:off x="10849672" y="3786816"/>
            <a:ext cx="663037" cy="1586201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21887E-57DD-460E-813E-BC7413449E0A}"/>
              </a:ext>
            </a:extLst>
          </p:cNvPr>
          <p:cNvSpPr txBox="1"/>
          <p:nvPr/>
        </p:nvSpPr>
        <p:spPr>
          <a:xfrm>
            <a:off x="10685012" y="4294565"/>
            <a:ext cx="12473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Số bị chia 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B46314-C6D4-4915-9FC3-42F8839F6F94}"/>
              </a:ext>
            </a:extLst>
          </p:cNvPr>
          <p:cNvSpPr/>
          <p:nvPr/>
        </p:nvSpPr>
        <p:spPr bwMode="auto">
          <a:xfrm>
            <a:off x="2970252" y="1743474"/>
            <a:ext cx="7019344" cy="503658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A5D024E0-B316-4ED6-93AE-8E2C67FD1106}"/>
              </a:ext>
            </a:extLst>
          </p:cNvPr>
          <p:cNvSpPr/>
          <p:nvPr/>
        </p:nvSpPr>
        <p:spPr bwMode="auto">
          <a:xfrm rot="16200000">
            <a:off x="774211" y="3795959"/>
            <a:ext cx="663037" cy="1586201"/>
          </a:xfrm>
          <a:prstGeom prst="wedgeRectCallout">
            <a:avLst>
              <a:gd name="adj1" fmla="val -11603"/>
              <a:gd name="adj2" fmla="val 82662"/>
            </a:avLst>
          </a:prstGeom>
          <a:solidFill>
            <a:srgbClr val="AF56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0A0CB2-E164-48AA-BAE6-22BD3C1F0BFB}"/>
              </a:ext>
            </a:extLst>
          </p:cNvPr>
          <p:cNvSpPr txBox="1"/>
          <p:nvPr/>
        </p:nvSpPr>
        <p:spPr>
          <a:xfrm>
            <a:off x="412493" y="4396698"/>
            <a:ext cx="15255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Số Chia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4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8"/>
    </mc:Choice>
    <mc:Fallback xmlns="">
      <p:transition spd="slow" advTm="50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 animBg="1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" y="5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703437"/>
              </p:ext>
            </p:extLst>
          </p:nvPr>
        </p:nvGraphicFramePr>
        <p:xfrm>
          <a:off x="1094741" y="879044"/>
          <a:ext cx="6935594" cy="570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99">
                  <a:extLst>
                    <a:ext uri="{9D8B030D-6E8A-4147-A177-3AD203B41FA5}">
                      <a16:colId xmlns:a16="http://schemas.microsoft.com/office/drawing/2014/main" val="3740074206"/>
                    </a:ext>
                  </a:extLst>
                </a:gridCol>
                <a:gridCol w="565589">
                  <a:extLst>
                    <a:ext uri="{9D8B030D-6E8A-4147-A177-3AD203B41FA5}">
                      <a16:colId xmlns:a16="http://schemas.microsoft.com/office/drawing/2014/main" val="2590119354"/>
                    </a:ext>
                  </a:extLst>
                </a:gridCol>
                <a:gridCol w="647634">
                  <a:extLst>
                    <a:ext uri="{9D8B030D-6E8A-4147-A177-3AD203B41FA5}">
                      <a16:colId xmlns:a16="http://schemas.microsoft.com/office/drawing/2014/main" val="1675399936"/>
                    </a:ext>
                  </a:extLst>
                </a:gridCol>
                <a:gridCol w="647634">
                  <a:extLst>
                    <a:ext uri="{9D8B030D-6E8A-4147-A177-3AD203B41FA5}">
                      <a16:colId xmlns:a16="http://schemas.microsoft.com/office/drawing/2014/main" val="907839069"/>
                    </a:ext>
                  </a:extLst>
                </a:gridCol>
                <a:gridCol w="647634">
                  <a:extLst>
                    <a:ext uri="{9D8B030D-6E8A-4147-A177-3AD203B41FA5}">
                      <a16:colId xmlns:a16="http://schemas.microsoft.com/office/drawing/2014/main" val="1423365217"/>
                    </a:ext>
                  </a:extLst>
                </a:gridCol>
                <a:gridCol w="647634">
                  <a:extLst>
                    <a:ext uri="{9D8B030D-6E8A-4147-A177-3AD203B41FA5}">
                      <a16:colId xmlns:a16="http://schemas.microsoft.com/office/drawing/2014/main" val="2580835748"/>
                    </a:ext>
                  </a:extLst>
                </a:gridCol>
                <a:gridCol w="647634">
                  <a:extLst>
                    <a:ext uri="{9D8B030D-6E8A-4147-A177-3AD203B41FA5}">
                      <a16:colId xmlns:a16="http://schemas.microsoft.com/office/drawing/2014/main" val="3136093365"/>
                    </a:ext>
                  </a:extLst>
                </a:gridCol>
                <a:gridCol w="647634">
                  <a:extLst>
                    <a:ext uri="{9D8B030D-6E8A-4147-A177-3AD203B41FA5}">
                      <a16:colId xmlns:a16="http://schemas.microsoft.com/office/drawing/2014/main" val="1204494741"/>
                    </a:ext>
                  </a:extLst>
                </a:gridCol>
                <a:gridCol w="647634">
                  <a:extLst>
                    <a:ext uri="{9D8B030D-6E8A-4147-A177-3AD203B41FA5}">
                      <a16:colId xmlns:a16="http://schemas.microsoft.com/office/drawing/2014/main" val="2217965015"/>
                    </a:ext>
                  </a:extLst>
                </a:gridCol>
                <a:gridCol w="647634">
                  <a:extLst>
                    <a:ext uri="{9D8B030D-6E8A-4147-A177-3AD203B41FA5}">
                      <a16:colId xmlns:a16="http://schemas.microsoft.com/office/drawing/2014/main" val="3748557543"/>
                    </a:ext>
                  </a:extLst>
                </a:gridCol>
                <a:gridCol w="647634">
                  <a:extLst>
                    <a:ext uri="{9D8B030D-6E8A-4147-A177-3AD203B41FA5}">
                      <a16:colId xmlns:a16="http://schemas.microsoft.com/office/drawing/2014/main" val="1124933594"/>
                    </a:ext>
                  </a:extLst>
                </a:gridCol>
              </a:tblGrid>
              <a:tr h="4456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703569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064189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744649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823305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04645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32300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409975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87432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520218"/>
                  </a:ext>
                </a:extLst>
              </a:tr>
              <a:tr h="49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4858"/>
                  </a:ext>
                </a:extLst>
              </a:tr>
              <a:tr h="768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3299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417150" y="272481"/>
            <a:ext cx="188705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: 4 = ?</a:t>
            </a:r>
          </a:p>
        </p:txBody>
      </p:sp>
      <p:sp>
        <p:nvSpPr>
          <p:cNvPr id="5" name="Rectangle 4"/>
          <p:cNvSpPr/>
          <p:nvPr/>
        </p:nvSpPr>
        <p:spPr>
          <a:xfrm>
            <a:off x="8107910" y="846336"/>
            <a:ext cx="3841071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ở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mũi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sang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04377" y="2598003"/>
            <a:ext cx="384460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mũi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3345" y="4400305"/>
            <a:ext cx="3844603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Ta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: 4 = 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7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: 3 =</a:t>
            </a:r>
            <a:r>
              <a:rPr kumimoji="0" lang="vi-VN" sz="3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endParaRPr kumimoji="0" lang="en-US" sz="34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7608" y="2822878"/>
            <a:ext cx="587629" cy="491110"/>
          </a:xfrm>
          <a:prstGeom prst="rect">
            <a:avLst/>
          </a:prstGeom>
          <a:solidFill>
            <a:srgbClr val="FFCC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45603" y="888033"/>
            <a:ext cx="634293" cy="43590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57782" y="2824227"/>
            <a:ext cx="622114" cy="486305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1492872" y="3075824"/>
            <a:ext cx="1537275" cy="857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3181637" y="1261629"/>
            <a:ext cx="11370" cy="1710171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55B138A-3475-42E5-B4C5-C82A26D74C19}"/>
              </a:ext>
            </a:extLst>
          </p:cNvPr>
          <p:cNvSpPr/>
          <p:nvPr/>
        </p:nvSpPr>
        <p:spPr>
          <a:xfrm>
            <a:off x="3479896" y="2335908"/>
            <a:ext cx="685872" cy="468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681565-6C44-43F2-957F-6BB39EF612C9}"/>
              </a:ext>
            </a:extLst>
          </p:cNvPr>
          <p:cNvSpPr/>
          <p:nvPr/>
        </p:nvSpPr>
        <p:spPr>
          <a:xfrm>
            <a:off x="1077608" y="2336486"/>
            <a:ext cx="587629" cy="467758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E30A57-5747-47FA-B63A-502E0EA94B37}"/>
              </a:ext>
            </a:extLst>
          </p:cNvPr>
          <p:cNvSpPr/>
          <p:nvPr/>
        </p:nvSpPr>
        <p:spPr>
          <a:xfrm>
            <a:off x="3496937" y="888034"/>
            <a:ext cx="634293" cy="4359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4FA9ED-EE51-4F22-9D66-5EFB754985CE}"/>
              </a:ext>
            </a:extLst>
          </p:cNvPr>
          <p:cNvCxnSpPr>
            <a:cxnSpLocks/>
          </p:cNvCxnSpPr>
          <p:nvPr/>
        </p:nvCxnSpPr>
        <p:spPr>
          <a:xfrm flipV="1">
            <a:off x="3822832" y="1296017"/>
            <a:ext cx="10139" cy="1124580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63DD71-6693-4706-B471-091E9E5D92AE}"/>
              </a:ext>
            </a:extLst>
          </p:cNvPr>
          <p:cNvCxnSpPr>
            <a:cxnSpLocks/>
          </p:cNvCxnSpPr>
          <p:nvPr/>
        </p:nvCxnSpPr>
        <p:spPr>
          <a:xfrm flipV="1">
            <a:off x="1495029" y="2570365"/>
            <a:ext cx="2172962" cy="432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CF5F730-7AD4-48B4-88BA-02CB9EBED1DB}"/>
              </a:ext>
            </a:extLst>
          </p:cNvPr>
          <p:cNvSpPr txBox="1"/>
          <p:nvPr/>
        </p:nvSpPr>
        <p:spPr>
          <a:xfrm>
            <a:off x="1371423" y="200005"/>
            <a:ext cx="586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Cách sử dụng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bảng chia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3651" y="2023876"/>
            <a:ext cx="3944297" cy="310854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 smtClean="0"/>
              <a:t>Từ</a:t>
            </a:r>
            <a:r>
              <a:rPr lang="en-US" sz="2800" dirty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chia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chiều</a:t>
            </a:r>
            <a:r>
              <a:rPr lang="en-US" sz="2800" dirty="0" smtClean="0"/>
              <a:t> </a:t>
            </a:r>
            <a:r>
              <a:rPr lang="en-US" sz="2800" dirty="0" err="1" smtClean="0"/>
              <a:t>mũi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sang </a:t>
            </a:r>
            <a:r>
              <a:rPr lang="en-US" sz="2800" dirty="0" err="1" smtClean="0"/>
              <a:t>phải</a:t>
            </a:r>
            <a:r>
              <a:rPr lang="en-US" sz="2800" dirty="0" smtClean="0"/>
              <a:t> </a:t>
            </a:r>
            <a:r>
              <a:rPr lang="en-US" sz="2800" dirty="0" err="1" smtClean="0"/>
              <a:t>gặp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bị</a:t>
            </a:r>
            <a:r>
              <a:rPr lang="en-US" sz="2800" dirty="0" smtClean="0"/>
              <a:t> chia.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bị</a:t>
            </a:r>
            <a:r>
              <a:rPr lang="en-US" sz="2800" dirty="0" smtClean="0"/>
              <a:t> chia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chiều</a:t>
            </a:r>
            <a:r>
              <a:rPr lang="en-US" sz="2800" dirty="0" smtClean="0"/>
              <a:t> </a:t>
            </a:r>
            <a:r>
              <a:rPr lang="en-US" sz="2800" dirty="0" err="1" smtClean="0"/>
              <a:t>mũi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đi</a:t>
            </a:r>
            <a:r>
              <a:rPr lang="en-US" sz="2800" dirty="0" smtClean="0"/>
              <a:t> </a:t>
            </a:r>
            <a:r>
              <a:rPr lang="en-US" sz="2800" dirty="0" err="1" smtClean="0"/>
              <a:t>lên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r>
              <a:rPr lang="en-US" sz="2800" dirty="0" smtClean="0"/>
              <a:t> </a:t>
            </a:r>
            <a:r>
              <a:rPr lang="en-US" sz="2800" dirty="0" err="1" smtClean="0"/>
              <a:t>tiên</a:t>
            </a:r>
            <a:r>
              <a:rPr lang="en-US" sz="2800" dirty="0" smtClean="0"/>
              <a:t> </a:t>
            </a:r>
            <a:r>
              <a:rPr lang="en-US" sz="2800" dirty="0" err="1" smtClean="0"/>
              <a:t>gặp</a:t>
            </a:r>
            <a:r>
              <a:rPr lang="en-US" sz="2800" dirty="0" smtClean="0"/>
              <a:t> </a:t>
            </a:r>
            <a:r>
              <a:rPr lang="en-US" sz="2800" dirty="0" err="1" smtClean="0"/>
              <a:t>thương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17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41"/>
    </mc:Choice>
    <mc:Fallback xmlns="">
      <p:transition spd="slow" advTm="86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2" grpId="0"/>
      <p:bldP spid="12" grpId="1"/>
      <p:bldP spid="13" grpId="0"/>
      <p:bldP spid="13" grpId="1"/>
      <p:bldP spid="6" grpId="0" animBg="1"/>
      <p:bldP spid="11" grpId="0" animBg="1"/>
      <p:bldP spid="14" grpId="0" animBg="1"/>
      <p:bldP spid="20" grpId="0" animBg="1"/>
      <p:bldP spid="21" grpId="0" animBg="1"/>
      <p:bldP spid="22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7317335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false,&quot;TimerValue&quot;:&quot;03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.8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1|1.8|2|25.5|1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1|1.8|2|25.5|1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.7|2.2|24|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1.1|3.5|4|3.1|4.2|2.5|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6.9|1.4|0.5|7.5|0.7|1.2|5.1|0.5|8.5|3.7|3.8|1.1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3|6.6|1.9|4.4|2|9.8|6.6|2.1|4|0.8|11.2|3.2|2.9|2.2|3.5|1.8|9.2|1.2|6.7|1.8|1.6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4|10.4|10.8|11.7|10.4|6.9|11.2|9.1|9.9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7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7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1055</Words>
  <Application>Microsoft Office PowerPoint</Application>
  <PresentationFormat>Widescreen</PresentationFormat>
  <Paragraphs>541</Paragraphs>
  <Slides>17</Slides>
  <Notes>10</Notes>
  <HiddenSlides>0</HiddenSlides>
  <MMClips>6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49" baseType="lpstr">
      <vt:lpstr>微软雅黑</vt:lpstr>
      <vt:lpstr>宋体</vt:lpstr>
      <vt:lpstr>.VnTime</vt:lpstr>
      <vt:lpstr>.VnTimeH</vt:lpstr>
      <vt:lpstr>Arial</vt:lpstr>
      <vt:lpstr>Arial Black</vt:lpstr>
      <vt:lpstr>Arial Unicode MS</vt:lpstr>
      <vt:lpstr>Calibri</vt:lpstr>
      <vt:lpstr>Calibri Light</vt:lpstr>
      <vt:lpstr>等线</vt:lpstr>
      <vt:lpstr>Lato Hairline</vt:lpstr>
      <vt:lpstr>Lato Light</vt:lpstr>
      <vt:lpstr>Lato Regular</vt:lpstr>
      <vt:lpstr>SimHei</vt:lpstr>
      <vt:lpstr>SimHei</vt:lpstr>
      <vt:lpstr>华文新魏</vt:lpstr>
      <vt:lpstr>Tahoma</vt:lpstr>
      <vt:lpstr>Times New Roman</vt:lpstr>
      <vt:lpstr>Trebuchet MS</vt:lpstr>
      <vt:lpstr>Verdana</vt:lpstr>
      <vt:lpstr>Wingdings</vt:lpstr>
      <vt:lpstr>Wingdings 3</vt:lpstr>
      <vt:lpstr>华康方圆体W7</vt:lpstr>
      <vt:lpstr>Facet</vt:lpstr>
      <vt:lpstr>1_Default Design</vt:lpstr>
      <vt:lpstr>更多模版请关注:尚佳素材公社shop64427429.taobao.com</vt:lpstr>
      <vt:lpstr>1_Balloons</vt:lpstr>
      <vt:lpstr>1_Office Theme</vt:lpstr>
      <vt:lpstr>2_Office 主题</vt:lpstr>
      <vt:lpstr>Office 主题​​</vt:lpstr>
      <vt:lpstr>Default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okgoogle123987@gmail.com</dc:creator>
  <cp:lastModifiedBy>Admin</cp:lastModifiedBy>
  <cp:revision>12</cp:revision>
  <dcterms:created xsi:type="dcterms:W3CDTF">2021-12-10T13:13:00Z</dcterms:created>
  <dcterms:modified xsi:type="dcterms:W3CDTF">2021-12-15T11:48:53Z</dcterms:modified>
</cp:coreProperties>
</file>