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2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3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audio10.wav" ContentType="audio/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  <p:sldMasterId id="2147483709" r:id="rId3"/>
    <p:sldMasterId id="2147483724" r:id="rId4"/>
  </p:sldMasterIdLst>
  <p:notesMasterIdLst>
    <p:notesMasterId r:id="rId20"/>
  </p:notesMasterIdLst>
  <p:sldIdLst>
    <p:sldId id="374" r:id="rId5"/>
    <p:sldId id="373" r:id="rId6"/>
    <p:sldId id="313" r:id="rId7"/>
    <p:sldId id="256" r:id="rId8"/>
    <p:sldId id="314" r:id="rId9"/>
    <p:sldId id="446" r:id="rId10"/>
    <p:sldId id="372" r:id="rId11"/>
    <p:sldId id="447" r:id="rId12"/>
    <p:sldId id="296" r:id="rId13"/>
    <p:sldId id="290" r:id="rId14"/>
    <p:sldId id="292" r:id="rId15"/>
    <p:sldId id="291" r:id="rId16"/>
    <p:sldId id="294" r:id="rId17"/>
    <p:sldId id="295" r:id="rId18"/>
    <p:sldId id="437" r:id="rId19"/>
  </p:sldIdLst>
  <p:sldSz cx="9144000" cy="5145088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483517"/>
    <a:srgbClr val="E83B3A"/>
    <a:srgbClr val="5846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05" autoAdjust="0"/>
    <p:restoredTop sz="94660"/>
  </p:normalViewPr>
  <p:slideViewPr>
    <p:cSldViewPr>
      <p:cViewPr varScale="1">
        <p:scale>
          <a:sx n="126" d="100"/>
          <a:sy n="126" d="100"/>
        </p:scale>
        <p:origin x="144" y="564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2" d="100"/>
        <a:sy n="32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452F7B-1CE1-4597-8667-AE49D70EEB3A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05CC37-8314-4248-821A-CB6B171C6465}">
      <dgm:prSet/>
      <dgm:spPr>
        <a:xfrm>
          <a:off x="1321090" y="604563"/>
          <a:ext cx="2572710" cy="806084"/>
        </a:xfrm>
        <a:prstGeom prst="roundRect">
          <a:avLst/>
        </a:prstGeom>
        <a:gradFill rotWithShape="0">
          <a:gsLst>
            <a:gs pos="0">
              <a:srgbClr val="F5D420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5D420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5D420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rtl="0">
            <a:buNone/>
          </a:pPr>
          <a:r>
            <a:rPr lang="en-US">
              <a:solidFill>
                <a:srgbClr val="002060"/>
              </a:solidFill>
              <a:latin typeface="Calibri"/>
              <a:ea typeface="+mn-ea"/>
              <a:cs typeface="+mn-cs"/>
            </a:rPr>
            <a:t>- Ôn lại bảng nhân 9.</a:t>
          </a:r>
        </a:p>
      </dgm:t>
    </dgm:pt>
    <dgm:pt modelId="{116B7FE9-8D2E-475B-8B3C-BC9558364ECF}" type="parTrans" cxnId="{DEDECDFC-1147-4CC3-8CCC-32A134B46A9B}">
      <dgm:prSet/>
      <dgm:spPr/>
      <dgm:t>
        <a:bodyPr/>
        <a:lstStyle/>
        <a:p>
          <a:endParaRPr lang="en-US"/>
        </a:p>
      </dgm:t>
    </dgm:pt>
    <dgm:pt modelId="{474DAA12-96EB-47F2-9BC2-5DC5EAED9E13}" type="sibTrans" cxnId="{DEDECDFC-1147-4CC3-8CCC-32A134B46A9B}">
      <dgm:prSet/>
      <dgm:spPr/>
      <dgm:t>
        <a:bodyPr/>
        <a:lstStyle/>
        <a:p>
          <a:endParaRPr lang="en-US"/>
        </a:p>
      </dgm:t>
    </dgm:pt>
    <dgm:pt modelId="{AF447619-E1C1-4C80-A413-53AEBAF30D0B}">
      <dgm:prSet/>
      <dgm:spPr>
        <a:xfrm>
          <a:off x="4099087" y="604563"/>
          <a:ext cx="2572710" cy="806084"/>
        </a:xfrm>
        <a:prstGeom prst="roundRect">
          <a:avLst/>
        </a:prstGeom>
        <a:gradFill rotWithShape="0">
          <a:gsLst>
            <a:gs pos="0">
              <a:srgbClr val="F5D420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5D420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5D420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rtl="0">
            <a:buNone/>
          </a:pPr>
          <a:r>
            <a:rPr lang="pt-BR" dirty="0">
              <a:solidFill>
                <a:srgbClr val="002060"/>
              </a:solidFill>
              <a:latin typeface="Calibri"/>
              <a:ea typeface="+mn-ea"/>
              <a:cs typeface="+mn-cs"/>
            </a:rPr>
            <a:t>- Chuẩn bị bài học sau</a:t>
          </a:r>
          <a:r>
            <a:rPr lang="pt-BR">
              <a:solidFill>
                <a:srgbClr val="002060"/>
              </a:solidFill>
              <a:latin typeface="Calibri"/>
              <a:ea typeface="+mn-ea"/>
              <a:cs typeface="+mn-cs"/>
            </a:rPr>
            <a:t>: Gam</a:t>
          </a:r>
          <a:endParaRPr lang="en-US" dirty="0">
            <a:solidFill>
              <a:srgbClr val="002060"/>
            </a:solidFill>
            <a:latin typeface="Calibri"/>
            <a:ea typeface="+mn-ea"/>
            <a:cs typeface="+mn-cs"/>
          </a:endParaRPr>
        </a:p>
      </dgm:t>
    </dgm:pt>
    <dgm:pt modelId="{26C7AC47-754D-4F0B-9D82-EFF5328CF71E}" type="parTrans" cxnId="{9E02A02F-11ED-4E30-8978-AB5D947F3686}">
      <dgm:prSet/>
      <dgm:spPr/>
      <dgm:t>
        <a:bodyPr/>
        <a:lstStyle/>
        <a:p>
          <a:endParaRPr lang="en-US"/>
        </a:p>
      </dgm:t>
    </dgm:pt>
    <dgm:pt modelId="{27D4686F-B6F1-4E2D-AFC5-96D959AB53CA}" type="sibTrans" cxnId="{9E02A02F-11ED-4E30-8978-AB5D947F3686}">
      <dgm:prSet/>
      <dgm:spPr/>
      <dgm:t>
        <a:bodyPr/>
        <a:lstStyle/>
        <a:p>
          <a:endParaRPr lang="en-US"/>
        </a:p>
      </dgm:t>
    </dgm:pt>
    <dgm:pt modelId="{6D420FAF-CBBF-4ABF-B0E9-369806372CF4}" type="pres">
      <dgm:prSet presAssocID="{B9452F7B-1CE1-4597-8667-AE49D70EEB3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AE54D0-4E23-4593-BDB0-870DE9940E27}" type="pres">
      <dgm:prSet presAssocID="{B9452F7B-1CE1-4597-8667-AE49D70EEB3A}" presName="arrow" presStyleLbl="bgShp" presStyleIdx="0" presStyleCnt="1"/>
      <dgm:spPr>
        <a:xfrm>
          <a:off x="599466" y="0"/>
          <a:ext cx="6793954" cy="2015211"/>
        </a:xfrm>
        <a:prstGeom prst="rightArrow">
          <a:avLst/>
        </a:prstGeom>
        <a:gradFill rotWithShape="0">
          <a:gsLst>
            <a:gs pos="0">
              <a:srgbClr val="F5D420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5D420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5D420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</dgm:pt>
    <dgm:pt modelId="{598E81A7-E6D2-4320-862E-E5E7DAAF5E21}" type="pres">
      <dgm:prSet presAssocID="{B9452F7B-1CE1-4597-8667-AE49D70EEB3A}" presName="linearProcess" presStyleCnt="0"/>
      <dgm:spPr/>
    </dgm:pt>
    <dgm:pt modelId="{9B662FA0-39B2-4F48-AEFB-288DD3FA7905}" type="pres">
      <dgm:prSet presAssocID="{4E05CC37-8314-4248-821A-CB6B171C6465}" presName="textNode" presStyleLbl="node1" presStyleIdx="0" presStyleCnt="2" custScaleX="88313" custLinFactX="-11613" custLinFactNeighborX="-100000" custLinFactNeighborY="9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209A32-29DD-4802-84A9-34A57EBC9FEB}" type="pres">
      <dgm:prSet presAssocID="{474DAA12-96EB-47F2-9BC2-5DC5EAED9E13}" presName="sibTrans" presStyleCnt="0"/>
      <dgm:spPr/>
    </dgm:pt>
    <dgm:pt modelId="{A7FA1194-B248-4954-B77C-039FEDD5871B}" type="pres">
      <dgm:prSet presAssocID="{AF447619-E1C1-4C80-A413-53AEBAF30D0B}" presName="textNode" presStyleLbl="node1" presStyleIdx="1" presStyleCnt="2" custScaleX="79653" custLinFactX="-8897" custLinFactNeighborX="-100000" custLinFactNeighborY="-35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02A02F-11ED-4E30-8978-AB5D947F3686}" srcId="{B9452F7B-1CE1-4597-8667-AE49D70EEB3A}" destId="{AF447619-E1C1-4C80-A413-53AEBAF30D0B}" srcOrd="1" destOrd="0" parTransId="{26C7AC47-754D-4F0B-9D82-EFF5328CF71E}" sibTransId="{27D4686F-B6F1-4E2D-AFC5-96D959AB53CA}"/>
    <dgm:cxn modelId="{98DA12A1-4499-47F5-A5CC-5BD6315B3C5B}" type="presOf" srcId="{4E05CC37-8314-4248-821A-CB6B171C6465}" destId="{9B662FA0-39B2-4F48-AEFB-288DD3FA7905}" srcOrd="0" destOrd="0" presId="urn:microsoft.com/office/officeart/2005/8/layout/hProcess9"/>
    <dgm:cxn modelId="{DEDECDFC-1147-4CC3-8CCC-32A134B46A9B}" srcId="{B9452F7B-1CE1-4597-8667-AE49D70EEB3A}" destId="{4E05CC37-8314-4248-821A-CB6B171C6465}" srcOrd="0" destOrd="0" parTransId="{116B7FE9-8D2E-475B-8B3C-BC9558364ECF}" sibTransId="{474DAA12-96EB-47F2-9BC2-5DC5EAED9E13}"/>
    <dgm:cxn modelId="{CB83C5C2-2384-407B-9222-B8CF5A314B5B}" type="presOf" srcId="{B9452F7B-1CE1-4597-8667-AE49D70EEB3A}" destId="{6D420FAF-CBBF-4ABF-B0E9-369806372CF4}" srcOrd="0" destOrd="0" presId="urn:microsoft.com/office/officeart/2005/8/layout/hProcess9"/>
    <dgm:cxn modelId="{C53DABCF-3B45-4B07-B70E-9FB927238F01}" type="presOf" srcId="{AF447619-E1C1-4C80-A413-53AEBAF30D0B}" destId="{A7FA1194-B248-4954-B77C-039FEDD5871B}" srcOrd="0" destOrd="0" presId="urn:microsoft.com/office/officeart/2005/8/layout/hProcess9"/>
    <dgm:cxn modelId="{DCA644B6-3848-4707-B5D0-739C5A52D264}" type="presParOf" srcId="{6D420FAF-CBBF-4ABF-B0E9-369806372CF4}" destId="{BDAE54D0-4E23-4593-BDB0-870DE9940E27}" srcOrd="0" destOrd="0" presId="urn:microsoft.com/office/officeart/2005/8/layout/hProcess9"/>
    <dgm:cxn modelId="{299A7212-7D28-49CC-A46A-54D3AA39AE2E}" type="presParOf" srcId="{6D420FAF-CBBF-4ABF-B0E9-369806372CF4}" destId="{598E81A7-E6D2-4320-862E-E5E7DAAF5E21}" srcOrd="1" destOrd="0" presId="urn:microsoft.com/office/officeart/2005/8/layout/hProcess9"/>
    <dgm:cxn modelId="{DAD119A1-5B93-47FF-8295-86BB93C84CDC}" type="presParOf" srcId="{598E81A7-E6D2-4320-862E-E5E7DAAF5E21}" destId="{9B662FA0-39B2-4F48-AEFB-288DD3FA7905}" srcOrd="0" destOrd="0" presId="urn:microsoft.com/office/officeart/2005/8/layout/hProcess9"/>
    <dgm:cxn modelId="{3FDEA3B5-B813-4CC5-A84B-2C75386D1EC9}" type="presParOf" srcId="{598E81A7-E6D2-4320-862E-E5E7DAAF5E21}" destId="{6E209A32-29DD-4802-84A9-34A57EBC9FEB}" srcOrd="1" destOrd="0" presId="urn:microsoft.com/office/officeart/2005/8/layout/hProcess9"/>
    <dgm:cxn modelId="{F6431945-2AA8-4D62-B0DE-7F42FFF7FA1E}" type="presParOf" srcId="{598E81A7-E6D2-4320-862E-E5E7DAAF5E21}" destId="{A7FA1194-B248-4954-B77C-039FEDD5871B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E54D0-4E23-4593-BDB0-870DE9940E27}">
      <dsp:nvSpPr>
        <dsp:cNvPr id="0" name=""/>
        <dsp:cNvSpPr/>
      </dsp:nvSpPr>
      <dsp:spPr>
        <a:xfrm>
          <a:off x="599466" y="0"/>
          <a:ext cx="6793954" cy="2015211"/>
        </a:xfrm>
        <a:prstGeom prst="rightArrow">
          <a:avLst/>
        </a:prstGeom>
        <a:gradFill rotWithShape="0">
          <a:gsLst>
            <a:gs pos="0">
              <a:srgbClr val="F5D420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5D420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5D420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B662FA0-39B2-4F48-AEFB-288DD3FA7905}">
      <dsp:nvSpPr>
        <dsp:cNvPr id="0" name=""/>
        <dsp:cNvSpPr/>
      </dsp:nvSpPr>
      <dsp:spPr>
        <a:xfrm>
          <a:off x="1008103" y="612067"/>
          <a:ext cx="2426448" cy="806084"/>
        </a:xfrm>
        <a:prstGeom prst="roundRect">
          <a:avLst/>
        </a:prstGeom>
        <a:gradFill rotWithShape="0">
          <a:gsLst>
            <a:gs pos="0">
              <a:srgbClr val="F5D420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5D420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5D420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002060"/>
              </a:solidFill>
              <a:latin typeface="Calibri"/>
              <a:ea typeface="+mn-ea"/>
              <a:cs typeface="+mn-cs"/>
            </a:rPr>
            <a:t>- Ôn lại bảng nhân 9.</a:t>
          </a:r>
        </a:p>
      </dsp:txBody>
      <dsp:txXfrm>
        <a:off x="1047453" y="651417"/>
        <a:ext cx="2347748" cy="727384"/>
      </dsp:txXfrm>
    </dsp:sp>
    <dsp:sp modelId="{A7FA1194-B248-4954-B77C-039FEDD5871B}">
      <dsp:nvSpPr>
        <dsp:cNvPr id="0" name=""/>
        <dsp:cNvSpPr/>
      </dsp:nvSpPr>
      <dsp:spPr>
        <a:xfrm>
          <a:off x="3750367" y="576068"/>
          <a:ext cx="2188510" cy="806084"/>
        </a:xfrm>
        <a:prstGeom prst="roundRect">
          <a:avLst/>
        </a:prstGeom>
        <a:gradFill rotWithShape="0">
          <a:gsLst>
            <a:gs pos="0">
              <a:srgbClr val="F5D420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5D420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5D420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- Chuẩn bị bài học sau</a:t>
          </a:r>
          <a:r>
            <a:rPr lang="pt-BR" sz="2000" kern="1200">
              <a:solidFill>
                <a:srgbClr val="002060"/>
              </a:solidFill>
              <a:latin typeface="Calibri"/>
              <a:ea typeface="+mn-ea"/>
              <a:cs typeface="+mn-cs"/>
            </a:rPr>
            <a:t>: Gam</a:t>
          </a:r>
          <a:endParaRPr lang="en-US" sz="2000" kern="1200" dirty="0">
            <a:solidFill>
              <a:srgbClr val="002060"/>
            </a:solidFill>
            <a:latin typeface="Calibri"/>
            <a:ea typeface="+mn-ea"/>
            <a:cs typeface="+mn-cs"/>
          </a:endParaRPr>
        </a:p>
      </dsp:txBody>
      <dsp:txXfrm>
        <a:off x="3789717" y="615418"/>
        <a:ext cx="2109810" cy="727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FFCF0-DD59-4612-9D71-417719DC0377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AA1E2-0BCB-498F-B666-E5E40D2532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AA1E2-0BCB-498F-B666-E5E40D2532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110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AA1E2-0BCB-498F-B666-E5E40D2532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423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AA1E2-0BCB-498F-B666-E5E40D2532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1565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4495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AA1E2-0BCB-498F-B666-E5E40D2532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098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AA1E2-0BCB-498F-B666-E5E40D25323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1991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Relationship Id="rId5" Type="http://schemas.openxmlformats.org/officeDocument/2006/relationships/audio" Target="../media/audio10.wav"/><Relationship Id="rId4" Type="http://schemas.openxmlformats.org/officeDocument/2006/relationships/image" Target="../media/image10.pn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313"/>
            <a:ext cx="7772400" cy="110285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F030-126A-44E1-A291-CE0450786A5D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91CF7-6230-429B-A18C-78A12BF27C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Content="1" isInverted="1"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690"/>
            <a:ext cx="4041775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660"/>
            <a:ext cx="4041775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F030-126A-44E1-A291-CE0450786A5D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91CF7-6230-429B-A18C-78A12BF27C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Content="1" isInverted="1"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F030-126A-44E1-A291-CE0450786A5D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91CF7-6230-429B-A18C-78A12BF27C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Content="1" isInverted="1"/>
      </p:transition>
    </mc:Choice>
    <mc:Fallback xmlns="">
      <p:transition spd="slow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F030-126A-44E1-A291-CE0450786A5D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91CF7-6230-429B-A18C-78A12BF27C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Content="1"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F030-126A-44E1-A291-CE0450786A5D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91CF7-6230-429B-A18C-78A12BF27C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8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Content="1"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F030-126A-44E1-A291-CE0450786A5D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91CF7-6230-429B-A18C-78A12BF27C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37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Content="1"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F030-126A-44E1-A291-CE0450786A5D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91CF7-6230-429B-A18C-78A12BF27C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033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Content="1"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F030-126A-44E1-A291-CE0450786A5D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91CF7-6230-429B-A18C-78A12BF27C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126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Content="1"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2021/12/2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196280"/>
            <a:ext cx="143508" cy="3960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 b="1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79512" y="248543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1400" b="0" dirty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  <a:t>单击此处添加标题</a:t>
            </a:r>
            <a:endParaRPr lang="zh-CN" altLang="zh-CN" sz="1400" b="0" dirty="0">
              <a:solidFill>
                <a:schemeClr val="accent3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Content="1" isInverted="1"/>
      </p:transition>
    </mc:Choice>
    <mc:Fallback xmlns="">
      <p:transition spd="slow" advClick="0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14305483-D7F4-4180-9645-077DFB27C9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3810"/>
          <a:stretch/>
        </p:blipFill>
        <p:spPr>
          <a:xfrm>
            <a:off x="1620" y="1886"/>
            <a:ext cx="9142380" cy="514320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115E-07FC-47AE-8678-8B681C689199}" type="datetimeFigureOut">
              <a:rPr lang="zh-CN" altLang="en-US" smtClean="0"/>
              <a:pPr/>
              <a:t>2021/12/2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BB56-9B96-4394-98D1-089DE868BDA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文本框 37"/>
          <p:cNvSpPr txBox="1"/>
          <p:nvPr userDrawn="1"/>
        </p:nvSpPr>
        <p:spPr>
          <a:xfrm>
            <a:off x="494110" y="349975"/>
            <a:ext cx="1836172" cy="315475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工作评价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7C27C69C-69CD-471C-A10A-6ED8C63EC1D9}"/>
              </a:ext>
            </a:extLst>
          </p:cNvPr>
          <p:cNvSpPr/>
          <p:nvPr userDrawn="1"/>
        </p:nvSpPr>
        <p:spPr>
          <a:xfrm>
            <a:off x="7949" y="276559"/>
            <a:ext cx="423777" cy="42377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DE754F6D-D972-432E-9C52-D1C3178C9A9B}"/>
              </a:ext>
            </a:extLst>
          </p:cNvPr>
          <p:cNvSpPr/>
          <p:nvPr userDrawn="1"/>
        </p:nvSpPr>
        <p:spPr>
          <a:xfrm>
            <a:off x="62384" y="285120"/>
            <a:ext cx="423777" cy="42377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226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Content="1" isInverted="1"/>
      </p:transition>
    </mc:Choice>
    <mc:Fallback xmlns="">
      <p:transition spd="slow" advClick="0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FBF6BAAC-CAC8-4A39-B406-FFB9C3E95A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3810"/>
          <a:stretch/>
        </p:blipFill>
        <p:spPr>
          <a:xfrm>
            <a:off x="1620" y="1886"/>
            <a:ext cx="9142380" cy="514320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115E-07FC-47AE-8678-8B681C689199}" type="datetimeFigureOut">
              <a:rPr lang="zh-CN" altLang="en-US" smtClean="0"/>
              <a:pPr/>
              <a:t>2021/12/2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BB56-9B96-4394-98D1-089DE868BDA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文本框 37"/>
          <p:cNvSpPr txBox="1"/>
          <p:nvPr userDrawn="1"/>
        </p:nvSpPr>
        <p:spPr>
          <a:xfrm>
            <a:off x="528113" y="340296"/>
            <a:ext cx="1836172" cy="315475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自我评价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FE32439F-E013-430E-B88D-89147C63E073}"/>
              </a:ext>
            </a:extLst>
          </p:cNvPr>
          <p:cNvSpPr/>
          <p:nvPr userDrawn="1"/>
        </p:nvSpPr>
        <p:spPr>
          <a:xfrm>
            <a:off x="7949" y="276559"/>
            <a:ext cx="423777" cy="42377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A906CDD-6DE9-4E2C-B4F4-2D1766699389}"/>
              </a:ext>
            </a:extLst>
          </p:cNvPr>
          <p:cNvSpPr/>
          <p:nvPr userDrawn="1"/>
        </p:nvSpPr>
        <p:spPr>
          <a:xfrm>
            <a:off x="62384" y="285120"/>
            <a:ext cx="423777" cy="42377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651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Content="1" isInverted="1"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F030-126A-44E1-A291-CE0450786A5D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91CF7-6230-429B-A18C-78A12BF27C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Content="1"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4E414E6-C5D1-4777-8B26-58A613231A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3810"/>
          <a:stretch/>
        </p:blipFill>
        <p:spPr>
          <a:xfrm>
            <a:off x="1620" y="1886"/>
            <a:ext cx="9142380" cy="514320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115E-07FC-47AE-8678-8B681C689199}" type="datetimeFigureOut">
              <a:rPr lang="zh-CN" altLang="en-US" smtClean="0"/>
              <a:pPr/>
              <a:t>2021/12/2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BB56-9B96-4394-98D1-089DE868BDA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文本框 37"/>
          <p:cNvSpPr txBox="1"/>
          <p:nvPr userDrawn="1"/>
        </p:nvSpPr>
        <p:spPr>
          <a:xfrm>
            <a:off x="539584" y="330709"/>
            <a:ext cx="1836172" cy="315475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工作体会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44EEADE5-33F8-4374-A997-D6842A44752B}"/>
              </a:ext>
            </a:extLst>
          </p:cNvPr>
          <p:cNvSpPr/>
          <p:nvPr userDrawn="1"/>
        </p:nvSpPr>
        <p:spPr>
          <a:xfrm>
            <a:off x="7949" y="276559"/>
            <a:ext cx="423777" cy="42377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113D2FA5-3D65-41F4-9BFD-4B0DF985758F}"/>
              </a:ext>
            </a:extLst>
          </p:cNvPr>
          <p:cNvSpPr/>
          <p:nvPr userDrawn="1"/>
        </p:nvSpPr>
        <p:spPr>
          <a:xfrm>
            <a:off x="62384" y="285120"/>
            <a:ext cx="423777" cy="42377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56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Content="1" isInverted="1"/>
      </p:transition>
    </mc:Choice>
    <mc:Fallback xmlns="">
      <p:transition spd="slow" advClick="0" advTm="3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ADC643-CFAD-4A55-8F0B-9B4F1278A8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3810"/>
          <a:stretch/>
        </p:blipFill>
        <p:spPr>
          <a:xfrm>
            <a:off x="1620" y="1886"/>
            <a:ext cx="9142380" cy="514320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115E-07FC-47AE-8678-8B681C689199}" type="datetimeFigureOut">
              <a:rPr lang="zh-CN" altLang="en-US" smtClean="0"/>
              <a:pPr/>
              <a:t>2021/12/2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BB56-9B96-4394-98D1-089DE868BDA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文本框 37"/>
          <p:cNvSpPr txBox="1"/>
          <p:nvPr userDrawn="1"/>
        </p:nvSpPr>
        <p:spPr>
          <a:xfrm>
            <a:off x="539584" y="339270"/>
            <a:ext cx="1836172" cy="315475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工作规划和展望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7F933C82-2C4D-4D49-9AFC-1AB212C2EA50}"/>
              </a:ext>
            </a:extLst>
          </p:cNvPr>
          <p:cNvSpPr/>
          <p:nvPr userDrawn="1"/>
        </p:nvSpPr>
        <p:spPr>
          <a:xfrm>
            <a:off x="7949" y="276559"/>
            <a:ext cx="423777" cy="42377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822E644D-3857-4ED8-B8CD-2E67AA0E4414}"/>
              </a:ext>
            </a:extLst>
          </p:cNvPr>
          <p:cNvSpPr/>
          <p:nvPr userDrawn="1"/>
        </p:nvSpPr>
        <p:spPr>
          <a:xfrm>
            <a:off x="62384" y="285120"/>
            <a:ext cx="423777" cy="42377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208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Content="1" isInverted="1"/>
      </p:transition>
    </mc:Choice>
    <mc:Fallback xmlns="">
      <p:transition spd="slow" advClick="0" advTm="3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2021/12/2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196280"/>
            <a:ext cx="143508" cy="3960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 b="1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79512" y="248543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zh-CN" sz="14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工作完成情况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Content="1" isInverted="1"/>
      </p:transition>
    </mc:Choice>
    <mc:Fallback xmlns="">
      <p:transition spd="slow" advClick="0" advTm="3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2021/12/2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196280"/>
            <a:ext cx="143508" cy="3960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 b="1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79512" y="248543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zh-CN" sz="14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成功项目展示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Content="1" isInverted="1"/>
      </p:transition>
    </mc:Choice>
    <mc:Fallback xmlns="">
      <p:transition spd="slow" advClick="0" advTm="3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2021/12/2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196280"/>
            <a:ext cx="143508" cy="3960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 b="1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79512" y="248543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14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明年工作计划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Content="1" isInverted="1"/>
      </p:transition>
    </mc:Choice>
    <mc:Fallback xmlns="">
      <p:transition spd="slow" advClick="0" advTm="3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851"/>
            <a:ext cx="3008313" cy="871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658"/>
            <a:ext cx="3008313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F030-126A-44E1-A291-CE0450786A5D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91CF7-6230-429B-A18C-78A12BF27C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Content="1" isInverted="1"/>
      </p:transition>
    </mc:Choice>
    <mc:Fallback xmlns="">
      <p:transition spd="slow" advClick="0" advTm="3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F030-126A-44E1-A291-CE0450786A5D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91CF7-6230-429B-A18C-78A12BF27C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Content="1" isInverted="1"/>
      </p:transition>
    </mc:Choice>
    <mc:Fallback xmlns="">
      <p:transition spd="slow" advClick="0" advTm="3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F030-126A-44E1-A291-CE0450786A5D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91CF7-6230-429B-A18C-78A12BF27C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Content="1" isInverted="1"/>
      </p:transition>
    </mc:Choice>
    <mc:Fallback xmlns="">
      <p:transition spd="slow" advClick="0" advTm="3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42"/>
            <a:ext cx="2057400" cy="438999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42"/>
            <a:ext cx="6019800" cy="438999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F030-126A-44E1-A291-CE0450786A5D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91CF7-6230-429B-A18C-78A12BF27C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Content="1" isInverted="1"/>
      </p:transition>
    </mc:Choice>
    <mc:Fallback xmlns="">
      <p:transition spd="slow" advClick="0" advTm="3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304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Content="1" isInverted="1"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F030-126A-44E1-A291-CE0450786A5D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91CF7-6230-429B-A18C-78A12BF27C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09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Content="1"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标题和内容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921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Content="1" isInverted="1"/>
      </p:transition>
    </mc:Choice>
    <mc:Fallback xmlns="">
      <p:transition spd="slow" advClick="0" advTm="3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11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Content="1" isInverted="1"/>
      </p:transition>
    </mc:Choice>
    <mc:Fallback xmlns="">
      <p:transition spd="slow" advClick="0" advTm="3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146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Content="1" isInverted="1"/>
      </p:transition>
    </mc:Choice>
    <mc:Fallback xmlns="">
      <p:transition spd="slow" advClick="0" advTm="3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ctrTitle"/>
          </p:nvPr>
        </p:nvSpPr>
        <p:spPr>
          <a:xfrm>
            <a:off x="629841" y="374188"/>
            <a:ext cx="3942159" cy="523279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57" name="Subtitle 2"/>
          <p:cNvSpPr>
            <a:spLocks noGrp="1"/>
          </p:cNvSpPr>
          <p:nvPr>
            <p:ph type="subTitle" idx="1"/>
          </p:nvPr>
        </p:nvSpPr>
        <p:spPr>
          <a:xfrm>
            <a:off x="629841" y="918257"/>
            <a:ext cx="3942159" cy="280749"/>
          </a:xfrm>
        </p:spPr>
        <p:txBody>
          <a:bodyPr>
            <a:normAutofit/>
          </a:bodyPr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5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0" y="1503977"/>
            <a:ext cx="3942159" cy="35380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0" y="1869220"/>
            <a:ext cx="3942159" cy="1768721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61" name="Chart Placeholder 60"/>
          <p:cNvSpPr>
            <a:spLocks noGrp="1"/>
          </p:cNvSpPr>
          <p:nvPr>
            <p:ph type="chart" sz="quarter" idx="15"/>
          </p:nvPr>
        </p:nvSpPr>
        <p:spPr>
          <a:xfrm>
            <a:off x="5114925" y="627654"/>
            <a:ext cx="3399235" cy="3889782"/>
          </a:xfrm>
        </p:spPr>
        <p:txBody>
          <a:bodyPr/>
          <a:lstStyle/>
          <a:p>
            <a:endParaRPr lang="en-AU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8735"/>
            <a:ext cx="2057400" cy="273928"/>
          </a:xfrm>
        </p:spPr>
        <p:txBody>
          <a:bodyPr/>
          <a:lstStyle/>
          <a:p>
            <a:fld id="{722F6D6F-DD99-46DF-A9EA-728D63EA6A31}" type="datetimeFigureOut">
              <a:rPr lang="en-AU" smtClean="0"/>
              <a:pPr/>
              <a:t>2/12/2021</a:t>
            </a:fld>
            <a:endParaRPr lang="en-A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8735"/>
            <a:ext cx="3086100" cy="273928"/>
          </a:xfr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8735"/>
            <a:ext cx="2057400" cy="273928"/>
          </a:xfrm>
        </p:spPr>
        <p:txBody>
          <a:bodyPr/>
          <a:lstStyle/>
          <a:p>
            <a:fld id="{84AD2E7E-F7BA-4F6B-9D0C-0B2331C2AE0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725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Content="1" isInverted="1"/>
      </p:transition>
    </mc:Choice>
    <mc:Fallback xmlns="">
      <p:transition spd="slow" advClick="0" advTm="3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122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Content="1" isInverted="1"/>
      </p:transition>
    </mc:Choice>
    <mc:Fallback xmlns="">
      <p:transition spd="slow" advClick="0" advTm="3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Work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1299513" y="1346823"/>
            <a:ext cx="1056132" cy="1056458"/>
          </a:xfrm>
          <a:solidFill>
            <a:srgbClr val="DAE2E2"/>
          </a:solidFill>
        </p:spPr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150290" y="1363384"/>
            <a:ext cx="1056132" cy="1056458"/>
          </a:xfrm>
          <a:solidFill>
            <a:srgbClr val="DAE2E2"/>
          </a:solidFill>
        </p:spPr>
      </p:sp>
      <p:sp>
        <p:nvSpPr>
          <p:cNvPr id="11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962778" y="1314881"/>
            <a:ext cx="1056132" cy="1056458"/>
          </a:xfrm>
          <a:solidFill>
            <a:srgbClr val="DAE2E2"/>
          </a:solidFill>
        </p:spPr>
      </p:sp>
      <p:sp>
        <p:nvSpPr>
          <p:cNvPr id="1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775946" y="1302694"/>
            <a:ext cx="1056132" cy="1056458"/>
          </a:xfrm>
          <a:solidFill>
            <a:srgbClr val="DAE2E2"/>
          </a:solidFill>
        </p:spPr>
      </p:sp>
    </p:spTree>
    <p:extLst>
      <p:ext uri="{BB962C8B-B14F-4D97-AF65-F5344CB8AC3E}">
        <p14:creationId xmlns:p14="http://schemas.microsoft.com/office/powerpoint/2010/main" val="326792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Content="1"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056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Content="1" isInverted="1"/>
      </p:transition>
    </mc:Choice>
    <mc:Fallback xmlns="">
      <p:transition spd="slow" advClick="0" advTm="3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ABEBE-EF13-4983-B182-046B37A0370C}" type="datetime1">
              <a:rPr lang="zh-CN" altLang="en-US"/>
              <a:pPr>
                <a:defRPr/>
              </a:pPr>
              <a:t>2021/12/2</a:t>
            </a:fld>
            <a:endParaRPr lang="zh-CN" altLang="en-US" sz="1400" dirty="0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45E6F-D1B7-49E0-9AB3-789D9698C190}" type="slidenum">
              <a:rPr lang="zh-CN" altLang="en-US"/>
              <a:pPr/>
              <a:t>‹#›</a:t>
            </a:fld>
            <a:endParaRPr lang="zh-CN" altLang="en-US" sz="1400" dirty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0727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Content="1" isInverted="1"/>
      </p:transition>
    </mc:Choice>
    <mc:Fallback xmlns="">
      <p:transition spd="slow" advClick="0" advTm="3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009E8424-D6DA-4CFD-B8D3-D0C1DFBF73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2" t="18492" r="5572" b="14366"/>
          <a:stretch/>
        </p:blipFill>
        <p:spPr>
          <a:xfrm>
            <a:off x="0" y="0"/>
            <a:ext cx="9144000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337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0809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F030-126A-44E1-A291-CE0450786A5D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91CF7-6230-429B-A18C-78A12BF27C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609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Content="1"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6831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6666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0822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0058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0931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028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437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1415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38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386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F030-126A-44E1-A291-CE0450786A5D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91CF7-6230-429B-A18C-78A12BF27C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35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Content="1"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9705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72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246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4225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141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13876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74197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26288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1E41B967-9B2D-4304-BCC6-CC53AAE603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4166" y="1624354"/>
            <a:ext cx="990600" cy="990906"/>
          </a:xfrm>
          <a:custGeom>
            <a:avLst/>
            <a:gdLst>
              <a:gd name="connsiteX0" fmla="*/ 660400 w 1320800"/>
              <a:gd name="connsiteY0" fmla="*/ 0 h 1320800"/>
              <a:gd name="connsiteX1" fmla="*/ 1320800 w 1320800"/>
              <a:gd name="connsiteY1" fmla="*/ 660400 h 1320800"/>
              <a:gd name="connsiteX2" fmla="*/ 660400 w 1320800"/>
              <a:gd name="connsiteY2" fmla="*/ 1320800 h 1320800"/>
              <a:gd name="connsiteX3" fmla="*/ 0 w 1320800"/>
              <a:gd name="connsiteY3" fmla="*/ 660400 h 1320800"/>
              <a:gd name="connsiteX4" fmla="*/ 660400 w 1320800"/>
              <a:gd name="connsiteY4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800" h="1320800">
                <a:moveTo>
                  <a:pt x="660400" y="0"/>
                </a:moveTo>
                <a:cubicBezTo>
                  <a:pt x="1025129" y="0"/>
                  <a:pt x="1320800" y="295671"/>
                  <a:pt x="1320800" y="660400"/>
                </a:cubicBezTo>
                <a:cubicBezTo>
                  <a:pt x="1320800" y="1025129"/>
                  <a:pt x="1025129" y="1320800"/>
                  <a:pt x="660400" y="1320800"/>
                </a:cubicBezTo>
                <a:cubicBezTo>
                  <a:pt x="295671" y="1320800"/>
                  <a:pt x="0" y="1025129"/>
                  <a:pt x="0" y="660400"/>
                </a:cubicBezTo>
                <a:cubicBezTo>
                  <a:pt x="0" y="295671"/>
                  <a:pt x="295671" y="0"/>
                  <a:pt x="660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CD3DAD23-7025-4EC4-9662-174CFEB538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44166" y="3110713"/>
            <a:ext cx="990600" cy="990906"/>
          </a:xfrm>
          <a:custGeom>
            <a:avLst/>
            <a:gdLst>
              <a:gd name="connsiteX0" fmla="*/ 660400 w 1320800"/>
              <a:gd name="connsiteY0" fmla="*/ 0 h 1320800"/>
              <a:gd name="connsiteX1" fmla="*/ 1320800 w 1320800"/>
              <a:gd name="connsiteY1" fmla="*/ 660400 h 1320800"/>
              <a:gd name="connsiteX2" fmla="*/ 660400 w 1320800"/>
              <a:gd name="connsiteY2" fmla="*/ 1320800 h 1320800"/>
              <a:gd name="connsiteX3" fmla="*/ 0 w 1320800"/>
              <a:gd name="connsiteY3" fmla="*/ 660400 h 1320800"/>
              <a:gd name="connsiteX4" fmla="*/ 660400 w 1320800"/>
              <a:gd name="connsiteY4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800" h="1320800">
                <a:moveTo>
                  <a:pt x="660400" y="0"/>
                </a:moveTo>
                <a:cubicBezTo>
                  <a:pt x="1025129" y="0"/>
                  <a:pt x="1320800" y="295671"/>
                  <a:pt x="1320800" y="660400"/>
                </a:cubicBezTo>
                <a:cubicBezTo>
                  <a:pt x="1320800" y="1025129"/>
                  <a:pt x="1025129" y="1320800"/>
                  <a:pt x="660400" y="1320800"/>
                </a:cubicBezTo>
                <a:cubicBezTo>
                  <a:pt x="295671" y="1320800"/>
                  <a:pt x="0" y="1025129"/>
                  <a:pt x="0" y="660400"/>
                </a:cubicBezTo>
                <a:cubicBezTo>
                  <a:pt x="0" y="295671"/>
                  <a:pt x="295671" y="0"/>
                  <a:pt x="660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823B8A63-7EE4-449E-A129-1415353FB1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75585" y="1624354"/>
            <a:ext cx="990600" cy="990906"/>
          </a:xfrm>
          <a:custGeom>
            <a:avLst/>
            <a:gdLst>
              <a:gd name="connsiteX0" fmla="*/ 660400 w 1320800"/>
              <a:gd name="connsiteY0" fmla="*/ 0 h 1320800"/>
              <a:gd name="connsiteX1" fmla="*/ 1320800 w 1320800"/>
              <a:gd name="connsiteY1" fmla="*/ 660400 h 1320800"/>
              <a:gd name="connsiteX2" fmla="*/ 660400 w 1320800"/>
              <a:gd name="connsiteY2" fmla="*/ 1320800 h 1320800"/>
              <a:gd name="connsiteX3" fmla="*/ 0 w 1320800"/>
              <a:gd name="connsiteY3" fmla="*/ 660400 h 1320800"/>
              <a:gd name="connsiteX4" fmla="*/ 660400 w 1320800"/>
              <a:gd name="connsiteY4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800" h="1320800">
                <a:moveTo>
                  <a:pt x="660400" y="0"/>
                </a:moveTo>
                <a:cubicBezTo>
                  <a:pt x="1025129" y="0"/>
                  <a:pt x="1320800" y="295671"/>
                  <a:pt x="1320800" y="660400"/>
                </a:cubicBezTo>
                <a:cubicBezTo>
                  <a:pt x="1320800" y="1025129"/>
                  <a:pt x="1025129" y="1320800"/>
                  <a:pt x="660400" y="1320800"/>
                </a:cubicBezTo>
                <a:cubicBezTo>
                  <a:pt x="295671" y="1320800"/>
                  <a:pt x="0" y="1025129"/>
                  <a:pt x="0" y="660400"/>
                </a:cubicBezTo>
                <a:cubicBezTo>
                  <a:pt x="0" y="295671"/>
                  <a:pt x="295671" y="0"/>
                  <a:pt x="660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ADAD49C5-2BF0-4A04-B37D-5C7E927887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5585" y="3110713"/>
            <a:ext cx="990600" cy="990906"/>
          </a:xfrm>
          <a:custGeom>
            <a:avLst/>
            <a:gdLst>
              <a:gd name="connsiteX0" fmla="*/ 660400 w 1320800"/>
              <a:gd name="connsiteY0" fmla="*/ 0 h 1320800"/>
              <a:gd name="connsiteX1" fmla="*/ 1320800 w 1320800"/>
              <a:gd name="connsiteY1" fmla="*/ 660400 h 1320800"/>
              <a:gd name="connsiteX2" fmla="*/ 660400 w 1320800"/>
              <a:gd name="connsiteY2" fmla="*/ 1320800 h 1320800"/>
              <a:gd name="connsiteX3" fmla="*/ 0 w 1320800"/>
              <a:gd name="connsiteY3" fmla="*/ 660400 h 1320800"/>
              <a:gd name="connsiteX4" fmla="*/ 660400 w 1320800"/>
              <a:gd name="connsiteY4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800" h="1320800">
                <a:moveTo>
                  <a:pt x="660400" y="0"/>
                </a:moveTo>
                <a:cubicBezTo>
                  <a:pt x="1025129" y="0"/>
                  <a:pt x="1320800" y="295671"/>
                  <a:pt x="1320800" y="660400"/>
                </a:cubicBezTo>
                <a:cubicBezTo>
                  <a:pt x="1320800" y="1025129"/>
                  <a:pt x="1025129" y="1320800"/>
                  <a:pt x="660400" y="1320800"/>
                </a:cubicBezTo>
                <a:cubicBezTo>
                  <a:pt x="295671" y="1320800"/>
                  <a:pt x="0" y="1025129"/>
                  <a:pt x="0" y="660400"/>
                </a:cubicBezTo>
                <a:cubicBezTo>
                  <a:pt x="0" y="295671"/>
                  <a:pt x="295671" y="0"/>
                  <a:pt x="660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67233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650E996A-39E9-403E-A142-E929A8D46F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38050" y="2409395"/>
            <a:ext cx="860937" cy="861203"/>
          </a:xfrm>
          <a:custGeom>
            <a:avLst/>
            <a:gdLst>
              <a:gd name="connsiteX0" fmla="*/ 573958 w 1147916"/>
              <a:gd name="connsiteY0" fmla="*/ 0 h 1147916"/>
              <a:gd name="connsiteX1" fmla="*/ 1147916 w 1147916"/>
              <a:gd name="connsiteY1" fmla="*/ 573958 h 1147916"/>
              <a:gd name="connsiteX2" fmla="*/ 573958 w 1147916"/>
              <a:gd name="connsiteY2" fmla="*/ 1147916 h 1147916"/>
              <a:gd name="connsiteX3" fmla="*/ 0 w 1147916"/>
              <a:gd name="connsiteY3" fmla="*/ 573958 h 1147916"/>
              <a:gd name="connsiteX4" fmla="*/ 573958 w 1147916"/>
              <a:gd name="connsiteY4" fmla="*/ 0 h 114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916" h="1147916">
                <a:moveTo>
                  <a:pt x="573958" y="0"/>
                </a:moveTo>
                <a:cubicBezTo>
                  <a:pt x="890946" y="0"/>
                  <a:pt x="1147916" y="256970"/>
                  <a:pt x="1147916" y="573958"/>
                </a:cubicBezTo>
                <a:cubicBezTo>
                  <a:pt x="1147916" y="890946"/>
                  <a:pt x="890946" y="1147916"/>
                  <a:pt x="573958" y="1147916"/>
                </a:cubicBezTo>
                <a:cubicBezTo>
                  <a:pt x="256970" y="1147916"/>
                  <a:pt x="0" y="890946"/>
                  <a:pt x="0" y="573958"/>
                </a:cubicBezTo>
                <a:cubicBezTo>
                  <a:pt x="0" y="256970"/>
                  <a:pt x="256970" y="0"/>
                  <a:pt x="573958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innerShdw blurRad="63500">
              <a:schemeClr val="accent2">
                <a:lumMod val="60000"/>
                <a:lumOff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>
            <a:lvl1pPr>
              <a:defRPr lang="zh-CN" altLang="en-US" sz="1500">
                <a:solidFill>
                  <a:srgbClr val="FFFFFF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6810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F030-126A-44E1-A291-CE0450786A5D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91CF7-6230-429B-A18C-78A12BF27C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41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Content="1"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989074C9-A664-44C7-8C8D-A503BD611D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42310" y="1209695"/>
            <a:ext cx="2982516" cy="1301198"/>
          </a:xfrm>
          <a:custGeom>
            <a:avLst/>
            <a:gdLst>
              <a:gd name="connsiteX0" fmla="*/ 112857 w 3976688"/>
              <a:gd name="connsiteY0" fmla="*/ 0 h 1734395"/>
              <a:gd name="connsiteX1" fmla="*/ 3863831 w 3976688"/>
              <a:gd name="connsiteY1" fmla="*/ 0 h 1734395"/>
              <a:gd name="connsiteX2" fmla="*/ 3976688 w 3976688"/>
              <a:gd name="connsiteY2" fmla="*/ 112857 h 1734395"/>
              <a:gd name="connsiteX3" fmla="*/ 3976688 w 3976688"/>
              <a:gd name="connsiteY3" fmla="*/ 1621538 h 1734395"/>
              <a:gd name="connsiteX4" fmla="*/ 3863831 w 3976688"/>
              <a:gd name="connsiteY4" fmla="*/ 1734395 h 1734395"/>
              <a:gd name="connsiteX5" fmla="*/ 112857 w 3976688"/>
              <a:gd name="connsiteY5" fmla="*/ 1734395 h 1734395"/>
              <a:gd name="connsiteX6" fmla="*/ 0 w 3976688"/>
              <a:gd name="connsiteY6" fmla="*/ 1621538 h 1734395"/>
              <a:gd name="connsiteX7" fmla="*/ 0 w 3976688"/>
              <a:gd name="connsiteY7" fmla="*/ 112857 h 1734395"/>
              <a:gd name="connsiteX8" fmla="*/ 112857 w 3976688"/>
              <a:gd name="connsiteY8" fmla="*/ 0 h 173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6688" h="1734395">
                <a:moveTo>
                  <a:pt x="112857" y="0"/>
                </a:moveTo>
                <a:lnTo>
                  <a:pt x="3863831" y="0"/>
                </a:lnTo>
                <a:cubicBezTo>
                  <a:pt x="3926160" y="0"/>
                  <a:pt x="3976688" y="50528"/>
                  <a:pt x="3976688" y="112857"/>
                </a:cubicBezTo>
                <a:lnTo>
                  <a:pt x="3976688" y="1621538"/>
                </a:lnTo>
                <a:cubicBezTo>
                  <a:pt x="3976688" y="1683867"/>
                  <a:pt x="3926160" y="1734395"/>
                  <a:pt x="3863831" y="1734395"/>
                </a:cubicBezTo>
                <a:lnTo>
                  <a:pt x="112857" y="1734395"/>
                </a:lnTo>
                <a:cubicBezTo>
                  <a:pt x="50528" y="1734395"/>
                  <a:pt x="0" y="1683867"/>
                  <a:pt x="0" y="1621538"/>
                </a:cubicBezTo>
                <a:lnTo>
                  <a:pt x="0" y="112857"/>
                </a:lnTo>
                <a:cubicBezTo>
                  <a:pt x="0" y="50528"/>
                  <a:pt x="50528" y="0"/>
                  <a:pt x="1128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E619FCF9-3191-46FA-864C-4F186B75B7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42310" y="3005432"/>
            <a:ext cx="2982516" cy="1301198"/>
          </a:xfrm>
          <a:custGeom>
            <a:avLst/>
            <a:gdLst>
              <a:gd name="connsiteX0" fmla="*/ 112857 w 3976688"/>
              <a:gd name="connsiteY0" fmla="*/ 0 h 1734395"/>
              <a:gd name="connsiteX1" fmla="*/ 3863831 w 3976688"/>
              <a:gd name="connsiteY1" fmla="*/ 0 h 1734395"/>
              <a:gd name="connsiteX2" fmla="*/ 3976688 w 3976688"/>
              <a:gd name="connsiteY2" fmla="*/ 112857 h 1734395"/>
              <a:gd name="connsiteX3" fmla="*/ 3976688 w 3976688"/>
              <a:gd name="connsiteY3" fmla="*/ 1621538 h 1734395"/>
              <a:gd name="connsiteX4" fmla="*/ 3863831 w 3976688"/>
              <a:gd name="connsiteY4" fmla="*/ 1734395 h 1734395"/>
              <a:gd name="connsiteX5" fmla="*/ 112857 w 3976688"/>
              <a:gd name="connsiteY5" fmla="*/ 1734395 h 1734395"/>
              <a:gd name="connsiteX6" fmla="*/ 0 w 3976688"/>
              <a:gd name="connsiteY6" fmla="*/ 1621538 h 1734395"/>
              <a:gd name="connsiteX7" fmla="*/ 0 w 3976688"/>
              <a:gd name="connsiteY7" fmla="*/ 112857 h 1734395"/>
              <a:gd name="connsiteX8" fmla="*/ 112857 w 3976688"/>
              <a:gd name="connsiteY8" fmla="*/ 0 h 173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6688" h="1734395">
                <a:moveTo>
                  <a:pt x="112857" y="0"/>
                </a:moveTo>
                <a:lnTo>
                  <a:pt x="3863831" y="0"/>
                </a:lnTo>
                <a:cubicBezTo>
                  <a:pt x="3926160" y="0"/>
                  <a:pt x="3976688" y="50528"/>
                  <a:pt x="3976688" y="112857"/>
                </a:cubicBezTo>
                <a:lnTo>
                  <a:pt x="3976688" y="1621538"/>
                </a:lnTo>
                <a:cubicBezTo>
                  <a:pt x="3976688" y="1683867"/>
                  <a:pt x="3926160" y="1734395"/>
                  <a:pt x="3863831" y="1734395"/>
                </a:cubicBezTo>
                <a:lnTo>
                  <a:pt x="112857" y="1734395"/>
                </a:lnTo>
                <a:cubicBezTo>
                  <a:pt x="50528" y="1734395"/>
                  <a:pt x="0" y="1683867"/>
                  <a:pt x="0" y="1621538"/>
                </a:cubicBezTo>
                <a:lnTo>
                  <a:pt x="0" y="112857"/>
                </a:lnTo>
                <a:cubicBezTo>
                  <a:pt x="0" y="50528"/>
                  <a:pt x="50528" y="0"/>
                  <a:pt x="1128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88921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0F985E73-065D-498D-97AE-420972DC68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93329" y="2004174"/>
            <a:ext cx="1563412" cy="1147282"/>
          </a:xfrm>
          <a:custGeom>
            <a:avLst/>
            <a:gdLst>
              <a:gd name="connsiteX0" fmla="*/ 0 w 2084549"/>
              <a:gd name="connsiteY0" fmla="*/ 0 h 1529237"/>
              <a:gd name="connsiteX1" fmla="*/ 2084549 w 2084549"/>
              <a:gd name="connsiteY1" fmla="*/ 0 h 1529237"/>
              <a:gd name="connsiteX2" fmla="*/ 2084549 w 2084549"/>
              <a:gd name="connsiteY2" fmla="*/ 1529237 h 1529237"/>
              <a:gd name="connsiteX3" fmla="*/ 0 w 2084549"/>
              <a:gd name="connsiteY3" fmla="*/ 1529237 h 152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4549" h="1529237">
                <a:moveTo>
                  <a:pt x="0" y="0"/>
                </a:moveTo>
                <a:lnTo>
                  <a:pt x="2084549" y="0"/>
                </a:lnTo>
                <a:lnTo>
                  <a:pt x="2084549" y="1529237"/>
                </a:lnTo>
                <a:lnTo>
                  <a:pt x="0" y="15292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5794DACB-660F-4672-BA01-5A93B171287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83274" y="3014857"/>
            <a:ext cx="1563412" cy="1147282"/>
          </a:xfrm>
          <a:custGeom>
            <a:avLst/>
            <a:gdLst>
              <a:gd name="connsiteX0" fmla="*/ 0 w 2084549"/>
              <a:gd name="connsiteY0" fmla="*/ 0 h 1529237"/>
              <a:gd name="connsiteX1" fmla="*/ 2084549 w 2084549"/>
              <a:gd name="connsiteY1" fmla="*/ 0 h 1529237"/>
              <a:gd name="connsiteX2" fmla="*/ 2084549 w 2084549"/>
              <a:gd name="connsiteY2" fmla="*/ 1529237 h 1529237"/>
              <a:gd name="connsiteX3" fmla="*/ 0 w 2084549"/>
              <a:gd name="connsiteY3" fmla="*/ 1529237 h 152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4549" h="1529237">
                <a:moveTo>
                  <a:pt x="0" y="0"/>
                </a:moveTo>
                <a:lnTo>
                  <a:pt x="2084549" y="0"/>
                </a:lnTo>
                <a:lnTo>
                  <a:pt x="2084549" y="1529237"/>
                </a:lnTo>
                <a:lnTo>
                  <a:pt x="0" y="15292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CDA981C2-B31A-4581-AF9D-37C477FB20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90295" y="3051156"/>
            <a:ext cx="1563412" cy="1147282"/>
          </a:xfrm>
          <a:custGeom>
            <a:avLst/>
            <a:gdLst>
              <a:gd name="connsiteX0" fmla="*/ 0 w 2084549"/>
              <a:gd name="connsiteY0" fmla="*/ 0 h 1529237"/>
              <a:gd name="connsiteX1" fmla="*/ 2084549 w 2084549"/>
              <a:gd name="connsiteY1" fmla="*/ 0 h 1529237"/>
              <a:gd name="connsiteX2" fmla="*/ 2084549 w 2084549"/>
              <a:gd name="connsiteY2" fmla="*/ 1529237 h 1529237"/>
              <a:gd name="connsiteX3" fmla="*/ 0 w 2084549"/>
              <a:gd name="connsiteY3" fmla="*/ 1529237 h 152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4549" h="1529237">
                <a:moveTo>
                  <a:pt x="0" y="0"/>
                </a:moveTo>
                <a:lnTo>
                  <a:pt x="2084549" y="0"/>
                </a:lnTo>
                <a:lnTo>
                  <a:pt x="2084549" y="1529237"/>
                </a:lnTo>
                <a:lnTo>
                  <a:pt x="0" y="15292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2346DF4-6787-4907-8483-8CC50A27B4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08948" y="2004174"/>
            <a:ext cx="1563412" cy="1147282"/>
          </a:xfrm>
          <a:custGeom>
            <a:avLst/>
            <a:gdLst>
              <a:gd name="connsiteX0" fmla="*/ 0 w 2084549"/>
              <a:gd name="connsiteY0" fmla="*/ 0 h 1529237"/>
              <a:gd name="connsiteX1" fmla="*/ 2084549 w 2084549"/>
              <a:gd name="connsiteY1" fmla="*/ 0 h 1529237"/>
              <a:gd name="connsiteX2" fmla="*/ 2084549 w 2084549"/>
              <a:gd name="connsiteY2" fmla="*/ 1529237 h 1529237"/>
              <a:gd name="connsiteX3" fmla="*/ 0 w 2084549"/>
              <a:gd name="connsiteY3" fmla="*/ 1529237 h 152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4549" h="1529237">
                <a:moveTo>
                  <a:pt x="0" y="0"/>
                </a:moveTo>
                <a:lnTo>
                  <a:pt x="2084549" y="0"/>
                </a:lnTo>
                <a:lnTo>
                  <a:pt x="2084549" y="1529237"/>
                </a:lnTo>
                <a:lnTo>
                  <a:pt x="0" y="15292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E41E55AB-DE66-4D91-95C5-414C95B181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97316" y="3051156"/>
            <a:ext cx="1563412" cy="1147282"/>
          </a:xfrm>
          <a:custGeom>
            <a:avLst/>
            <a:gdLst>
              <a:gd name="connsiteX0" fmla="*/ 0 w 2084549"/>
              <a:gd name="connsiteY0" fmla="*/ 0 h 1529237"/>
              <a:gd name="connsiteX1" fmla="*/ 2084549 w 2084549"/>
              <a:gd name="connsiteY1" fmla="*/ 0 h 1529237"/>
              <a:gd name="connsiteX2" fmla="*/ 2084549 w 2084549"/>
              <a:gd name="connsiteY2" fmla="*/ 1529237 h 1529237"/>
              <a:gd name="connsiteX3" fmla="*/ 0 w 2084549"/>
              <a:gd name="connsiteY3" fmla="*/ 1529237 h 152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4549" h="1529237">
                <a:moveTo>
                  <a:pt x="0" y="0"/>
                </a:moveTo>
                <a:lnTo>
                  <a:pt x="2084549" y="0"/>
                </a:lnTo>
                <a:lnTo>
                  <a:pt x="2084549" y="1529237"/>
                </a:lnTo>
                <a:lnTo>
                  <a:pt x="0" y="15292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5311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8AE2E66D-D41B-429F-8798-C036B3A907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56059" y="1359519"/>
            <a:ext cx="1081299" cy="1081631"/>
          </a:xfrm>
          <a:custGeom>
            <a:avLst/>
            <a:gdLst>
              <a:gd name="connsiteX0" fmla="*/ 720866 w 1441732"/>
              <a:gd name="connsiteY0" fmla="*/ 0 h 1441730"/>
              <a:gd name="connsiteX1" fmla="*/ 1441732 w 1441732"/>
              <a:gd name="connsiteY1" fmla="*/ 720865 h 1441730"/>
              <a:gd name="connsiteX2" fmla="*/ 720866 w 1441732"/>
              <a:gd name="connsiteY2" fmla="*/ 1441730 h 1441730"/>
              <a:gd name="connsiteX3" fmla="*/ 0 w 1441732"/>
              <a:gd name="connsiteY3" fmla="*/ 720865 h 1441730"/>
              <a:gd name="connsiteX4" fmla="*/ 720866 w 1441732"/>
              <a:gd name="connsiteY4" fmla="*/ 0 h 144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1732" h="1441730">
                <a:moveTo>
                  <a:pt x="720866" y="0"/>
                </a:moveTo>
                <a:cubicBezTo>
                  <a:pt x="1118989" y="0"/>
                  <a:pt x="1441732" y="322742"/>
                  <a:pt x="1441732" y="720865"/>
                </a:cubicBezTo>
                <a:cubicBezTo>
                  <a:pt x="1441732" y="1118988"/>
                  <a:pt x="1118989" y="1441730"/>
                  <a:pt x="720866" y="1441730"/>
                </a:cubicBezTo>
                <a:cubicBezTo>
                  <a:pt x="322743" y="1441730"/>
                  <a:pt x="0" y="1118988"/>
                  <a:pt x="0" y="720865"/>
                </a:cubicBezTo>
                <a:cubicBezTo>
                  <a:pt x="0" y="322742"/>
                  <a:pt x="322743" y="0"/>
                  <a:pt x="720866" y="0"/>
                </a:cubicBez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>
            <a:outerShdw dist="165100" dir="13500000" algn="br" rotWithShape="0">
              <a:schemeClr val="accent3">
                <a:lumMod val="60000"/>
                <a:lumOff val="40000"/>
                <a:alpha val="40000"/>
              </a:schemeClr>
            </a:outerShdw>
          </a:effectLst>
        </p:spPr>
        <p:txBody>
          <a:bodyPr lIns="0" tIns="0" rIns="0" bIns="0" anchor="ctr">
            <a:normAutofit/>
          </a:bodyPr>
          <a:lstStyle>
            <a:lvl1pPr>
              <a:defRPr lang="zh-CN" altLang="en-US" sz="1200" kern="0">
                <a:solidFill>
                  <a:srgbClr val="F9F9F9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4CB59F21-C159-43BD-9820-1DF70C88A6C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14438" y="1989956"/>
            <a:ext cx="1623492" cy="1623993"/>
          </a:xfrm>
          <a:custGeom>
            <a:avLst/>
            <a:gdLst>
              <a:gd name="connsiteX0" fmla="*/ 1082328 w 2164656"/>
              <a:gd name="connsiteY0" fmla="*/ 0 h 2164656"/>
              <a:gd name="connsiteX1" fmla="*/ 2164656 w 2164656"/>
              <a:gd name="connsiteY1" fmla="*/ 1082328 h 2164656"/>
              <a:gd name="connsiteX2" fmla="*/ 1082328 w 2164656"/>
              <a:gd name="connsiteY2" fmla="*/ 2164656 h 2164656"/>
              <a:gd name="connsiteX3" fmla="*/ 0 w 2164656"/>
              <a:gd name="connsiteY3" fmla="*/ 1082328 h 2164656"/>
              <a:gd name="connsiteX4" fmla="*/ 1082328 w 2164656"/>
              <a:gd name="connsiteY4" fmla="*/ 0 h 2164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656" h="2164656">
                <a:moveTo>
                  <a:pt x="1082328" y="0"/>
                </a:moveTo>
                <a:cubicBezTo>
                  <a:pt x="1680081" y="0"/>
                  <a:pt x="2164656" y="484575"/>
                  <a:pt x="2164656" y="1082328"/>
                </a:cubicBezTo>
                <a:cubicBezTo>
                  <a:pt x="2164656" y="1680081"/>
                  <a:pt x="1680081" y="2164656"/>
                  <a:pt x="1082328" y="2164656"/>
                </a:cubicBezTo>
                <a:cubicBezTo>
                  <a:pt x="484575" y="2164656"/>
                  <a:pt x="0" y="1680081"/>
                  <a:pt x="0" y="1082328"/>
                </a:cubicBezTo>
                <a:cubicBezTo>
                  <a:pt x="0" y="484575"/>
                  <a:pt x="484575" y="0"/>
                  <a:pt x="1082328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>
            <a:outerShdw dist="165100" dir="13500000" algn="br" rotWithShape="0">
              <a:schemeClr val="accent2">
                <a:lumMod val="60000"/>
                <a:lumOff val="40000"/>
                <a:alpha val="40000"/>
              </a:schemeClr>
            </a:outerShdw>
          </a:effectLst>
        </p:spPr>
        <p:txBody>
          <a:bodyPr lIns="0" tIns="0" rIns="216000" bIns="0" anchor="ctr">
            <a:normAutofit/>
          </a:bodyPr>
          <a:lstStyle>
            <a:lvl1pPr>
              <a:defRPr lang="zh-CN" altLang="en-US" sz="1350" kern="0">
                <a:solidFill>
                  <a:srgbClr val="F9F9F9"/>
                </a:solidFill>
              </a:defRPr>
            </a:lvl1pPr>
          </a:lstStyle>
          <a:p>
            <a:pPr marL="0" lvl="0" algn="ctr">
              <a:lnSpc>
                <a:spcPct val="120000"/>
              </a:lnSpc>
            </a:pPr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86C01F90-F81C-4341-A059-B8068A5B80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518173" y="1992465"/>
            <a:ext cx="2195036" cy="2195713"/>
          </a:xfrm>
          <a:custGeom>
            <a:avLst/>
            <a:gdLst>
              <a:gd name="connsiteX0" fmla="*/ 1463357 w 2926714"/>
              <a:gd name="connsiteY0" fmla="*/ 0 h 2926714"/>
              <a:gd name="connsiteX1" fmla="*/ 2926714 w 2926714"/>
              <a:gd name="connsiteY1" fmla="*/ 1463357 h 2926714"/>
              <a:gd name="connsiteX2" fmla="*/ 1463357 w 2926714"/>
              <a:gd name="connsiteY2" fmla="*/ 2926714 h 2926714"/>
              <a:gd name="connsiteX3" fmla="*/ 0 w 2926714"/>
              <a:gd name="connsiteY3" fmla="*/ 1463357 h 2926714"/>
              <a:gd name="connsiteX4" fmla="*/ 1463357 w 2926714"/>
              <a:gd name="connsiteY4" fmla="*/ 0 h 292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6714" h="2926714">
                <a:moveTo>
                  <a:pt x="1463357" y="0"/>
                </a:moveTo>
                <a:cubicBezTo>
                  <a:pt x="2271547" y="0"/>
                  <a:pt x="2926714" y="655167"/>
                  <a:pt x="2926714" y="1463357"/>
                </a:cubicBezTo>
                <a:cubicBezTo>
                  <a:pt x="2926714" y="2271547"/>
                  <a:pt x="2271547" y="2926714"/>
                  <a:pt x="1463357" y="2926714"/>
                </a:cubicBezTo>
                <a:cubicBezTo>
                  <a:pt x="655167" y="2926714"/>
                  <a:pt x="0" y="2271547"/>
                  <a:pt x="0" y="1463357"/>
                </a:cubicBezTo>
                <a:cubicBezTo>
                  <a:pt x="0" y="655167"/>
                  <a:pt x="655167" y="0"/>
                  <a:pt x="1463357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>
            <a:outerShdw dist="165100" dir="13500000" algn="br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txBody>
          <a:bodyPr lIns="0" tIns="180000" rIns="0" bIns="0" anchor="ctr">
            <a:normAutofit/>
          </a:bodyPr>
          <a:lstStyle>
            <a:lvl1pPr>
              <a:defRPr lang="zh-CN" altLang="en-US" sz="1350" kern="0">
                <a:solidFill>
                  <a:srgbClr val="F9F9F9"/>
                </a:solidFill>
              </a:defRPr>
            </a:lvl1pPr>
          </a:lstStyle>
          <a:p>
            <a:pPr marL="0" lvl="0" algn="ctr">
              <a:lnSpc>
                <a:spcPct val="130000"/>
              </a:lnSpc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46947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7EAD8717-E304-4BCC-AA2B-75132A22FF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86114" y="1527157"/>
            <a:ext cx="847814" cy="846711"/>
          </a:xfrm>
          <a:custGeom>
            <a:avLst/>
            <a:gdLst>
              <a:gd name="connsiteX0" fmla="*/ 565209 w 1130418"/>
              <a:gd name="connsiteY0" fmla="*/ 0 h 1128600"/>
              <a:gd name="connsiteX1" fmla="*/ 1130418 w 1130418"/>
              <a:gd name="connsiteY1" fmla="*/ 564300 h 1128600"/>
              <a:gd name="connsiteX2" fmla="*/ 565209 w 1130418"/>
              <a:gd name="connsiteY2" fmla="*/ 1128600 h 1128600"/>
              <a:gd name="connsiteX3" fmla="*/ 0 w 1130418"/>
              <a:gd name="connsiteY3" fmla="*/ 564300 h 1128600"/>
              <a:gd name="connsiteX4" fmla="*/ 565209 w 1130418"/>
              <a:gd name="connsiteY4" fmla="*/ 0 h 11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418" h="1128600">
                <a:moveTo>
                  <a:pt x="565209" y="0"/>
                </a:moveTo>
                <a:cubicBezTo>
                  <a:pt x="877365" y="0"/>
                  <a:pt x="1130418" y="252646"/>
                  <a:pt x="1130418" y="564300"/>
                </a:cubicBezTo>
                <a:cubicBezTo>
                  <a:pt x="1130418" y="875954"/>
                  <a:pt x="877365" y="1128600"/>
                  <a:pt x="565209" y="1128600"/>
                </a:cubicBezTo>
                <a:cubicBezTo>
                  <a:pt x="253053" y="1128600"/>
                  <a:pt x="0" y="875954"/>
                  <a:pt x="0" y="564300"/>
                </a:cubicBezTo>
                <a:cubicBezTo>
                  <a:pt x="0" y="252646"/>
                  <a:pt x="253053" y="0"/>
                  <a:pt x="56520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8FD88E05-899A-41E6-A567-660C8B17BE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24362" y="1527157"/>
            <a:ext cx="847814" cy="846711"/>
          </a:xfrm>
          <a:custGeom>
            <a:avLst/>
            <a:gdLst>
              <a:gd name="connsiteX0" fmla="*/ 565209 w 1130418"/>
              <a:gd name="connsiteY0" fmla="*/ 0 h 1128600"/>
              <a:gd name="connsiteX1" fmla="*/ 1130418 w 1130418"/>
              <a:gd name="connsiteY1" fmla="*/ 564300 h 1128600"/>
              <a:gd name="connsiteX2" fmla="*/ 565209 w 1130418"/>
              <a:gd name="connsiteY2" fmla="*/ 1128600 h 1128600"/>
              <a:gd name="connsiteX3" fmla="*/ 0 w 1130418"/>
              <a:gd name="connsiteY3" fmla="*/ 564300 h 1128600"/>
              <a:gd name="connsiteX4" fmla="*/ 565209 w 1130418"/>
              <a:gd name="connsiteY4" fmla="*/ 0 h 11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418" h="1128600">
                <a:moveTo>
                  <a:pt x="565209" y="0"/>
                </a:moveTo>
                <a:cubicBezTo>
                  <a:pt x="877365" y="0"/>
                  <a:pt x="1130418" y="252646"/>
                  <a:pt x="1130418" y="564300"/>
                </a:cubicBezTo>
                <a:cubicBezTo>
                  <a:pt x="1130418" y="875954"/>
                  <a:pt x="877365" y="1128600"/>
                  <a:pt x="565209" y="1128600"/>
                </a:cubicBezTo>
                <a:cubicBezTo>
                  <a:pt x="253053" y="1128600"/>
                  <a:pt x="0" y="875954"/>
                  <a:pt x="0" y="564300"/>
                </a:cubicBezTo>
                <a:cubicBezTo>
                  <a:pt x="0" y="252646"/>
                  <a:pt x="253053" y="0"/>
                  <a:pt x="56520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CF804839-EAEF-4E86-AA13-9BB2276D06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24362" y="3311933"/>
            <a:ext cx="847814" cy="846711"/>
          </a:xfrm>
          <a:custGeom>
            <a:avLst/>
            <a:gdLst>
              <a:gd name="connsiteX0" fmla="*/ 565209 w 1130418"/>
              <a:gd name="connsiteY0" fmla="*/ 0 h 1128600"/>
              <a:gd name="connsiteX1" fmla="*/ 1130418 w 1130418"/>
              <a:gd name="connsiteY1" fmla="*/ 564300 h 1128600"/>
              <a:gd name="connsiteX2" fmla="*/ 565209 w 1130418"/>
              <a:gd name="connsiteY2" fmla="*/ 1128600 h 1128600"/>
              <a:gd name="connsiteX3" fmla="*/ 0 w 1130418"/>
              <a:gd name="connsiteY3" fmla="*/ 564300 h 1128600"/>
              <a:gd name="connsiteX4" fmla="*/ 565209 w 1130418"/>
              <a:gd name="connsiteY4" fmla="*/ 0 h 11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418" h="1128600">
                <a:moveTo>
                  <a:pt x="565209" y="0"/>
                </a:moveTo>
                <a:cubicBezTo>
                  <a:pt x="877365" y="0"/>
                  <a:pt x="1130418" y="252646"/>
                  <a:pt x="1130418" y="564300"/>
                </a:cubicBezTo>
                <a:cubicBezTo>
                  <a:pt x="1130418" y="875954"/>
                  <a:pt x="877365" y="1128600"/>
                  <a:pt x="565209" y="1128600"/>
                </a:cubicBezTo>
                <a:cubicBezTo>
                  <a:pt x="253053" y="1128600"/>
                  <a:pt x="0" y="875954"/>
                  <a:pt x="0" y="564300"/>
                </a:cubicBezTo>
                <a:cubicBezTo>
                  <a:pt x="0" y="252646"/>
                  <a:pt x="253053" y="0"/>
                  <a:pt x="56520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ABA1BF48-DA15-45F2-B813-3D11332B4C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86114" y="3311933"/>
            <a:ext cx="847814" cy="846711"/>
          </a:xfrm>
          <a:custGeom>
            <a:avLst/>
            <a:gdLst>
              <a:gd name="connsiteX0" fmla="*/ 565209 w 1130418"/>
              <a:gd name="connsiteY0" fmla="*/ 0 h 1128600"/>
              <a:gd name="connsiteX1" fmla="*/ 1130418 w 1130418"/>
              <a:gd name="connsiteY1" fmla="*/ 564300 h 1128600"/>
              <a:gd name="connsiteX2" fmla="*/ 565209 w 1130418"/>
              <a:gd name="connsiteY2" fmla="*/ 1128600 h 1128600"/>
              <a:gd name="connsiteX3" fmla="*/ 0 w 1130418"/>
              <a:gd name="connsiteY3" fmla="*/ 564300 h 1128600"/>
              <a:gd name="connsiteX4" fmla="*/ 565209 w 1130418"/>
              <a:gd name="connsiteY4" fmla="*/ 0 h 11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418" h="1128600">
                <a:moveTo>
                  <a:pt x="565209" y="0"/>
                </a:moveTo>
                <a:cubicBezTo>
                  <a:pt x="877365" y="0"/>
                  <a:pt x="1130418" y="252646"/>
                  <a:pt x="1130418" y="564300"/>
                </a:cubicBezTo>
                <a:cubicBezTo>
                  <a:pt x="1130418" y="875954"/>
                  <a:pt x="877365" y="1128600"/>
                  <a:pt x="565209" y="1128600"/>
                </a:cubicBezTo>
                <a:cubicBezTo>
                  <a:pt x="253053" y="1128600"/>
                  <a:pt x="0" y="875954"/>
                  <a:pt x="0" y="564300"/>
                </a:cubicBezTo>
                <a:cubicBezTo>
                  <a:pt x="0" y="252646"/>
                  <a:pt x="253053" y="0"/>
                  <a:pt x="56520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83459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879EEDF4-EBC3-4945-BA55-5B82F12F79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42152" y="1816065"/>
            <a:ext cx="1778012" cy="1783339"/>
          </a:xfrm>
          <a:custGeom>
            <a:avLst/>
            <a:gdLst>
              <a:gd name="connsiteX0" fmla="*/ 1081685 w 2370682"/>
              <a:gd name="connsiteY0" fmla="*/ 321 h 2377051"/>
              <a:gd name="connsiteX1" fmla="*/ 1252147 w 2370682"/>
              <a:gd name="connsiteY1" fmla="*/ 61218 h 2377051"/>
              <a:gd name="connsiteX2" fmla="*/ 2245839 w 2370682"/>
              <a:gd name="connsiteY2" fmla="*/ 800414 h 2377051"/>
              <a:gd name="connsiteX3" fmla="*/ 2309465 w 2370682"/>
              <a:gd name="connsiteY3" fmla="*/ 1233648 h 2377051"/>
              <a:gd name="connsiteX4" fmla="*/ 1551771 w 2370682"/>
              <a:gd name="connsiteY4" fmla="*/ 2252208 h 2377051"/>
              <a:gd name="connsiteX5" fmla="*/ 1118537 w 2370682"/>
              <a:gd name="connsiteY5" fmla="*/ 2315834 h 2377051"/>
              <a:gd name="connsiteX6" fmla="*/ 124844 w 2370682"/>
              <a:gd name="connsiteY6" fmla="*/ 1576638 h 2377051"/>
              <a:gd name="connsiteX7" fmla="*/ 61218 w 2370682"/>
              <a:gd name="connsiteY7" fmla="*/ 1143404 h 2377051"/>
              <a:gd name="connsiteX8" fmla="*/ 818912 w 2370682"/>
              <a:gd name="connsiteY8" fmla="*/ 124844 h 2377051"/>
              <a:gd name="connsiteX9" fmla="*/ 1081685 w 2370682"/>
              <a:gd name="connsiteY9" fmla="*/ 321 h 237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70682" h="2377051">
                <a:moveTo>
                  <a:pt x="1081685" y="321"/>
                </a:moveTo>
                <a:cubicBezTo>
                  <a:pt x="1141262" y="3029"/>
                  <a:pt x="1200695" y="22944"/>
                  <a:pt x="1252147" y="61218"/>
                </a:cubicBezTo>
                <a:lnTo>
                  <a:pt x="2245839" y="800414"/>
                </a:lnTo>
                <a:cubicBezTo>
                  <a:pt x="2383043" y="902478"/>
                  <a:pt x="2411529" y="1096445"/>
                  <a:pt x="2309465" y="1233648"/>
                </a:cubicBezTo>
                <a:lnTo>
                  <a:pt x="1551771" y="2252208"/>
                </a:lnTo>
                <a:cubicBezTo>
                  <a:pt x="1449707" y="2389412"/>
                  <a:pt x="1255740" y="2417898"/>
                  <a:pt x="1118537" y="2315834"/>
                </a:cubicBezTo>
                <a:lnTo>
                  <a:pt x="124844" y="1576638"/>
                </a:lnTo>
                <a:cubicBezTo>
                  <a:pt x="-12360" y="1474574"/>
                  <a:pt x="-40846" y="1280608"/>
                  <a:pt x="61218" y="1143404"/>
                </a:cubicBezTo>
                <a:lnTo>
                  <a:pt x="818912" y="124844"/>
                </a:lnTo>
                <a:cubicBezTo>
                  <a:pt x="882703" y="39092"/>
                  <a:pt x="982392" y="-4193"/>
                  <a:pt x="1081685" y="3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EE23E76F-76F1-4249-878A-1BD3EA4884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74073" y="2696682"/>
            <a:ext cx="1516973" cy="1537229"/>
          </a:xfrm>
          <a:custGeom>
            <a:avLst/>
            <a:gdLst>
              <a:gd name="connsiteX0" fmla="*/ 467047 w 2022631"/>
              <a:gd name="connsiteY0" fmla="*/ 594 h 2049006"/>
              <a:gd name="connsiteX1" fmla="*/ 529715 w 2022631"/>
              <a:gd name="connsiteY1" fmla="*/ 3060 h 2049006"/>
              <a:gd name="connsiteX2" fmla="*/ 1756111 w 2022631"/>
              <a:gd name="connsiteY2" fmla="*/ 175642 h 2049006"/>
              <a:gd name="connsiteX3" fmla="*/ 2019572 w 2022631"/>
              <a:gd name="connsiteY3" fmla="*/ 525397 h 2049006"/>
              <a:gd name="connsiteX4" fmla="*/ 1842671 w 2022631"/>
              <a:gd name="connsiteY4" fmla="*/ 1782486 h 2049006"/>
              <a:gd name="connsiteX5" fmla="*/ 1492916 w 2022631"/>
              <a:gd name="connsiteY5" fmla="*/ 2045947 h 2049006"/>
              <a:gd name="connsiteX6" fmla="*/ 266521 w 2022631"/>
              <a:gd name="connsiteY6" fmla="*/ 1873365 h 2049006"/>
              <a:gd name="connsiteX7" fmla="*/ 3060 w 2022631"/>
              <a:gd name="connsiteY7" fmla="*/ 1523611 h 2049006"/>
              <a:gd name="connsiteX8" fmla="*/ 179960 w 2022631"/>
              <a:gd name="connsiteY8" fmla="*/ 266522 h 2049006"/>
              <a:gd name="connsiteX9" fmla="*/ 467047 w 2022631"/>
              <a:gd name="connsiteY9" fmla="*/ 594 h 2049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22631" h="2049006">
                <a:moveTo>
                  <a:pt x="467047" y="594"/>
                </a:moveTo>
                <a:cubicBezTo>
                  <a:pt x="487581" y="-682"/>
                  <a:pt x="508548" y="82"/>
                  <a:pt x="529715" y="3060"/>
                </a:cubicBezTo>
                <a:lnTo>
                  <a:pt x="1756111" y="175642"/>
                </a:lnTo>
                <a:cubicBezTo>
                  <a:pt x="1925445" y="199471"/>
                  <a:pt x="2043401" y="356062"/>
                  <a:pt x="2019572" y="525397"/>
                </a:cubicBezTo>
                <a:lnTo>
                  <a:pt x="1842671" y="1782486"/>
                </a:lnTo>
                <a:cubicBezTo>
                  <a:pt x="1818842" y="1951820"/>
                  <a:pt x="1662251" y="2069776"/>
                  <a:pt x="1492916" y="2045947"/>
                </a:cubicBezTo>
                <a:lnTo>
                  <a:pt x="266521" y="1873365"/>
                </a:lnTo>
                <a:cubicBezTo>
                  <a:pt x="97186" y="1849536"/>
                  <a:pt x="-20770" y="1692945"/>
                  <a:pt x="3060" y="1523611"/>
                </a:cubicBezTo>
                <a:lnTo>
                  <a:pt x="179960" y="266522"/>
                </a:lnTo>
                <a:cubicBezTo>
                  <a:pt x="200811" y="118354"/>
                  <a:pt x="323307" y="9523"/>
                  <a:pt x="467047" y="59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715AF4C1-9914-4F8E-80AA-6F717DAA1ED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84812" y="2555997"/>
            <a:ext cx="1671809" cy="1685762"/>
          </a:xfrm>
          <a:custGeom>
            <a:avLst/>
            <a:gdLst>
              <a:gd name="connsiteX0" fmla="*/ 1477732 w 2229078"/>
              <a:gd name="connsiteY0" fmla="*/ 196 h 2246989"/>
              <a:gd name="connsiteX1" fmla="*/ 1756117 w 2229078"/>
              <a:gd name="connsiteY1" fmla="*/ 199338 h 2246989"/>
              <a:gd name="connsiteX2" fmla="*/ 2208654 w 2229078"/>
              <a:gd name="connsiteY2" fmla="*/ 1385414 h 2246989"/>
              <a:gd name="connsiteX3" fmla="*/ 2029742 w 2229078"/>
              <a:gd name="connsiteY3" fmla="*/ 1785077 h 2246989"/>
              <a:gd name="connsiteX4" fmla="*/ 872625 w 2229078"/>
              <a:gd name="connsiteY4" fmla="*/ 2226565 h 2246989"/>
              <a:gd name="connsiteX5" fmla="*/ 472962 w 2229078"/>
              <a:gd name="connsiteY5" fmla="*/ 2047652 h 2246989"/>
              <a:gd name="connsiteX6" fmla="*/ 20425 w 2229078"/>
              <a:gd name="connsiteY6" fmla="*/ 861577 h 2246989"/>
              <a:gd name="connsiteX7" fmla="*/ 199338 w 2229078"/>
              <a:gd name="connsiteY7" fmla="*/ 461914 h 2246989"/>
              <a:gd name="connsiteX8" fmla="*/ 1356454 w 2229078"/>
              <a:gd name="connsiteY8" fmla="*/ 20426 h 2246989"/>
              <a:gd name="connsiteX9" fmla="*/ 1477732 w 2229078"/>
              <a:gd name="connsiteY9" fmla="*/ 196 h 224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9078" h="2246989">
                <a:moveTo>
                  <a:pt x="1477732" y="196"/>
                </a:moveTo>
                <a:cubicBezTo>
                  <a:pt x="1598317" y="4497"/>
                  <a:pt x="1710399" y="79512"/>
                  <a:pt x="1756117" y="199338"/>
                </a:cubicBezTo>
                <a:lnTo>
                  <a:pt x="2208654" y="1385414"/>
                </a:lnTo>
                <a:cubicBezTo>
                  <a:pt x="2269612" y="1545182"/>
                  <a:pt x="2189510" y="1724118"/>
                  <a:pt x="2029742" y="1785077"/>
                </a:cubicBezTo>
                <a:lnTo>
                  <a:pt x="872625" y="2226565"/>
                </a:lnTo>
                <a:cubicBezTo>
                  <a:pt x="712856" y="2287523"/>
                  <a:pt x="533920" y="2207421"/>
                  <a:pt x="472962" y="2047652"/>
                </a:cubicBezTo>
                <a:lnTo>
                  <a:pt x="20425" y="861577"/>
                </a:lnTo>
                <a:cubicBezTo>
                  <a:pt x="-40533" y="701808"/>
                  <a:pt x="39569" y="522872"/>
                  <a:pt x="199338" y="461914"/>
                </a:cubicBezTo>
                <a:lnTo>
                  <a:pt x="1356454" y="20426"/>
                </a:lnTo>
                <a:cubicBezTo>
                  <a:pt x="1396396" y="5186"/>
                  <a:pt x="1437536" y="-1237"/>
                  <a:pt x="1477732" y="196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97165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87B29708-9ED9-4A51-ABC2-9CCF39C83C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42356" y="1992504"/>
            <a:ext cx="2167403" cy="1909171"/>
          </a:xfrm>
          <a:custGeom>
            <a:avLst/>
            <a:gdLst>
              <a:gd name="connsiteX0" fmla="*/ 0 w 2889870"/>
              <a:gd name="connsiteY0" fmla="*/ 0 h 2544776"/>
              <a:gd name="connsiteX1" fmla="*/ 2889870 w 2889870"/>
              <a:gd name="connsiteY1" fmla="*/ 0 h 2544776"/>
              <a:gd name="connsiteX2" fmla="*/ 2889870 w 2889870"/>
              <a:gd name="connsiteY2" fmla="*/ 2544776 h 2544776"/>
              <a:gd name="connsiteX3" fmla="*/ 0 w 2889870"/>
              <a:gd name="connsiteY3" fmla="*/ 2544776 h 254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9870" h="2544776">
                <a:moveTo>
                  <a:pt x="0" y="0"/>
                </a:moveTo>
                <a:lnTo>
                  <a:pt x="2889870" y="0"/>
                </a:lnTo>
                <a:lnTo>
                  <a:pt x="2889870" y="2544776"/>
                </a:lnTo>
                <a:lnTo>
                  <a:pt x="0" y="254477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92563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B5DC6952-96CE-4501-8C56-ECD17B2552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63581" y="1291347"/>
            <a:ext cx="2385041" cy="1301198"/>
          </a:xfrm>
          <a:custGeom>
            <a:avLst/>
            <a:gdLst>
              <a:gd name="connsiteX0" fmla="*/ 112857 w 3180055"/>
              <a:gd name="connsiteY0" fmla="*/ 0 h 1734395"/>
              <a:gd name="connsiteX1" fmla="*/ 3067198 w 3180055"/>
              <a:gd name="connsiteY1" fmla="*/ 0 h 1734395"/>
              <a:gd name="connsiteX2" fmla="*/ 3180055 w 3180055"/>
              <a:gd name="connsiteY2" fmla="*/ 112857 h 1734395"/>
              <a:gd name="connsiteX3" fmla="*/ 3180055 w 3180055"/>
              <a:gd name="connsiteY3" fmla="*/ 1621538 h 1734395"/>
              <a:gd name="connsiteX4" fmla="*/ 3067198 w 3180055"/>
              <a:gd name="connsiteY4" fmla="*/ 1734395 h 1734395"/>
              <a:gd name="connsiteX5" fmla="*/ 112857 w 3180055"/>
              <a:gd name="connsiteY5" fmla="*/ 1734395 h 1734395"/>
              <a:gd name="connsiteX6" fmla="*/ 0 w 3180055"/>
              <a:gd name="connsiteY6" fmla="*/ 1621538 h 1734395"/>
              <a:gd name="connsiteX7" fmla="*/ 0 w 3180055"/>
              <a:gd name="connsiteY7" fmla="*/ 112857 h 1734395"/>
              <a:gd name="connsiteX8" fmla="*/ 112857 w 3180055"/>
              <a:gd name="connsiteY8" fmla="*/ 0 h 173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80055" h="1734395">
                <a:moveTo>
                  <a:pt x="112857" y="0"/>
                </a:moveTo>
                <a:lnTo>
                  <a:pt x="3067198" y="0"/>
                </a:lnTo>
                <a:cubicBezTo>
                  <a:pt x="3129527" y="0"/>
                  <a:pt x="3180055" y="50528"/>
                  <a:pt x="3180055" y="112857"/>
                </a:cubicBezTo>
                <a:lnTo>
                  <a:pt x="3180055" y="1621538"/>
                </a:lnTo>
                <a:cubicBezTo>
                  <a:pt x="3180055" y="1683867"/>
                  <a:pt x="3129527" y="1734395"/>
                  <a:pt x="3067198" y="1734395"/>
                </a:cubicBezTo>
                <a:lnTo>
                  <a:pt x="112857" y="1734395"/>
                </a:lnTo>
                <a:cubicBezTo>
                  <a:pt x="50528" y="1734395"/>
                  <a:pt x="0" y="1683867"/>
                  <a:pt x="0" y="1621538"/>
                </a:cubicBezTo>
                <a:lnTo>
                  <a:pt x="0" y="112857"/>
                </a:lnTo>
                <a:cubicBezTo>
                  <a:pt x="0" y="50528"/>
                  <a:pt x="50528" y="0"/>
                  <a:pt x="1128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1995354E-E491-45D3-9FCE-9D95331BA82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63581" y="3034961"/>
            <a:ext cx="2385041" cy="1301198"/>
          </a:xfrm>
          <a:custGeom>
            <a:avLst/>
            <a:gdLst>
              <a:gd name="connsiteX0" fmla="*/ 112857 w 3180055"/>
              <a:gd name="connsiteY0" fmla="*/ 0 h 1734395"/>
              <a:gd name="connsiteX1" fmla="*/ 3067198 w 3180055"/>
              <a:gd name="connsiteY1" fmla="*/ 0 h 1734395"/>
              <a:gd name="connsiteX2" fmla="*/ 3180055 w 3180055"/>
              <a:gd name="connsiteY2" fmla="*/ 112857 h 1734395"/>
              <a:gd name="connsiteX3" fmla="*/ 3180055 w 3180055"/>
              <a:gd name="connsiteY3" fmla="*/ 1621538 h 1734395"/>
              <a:gd name="connsiteX4" fmla="*/ 3067198 w 3180055"/>
              <a:gd name="connsiteY4" fmla="*/ 1734395 h 1734395"/>
              <a:gd name="connsiteX5" fmla="*/ 112857 w 3180055"/>
              <a:gd name="connsiteY5" fmla="*/ 1734395 h 1734395"/>
              <a:gd name="connsiteX6" fmla="*/ 0 w 3180055"/>
              <a:gd name="connsiteY6" fmla="*/ 1621538 h 1734395"/>
              <a:gd name="connsiteX7" fmla="*/ 0 w 3180055"/>
              <a:gd name="connsiteY7" fmla="*/ 112857 h 1734395"/>
              <a:gd name="connsiteX8" fmla="*/ 112857 w 3180055"/>
              <a:gd name="connsiteY8" fmla="*/ 0 h 173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80055" h="1734395">
                <a:moveTo>
                  <a:pt x="112857" y="0"/>
                </a:moveTo>
                <a:lnTo>
                  <a:pt x="3067198" y="0"/>
                </a:lnTo>
                <a:cubicBezTo>
                  <a:pt x="3129527" y="0"/>
                  <a:pt x="3180055" y="50528"/>
                  <a:pt x="3180055" y="112857"/>
                </a:cubicBezTo>
                <a:lnTo>
                  <a:pt x="3180055" y="1621538"/>
                </a:lnTo>
                <a:cubicBezTo>
                  <a:pt x="3180055" y="1683867"/>
                  <a:pt x="3129527" y="1734395"/>
                  <a:pt x="3067198" y="1734395"/>
                </a:cubicBezTo>
                <a:lnTo>
                  <a:pt x="112857" y="1734395"/>
                </a:lnTo>
                <a:cubicBezTo>
                  <a:pt x="50528" y="1734395"/>
                  <a:pt x="0" y="1683867"/>
                  <a:pt x="0" y="1621538"/>
                </a:cubicBezTo>
                <a:lnTo>
                  <a:pt x="0" y="112857"/>
                </a:lnTo>
                <a:cubicBezTo>
                  <a:pt x="0" y="50528"/>
                  <a:pt x="50528" y="0"/>
                  <a:pt x="1128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349498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6BB5B8BB-CFB1-4C2E-BCC7-9932B12F9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4B998-13B6-48A5-B40E-6ECB74279714}" type="datetimeFigureOut">
              <a:rPr lang="zh-CN" altLang="en-US"/>
              <a:pPr>
                <a:defRPr/>
              </a:pPr>
              <a:t>2021/12/2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D96541C2-A00B-422C-A3CF-318324DC1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86B286A8-36B2-4246-8C24-528F19FB7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134EF-645E-4FFB-B4AB-54F25A84944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5871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352"/>
            <a:ext cx="7772400" cy="11028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93E548-9CB7-4310-B662-C9E529D11D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8701E3-310C-4E25-B602-89E4EFA51E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7415DBD-BDF5-44B8-9CDF-6D47036A7C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8704B2-CAE3-498D-A8EF-28CAFACABEE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1030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8D6934-385A-4434-91DA-6E8A6EA403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3A1F45-D714-43D9-802A-1121F6A5D9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F83F50-D531-4DE3-B0B3-AC5DEEF263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7896E6-C528-44C8-B826-FA8FF91796A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827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F030-126A-44E1-A291-CE0450786A5D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91CF7-6230-429B-A18C-78A12BF27C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27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Content="1" isInverted="1"/>
      </p:transition>
    </mc:Choice>
    <mc:Fallback xmlns="">
      <p:transition spd="slow" advClick="0" advTm="3000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6235"/>
            <a:ext cx="7772400" cy="1021872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3E797D-E9AE-4B60-AB09-363A8E3170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587A40-0654-47DC-9680-19DE210757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8945B9-AB54-435C-A081-77A003FDAB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46777D-7011-468C-A025-C02D597E098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8953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526"/>
            <a:ext cx="4038600" cy="339552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526"/>
            <a:ext cx="4038600" cy="339552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0FDB8C-AE0D-4BBF-B943-606E1784FC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846CA6-CF9D-4022-9E25-9EBECC7417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AB1E08-1C4D-4B8A-BB49-FEB11B60CC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2E679E-7816-4B05-B872-AF42D4881A9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6854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2" y="1151690"/>
            <a:ext cx="4041775" cy="47997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2" y="1631660"/>
            <a:ext cx="4041775" cy="296438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1F87337-6B48-4E32-9C72-756F5A65B7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25BF212-8148-499F-B1AB-050AF99626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E303F11-359D-4510-BA0B-A10487BB63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3A1222-5FE1-46C5-A13E-62A9A64FCD6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60093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F03B2D4-519C-442A-BA32-9EAF6AD7B1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63DC292-6BE2-4554-BC26-AF75FEFA45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B79F891-7F70-464C-A7C4-E901588CD7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916955-A5FF-4F37-AA83-6101667036F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71886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627073A-9E98-4C1D-84F3-18CDF44E91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3276327-0BE7-4911-BF1D-BF0DA3E487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01D1DC1-8B88-43EC-92BC-3199645FBF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D58DED-015E-4A44-AAD8-C3A1E21A427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258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851"/>
            <a:ext cx="3008313" cy="871807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91"/>
            <a:ext cx="5111750" cy="439119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660"/>
            <a:ext cx="3008313" cy="351938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169F95-95AF-4E4D-9AC6-CEFD32DD62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F27412-3054-4116-AC5B-47822B20CC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60B667-135F-4D0F-8B24-1941022B7E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3ECEE-5CC0-486D-A7CD-DA4C0475C90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04742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48A825-239A-432C-8787-66B06F65C8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080343-2FF5-4F1C-91D3-592712F8FC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27E459-B4BF-4F6C-AE4D-3895F12DFD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A81A9A-881E-4134-A1EA-3D661FE1D90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3531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207951-77BC-4B58-8C1E-B8BCC11ADE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306335-93A2-497F-A76F-0A2F05BEB1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74E745-C10C-4724-8F8F-3C1F125DE5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E01ECA-C89D-4E61-A7B5-58ED571036F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8555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082"/>
            <a:ext cx="2057400" cy="43899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082"/>
            <a:ext cx="6019800" cy="43899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711416B-655E-415F-AD0F-B2FE960AE8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531D03-B50E-4E7F-A583-6DA3A818AF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2054C7-72DE-4C31-ACDD-D9A8C91943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5CF2FE-AB35-4374-9C6B-12961AAC0A5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64553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526"/>
            <a:ext cx="4038600" cy="3395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521"/>
            <a:ext cx="4038600" cy="1639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4893"/>
            <a:ext cx="4038600" cy="1641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A9A3D57-4B14-463C-BC21-7D72AF7433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04D41DB-D518-450A-9921-3AED893781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8FCAE21-8A2C-42F9-88C6-473707D6AC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717773-61B7-4734-B971-02C480E7003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172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F030-126A-44E1-A291-CE0450786A5D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91CF7-6230-429B-A18C-78A12BF27C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Content="1" isInverted="1"/>
      </p:transition>
    </mc:Choice>
    <mc:Fallback xmlns="">
      <p:transition spd="slow" advClick="0" advTm="3000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526"/>
            <a:ext cx="4038600" cy="3395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526"/>
            <a:ext cx="4038600" cy="3395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A9FC90-2B26-4051-912B-392AAE5727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1B907A-4F45-4C62-99AD-022B3C32E1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E63B23-047D-40D4-A523-C8010C73D4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4730B5-37F8-4A00-BC19-BFE6CC11A91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09969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7CB1063-1667-4B1C-AA1B-C6532DA328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0" r="54"/>
          <a:stretch/>
        </p:blipFill>
        <p:spPr>
          <a:xfrm>
            <a:off x="0" y="-1"/>
            <a:ext cx="9144000" cy="514508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1E8ED1C-1DAC-45C9-88C6-0DFF9C7B7F1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705" y="-113225"/>
            <a:ext cx="3599562" cy="146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9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313"/>
            <a:ext cx="7772400" cy="11028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02/12/2021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562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313"/>
            <a:ext cx="7772400" cy="11028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02/12/2021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313"/>
            <a:ext cx="7772400" cy="11028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02/12/2021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26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02/12/2021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1876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02/12/2021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526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522"/>
            <a:ext cx="4038600" cy="339552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522"/>
            <a:ext cx="4038600" cy="339552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02/12/2021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5506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690"/>
            <a:ext cx="4041775" cy="47997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660"/>
            <a:ext cx="4041775" cy="296438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02/12/2021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8150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02/12/2021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62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521"/>
            <a:ext cx="4038600" cy="3395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521"/>
            <a:ext cx="4038600" cy="3395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F030-126A-44E1-A291-CE0450786A5D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91CF7-6230-429B-A18C-78A12BF27C2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4EE2031-D4B2-43AA-AB97-246E3FF9D927}"/>
              </a:ext>
            </a:extLst>
          </p:cNvPr>
          <p:cNvSpPr/>
          <p:nvPr userDrawn="1"/>
        </p:nvSpPr>
        <p:spPr>
          <a:xfrm>
            <a:off x="0" y="4696780"/>
            <a:ext cx="9144000" cy="4483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Content="1" isInverted="1"/>
      </p:transition>
    </mc:Choice>
    <mc:Fallback xmlns="">
      <p:transition spd="slow" advClick="0" advTm="3000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02/12/2021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3247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851"/>
            <a:ext cx="3008313" cy="871807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52"/>
            <a:ext cx="5111750" cy="439119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659"/>
            <a:ext cx="3008313" cy="351938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02/12/2021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9673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02/12/2021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5004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02/12/2021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09572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043"/>
            <a:ext cx="2057400" cy="43899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043"/>
            <a:ext cx="6019800" cy="43899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02/12/2021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20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slideLayout" Target="../slideLayouts/slideLayout63.xml"/><Relationship Id="rId21" Type="http://schemas.openxmlformats.org/officeDocument/2006/relationships/slideLayout" Target="../slideLayouts/slideLayout58.xml"/><Relationship Id="rId34" Type="http://schemas.openxmlformats.org/officeDocument/2006/relationships/image" Target="../media/image4.emf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62.xml"/><Relationship Id="rId33" Type="http://schemas.openxmlformats.org/officeDocument/2006/relationships/image" Target="../media/image3.emf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29" Type="http://schemas.openxmlformats.org/officeDocument/2006/relationships/slideLayout" Target="../slideLayouts/slideLayout66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32" Type="http://schemas.openxmlformats.org/officeDocument/2006/relationships/image" Target="../media/image2.png"/><Relationship Id="rId37" Type="http://schemas.openxmlformats.org/officeDocument/2006/relationships/image" Target="../media/image7.emf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5.xml"/><Relationship Id="rId36" Type="http://schemas.openxmlformats.org/officeDocument/2006/relationships/image" Target="../media/image6.emf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4.xml"/><Relationship Id="rId30" Type="http://schemas.openxmlformats.org/officeDocument/2006/relationships/slideLayout" Target="../slideLayouts/slideLayout67.xml"/><Relationship Id="rId35" Type="http://schemas.openxmlformats.org/officeDocument/2006/relationships/image" Target="../media/image5.emf"/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BF030-126A-44E1-A291-CE0450786A5D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91CF7-6230-429B-A18C-78A12BF27C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59" r:id="rId3"/>
    <p:sldLayoutId id="2147483748" r:id="rId4"/>
    <p:sldLayoutId id="2147483747" r:id="rId5"/>
    <p:sldLayoutId id="2147483738" r:id="rId6"/>
    <p:sldLayoutId id="2147483708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750" r:id="rId13"/>
    <p:sldLayoutId id="2147483749" r:id="rId14"/>
    <p:sldLayoutId id="2147483740" r:id="rId15"/>
    <p:sldLayoutId id="2147483739" r:id="rId16"/>
    <p:sldLayoutId id="2147483673" r:id="rId17"/>
    <p:sldLayoutId id="2147483682" r:id="rId18"/>
    <p:sldLayoutId id="2147483683" r:id="rId19"/>
    <p:sldLayoutId id="2147483684" r:id="rId20"/>
    <p:sldLayoutId id="2147483685" r:id="rId21"/>
    <p:sldLayoutId id="2147483674" r:id="rId22"/>
    <p:sldLayoutId id="2147483675" r:id="rId23"/>
    <p:sldLayoutId id="2147483676" r:id="rId24"/>
    <p:sldLayoutId id="2147483656" r:id="rId25"/>
    <p:sldLayoutId id="2147483657" r:id="rId26"/>
    <p:sldLayoutId id="2147483658" r:id="rId27"/>
    <p:sldLayoutId id="2147483659" r:id="rId28"/>
    <p:sldLayoutId id="2147483663" r:id="rId29"/>
    <p:sldLayoutId id="2147483666" r:id="rId30"/>
    <p:sldLayoutId id="2147483671" r:id="rId31"/>
    <p:sldLayoutId id="2147483672" r:id="rId32"/>
    <p:sldLayoutId id="2147483679" r:id="rId33"/>
    <p:sldLayoutId id="2147483680" r:id="rId34"/>
    <p:sldLayoutId id="2147483686" r:id="rId35"/>
    <p:sldLayoutId id="2147483687" r:id="rId36"/>
    <p:sldLayoutId id="2147483689" r:id="rId37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Content="1" isInverted="1"/>
      </p:transition>
    </mc:Choice>
    <mc:Fallback xmlns="">
      <p:transition spd="slow" advClick="0" advTm="3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17CAA4B6-7102-430B-A202-7221145AB4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2" t="18492" r="5572" b="14366"/>
          <a:stretch/>
        </p:blipFill>
        <p:spPr>
          <a:xfrm>
            <a:off x="0" y="9528"/>
            <a:ext cx="9144000" cy="513556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DC4D4C5-4695-4A81-AEDB-A9DAC17F03D5}"/>
              </a:ext>
            </a:extLst>
          </p:cNvPr>
          <p:cNvPicPr>
            <a:picLocks noChangeAspect="1"/>
          </p:cNvPicPr>
          <p:nvPr userDrawn="1"/>
        </p:nvPicPr>
        <p:blipFill>
          <a:blip r:embed="rId33"/>
          <a:stretch>
            <a:fillRect/>
          </a:stretch>
        </p:blipFill>
        <p:spPr>
          <a:xfrm>
            <a:off x="5716159" y="2021230"/>
            <a:ext cx="805804" cy="94175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6B22C73-CB3A-4D5F-A354-B4BC2A44F4B3}"/>
              </a:ext>
            </a:extLst>
          </p:cNvPr>
          <p:cNvPicPr>
            <a:picLocks noChangeAspect="1"/>
          </p:cNvPicPr>
          <p:nvPr userDrawn="1"/>
        </p:nvPicPr>
        <p:blipFill>
          <a:blip r:embed="rId34"/>
          <a:stretch>
            <a:fillRect/>
          </a:stretch>
        </p:blipFill>
        <p:spPr>
          <a:xfrm rot="19092273">
            <a:off x="4476779" y="2652273"/>
            <a:ext cx="718941" cy="62473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FE88D25-8D4A-412E-AD3D-0F8BCBC51B4A}"/>
              </a:ext>
            </a:extLst>
          </p:cNvPr>
          <p:cNvPicPr>
            <a:picLocks noChangeAspect="1"/>
          </p:cNvPicPr>
          <p:nvPr userDrawn="1"/>
        </p:nvPicPr>
        <p:blipFill>
          <a:blip r:embed="rId35"/>
          <a:stretch>
            <a:fillRect/>
          </a:stretch>
        </p:blipFill>
        <p:spPr>
          <a:xfrm>
            <a:off x="4108909" y="1773430"/>
            <a:ext cx="936902" cy="71867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A9075CD-A1EE-4172-8AD1-315DB9617712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1250848" y="3253896"/>
            <a:ext cx="625577" cy="54639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CD8F5F7-0EAB-4A58-88E9-007D8AD8404D}"/>
              </a:ext>
            </a:extLst>
          </p:cNvPr>
          <p:cNvPicPr>
            <a:picLocks noChangeAspect="1"/>
          </p:cNvPicPr>
          <p:nvPr userDrawn="1"/>
        </p:nvPicPr>
        <p:blipFill>
          <a:blip r:embed="rId37"/>
          <a:stretch>
            <a:fillRect/>
          </a:stretch>
        </p:blipFill>
        <p:spPr>
          <a:xfrm>
            <a:off x="2616053" y="1853865"/>
            <a:ext cx="1340288" cy="1114464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93AE9060-CBEC-4F37-84ED-FEC5B3A64DC8}"/>
              </a:ext>
            </a:extLst>
          </p:cNvPr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rgbClr val="F6F0E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140536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758" r:id="rId4"/>
    <p:sldLayoutId id="2147483757" r:id="rId5"/>
    <p:sldLayoutId id="2147483756" r:id="rId6"/>
    <p:sldLayoutId id="2147483755" r:id="rId7"/>
    <p:sldLayoutId id="2147483754" r:id="rId8"/>
    <p:sldLayoutId id="2147483753" r:id="rId9"/>
    <p:sldLayoutId id="2147483752" r:id="rId10"/>
    <p:sldLayoutId id="2147483751" r:id="rId11"/>
    <p:sldLayoutId id="2147483746" r:id="rId12"/>
    <p:sldLayoutId id="2147483745" r:id="rId13"/>
    <p:sldLayoutId id="2147483744" r:id="rId14"/>
    <p:sldLayoutId id="2147483743" r:id="rId15"/>
    <p:sldLayoutId id="2147483742" r:id="rId16"/>
    <p:sldLayoutId id="2147483741" r:id="rId17"/>
    <p:sldLayoutId id="2147483707" r:id="rId18"/>
    <p:sldLayoutId id="2147483706" r:id="rId19"/>
    <p:sldLayoutId id="2147483705" r:id="rId20"/>
    <p:sldLayoutId id="2147483695" r:id="rId21"/>
    <p:sldLayoutId id="2147483696" r:id="rId22"/>
    <p:sldLayoutId id="2147483697" r:id="rId23"/>
    <p:sldLayoutId id="2147483698" r:id="rId24"/>
    <p:sldLayoutId id="2147483699" r:id="rId25"/>
    <p:sldLayoutId id="2147483700" r:id="rId26"/>
    <p:sldLayoutId id="2147483701" r:id="rId27"/>
    <p:sldLayoutId id="2147483702" r:id="rId28"/>
    <p:sldLayoutId id="2147483703" r:id="rId29"/>
    <p:sldLayoutId id="2147483704" r:id="rId3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F53D2D3-FCE7-44A7-A8B8-9102C416D1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042"/>
            <a:ext cx="8229600" cy="8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B44FDBE-9065-4B57-89E9-D169AD9D00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526"/>
            <a:ext cx="8229600" cy="339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2F5F8F4-1B54-41A9-8763-C5830EACA9D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5365"/>
            <a:ext cx="2133600" cy="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05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1FAAEE5-A034-4253-A9AF-383703A052C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5365"/>
            <a:ext cx="2895600" cy="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05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17A25CD-5396-4521-A36B-C32AAEAE8ED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5365"/>
            <a:ext cx="2133600" cy="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603569B-DE84-415D-9514-6B736BF2DA77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183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522"/>
            <a:ext cx="8229600" cy="33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152F-6F5E-48CF-A181-2BBC38F9FBBA}" type="datetimeFigureOut">
              <a:rPr lang="en-US" smtClean="0"/>
              <a:t>02/12/2021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8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37" r:id="rId2"/>
    <p:sldLayoutId id="2147483736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txStyles>
    <p:titleStyle>
      <a:lvl1pPr algn="ctr" defTabSz="685800" rtl="0" eaLnBrk="1" latinLnBrk="0" hangingPunct="1"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2.xml"/><Relationship Id="rId4" Type="http://schemas.openxmlformats.org/officeDocument/2006/relationships/image" Target="file:///C:\Program%20Files\Inknoe%20ClassPoint\Images\image_upload_without%20result_default.pn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82.xml"/><Relationship Id="rId7" Type="http://schemas.openxmlformats.org/officeDocument/2006/relationships/image" Target="../media/image20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7.gif"/><Relationship Id="rId5" Type="http://schemas.openxmlformats.org/officeDocument/2006/relationships/image" Target="../media/image19.gif"/><Relationship Id="rId10" Type="http://schemas.openxmlformats.org/officeDocument/2006/relationships/image" Target="../media/image22.jpeg"/><Relationship Id="rId4" Type="http://schemas.openxmlformats.org/officeDocument/2006/relationships/image" Target="../media/image18.jpg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82.xml"/><Relationship Id="rId7" Type="http://schemas.openxmlformats.org/officeDocument/2006/relationships/image" Target="../media/image20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7.gif"/><Relationship Id="rId5" Type="http://schemas.openxmlformats.org/officeDocument/2006/relationships/image" Target="../media/image19.gif"/><Relationship Id="rId10" Type="http://schemas.openxmlformats.org/officeDocument/2006/relationships/image" Target="../media/image22.jpeg"/><Relationship Id="rId4" Type="http://schemas.openxmlformats.org/officeDocument/2006/relationships/image" Target="../media/image18.jpg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AB97047F-968E-4547-9132-8EA35606A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" y="1905"/>
            <a:ext cx="9142857" cy="5142857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1B6444BB-2E02-45EF-94F3-8A260F878276}"/>
              </a:ext>
            </a:extLst>
          </p:cNvPr>
          <p:cNvSpPr txBox="1"/>
          <p:nvPr/>
        </p:nvSpPr>
        <p:spPr>
          <a:xfrm>
            <a:off x="647564" y="196280"/>
            <a:ext cx="6645543" cy="10541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200" b="1" spc="225">
                <a:ln w="12700">
                  <a:noFill/>
                </a:ln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Chào mừng các em đến với tiết học online</a:t>
            </a:r>
            <a:endParaRPr lang="zh-CN" altLang="en-US" sz="3200" b="1" spc="225" dirty="0">
              <a:ln w="12700">
                <a:noFill/>
              </a:ln>
              <a:solidFill>
                <a:schemeClr val="accent1"/>
              </a:solidFill>
              <a:latin typeface="Times New Roman" panose="02020603050405020304" pitchFamily="18" charset="0"/>
              <a:ea typeface="华文琥珀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3">
            <a:extLst>
              <a:ext uri="{FF2B5EF4-FFF2-40B4-BE49-F238E27FC236}">
                <a16:creationId xmlns:a16="http://schemas.microsoft.com/office/drawing/2014/main" id="{13EF3280-C4B5-4E49-8A25-9919A7051BE7}"/>
              </a:ext>
            </a:extLst>
          </p:cNvPr>
          <p:cNvSpPr txBox="1"/>
          <p:nvPr/>
        </p:nvSpPr>
        <p:spPr>
          <a:xfrm>
            <a:off x="3023828" y="1384412"/>
            <a:ext cx="2232248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 spc="225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Môn: Toán</a:t>
            </a:r>
            <a:endParaRPr lang="zh-CN" altLang="en-US" sz="2400" b="1" spc="225" dirty="0">
              <a:ln w="127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07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Content="1"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1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1"/>
          <p:cNvSpPr txBox="1">
            <a:spLocks noChangeArrowheads="1"/>
          </p:cNvSpPr>
          <p:nvPr/>
        </p:nvSpPr>
        <p:spPr bwMode="auto">
          <a:xfrm>
            <a:off x="282705" y="14006"/>
            <a:ext cx="4097488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685800">
              <a:spcBef>
                <a:spcPct val="50000"/>
              </a:spcBef>
            </a:pPr>
            <a:r>
              <a:rPr lang="en-US" sz="3000" b="1" err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Bài</a:t>
            </a:r>
            <a:r>
              <a:rPr lang="en-US" sz="3000" b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2. </a:t>
            </a:r>
            <a:r>
              <a:rPr lang="en-US" sz="3000" b="1" dirty="0" err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</a:t>
            </a:r>
            <a:endParaRPr lang="en-SG" sz="3000" b="1" dirty="0"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3" name="Text Box 49"/>
          <p:cNvSpPr txBox="1">
            <a:spLocks noChangeArrowheads="1"/>
          </p:cNvSpPr>
          <p:nvPr/>
        </p:nvSpPr>
        <p:spPr bwMode="auto">
          <a:xfrm>
            <a:off x="997883" y="1279289"/>
            <a:ext cx="2494187" cy="6001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685800">
              <a:spcBef>
                <a:spcPct val="50000"/>
              </a:spcBef>
            </a:pP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  <a:r>
              <a:rPr lang="en-US" sz="33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27  +  9</a:t>
            </a:r>
          </a:p>
        </p:txBody>
      </p:sp>
      <p:sp>
        <p:nvSpPr>
          <p:cNvPr id="5" name="Text Box 50"/>
          <p:cNvSpPr txBox="1">
            <a:spLocks noChangeArrowheads="1"/>
          </p:cNvSpPr>
          <p:nvPr/>
        </p:nvSpPr>
        <p:spPr bwMode="auto">
          <a:xfrm>
            <a:off x="503548" y="675183"/>
            <a:ext cx="2854777" cy="6001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685800">
              <a:spcBef>
                <a:spcPct val="50000"/>
              </a:spcBef>
            </a:pPr>
            <a:r>
              <a:rPr lang="en-US" sz="3300" b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a)   </a:t>
            </a:r>
            <a:r>
              <a:rPr lang="en-US" sz="33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9 x 3 + 9</a:t>
            </a:r>
            <a:endParaRPr lang="en-SG" sz="3300" b="1" dirty="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6" name="Text Box 49"/>
          <p:cNvSpPr txBox="1">
            <a:spLocks noChangeArrowheads="1"/>
          </p:cNvSpPr>
          <p:nvPr/>
        </p:nvSpPr>
        <p:spPr bwMode="auto">
          <a:xfrm>
            <a:off x="997883" y="1861407"/>
            <a:ext cx="2494187" cy="6001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685800">
              <a:spcBef>
                <a:spcPct val="50000"/>
              </a:spcBef>
            </a:pP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  <a:r>
              <a:rPr lang="en-US" sz="33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    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9" name="Text Box 52"/>
          <p:cNvSpPr txBox="1">
            <a:spLocks noChangeArrowheads="1"/>
          </p:cNvSpPr>
          <p:nvPr/>
        </p:nvSpPr>
        <p:spPr bwMode="auto">
          <a:xfrm>
            <a:off x="997883" y="2738751"/>
            <a:ext cx="2228850" cy="6001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685800">
              <a:spcBef>
                <a:spcPct val="50000"/>
              </a:spcBef>
            </a:pPr>
            <a:r>
              <a:rPr lang="en-US" sz="33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  9 x 4 + 9 </a:t>
            </a:r>
            <a:endParaRPr lang="en-SG" sz="3300" b="1" dirty="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0" name="Text Box 49"/>
          <p:cNvSpPr txBox="1">
            <a:spLocks noChangeArrowheads="1"/>
          </p:cNvSpPr>
          <p:nvPr/>
        </p:nvSpPr>
        <p:spPr bwMode="auto">
          <a:xfrm>
            <a:off x="997883" y="3316013"/>
            <a:ext cx="1967593" cy="6001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685800">
              <a:spcBef>
                <a:spcPct val="50000"/>
              </a:spcBef>
            </a:pP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  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36  +  9</a:t>
            </a:r>
          </a:p>
        </p:txBody>
      </p:sp>
      <p:sp>
        <p:nvSpPr>
          <p:cNvPr id="11" name="Text Box 49"/>
          <p:cNvSpPr txBox="1">
            <a:spLocks noChangeArrowheads="1"/>
          </p:cNvSpPr>
          <p:nvPr/>
        </p:nvSpPr>
        <p:spPr bwMode="auto">
          <a:xfrm>
            <a:off x="997883" y="3916177"/>
            <a:ext cx="1967593" cy="6001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685800">
              <a:spcBef>
                <a:spcPct val="50000"/>
              </a:spcBef>
            </a:pPr>
            <a:r>
              <a:rPr lang="en-US" sz="330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 </a:t>
            </a:r>
            <a:r>
              <a:rPr lang="en-US" sz="3300" b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  45</a:t>
            </a:r>
            <a:endParaRPr lang="en-SG" sz="3300" b="1" dirty="0">
              <a:solidFill>
                <a:srgbClr val="FF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5" name="Text Box 49">
            <a:extLst>
              <a:ext uri="{FF2B5EF4-FFF2-40B4-BE49-F238E27FC236}">
                <a16:creationId xmlns:a16="http://schemas.microsoft.com/office/drawing/2014/main" id="{A773DA86-2E1D-42EA-8AAB-C4ADFAC73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5473" y="1279289"/>
            <a:ext cx="2494187" cy="6001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685800">
              <a:spcBef>
                <a:spcPct val="50000"/>
              </a:spcBef>
            </a:pP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  <a:r>
              <a:rPr lang="en-US" sz="33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9 x 4</a:t>
            </a:r>
          </a:p>
        </p:txBody>
      </p:sp>
      <p:sp>
        <p:nvSpPr>
          <p:cNvPr id="16" name="Text Box 50">
            <a:extLst>
              <a:ext uri="{FF2B5EF4-FFF2-40B4-BE49-F238E27FC236}">
                <a16:creationId xmlns:a16="http://schemas.microsoft.com/office/drawing/2014/main" id="{B63B9AAE-3A0D-4D18-A024-533224ACF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2799" y="694589"/>
            <a:ext cx="2417619" cy="6001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685800">
              <a:spcBef>
                <a:spcPct val="50000"/>
              </a:spcBef>
            </a:pPr>
            <a:r>
              <a:rPr lang="en-US" sz="3300" b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3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9 x 3 + 9</a:t>
            </a:r>
            <a:endParaRPr lang="en-SG" sz="3300" b="1" dirty="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7" name="Text Box 49">
            <a:extLst>
              <a:ext uri="{FF2B5EF4-FFF2-40B4-BE49-F238E27FC236}">
                <a16:creationId xmlns:a16="http://schemas.microsoft.com/office/drawing/2014/main" id="{5474954F-4251-403B-8195-3AEEBE7EE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5166" y="1840201"/>
            <a:ext cx="2494187" cy="6001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685800">
              <a:spcBef>
                <a:spcPct val="50000"/>
              </a:spcBef>
            </a:pP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  <a:r>
              <a:rPr lang="en-US" sz="33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    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18" name="Text Box 52">
            <a:extLst>
              <a:ext uri="{FF2B5EF4-FFF2-40B4-BE49-F238E27FC236}">
                <a16:creationId xmlns:a16="http://schemas.microsoft.com/office/drawing/2014/main" id="{9C3608A5-65CA-4306-BFAF-8DBD30979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9860" y="2717995"/>
            <a:ext cx="2228850" cy="6001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685800">
              <a:spcBef>
                <a:spcPct val="50000"/>
              </a:spcBef>
            </a:pPr>
            <a:r>
              <a:rPr lang="en-US" sz="33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  9 x 4 + 9 </a:t>
            </a:r>
            <a:endParaRPr lang="en-SG" sz="3300" b="1" dirty="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9" name="Text Box 49">
            <a:extLst>
              <a:ext uri="{FF2B5EF4-FFF2-40B4-BE49-F238E27FC236}">
                <a16:creationId xmlns:a16="http://schemas.microsoft.com/office/drawing/2014/main" id="{A805F996-B807-4643-BD56-47BB3A39C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9425" y="3316013"/>
            <a:ext cx="1967593" cy="6001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685800">
              <a:spcBef>
                <a:spcPct val="50000"/>
              </a:spcBef>
            </a:pP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  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9 x 5</a:t>
            </a:r>
          </a:p>
        </p:txBody>
      </p:sp>
      <p:sp>
        <p:nvSpPr>
          <p:cNvPr id="20" name="Text Box 49">
            <a:extLst>
              <a:ext uri="{FF2B5EF4-FFF2-40B4-BE49-F238E27FC236}">
                <a16:creationId xmlns:a16="http://schemas.microsoft.com/office/drawing/2014/main" id="{7EC6076C-B4C3-4D98-AB00-094F6D90E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5601" y="3893725"/>
            <a:ext cx="1967593" cy="6001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685800">
              <a:spcBef>
                <a:spcPct val="50000"/>
              </a:spcBef>
            </a:pPr>
            <a:r>
              <a:rPr lang="en-US" sz="330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 </a:t>
            </a:r>
            <a:r>
              <a:rPr lang="en-US" sz="3300" b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 45</a:t>
            </a:r>
            <a:endParaRPr lang="en-SG" sz="3300" b="1" dirty="0">
              <a:solidFill>
                <a:srgbClr val="FF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59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0" grpId="0"/>
      <p:bldP spid="11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1"/>
          <p:cNvSpPr txBox="1">
            <a:spLocks noChangeArrowheads="1"/>
          </p:cNvSpPr>
          <p:nvPr/>
        </p:nvSpPr>
        <p:spPr bwMode="auto">
          <a:xfrm>
            <a:off x="171766" y="6749"/>
            <a:ext cx="3700036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685800">
              <a:spcBef>
                <a:spcPct val="50000"/>
              </a:spcBef>
            </a:pPr>
            <a:r>
              <a:rPr lang="en-US" sz="3000" b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Bài 2. </a:t>
            </a:r>
            <a:r>
              <a:rPr lang="en-US" sz="3000" b="1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Tính : </a:t>
            </a:r>
            <a:endParaRPr lang="en-SG" sz="3000" b="1" dirty="0"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4" name="Text Box 49"/>
          <p:cNvSpPr txBox="1">
            <a:spLocks noChangeArrowheads="1"/>
          </p:cNvSpPr>
          <p:nvPr/>
        </p:nvSpPr>
        <p:spPr bwMode="auto">
          <a:xfrm>
            <a:off x="5547425" y="1248289"/>
            <a:ext cx="2212522" cy="6001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685800">
              <a:spcBef>
                <a:spcPct val="50000"/>
              </a:spcBef>
            </a:pP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  <a:r>
              <a:rPr lang="en-US" sz="3300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 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9 x 9</a:t>
            </a:r>
          </a:p>
        </p:txBody>
      </p:sp>
      <p:sp>
        <p:nvSpPr>
          <p:cNvPr id="7" name="Text Box 51"/>
          <p:cNvSpPr txBox="1">
            <a:spLocks noChangeArrowheads="1"/>
          </p:cNvSpPr>
          <p:nvPr/>
        </p:nvSpPr>
        <p:spPr bwMode="auto">
          <a:xfrm>
            <a:off x="5724128" y="721092"/>
            <a:ext cx="2854777" cy="6001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685800">
              <a:spcBef>
                <a:spcPct val="50000"/>
              </a:spcBef>
            </a:pPr>
            <a:r>
              <a:rPr lang="en-US" sz="3300" b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3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9 x 8 + 9 </a:t>
            </a:r>
            <a:endParaRPr lang="en-SG" sz="3300" b="1" dirty="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8" name="Text Box 49"/>
          <p:cNvSpPr txBox="1">
            <a:spLocks noChangeArrowheads="1"/>
          </p:cNvSpPr>
          <p:nvPr/>
        </p:nvSpPr>
        <p:spPr bwMode="auto">
          <a:xfrm>
            <a:off x="5547425" y="1772536"/>
            <a:ext cx="2212522" cy="6001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685800">
              <a:spcBef>
                <a:spcPct val="50000"/>
              </a:spcBef>
            </a:pP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     81</a:t>
            </a:r>
          </a:p>
        </p:txBody>
      </p:sp>
      <p:sp>
        <p:nvSpPr>
          <p:cNvPr id="12" name="Text Box 52"/>
          <p:cNvSpPr txBox="1">
            <a:spLocks noChangeArrowheads="1"/>
          </p:cNvSpPr>
          <p:nvPr/>
        </p:nvSpPr>
        <p:spPr bwMode="auto">
          <a:xfrm>
            <a:off x="5832140" y="2835680"/>
            <a:ext cx="2228850" cy="6001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685800">
              <a:spcBef>
                <a:spcPct val="50000"/>
              </a:spcBef>
            </a:pPr>
            <a:r>
              <a:rPr lang="en-US" sz="33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9 x 9 + 9 </a:t>
            </a:r>
            <a:endParaRPr lang="en-SG" sz="3300" b="1" dirty="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3" name="Text Box 49"/>
          <p:cNvSpPr txBox="1">
            <a:spLocks noChangeArrowheads="1"/>
          </p:cNvSpPr>
          <p:nvPr/>
        </p:nvSpPr>
        <p:spPr bwMode="auto">
          <a:xfrm>
            <a:off x="5602903" y="3391708"/>
            <a:ext cx="1967593" cy="6001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685800">
              <a:spcBef>
                <a:spcPct val="50000"/>
              </a:spcBef>
            </a:pP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  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9 x 10</a:t>
            </a:r>
          </a:p>
        </p:txBody>
      </p:sp>
      <p:sp>
        <p:nvSpPr>
          <p:cNvPr id="14" name="Text Box 49"/>
          <p:cNvSpPr txBox="1">
            <a:spLocks noChangeArrowheads="1"/>
          </p:cNvSpPr>
          <p:nvPr/>
        </p:nvSpPr>
        <p:spPr bwMode="auto">
          <a:xfrm>
            <a:off x="5602903" y="3947736"/>
            <a:ext cx="1967593" cy="6001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685800">
              <a:spcBef>
                <a:spcPct val="50000"/>
              </a:spcBef>
            </a:pP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 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    90</a:t>
            </a:r>
            <a:endParaRPr lang="en-SG" sz="3300" b="1" dirty="0">
              <a:solidFill>
                <a:srgbClr val="FF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5" name="Text Box 49">
            <a:extLst>
              <a:ext uri="{FF2B5EF4-FFF2-40B4-BE49-F238E27FC236}">
                <a16:creationId xmlns:a16="http://schemas.microsoft.com/office/drawing/2014/main" id="{255274F3-58DE-47DD-BEF6-FED8FE0C5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201" y="1326657"/>
            <a:ext cx="2212522" cy="6001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685800">
              <a:spcBef>
                <a:spcPct val="50000"/>
              </a:spcBef>
            </a:pP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  <a:r>
              <a:rPr lang="en-US" sz="3300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 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72  +  9</a:t>
            </a:r>
          </a:p>
        </p:txBody>
      </p:sp>
      <p:sp>
        <p:nvSpPr>
          <p:cNvPr id="16" name="Text Box 51">
            <a:extLst>
              <a:ext uri="{FF2B5EF4-FFF2-40B4-BE49-F238E27FC236}">
                <a16:creationId xmlns:a16="http://schemas.microsoft.com/office/drawing/2014/main" id="{12A3737E-1C07-4E7A-A238-D8AB1D2EF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370" y="721092"/>
            <a:ext cx="2854777" cy="6001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685800">
              <a:spcBef>
                <a:spcPct val="50000"/>
              </a:spcBef>
            </a:pPr>
            <a:r>
              <a:rPr lang="en-US" sz="3300" b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 b)   </a:t>
            </a:r>
            <a:r>
              <a:rPr lang="en-US" sz="33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9 x 8 + 9 </a:t>
            </a:r>
            <a:endParaRPr lang="en-SG" sz="3300" b="1" dirty="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7" name="Text Box 49">
            <a:extLst>
              <a:ext uri="{FF2B5EF4-FFF2-40B4-BE49-F238E27FC236}">
                <a16:creationId xmlns:a16="http://schemas.microsoft.com/office/drawing/2014/main" id="{7C89FC2B-9193-456E-8844-C86016AAB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510" y="1932168"/>
            <a:ext cx="2212522" cy="6001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685800">
              <a:spcBef>
                <a:spcPct val="50000"/>
              </a:spcBef>
            </a:pP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     81</a:t>
            </a:r>
          </a:p>
        </p:txBody>
      </p:sp>
      <p:sp>
        <p:nvSpPr>
          <p:cNvPr id="18" name="Text Box 52">
            <a:extLst>
              <a:ext uri="{FF2B5EF4-FFF2-40B4-BE49-F238E27FC236}">
                <a16:creationId xmlns:a16="http://schemas.microsoft.com/office/drawing/2014/main" id="{A14307FC-6979-4B49-8027-0486E0C9D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2249" y="2904443"/>
            <a:ext cx="2228850" cy="6001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685800">
              <a:spcBef>
                <a:spcPct val="50000"/>
              </a:spcBef>
            </a:pPr>
            <a:r>
              <a:rPr lang="en-US" sz="33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9 x 9 + 9 </a:t>
            </a:r>
            <a:endParaRPr lang="en-SG" sz="3300" b="1" dirty="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9" name="Text Box 49">
            <a:extLst>
              <a:ext uri="{FF2B5EF4-FFF2-40B4-BE49-F238E27FC236}">
                <a16:creationId xmlns:a16="http://schemas.microsoft.com/office/drawing/2014/main" id="{52EBD330-57D5-4C8A-917E-850BC97D9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665" y="3435844"/>
            <a:ext cx="1967593" cy="6001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685800">
              <a:spcBef>
                <a:spcPct val="50000"/>
              </a:spcBef>
            </a:pP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  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81  +  9</a:t>
            </a:r>
          </a:p>
        </p:txBody>
      </p:sp>
      <p:sp>
        <p:nvSpPr>
          <p:cNvPr id="20" name="Text Box 49">
            <a:extLst>
              <a:ext uri="{FF2B5EF4-FFF2-40B4-BE49-F238E27FC236}">
                <a16:creationId xmlns:a16="http://schemas.microsoft.com/office/drawing/2014/main" id="{9A8EC494-DE74-49ED-A939-FE53B7C87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664" y="4069265"/>
            <a:ext cx="1967593" cy="6001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685800">
              <a:spcBef>
                <a:spcPct val="50000"/>
              </a:spcBef>
            </a:pP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 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    90</a:t>
            </a:r>
            <a:endParaRPr lang="en-SG" sz="3300" b="1" dirty="0">
              <a:solidFill>
                <a:srgbClr val="FF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97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1"/>
          <p:cNvSpPr txBox="1">
            <a:spLocks noChangeArrowheads="1"/>
          </p:cNvSpPr>
          <p:nvPr/>
        </p:nvSpPr>
        <p:spPr bwMode="auto">
          <a:xfrm>
            <a:off x="179512" y="138128"/>
            <a:ext cx="8688167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 defTabSz="685800"/>
            <a:r>
              <a:rPr lang="en-US" sz="2400" b="1" err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Bài</a:t>
            </a:r>
            <a:r>
              <a:rPr lang="en-US" sz="2400" b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3. </a:t>
            </a:r>
            <a:r>
              <a:rPr lang="en-US" sz="2400" b="1" dirty="0" err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ti</a:t>
            </a:r>
            <a:r>
              <a:rPr lang="en-US" sz="2400" b="1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vận</a:t>
            </a:r>
            <a:r>
              <a:rPr lang="en-US" sz="2400" b="1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tải</a:t>
            </a:r>
            <a:r>
              <a:rPr lang="en-US" sz="2400" b="1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4 </a:t>
            </a:r>
            <a:r>
              <a:rPr lang="en-US" sz="2400" b="1" dirty="0" err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đội</a:t>
            </a:r>
            <a:r>
              <a:rPr lang="en-US" sz="2400" b="1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xe</a:t>
            </a:r>
            <a:r>
              <a:rPr lang="en-US" sz="2400" b="1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Đội</a:t>
            </a:r>
            <a:r>
              <a:rPr lang="en-US" sz="2400" b="1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10 </a:t>
            </a:r>
            <a:r>
              <a:rPr lang="en-US" sz="2400" b="1" dirty="0" err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xe</a:t>
            </a:r>
            <a:r>
              <a:rPr lang="en-US" sz="2400" b="1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ô </a:t>
            </a:r>
            <a:r>
              <a:rPr lang="en-US" sz="2400" b="1" dirty="0" err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tô</a:t>
            </a:r>
            <a:r>
              <a:rPr lang="en-US" sz="2400" b="1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3 </a:t>
            </a:r>
            <a:r>
              <a:rPr lang="en-US" sz="2400" b="1" dirty="0" err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đội</a:t>
            </a:r>
            <a:r>
              <a:rPr lang="en-US" sz="2400" b="1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đội</a:t>
            </a:r>
            <a:r>
              <a:rPr lang="en-US" sz="2400" b="1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9 </a:t>
            </a:r>
            <a:r>
              <a:rPr lang="en-US" sz="2400" b="1" dirty="0" err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xe</a:t>
            </a:r>
            <a:r>
              <a:rPr lang="en-US" sz="2400" b="1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ô </a:t>
            </a:r>
            <a:r>
              <a:rPr lang="en-US" sz="2400" b="1" dirty="0" err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tô</a:t>
            </a:r>
            <a:r>
              <a:rPr lang="en-US" sz="2400" b="1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ti</a:t>
            </a:r>
            <a:r>
              <a:rPr lang="en-US" sz="2400" b="1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bao</a:t>
            </a:r>
            <a:r>
              <a:rPr lang="en-US" sz="2400" b="1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nhiêu</a:t>
            </a:r>
            <a:r>
              <a:rPr lang="en-US" sz="2400" b="1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ô </a:t>
            </a:r>
            <a:r>
              <a:rPr lang="en-US" sz="2400" b="1" dirty="0" err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tô</a:t>
            </a:r>
            <a:r>
              <a:rPr lang="en-US" sz="2400" b="1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3" name="Right Brace 22"/>
          <p:cNvSpPr/>
          <p:nvPr/>
        </p:nvSpPr>
        <p:spPr>
          <a:xfrm rot="16200000">
            <a:off x="2028846" y="1917224"/>
            <a:ext cx="422613" cy="1917944"/>
          </a:xfrm>
          <a:prstGeom prst="rightBrac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Arial"/>
              <a:ea typeface="微软雅黑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281181" y="3079966"/>
            <a:ext cx="6790174" cy="330339"/>
            <a:chOff x="2321169" y="3422301"/>
            <a:chExt cx="9053565" cy="440452"/>
          </a:xfrm>
        </p:grpSpPr>
        <p:grpSp>
          <p:nvGrpSpPr>
            <p:cNvPr id="18" name="Group 17"/>
            <p:cNvGrpSpPr/>
            <p:nvPr/>
          </p:nvGrpSpPr>
          <p:grpSpPr>
            <a:xfrm>
              <a:off x="2321169" y="3422301"/>
              <a:ext cx="9053565" cy="430404"/>
              <a:chOff x="2223656" y="3422301"/>
              <a:chExt cx="7955324" cy="430404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 flipV="1">
                <a:off x="2223656" y="3637504"/>
                <a:ext cx="7955324" cy="1004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2223656" y="3422302"/>
                <a:ext cx="0" cy="430403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0143661" y="3422301"/>
                <a:ext cx="0" cy="430403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Connector 18"/>
            <p:cNvCxnSpPr/>
            <p:nvPr/>
          </p:nvCxnSpPr>
          <p:spPr>
            <a:xfrm>
              <a:off x="4878428" y="3432350"/>
              <a:ext cx="0" cy="43040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/>
          <p:cNvCxnSpPr/>
          <p:nvPr/>
        </p:nvCxnSpPr>
        <p:spPr>
          <a:xfrm>
            <a:off x="4805610" y="3087504"/>
            <a:ext cx="0" cy="32280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442226" y="3087503"/>
            <a:ext cx="0" cy="32280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596489" y="2099559"/>
            <a:ext cx="85792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9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xe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</a:p>
        </p:txBody>
      </p:sp>
      <p:sp>
        <p:nvSpPr>
          <p:cNvPr id="36" name="Right Brace 35"/>
          <p:cNvSpPr/>
          <p:nvPr/>
        </p:nvSpPr>
        <p:spPr>
          <a:xfrm rot="16200000">
            <a:off x="3791063" y="2080492"/>
            <a:ext cx="422613" cy="1606486"/>
          </a:xfrm>
          <a:prstGeom prst="rightBrace">
            <a:avLst/>
          </a:prstGeom>
          <a:ln w="571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Arial"/>
              <a:ea typeface="微软雅黑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07927" y="2099559"/>
            <a:ext cx="103105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10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xe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</a:p>
        </p:txBody>
      </p:sp>
      <p:sp>
        <p:nvSpPr>
          <p:cNvPr id="38" name="Right Brace 37"/>
          <p:cNvSpPr/>
          <p:nvPr/>
        </p:nvSpPr>
        <p:spPr>
          <a:xfrm rot="16200000">
            <a:off x="5412619" y="2072955"/>
            <a:ext cx="422613" cy="1606486"/>
          </a:xfrm>
          <a:prstGeom prst="rightBrace">
            <a:avLst/>
          </a:prstGeom>
          <a:ln w="571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Arial"/>
              <a:ea typeface="微软雅黑"/>
            </a:endParaRPr>
          </a:p>
        </p:txBody>
      </p:sp>
      <p:sp>
        <p:nvSpPr>
          <p:cNvPr id="39" name="Right Brace 38"/>
          <p:cNvSpPr/>
          <p:nvPr/>
        </p:nvSpPr>
        <p:spPr>
          <a:xfrm rot="16200000">
            <a:off x="7019090" y="2065417"/>
            <a:ext cx="422613" cy="1606486"/>
          </a:xfrm>
          <a:prstGeom prst="rightBrace">
            <a:avLst/>
          </a:prstGeom>
          <a:ln w="571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Arial"/>
              <a:ea typeface="微软雅黑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218045" y="2082002"/>
            <a:ext cx="85792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9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xe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824517" y="2089575"/>
            <a:ext cx="85792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9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xe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</a:p>
        </p:txBody>
      </p:sp>
      <p:sp>
        <p:nvSpPr>
          <p:cNvPr id="42" name="Right Brace 41"/>
          <p:cNvSpPr/>
          <p:nvPr/>
        </p:nvSpPr>
        <p:spPr>
          <a:xfrm rot="5400000">
            <a:off x="4381223" y="310260"/>
            <a:ext cx="552371" cy="6752462"/>
          </a:xfrm>
          <a:prstGeom prst="rightBrac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Arial"/>
              <a:ea typeface="微软雅黑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60118" y="4118363"/>
            <a:ext cx="85792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?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xe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01753" y="1595930"/>
            <a:ext cx="148309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Tóm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tắt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559" y="3862272"/>
            <a:ext cx="400761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#9Slide03 Ample" panose="02000000000000000000" pitchFamily="2" charset="0"/>
              </a:rPr>
              <a:t>Bước</a:t>
            </a:r>
            <a:r>
              <a:rPr lang="en-US" dirty="0" smtClean="0">
                <a:latin typeface="#9Slide03 Ample" panose="02000000000000000000" pitchFamily="2" charset="0"/>
              </a:rPr>
              <a:t> 1: </a:t>
            </a:r>
            <a:r>
              <a:rPr lang="en-US" dirty="0" err="1" smtClean="0">
                <a:latin typeface="#9Slide03 Ample" panose="02000000000000000000" pitchFamily="2" charset="0"/>
              </a:rPr>
              <a:t>Tìm</a:t>
            </a:r>
            <a:r>
              <a:rPr lang="en-US" dirty="0" smtClean="0">
                <a:latin typeface="#9Slide03 Ample" panose="02000000000000000000" pitchFamily="2" charset="0"/>
              </a:rPr>
              <a:t> </a:t>
            </a:r>
            <a:r>
              <a:rPr lang="en-US" dirty="0" err="1" smtClean="0">
                <a:latin typeface="#9Slide03 Ample" panose="02000000000000000000" pitchFamily="2" charset="0"/>
              </a:rPr>
              <a:t>số</a:t>
            </a:r>
            <a:r>
              <a:rPr lang="en-US" dirty="0" smtClean="0">
                <a:latin typeface="#9Slide03 Ample" panose="02000000000000000000" pitchFamily="2" charset="0"/>
              </a:rPr>
              <a:t> </a:t>
            </a:r>
            <a:r>
              <a:rPr lang="en-US" dirty="0" err="1" smtClean="0">
                <a:latin typeface="#9Slide03 Ample" panose="02000000000000000000" pitchFamily="2" charset="0"/>
              </a:rPr>
              <a:t>xe</a:t>
            </a:r>
            <a:r>
              <a:rPr lang="en-US" dirty="0" smtClean="0">
                <a:latin typeface="#9Slide03 Ample" panose="02000000000000000000" pitchFamily="2" charset="0"/>
              </a:rPr>
              <a:t> ô </a:t>
            </a:r>
            <a:r>
              <a:rPr lang="en-US" dirty="0" err="1" smtClean="0">
                <a:latin typeface="#9Slide03 Ample" panose="02000000000000000000" pitchFamily="2" charset="0"/>
              </a:rPr>
              <a:t>tô</a:t>
            </a:r>
            <a:r>
              <a:rPr lang="en-US" dirty="0" smtClean="0">
                <a:latin typeface="#9Slide03 Ample" panose="02000000000000000000" pitchFamily="2" charset="0"/>
              </a:rPr>
              <a:t> </a:t>
            </a:r>
            <a:r>
              <a:rPr lang="en-US" dirty="0" err="1" smtClean="0">
                <a:latin typeface="#9Slide03 Ample" panose="02000000000000000000" pitchFamily="2" charset="0"/>
              </a:rPr>
              <a:t>của</a:t>
            </a:r>
            <a:r>
              <a:rPr lang="en-US" dirty="0" smtClean="0">
                <a:latin typeface="#9Slide03 Ample" panose="02000000000000000000" pitchFamily="2" charset="0"/>
              </a:rPr>
              <a:t> 3 </a:t>
            </a:r>
            <a:r>
              <a:rPr lang="en-US" dirty="0" err="1" smtClean="0">
                <a:latin typeface="#9Slide03 Ample" panose="02000000000000000000" pitchFamily="2" charset="0"/>
              </a:rPr>
              <a:t>đội</a:t>
            </a:r>
            <a:r>
              <a:rPr lang="en-US" dirty="0" smtClean="0">
                <a:latin typeface="#9Slide03 Ample" panose="02000000000000000000" pitchFamily="2" charset="0"/>
              </a:rPr>
              <a:t> </a:t>
            </a:r>
            <a:r>
              <a:rPr lang="en-US" dirty="0" err="1" smtClean="0">
                <a:latin typeface="#9Slide03 Ample" panose="02000000000000000000" pitchFamily="2" charset="0"/>
              </a:rPr>
              <a:t>còn</a:t>
            </a:r>
            <a:r>
              <a:rPr lang="en-US" dirty="0" smtClean="0">
                <a:latin typeface="#9Slide03 Ample" panose="02000000000000000000" pitchFamily="2" charset="0"/>
              </a:rPr>
              <a:t> </a:t>
            </a:r>
            <a:r>
              <a:rPr lang="en-US" dirty="0" err="1" smtClean="0">
                <a:latin typeface="#9Slide03 Ample" panose="02000000000000000000" pitchFamily="2" charset="0"/>
              </a:rPr>
              <a:t>lại</a:t>
            </a:r>
            <a:endParaRPr lang="en-US" dirty="0">
              <a:latin typeface="#9Slide03 Ample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6799" y="4429013"/>
            <a:ext cx="3998369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#9Slide03 Ample" panose="02000000000000000000" pitchFamily="2" charset="0"/>
              </a:rPr>
              <a:t>Bước</a:t>
            </a:r>
            <a:r>
              <a:rPr lang="en-US" dirty="0" smtClean="0">
                <a:latin typeface="#9Slide03 Ample" panose="02000000000000000000" pitchFamily="2" charset="0"/>
              </a:rPr>
              <a:t> 2: </a:t>
            </a:r>
            <a:r>
              <a:rPr lang="en-US" dirty="0" err="1" smtClean="0">
                <a:latin typeface="#9Slide03 Ample" panose="02000000000000000000" pitchFamily="2" charset="0"/>
              </a:rPr>
              <a:t>Tìm</a:t>
            </a:r>
            <a:r>
              <a:rPr lang="en-US" dirty="0" smtClean="0">
                <a:latin typeface="#9Slide03 Ample" panose="02000000000000000000" pitchFamily="2" charset="0"/>
              </a:rPr>
              <a:t> </a:t>
            </a:r>
            <a:r>
              <a:rPr lang="en-US" dirty="0" err="1" smtClean="0">
                <a:latin typeface="#9Slide03 Ample" panose="02000000000000000000" pitchFamily="2" charset="0"/>
              </a:rPr>
              <a:t>số</a:t>
            </a:r>
            <a:r>
              <a:rPr lang="en-US" dirty="0" smtClean="0">
                <a:latin typeface="#9Slide03 Ample" panose="02000000000000000000" pitchFamily="2" charset="0"/>
              </a:rPr>
              <a:t> </a:t>
            </a:r>
            <a:r>
              <a:rPr lang="en-US" dirty="0" err="1" smtClean="0">
                <a:latin typeface="#9Slide03 Ample" panose="02000000000000000000" pitchFamily="2" charset="0"/>
              </a:rPr>
              <a:t>xe</a:t>
            </a:r>
            <a:r>
              <a:rPr lang="en-US" dirty="0" smtClean="0">
                <a:latin typeface="#9Slide03 Ample" panose="02000000000000000000" pitchFamily="2" charset="0"/>
              </a:rPr>
              <a:t> ô </a:t>
            </a:r>
            <a:r>
              <a:rPr lang="en-US" dirty="0" err="1" smtClean="0">
                <a:latin typeface="#9Slide03 Ample" panose="02000000000000000000" pitchFamily="2" charset="0"/>
              </a:rPr>
              <a:t>tô</a:t>
            </a:r>
            <a:r>
              <a:rPr lang="en-US" dirty="0" smtClean="0">
                <a:latin typeface="#9Slide03 Ample" panose="02000000000000000000" pitchFamily="2" charset="0"/>
              </a:rPr>
              <a:t> </a:t>
            </a:r>
            <a:r>
              <a:rPr lang="en-US" dirty="0" err="1" smtClean="0">
                <a:latin typeface="#9Slide03 Ample" panose="02000000000000000000" pitchFamily="2" charset="0"/>
              </a:rPr>
              <a:t>của</a:t>
            </a:r>
            <a:r>
              <a:rPr lang="en-US" dirty="0" smtClean="0">
                <a:latin typeface="#9Slide03 Ample" panose="02000000000000000000" pitchFamily="2" charset="0"/>
              </a:rPr>
              <a:t> </a:t>
            </a:r>
            <a:r>
              <a:rPr lang="en-US" dirty="0" err="1" smtClean="0">
                <a:latin typeface="#9Slide03 Ample" panose="02000000000000000000" pitchFamily="2" charset="0"/>
              </a:rPr>
              <a:t>công</a:t>
            </a:r>
            <a:r>
              <a:rPr lang="en-US" dirty="0" smtClean="0">
                <a:latin typeface="#9Slide03 Ample" panose="02000000000000000000" pitchFamily="2" charset="0"/>
              </a:rPr>
              <a:t> </a:t>
            </a:r>
            <a:r>
              <a:rPr lang="en-US" dirty="0" err="1" smtClean="0">
                <a:latin typeface="#9Slide03 Ample" panose="02000000000000000000" pitchFamily="2" charset="0"/>
              </a:rPr>
              <a:t>ti</a:t>
            </a:r>
            <a:r>
              <a:rPr lang="en-US" dirty="0" smtClean="0">
                <a:latin typeface="#9Slide03 Ample" panose="02000000000000000000" pitchFamily="2" charset="0"/>
              </a:rPr>
              <a:t> </a:t>
            </a:r>
            <a:r>
              <a:rPr lang="en-US" dirty="0" err="1" smtClean="0">
                <a:latin typeface="#9Slide03 Ample" panose="02000000000000000000" pitchFamily="2" charset="0"/>
              </a:rPr>
              <a:t>đó</a:t>
            </a:r>
            <a:endParaRPr lang="en-US" dirty="0">
              <a:latin typeface="#9Slide03 Ample" panose="02000000000000000000" pitchFamily="2" charset="0"/>
            </a:endParaRPr>
          </a:p>
        </p:txBody>
      </p:sp>
      <p:pic>
        <p:nvPicPr>
          <p:cNvPr id="4" name="btnInknoeActivity" hidden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188" y="4422497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11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animBg="1"/>
      <p:bldP spid="34" grpId="0"/>
      <p:bldP spid="36" grpId="0" animBg="1"/>
      <p:bldP spid="37" grpId="0"/>
      <p:bldP spid="38" grpId="0" animBg="1"/>
      <p:bldP spid="39" grpId="0" animBg="1"/>
      <p:bldP spid="40" grpId="0"/>
      <p:bldP spid="41" grpId="0"/>
      <p:bldP spid="42" grpId="0" animBg="1"/>
      <p:bldP spid="43" grpId="0"/>
      <p:bldP spid="44" grpId="0"/>
      <p:bldP spid="3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5187" y="1014258"/>
            <a:ext cx="5193765" cy="476488"/>
          </a:xfrm>
          <a:prstGeom prst="rect">
            <a:avLst/>
          </a:prstGeom>
          <a:noFill/>
        </p:spPr>
        <p:txBody>
          <a:bodyPr wrap="square" lIns="60401" tIns="30200" rIns="60401" bIns="30200" rtlCol="0">
            <a:spAutoFit/>
          </a:bodyPr>
          <a:lstStyle/>
          <a:p>
            <a:pPr defTabSz="685800"/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Số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xe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ô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tô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3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đội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còn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lại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có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là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92648" y="1487254"/>
                <a:ext cx="2675339" cy="476488"/>
              </a:xfrm>
              <a:prstGeom prst="rect">
                <a:avLst/>
              </a:prstGeom>
              <a:noFill/>
            </p:spPr>
            <p:txBody>
              <a:bodyPr wrap="square" lIns="60401" tIns="30200" rIns="60401" bIns="30200" rtlCol="0">
                <a:spAutoFit/>
              </a:bodyPr>
              <a:lstStyle/>
              <a:p>
                <a:pPr defTabSz="685800"/>
                <a:r>
                  <a:rPr lang="en-US" sz="27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9 </a:t>
                </a:r>
                <a14:m>
                  <m:oMath xmlns:m="http://schemas.openxmlformats.org/officeDocument/2006/math">
                    <m:r>
                      <a:rPr lang="en-US" sz="27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×  </m:t>
                    </m:r>
                  </m:oMath>
                </a14:m>
                <a:r>
                  <a:rPr lang="en-US" sz="27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3 = 27 (</a:t>
                </a:r>
                <a:r>
                  <a:rPr lang="en-US" sz="27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xe</a:t>
                </a:r>
                <a:r>
                  <a:rPr lang="en-US" sz="27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648" y="1487254"/>
                <a:ext cx="2675339" cy="476488"/>
              </a:xfrm>
              <a:prstGeom prst="rect">
                <a:avLst/>
              </a:prstGeom>
              <a:blipFill>
                <a:blip r:embed="rId2"/>
                <a:stretch>
                  <a:fillRect l="-5467" t="-15385" b="-35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779912" y="484312"/>
            <a:ext cx="2492775" cy="496821"/>
          </a:xfrm>
          <a:prstGeom prst="rect">
            <a:avLst/>
          </a:prstGeom>
          <a:noFill/>
        </p:spPr>
        <p:txBody>
          <a:bodyPr wrap="square" lIns="80534" tIns="40268" rIns="80534" bIns="40268" rtlCol="0">
            <a:spAutoFit/>
          </a:bodyPr>
          <a:lstStyle/>
          <a:p>
            <a:pPr defTabSz="685800"/>
            <a:r>
              <a:rPr 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Bài</a:t>
            </a:r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giải</a:t>
            </a:r>
            <a:endParaRPr lang="en-US" sz="2700" b="1" dirty="0">
              <a:solidFill>
                <a:srgbClr val="C0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5187" y="2032685"/>
            <a:ext cx="5193765" cy="476488"/>
          </a:xfrm>
          <a:prstGeom prst="rect">
            <a:avLst/>
          </a:prstGeom>
          <a:noFill/>
        </p:spPr>
        <p:txBody>
          <a:bodyPr wrap="square" lIns="60401" tIns="30200" rIns="60401" bIns="30200" rtlCol="0">
            <a:spAutoFit/>
          </a:bodyPr>
          <a:lstStyle/>
          <a:p>
            <a:pPr defTabSz="685800"/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Số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xe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ô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tô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công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ti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đó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có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là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92649" y="2499160"/>
            <a:ext cx="3202880" cy="476488"/>
          </a:xfrm>
          <a:prstGeom prst="rect">
            <a:avLst/>
          </a:prstGeom>
          <a:noFill/>
        </p:spPr>
        <p:txBody>
          <a:bodyPr wrap="square" lIns="60401" tIns="30200" rIns="60401" bIns="30200" rtlCol="0">
            <a:spAutoFit/>
          </a:bodyPr>
          <a:lstStyle/>
          <a:p>
            <a:pPr defTabSz="685800"/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10 + 27 = 37 (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xe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79911" y="3051112"/>
            <a:ext cx="3060314" cy="496821"/>
          </a:xfrm>
          <a:prstGeom prst="rect">
            <a:avLst/>
          </a:prstGeom>
          <a:noFill/>
        </p:spPr>
        <p:txBody>
          <a:bodyPr wrap="square" lIns="80534" tIns="40268" rIns="80534" bIns="40268" rtlCol="0">
            <a:spAutoFit/>
          </a:bodyPr>
          <a:lstStyle/>
          <a:p>
            <a:pPr defTabSz="685800"/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Đáp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số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37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xe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ô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tô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479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6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1"/>
          <p:cNvSpPr txBox="1">
            <a:spLocks noChangeArrowheads="1"/>
          </p:cNvSpPr>
          <p:nvPr/>
        </p:nvSpPr>
        <p:spPr bwMode="auto">
          <a:xfrm>
            <a:off x="-76239" y="12215"/>
            <a:ext cx="9421208" cy="5078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685800">
              <a:spcBef>
                <a:spcPct val="50000"/>
              </a:spcBef>
            </a:pPr>
            <a:r>
              <a:rPr lang="en-US" sz="2700" b="1" err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Bài</a:t>
            </a:r>
            <a:r>
              <a:rPr lang="en-US" sz="2700" b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4. </a:t>
            </a:r>
            <a:r>
              <a:rPr lang="en-US" sz="2700" b="1" dirty="0" err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Viết</a:t>
            </a:r>
            <a:r>
              <a:rPr lang="en-US" sz="2700" b="1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kết</a:t>
            </a:r>
            <a:r>
              <a:rPr lang="en-US" sz="2700" b="1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quả</a:t>
            </a:r>
            <a:r>
              <a:rPr lang="en-US" sz="2700" b="1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phép</a:t>
            </a:r>
            <a:r>
              <a:rPr lang="en-US" sz="2700" b="1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nhân</a:t>
            </a:r>
            <a:r>
              <a:rPr lang="en-US" sz="2700" b="1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vào</a:t>
            </a:r>
            <a:r>
              <a:rPr lang="en-US" sz="2700" b="1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ô </a:t>
            </a:r>
            <a:r>
              <a:rPr lang="en-US" sz="2700" b="1" dirty="0" err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trống</a:t>
            </a:r>
            <a:r>
              <a:rPr lang="en-US" sz="2700" b="1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(</a:t>
            </a:r>
            <a:r>
              <a:rPr lang="en-US" sz="2700" b="1" dirty="0" err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theo</a:t>
            </a:r>
            <a:r>
              <a:rPr lang="en-US" sz="2700" b="1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mẫu</a:t>
            </a:r>
            <a:r>
              <a:rPr lang="en-US" sz="2700" b="1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): </a:t>
            </a:r>
            <a:endParaRPr lang="en-SG" sz="2700" b="1" dirty="0"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22255" y="555615"/>
          <a:ext cx="8853438" cy="441911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04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4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48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48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48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48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48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48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48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0485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0485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883823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3823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34290" marB="3429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34290" marB="3429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3823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3823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3823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633494" y="1672884"/>
            <a:ext cx="5309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18</a:t>
            </a:r>
          </a:p>
        </p:txBody>
      </p:sp>
      <p:sp>
        <p:nvSpPr>
          <p:cNvPr id="5" name="Rectangle 4"/>
          <p:cNvSpPr/>
          <p:nvPr/>
        </p:nvSpPr>
        <p:spPr>
          <a:xfrm>
            <a:off x="3486348" y="1675605"/>
            <a:ext cx="5309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24</a:t>
            </a:r>
          </a:p>
        </p:txBody>
      </p:sp>
      <p:sp>
        <p:nvSpPr>
          <p:cNvPr id="6" name="Rectangle 5"/>
          <p:cNvSpPr/>
          <p:nvPr/>
        </p:nvSpPr>
        <p:spPr>
          <a:xfrm>
            <a:off x="4263839" y="1665978"/>
            <a:ext cx="5309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30</a:t>
            </a:r>
          </a:p>
        </p:txBody>
      </p:sp>
      <p:sp>
        <p:nvSpPr>
          <p:cNvPr id="7" name="Rectangle 6"/>
          <p:cNvSpPr/>
          <p:nvPr/>
        </p:nvSpPr>
        <p:spPr>
          <a:xfrm>
            <a:off x="5094084" y="1684401"/>
            <a:ext cx="5309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36</a:t>
            </a:r>
          </a:p>
        </p:txBody>
      </p:sp>
      <p:sp>
        <p:nvSpPr>
          <p:cNvPr id="8" name="Rectangle 7"/>
          <p:cNvSpPr/>
          <p:nvPr/>
        </p:nvSpPr>
        <p:spPr>
          <a:xfrm>
            <a:off x="5877855" y="1696121"/>
            <a:ext cx="5309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42</a:t>
            </a:r>
          </a:p>
        </p:txBody>
      </p:sp>
      <p:sp>
        <p:nvSpPr>
          <p:cNvPr id="9" name="Rectangle 8"/>
          <p:cNvSpPr/>
          <p:nvPr/>
        </p:nvSpPr>
        <p:spPr>
          <a:xfrm>
            <a:off x="6706845" y="1699473"/>
            <a:ext cx="5309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48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90616" y="1699473"/>
            <a:ext cx="5309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54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296996" y="1714545"/>
            <a:ext cx="5309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60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633494" y="2555882"/>
            <a:ext cx="5309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21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86348" y="2543532"/>
            <a:ext cx="5309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28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293901" y="2533904"/>
            <a:ext cx="5309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35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094084" y="2552327"/>
            <a:ext cx="5309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42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877855" y="2564047"/>
            <a:ext cx="5309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49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706845" y="2567399"/>
            <a:ext cx="5309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56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490616" y="2567399"/>
            <a:ext cx="5309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63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296996" y="2582471"/>
            <a:ext cx="5309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70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686207" y="3401200"/>
            <a:ext cx="5309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24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539061" y="3403922"/>
            <a:ext cx="5309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32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316552" y="3394294"/>
            <a:ext cx="5309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40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146796" y="3412717"/>
            <a:ext cx="5309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48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930568" y="3424437"/>
            <a:ext cx="5309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56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759558" y="3427789"/>
            <a:ext cx="5309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64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543329" y="3427789"/>
            <a:ext cx="5309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72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349709" y="3442861"/>
            <a:ext cx="5309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80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686207" y="4284199"/>
            <a:ext cx="5309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27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539060" y="4286921"/>
            <a:ext cx="5309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36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316550" y="4277293"/>
            <a:ext cx="5309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45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146795" y="4295716"/>
            <a:ext cx="5309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54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930567" y="4307436"/>
            <a:ext cx="5309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63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759556" y="4310788"/>
            <a:ext cx="5309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72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543327" y="4310788"/>
            <a:ext cx="5309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81</a:t>
            </a:r>
          </a:p>
        </p:txBody>
      </p:sp>
      <p:sp>
        <p:nvSpPr>
          <p:cNvPr id="44" name="Rectangle 43"/>
          <p:cNvSpPr/>
          <p:nvPr/>
        </p:nvSpPr>
        <p:spPr>
          <a:xfrm>
            <a:off x="8349708" y="4325860"/>
            <a:ext cx="5309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90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138654" y="2575646"/>
            <a:ext cx="35779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7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904946" y="2578368"/>
            <a:ext cx="5309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14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138654" y="3443994"/>
            <a:ext cx="35779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8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904946" y="3446715"/>
            <a:ext cx="5309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16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138654" y="4281477"/>
            <a:ext cx="35779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9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904947" y="4284199"/>
            <a:ext cx="5309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73149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AB97047F-968E-4547-9132-8EA35606A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" y="1905"/>
            <a:ext cx="9142857" cy="5142857"/>
          </a:xfrm>
          <a:prstGeom prst="rect">
            <a:avLst/>
          </a:prstGeom>
        </p:spPr>
      </p:pic>
      <p:sp>
        <p:nvSpPr>
          <p:cNvPr id="12" name="矩形 36">
            <a:extLst>
              <a:ext uri="{FF2B5EF4-FFF2-40B4-BE49-F238E27FC236}">
                <a16:creationId xmlns:a16="http://schemas.microsoft.com/office/drawing/2014/main" id="{73148D66-3CFE-4289-A471-A1DE3E7C1691}"/>
              </a:ext>
            </a:extLst>
          </p:cNvPr>
          <p:cNvSpPr/>
          <p:nvPr/>
        </p:nvSpPr>
        <p:spPr>
          <a:xfrm>
            <a:off x="3851920" y="340296"/>
            <a:ext cx="1661081" cy="17111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</a:ext>
          </a:extLst>
        </p:spPr>
        <p:txBody>
          <a:bodyPr wrap="none" lIns="0" tIns="0" rIns="0" bIns="0" anchor="t">
            <a:no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2F9B7C"/>
                </a:solidFill>
                <a:latin typeface="Broadway" panose="04040905080B02020502" pitchFamily="82" charset="0"/>
              </a:rPr>
              <a:t>HOẠT ĐỘNG TIẾP NỐI </a:t>
            </a:r>
            <a:endParaRPr lang="zh-CN" altLang="en-US" sz="3600" b="1" dirty="0">
              <a:solidFill>
                <a:srgbClr val="2F9B7C"/>
              </a:solidFill>
              <a:latin typeface="Broadway" panose="04040905080B02020502" pitchFamily="82" charset="0"/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1ED616CB-404D-4E78-9548-BE95C0EE37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9595763"/>
              </p:ext>
            </p:extLst>
          </p:nvPr>
        </p:nvGraphicFramePr>
        <p:xfrm>
          <a:off x="755576" y="1276400"/>
          <a:ext cx="7992888" cy="2015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7095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Content="1"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Graphic spid="13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DC737A61-329C-4FBC-8F09-39408B6F5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" y="1842"/>
            <a:ext cx="9142857" cy="514285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9C080F6-A5F8-491B-9269-634A26D26727}"/>
              </a:ext>
            </a:extLst>
          </p:cNvPr>
          <p:cNvSpPr/>
          <p:nvPr/>
        </p:nvSpPr>
        <p:spPr>
          <a:xfrm>
            <a:off x="3239852" y="1563897"/>
            <a:ext cx="3276364" cy="1003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400">
                <a:solidFill>
                  <a:schemeClr val="bg1">
                    <a:lumMod val="50000"/>
                  </a:schemeClr>
                </a:solidFill>
              </a:rPr>
              <a:t>KHỞI ĐỘNG</a:t>
            </a:r>
            <a:endParaRPr lang="zh-CN" altLang="en-US" sz="4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50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Content="1"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7B4FBC6-70F9-4E2C-BE60-B73963A5FC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787" y="2471845"/>
            <a:ext cx="2396231" cy="25717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33F5C26-06B0-44DC-9DBD-AA9BA2BCE4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23" y="-6781"/>
            <a:ext cx="9144000" cy="40727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9BDCF8-093B-4D50-AE7A-373FBB19EF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72544"/>
            <a:ext cx="1982390" cy="2503884"/>
          </a:xfrm>
          <a:prstGeom prst="rect">
            <a:avLst/>
          </a:prstGeom>
        </p:spPr>
      </p:pic>
      <p:sp>
        <p:nvSpPr>
          <p:cNvPr id="5" name="Wave 4">
            <a:extLst>
              <a:ext uri="{FF2B5EF4-FFF2-40B4-BE49-F238E27FC236}">
                <a16:creationId xmlns:a16="http://schemas.microsoft.com/office/drawing/2014/main" id="{9B4135C1-7DB9-4CCA-81FE-96C0F84D7E80}"/>
              </a:ext>
            </a:extLst>
          </p:cNvPr>
          <p:cNvSpPr/>
          <p:nvPr/>
        </p:nvSpPr>
        <p:spPr>
          <a:xfrm>
            <a:off x="5196" y="794"/>
            <a:ext cx="2052205" cy="1485900"/>
          </a:xfrm>
          <a:prstGeom prst="wave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11ED17-841E-4CF9-A6A5-563037C9E6F3}"/>
              </a:ext>
            </a:extLst>
          </p:cNvPr>
          <p:cNvSpPr txBox="1"/>
          <p:nvPr/>
        </p:nvSpPr>
        <p:spPr>
          <a:xfrm>
            <a:off x="-189263" y="339788"/>
            <a:ext cx="2686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 NHỎ </a:t>
            </a:r>
          </a:p>
          <a:p>
            <a:pPr defTabSz="685800"/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VÀ MẬT HOA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838A78-57D5-4D85-9634-68796BD7EE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941" y="339788"/>
            <a:ext cx="1464306" cy="14537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2649B0-79BD-4ED9-85BF-3D4E87527F4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90" y="1784100"/>
            <a:ext cx="3557588" cy="3557588"/>
          </a:xfrm>
          <a:prstGeom prst="rect">
            <a:avLst/>
          </a:prstGeom>
        </p:spPr>
      </p:pic>
      <p:sp>
        <p:nvSpPr>
          <p:cNvPr id="9" name="Right Arrow 9">
            <a:hlinkClick r:id="rId7" action="ppaction://hlinksldjump"/>
            <a:extLst>
              <a:ext uri="{FF2B5EF4-FFF2-40B4-BE49-F238E27FC236}">
                <a16:creationId xmlns:a16="http://schemas.microsoft.com/office/drawing/2014/main" id="{404FF8AF-7FC4-423A-8232-699477EB02FC}"/>
              </a:ext>
            </a:extLst>
          </p:cNvPr>
          <p:cNvSpPr/>
          <p:nvPr/>
        </p:nvSpPr>
        <p:spPr>
          <a:xfrm>
            <a:off x="7882618" y="4178220"/>
            <a:ext cx="1143000" cy="898208"/>
          </a:xfrm>
          <a:prstGeom prst="rightArrow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>
            <a:hlinkClick r:id="rId7" action="ppaction://hlinksldjump"/>
            <a:extLst>
              <a:ext uri="{FF2B5EF4-FFF2-40B4-BE49-F238E27FC236}">
                <a16:creationId xmlns:a16="http://schemas.microsoft.com/office/drawing/2014/main" id="{7F4A2B61-63A6-4EC6-B552-DB2B2EE9EC20}"/>
              </a:ext>
            </a:extLst>
          </p:cNvPr>
          <p:cNvSpPr txBox="1"/>
          <p:nvPr/>
        </p:nvSpPr>
        <p:spPr>
          <a:xfrm>
            <a:off x="7950159" y="4488825"/>
            <a:ext cx="10079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BẮT ĐẦU</a:t>
            </a:r>
          </a:p>
        </p:txBody>
      </p:sp>
    </p:spTree>
    <p:extLst>
      <p:ext uri="{BB962C8B-B14F-4D97-AF65-F5344CB8AC3E}">
        <p14:creationId xmlns:p14="http://schemas.microsoft.com/office/powerpoint/2010/main" val="321173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991" y="1597166"/>
            <a:ext cx="613459" cy="6618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888687"/>
            <a:ext cx="857250" cy="85725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921" y="4100565"/>
            <a:ext cx="613459" cy="66181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162" y="3295828"/>
            <a:ext cx="613459" cy="66181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162" y="2455680"/>
            <a:ext cx="613459" cy="66181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2857498" y="1731863"/>
            <a:ext cx="1782041" cy="41549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/>
            <a:r>
              <a:rPr lang="en-US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1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63</a:t>
            </a:r>
            <a:endParaRPr lang="en-US" sz="2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2857497" y="2590376"/>
            <a:ext cx="1782041" cy="415498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/>
            <a:r>
              <a:rPr lang="en-US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1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81</a:t>
            </a:r>
            <a:endParaRPr lang="en-US" sz="2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2925040" y="3411691"/>
            <a:ext cx="1714499" cy="415498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/>
            <a:r>
              <a:rPr lang="en-US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1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72</a:t>
            </a:r>
            <a:endParaRPr lang="en-US" sz="2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2925040" y="4135884"/>
            <a:ext cx="1714499" cy="415498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/>
            <a:r>
              <a:rPr lang="en-US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1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56</a:t>
            </a:r>
            <a:endParaRPr lang="en-US" sz="2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2170413" y="22561"/>
            <a:ext cx="4514850" cy="1186533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073579" y="2382365"/>
            <a:ext cx="685800" cy="6858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045819" y="4100564"/>
            <a:ext cx="685800" cy="6858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081990" y="3255779"/>
            <a:ext cx="685800" cy="6858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533002" y="269371"/>
            <a:ext cx="3543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x 7 = ?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15500" y="2171134"/>
            <a:ext cx="457200" cy="4572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302" y="794"/>
            <a:ext cx="853352" cy="853352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263" y="3462294"/>
            <a:ext cx="1175390" cy="148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2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4715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74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2" grpId="0" animBg="1"/>
      <p:bldP spid="24" grpId="0" animBg="1"/>
      <p:bldP spid="26" grpId="0" animBg="1"/>
      <p:bldP spid="27" grpId="0" animBg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991" y="1597166"/>
            <a:ext cx="613459" cy="6618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888687"/>
            <a:ext cx="857250" cy="85725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921" y="4100565"/>
            <a:ext cx="613459" cy="66181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162" y="3295828"/>
            <a:ext cx="613459" cy="66181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162" y="2455680"/>
            <a:ext cx="613459" cy="66181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2857498" y="3283518"/>
            <a:ext cx="1782041" cy="41549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/>
            <a:r>
              <a:rPr lang="en-US" sz="21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4</a:t>
            </a:r>
            <a:endParaRPr lang="en-US" sz="2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2857497" y="2590376"/>
            <a:ext cx="1782041" cy="415498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/>
            <a:r>
              <a:rPr lang="en-US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1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6</a:t>
            </a:r>
            <a:endParaRPr lang="en-US" sz="2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2891269" y="1692479"/>
            <a:ext cx="1714499" cy="415498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/>
            <a:r>
              <a:rPr lang="en-US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1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5</a:t>
            </a:r>
            <a:endParaRPr lang="en-US" sz="2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2925040" y="4135884"/>
            <a:ext cx="1714499" cy="415498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/>
            <a:r>
              <a:rPr lang="en-US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1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3</a:t>
            </a:r>
            <a:endParaRPr lang="en-US" sz="2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2170413" y="22561"/>
            <a:ext cx="4514850" cy="1186533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045820" y="2413153"/>
            <a:ext cx="685800" cy="6858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099358" y="4078066"/>
            <a:ext cx="685800" cy="6858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045819" y="1545787"/>
            <a:ext cx="685800" cy="6858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2695450" y="139243"/>
            <a:ext cx="40823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1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…0 x 9 = 360</a:t>
            </a:r>
          </a:p>
          <a:p>
            <a:pPr defTabSz="685800"/>
            <a:r>
              <a:rPr lang="en-US" sz="21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 số cần điền vào chỗ chấm là:</a:t>
            </a:r>
            <a:endParaRPr lang="en-US" sz="2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15500" y="2171134"/>
            <a:ext cx="457200" cy="4572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302" y="794"/>
            <a:ext cx="853352" cy="85335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012" y="3479725"/>
            <a:ext cx="1175390" cy="148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1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25619 C 0.09583 0.24301 0.10833 0.23283 0.1191 0.22405 C 0.1217 0.21596 0.13403 0.19792 0.14149 0.19168 C 0.15035 0.1637 0.20399 0.15445 0.23438 0.15122 C 0.24948 0.15191 0.26528 0.14937 0.27969 0.15307 C 0.28542 0.15445 0.28628 0.16139 0.28976 0.16555 C 0.2941 0.17087 0.2974 0.18266 0.29983 0.1896 C 0.30156 0.19492 0.30503 0.20578 0.30503 0.20601 C 0.30417 0.22197 0.30382 0.23815 0.30243 0.25434 C 0.30174 0.25989 0.29774 0.26174 0.29497 0.26636 C 0.27882 0.29226 0.24965 0.30197 0.21458 0.30682 C 0.19392 0.30497 0.19479 0.30798 0.18177 0.29873 C 0.17569 0.29434 0.16424 0.28463 0.16424 0.28486 C 0.16042 0.27538 0.15677 0.25619 0.15677 0.25642 C 0.15955 0.21642 0.15156 0.22752 0.1691 0.20786 C 0.18056 0.19492 0.16719 0.20347 0.18177 0.19584 C 0.19306 0.18243 0.20712 0.16994 0.22431 0.16139 C 0.2276 0.15977 0.23108 0.15815 0.23438 0.15723 C 0.24115 0.15538 0.25451 0.15307 0.25451 0.1533 C 0.26215 0.15376 0.26979 0.15353 0.27726 0.15515 C 0.27969 0.15561 0.28056 0.15815 0.28229 0.15954 C 0.29375 0.1674 0.30069 0.1748 0.30729 0.18567 C 0.31215 0.21226 0.32691 0.26705 0.30503 0.28463 C 0.28628 0.29966 0.25747 0.30937 0.23212 0.31283 C 0.21458 0.31098 0.21059 0.31168 0.19931 0.30266 C 0.19184 0.28994 0.18924 0.27792 0.18698 0.26428 C 0.18837 0.23052 0.1809 0.2111 0.20451 0.18775 C 0.21146 0.18104 0.21337 0.17642 0.22431 0.17364 C 0.23212 0.16948 0.23854 0.16763 0.24705 0.16555 C 0.27309 0.1674 0.26389 0.1674 0.27465 0.1674 L 0.25208 0.18174 L 0.27222 0.16139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15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AB97047F-968E-4547-9132-8EA35606A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" y="1905"/>
            <a:ext cx="9142857" cy="5142857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1B6444BB-2E02-45EF-94F3-8A260F878276}"/>
              </a:ext>
            </a:extLst>
          </p:cNvPr>
          <p:cNvSpPr txBox="1"/>
          <p:nvPr/>
        </p:nvSpPr>
        <p:spPr>
          <a:xfrm>
            <a:off x="1403648" y="1261285"/>
            <a:ext cx="6645543" cy="9310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225" normalizeH="0" baseline="0" noProof="0">
                <a:ln w="12700"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Luyện</a:t>
            </a:r>
            <a:r>
              <a:rPr kumimoji="0" lang="en-US" altLang="zh-CN" sz="3200" b="1" i="0" u="none" strike="noStrike" kern="1200" cap="none" spc="225" normalizeH="0" noProof="0">
                <a:ln w="12700"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tập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spc="225" baseline="0">
                <a:ln w="12700">
                  <a:noFill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(Tr.64)</a:t>
            </a:r>
            <a:endParaRPr kumimoji="0" lang="zh-CN" altLang="en-US" sz="2400" b="1" i="0" u="none" strike="noStrike" kern="1200" cap="none" spc="225" normalizeH="0" baseline="0" noProof="0" dirty="0">
              <a:ln w="12700"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华文琥珀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3">
            <a:extLst>
              <a:ext uri="{FF2B5EF4-FFF2-40B4-BE49-F238E27FC236}">
                <a16:creationId xmlns:a16="http://schemas.microsoft.com/office/drawing/2014/main" id="{13EF3280-C4B5-4E49-8A25-9919A7051BE7}"/>
              </a:ext>
            </a:extLst>
          </p:cNvPr>
          <p:cNvSpPr txBox="1"/>
          <p:nvPr/>
        </p:nvSpPr>
        <p:spPr>
          <a:xfrm>
            <a:off x="4211960" y="807959"/>
            <a:ext cx="2232248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225" normalizeH="0" baseline="0" noProof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Toán</a:t>
            </a:r>
            <a:endParaRPr kumimoji="0" lang="zh-CN" altLang="en-US" sz="2400" b="1" i="0" u="none" strike="noStrike" kern="1200" cap="none" spc="225" normalizeH="0" baseline="0" noProof="0" dirty="0">
              <a:ln w="1270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91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Content="1"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4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202DF06D-90C0-4399-8B1C-1336A2662C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810"/>
          <a:stretch/>
        </p:blipFill>
        <p:spPr>
          <a:xfrm>
            <a:off x="1620" y="1886"/>
            <a:ext cx="9142380" cy="5143201"/>
          </a:xfrm>
          <a:prstGeom prst="rect">
            <a:avLst/>
          </a:prstGeom>
        </p:spPr>
      </p:pic>
      <p:cxnSp>
        <p:nvCxnSpPr>
          <p:cNvPr id="102" name="直接连接符 20"/>
          <p:cNvCxnSpPr>
            <a:cxnSpLocks noChangeShapeType="1"/>
          </p:cNvCxnSpPr>
          <p:nvPr/>
        </p:nvCxnSpPr>
        <p:spPr bwMode="auto">
          <a:xfrm flipV="1">
            <a:off x="4571999" y="1411118"/>
            <a:ext cx="3840" cy="565102"/>
          </a:xfrm>
          <a:prstGeom prst="line">
            <a:avLst/>
          </a:prstGeom>
          <a:noFill/>
          <a:ln w="6350">
            <a:solidFill>
              <a:schemeClr val="accent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4" name="直接连接符 20"/>
          <p:cNvCxnSpPr>
            <a:cxnSpLocks noChangeShapeType="1"/>
          </p:cNvCxnSpPr>
          <p:nvPr/>
        </p:nvCxnSpPr>
        <p:spPr bwMode="auto">
          <a:xfrm flipH="1" flipV="1">
            <a:off x="5224844" y="1103963"/>
            <a:ext cx="2279648" cy="899527"/>
          </a:xfrm>
          <a:prstGeom prst="line">
            <a:avLst/>
          </a:prstGeom>
          <a:noFill/>
          <a:ln w="6350">
            <a:solidFill>
              <a:schemeClr val="accent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" name="直接连接符 20"/>
          <p:cNvCxnSpPr>
            <a:cxnSpLocks noChangeShapeType="1"/>
          </p:cNvCxnSpPr>
          <p:nvPr/>
        </p:nvCxnSpPr>
        <p:spPr bwMode="auto">
          <a:xfrm flipV="1">
            <a:off x="1976237" y="1162264"/>
            <a:ext cx="2138325" cy="838292"/>
          </a:xfrm>
          <a:prstGeom prst="line">
            <a:avLst/>
          </a:prstGeom>
          <a:noFill/>
          <a:ln w="6350">
            <a:solidFill>
              <a:schemeClr val="accent2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1" name="Freeform 27"/>
          <p:cNvSpPr>
            <a:spLocks/>
          </p:cNvSpPr>
          <p:nvPr/>
        </p:nvSpPr>
        <p:spPr bwMode="auto">
          <a:xfrm>
            <a:off x="4178749" y="1824962"/>
            <a:ext cx="770620" cy="890462"/>
          </a:xfrm>
          <a:custGeom>
            <a:avLst/>
            <a:gdLst>
              <a:gd name="T0" fmla="*/ 1098 w 2195"/>
              <a:gd name="T1" fmla="*/ 2535 h 2535"/>
              <a:gd name="T2" fmla="*/ 0 w 2195"/>
              <a:gd name="T3" fmla="*/ 1903 h 2535"/>
              <a:gd name="T4" fmla="*/ 0 w 2195"/>
              <a:gd name="T5" fmla="*/ 634 h 2535"/>
              <a:gd name="T6" fmla="*/ 1098 w 2195"/>
              <a:gd name="T7" fmla="*/ 0 h 2535"/>
              <a:gd name="T8" fmla="*/ 2195 w 2195"/>
              <a:gd name="T9" fmla="*/ 634 h 2535"/>
              <a:gd name="T10" fmla="*/ 2195 w 2195"/>
              <a:gd name="T11" fmla="*/ 1903 h 2535"/>
              <a:gd name="T12" fmla="*/ 1098 w 2195"/>
              <a:gd name="T13" fmla="*/ 2535 h 2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95" h="2535">
                <a:moveTo>
                  <a:pt x="1098" y="2535"/>
                </a:moveTo>
                <a:lnTo>
                  <a:pt x="0" y="1903"/>
                </a:lnTo>
                <a:lnTo>
                  <a:pt x="0" y="634"/>
                </a:lnTo>
                <a:lnTo>
                  <a:pt x="1098" y="0"/>
                </a:lnTo>
                <a:lnTo>
                  <a:pt x="2195" y="634"/>
                </a:lnTo>
                <a:lnTo>
                  <a:pt x="2195" y="1903"/>
                </a:lnTo>
                <a:lnTo>
                  <a:pt x="1098" y="2535"/>
                </a:lnTo>
                <a:close/>
              </a:path>
            </a:pathLst>
          </a:custGeom>
          <a:solidFill>
            <a:schemeClr val="accent1"/>
          </a:solidFill>
          <a:ln w="28575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68572" tIns="34286" rIns="68572" bIns="34286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altLang="zh-CN" sz="1400" dirty="0">
              <a:solidFill>
                <a:schemeClr val="bg1"/>
              </a:solidFill>
            </a:endParaRPr>
          </a:p>
          <a:p>
            <a:pPr algn="ctr"/>
            <a:r>
              <a:rPr lang="en-US" altLang="zh-CN" sz="2000">
                <a:solidFill>
                  <a:schemeClr val="bg1"/>
                </a:solidFill>
              </a:rPr>
              <a:t>2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3888736" y="2774934"/>
            <a:ext cx="1610610" cy="1106933"/>
          </a:xfrm>
          <a:prstGeom prst="rect">
            <a:avLst/>
          </a:prstGeom>
          <a:noFill/>
        </p:spPr>
        <p:txBody>
          <a:bodyPr wrap="square" lIns="68545" tIns="34272" rIns="68545" bIns="34272" rtlCol="0">
            <a:spAutoFit/>
          </a:bodyPr>
          <a:lstStyle>
            <a:defPPr>
              <a:defRPr lang="en-US"/>
            </a:defPPr>
            <a:lvl1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kern="0" cap="none" spc="0" normalizeH="0" baseline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微软雅黑"/>
                <a:ea typeface="微软雅黑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en-GB" altLang="zh-CN" sz="1800" b="1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Áp dụng bảng nhân 9 để giải toán</a:t>
            </a:r>
            <a:endParaRPr lang="en-GB" altLang="zh-CN" sz="1800" b="1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73893" y="2715424"/>
            <a:ext cx="2367301" cy="1106933"/>
          </a:xfrm>
          <a:prstGeom prst="rect">
            <a:avLst/>
          </a:prstGeom>
          <a:noFill/>
        </p:spPr>
        <p:txBody>
          <a:bodyPr wrap="square" lIns="68545" tIns="34272" rIns="68545" bIns="34272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b="1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Củng cố kĩ năng thực hành tính trong bảng nhân 9</a:t>
            </a:r>
            <a:endParaRPr lang="en-GB" altLang="zh-CN" b="1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828303" y="2912199"/>
            <a:ext cx="1637477" cy="1106933"/>
          </a:xfrm>
          <a:prstGeom prst="rect">
            <a:avLst/>
          </a:prstGeom>
          <a:noFill/>
        </p:spPr>
        <p:txBody>
          <a:bodyPr wrap="square" lIns="68545" tIns="34272" rIns="68545" bIns="34272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b="1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Ôn tập các bảng nhân 6,7,8,9</a:t>
            </a:r>
            <a:endParaRPr lang="en-GB" altLang="zh-CN" b="1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grpSp>
        <p:nvGrpSpPr>
          <p:cNvPr id="2" name="组合 113"/>
          <p:cNvGrpSpPr/>
          <p:nvPr/>
        </p:nvGrpSpPr>
        <p:grpSpPr>
          <a:xfrm>
            <a:off x="3644653" y="99509"/>
            <a:ext cx="1854693" cy="1356595"/>
            <a:chOff x="3742072" y="1007114"/>
            <a:chExt cx="1527022" cy="138370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18" name="Freeform 27"/>
            <p:cNvSpPr>
              <a:spLocks/>
            </p:cNvSpPr>
            <p:nvPr/>
          </p:nvSpPr>
          <p:spPr bwMode="auto">
            <a:xfrm>
              <a:off x="3906522" y="1007114"/>
              <a:ext cx="1198122" cy="1383709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solidFill>
              <a:schemeClr val="accent1"/>
            </a:solidFill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8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3742072" y="1272781"/>
              <a:ext cx="1527022" cy="830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2400" b="1">
                  <a:solidFill>
                    <a:schemeClr val="bg1"/>
                  </a:solidFill>
                  <a:latin typeface="Franklin Gothic Book" panose="020B0503020102020204" pitchFamily="34" charset="0"/>
                  <a:ea typeface="Segoe UI Emoji" panose="020B0502040204020203" pitchFamily="34" charset="0"/>
                </a:rPr>
                <a:t>YÊU CẦU CẦN ĐẠT</a:t>
              </a:r>
              <a:endParaRPr lang="zh-CN" altLang="en-US" sz="2400" b="1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122" name="Freeform 27"/>
          <p:cNvSpPr>
            <a:spLocks/>
          </p:cNvSpPr>
          <p:nvPr/>
        </p:nvSpPr>
        <p:spPr bwMode="auto">
          <a:xfrm>
            <a:off x="7261732" y="1863606"/>
            <a:ext cx="770620" cy="890462"/>
          </a:xfrm>
          <a:custGeom>
            <a:avLst/>
            <a:gdLst>
              <a:gd name="T0" fmla="*/ 1098 w 2195"/>
              <a:gd name="T1" fmla="*/ 2535 h 2535"/>
              <a:gd name="T2" fmla="*/ 0 w 2195"/>
              <a:gd name="T3" fmla="*/ 1903 h 2535"/>
              <a:gd name="T4" fmla="*/ 0 w 2195"/>
              <a:gd name="T5" fmla="*/ 634 h 2535"/>
              <a:gd name="T6" fmla="*/ 1098 w 2195"/>
              <a:gd name="T7" fmla="*/ 0 h 2535"/>
              <a:gd name="T8" fmla="*/ 2195 w 2195"/>
              <a:gd name="T9" fmla="*/ 634 h 2535"/>
              <a:gd name="T10" fmla="*/ 2195 w 2195"/>
              <a:gd name="T11" fmla="*/ 1903 h 2535"/>
              <a:gd name="T12" fmla="*/ 1098 w 2195"/>
              <a:gd name="T13" fmla="*/ 2535 h 2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95" h="2535">
                <a:moveTo>
                  <a:pt x="1098" y="2535"/>
                </a:moveTo>
                <a:lnTo>
                  <a:pt x="0" y="1903"/>
                </a:lnTo>
                <a:lnTo>
                  <a:pt x="0" y="634"/>
                </a:lnTo>
                <a:lnTo>
                  <a:pt x="1098" y="0"/>
                </a:lnTo>
                <a:lnTo>
                  <a:pt x="2195" y="634"/>
                </a:lnTo>
                <a:lnTo>
                  <a:pt x="2195" y="1903"/>
                </a:lnTo>
                <a:lnTo>
                  <a:pt x="1098" y="2535"/>
                </a:lnTo>
                <a:close/>
              </a:path>
            </a:pathLst>
          </a:custGeom>
          <a:solidFill>
            <a:schemeClr val="accent3"/>
          </a:solidFill>
          <a:ln w="28575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68572" tIns="34286" rIns="68572" bIns="34286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altLang="zh-CN" sz="1400" dirty="0"/>
          </a:p>
          <a:p>
            <a:pPr algn="ctr"/>
            <a:r>
              <a:rPr lang="en-US" altLang="zh-CN" sz="2000">
                <a:solidFill>
                  <a:schemeClr val="bg1"/>
                </a:solidFill>
              </a:rPr>
              <a:t>3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26" name="Freeform 27"/>
          <p:cNvSpPr>
            <a:spLocks/>
          </p:cNvSpPr>
          <p:nvPr/>
        </p:nvSpPr>
        <p:spPr bwMode="auto">
          <a:xfrm>
            <a:off x="1367114" y="1824962"/>
            <a:ext cx="770620" cy="890462"/>
          </a:xfrm>
          <a:custGeom>
            <a:avLst/>
            <a:gdLst>
              <a:gd name="T0" fmla="*/ 1098 w 2195"/>
              <a:gd name="T1" fmla="*/ 2535 h 2535"/>
              <a:gd name="T2" fmla="*/ 0 w 2195"/>
              <a:gd name="T3" fmla="*/ 1903 h 2535"/>
              <a:gd name="T4" fmla="*/ 0 w 2195"/>
              <a:gd name="T5" fmla="*/ 634 h 2535"/>
              <a:gd name="T6" fmla="*/ 1098 w 2195"/>
              <a:gd name="T7" fmla="*/ 0 h 2535"/>
              <a:gd name="T8" fmla="*/ 2195 w 2195"/>
              <a:gd name="T9" fmla="*/ 634 h 2535"/>
              <a:gd name="T10" fmla="*/ 2195 w 2195"/>
              <a:gd name="T11" fmla="*/ 1903 h 2535"/>
              <a:gd name="T12" fmla="*/ 1098 w 2195"/>
              <a:gd name="T13" fmla="*/ 2535 h 2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95" h="2535">
                <a:moveTo>
                  <a:pt x="1098" y="2535"/>
                </a:moveTo>
                <a:lnTo>
                  <a:pt x="0" y="1903"/>
                </a:lnTo>
                <a:lnTo>
                  <a:pt x="0" y="634"/>
                </a:lnTo>
                <a:lnTo>
                  <a:pt x="1098" y="0"/>
                </a:lnTo>
                <a:lnTo>
                  <a:pt x="2195" y="634"/>
                </a:lnTo>
                <a:lnTo>
                  <a:pt x="2195" y="1903"/>
                </a:lnTo>
                <a:lnTo>
                  <a:pt x="1098" y="2535"/>
                </a:lnTo>
                <a:close/>
              </a:path>
            </a:pathLst>
          </a:custGeom>
          <a:solidFill>
            <a:schemeClr val="accent2"/>
          </a:solidFill>
          <a:ln w="28575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68572" tIns="34286" rIns="68572" bIns="34286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altLang="zh-CN" dirty="0">
              <a:solidFill>
                <a:schemeClr val="bg1"/>
              </a:solidFill>
            </a:endParaRPr>
          </a:p>
          <a:p>
            <a:pPr algn="ctr"/>
            <a:r>
              <a:rPr lang="en-US" altLang="zh-CN" sz="2000">
                <a:solidFill>
                  <a:schemeClr val="bg1"/>
                </a:solidFill>
              </a:rPr>
              <a:t>1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0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Content="1"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10" grpId="0"/>
      <p:bldP spid="112" grpId="0"/>
      <p:bldP spid="113" grpId="0"/>
      <p:bldP spid="122" grpId="0" animBg="1"/>
      <p:bldP spid="1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DC737A61-329C-4FBC-8F09-39408B6F5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" y="1842"/>
            <a:ext cx="9142857" cy="514285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9C080F6-A5F8-491B-9269-634A26D26727}"/>
              </a:ext>
            </a:extLst>
          </p:cNvPr>
          <p:cNvSpPr/>
          <p:nvPr/>
        </p:nvSpPr>
        <p:spPr>
          <a:xfrm>
            <a:off x="3239852" y="1563897"/>
            <a:ext cx="3276364" cy="1003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>
                <a:solidFill>
                  <a:prstClr val="white">
                    <a:lumMod val="50000"/>
                  </a:prstClr>
                </a:solidFill>
                <a:latin typeface="Calibri"/>
                <a:ea typeface="宋体" panose="02010600030101010101" pitchFamily="2" charset="-122"/>
              </a:rPr>
              <a:t>THỰC HÀNH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B02DCF-1089-4822-A183-AAF6EF217F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780" y="3051449"/>
            <a:ext cx="4103948" cy="209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00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Content="1"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935596" y="412304"/>
            <a:ext cx="33718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vi-VN" sz="2100" b="1" err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Bài</a:t>
            </a:r>
            <a:r>
              <a:rPr lang="en-US" altLang="vi-VN" sz="2100" b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1. </a:t>
            </a:r>
            <a:r>
              <a:rPr lang="en-US" altLang="vi-VN" sz="2100" b="1" dirty="0" err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Tính</a:t>
            </a:r>
            <a:r>
              <a:rPr lang="en-US" altLang="vi-VN" sz="2100" b="1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nhẩm</a:t>
            </a:r>
            <a:r>
              <a:rPr lang="en-US" altLang="vi-VN" sz="2100" b="1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107046" y="830213"/>
            <a:ext cx="1048941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1950" b="1">
                <a:solidFill>
                  <a:srgbClr val="0000CC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9  x 1 =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vi-VN" sz="1950" b="1">
              <a:solidFill>
                <a:srgbClr val="0000CC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1950" b="1">
                <a:solidFill>
                  <a:srgbClr val="0000CC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9 x 2  =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vi-VN" sz="1950" b="1">
              <a:solidFill>
                <a:srgbClr val="0000CC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1950" b="1">
                <a:solidFill>
                  <a:srgbClr val="0000CC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9 x 3  =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vi-VN" sz="1950" b="1">
              <a:solidFill>
                <a:srgbClr val="0000CC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921560" y="812353"/>
            <a:ext cx="1198960" cy="159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1950" b="1">
                <a:solidFill>
                  <a:srgbClr val="0000CC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9  x 5  =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vi-VN" sz="1950" b="1">
              <a:solidFill>
                <a:srgbClr val="0000CC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1950" b="1">
                <a:solidFill>
                  <a:srgbClr val="0000CC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9  x 7  =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vi-VN" sz="1950" b="1">
              <a:solidFill>
                <a:srgbClr val="0000CC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1950" b="1">
                <a:solidFill>
                  <a:srgbClr val="0000CC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9 x  9  =</a:t>
            </a:r>
            <a:endParaRPr lang="vi-VN" altLang="vi-VN" sz="1950" b="1">
              <a:solidFill>
                <a:srgbClr val="0000CC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707496" y="755203"/>
            <a:ext cx="1119188" cy="159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1950" b="1">
                <a:solidFill>
                  <a:srgbClr val="0000CC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9 x  4 =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vi-VN" sz="1950" b="1">
              <a:solidFill>
                <a:srgbClr val="0000CC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1950" b="1">
                <a:solidFill>
                  <a:srgbClr val="0000CC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9 x  8 =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vi-VN" sz="1950" b="1">
              <a:solidFill>
                <a:srgbClr val="0000CC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1950" b="1">
                <a:solidFill>
                  <a:srgbClr val="0000CC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9 x  6 =</a:t>
            </a:r>
            <a:endParaRPr lang="vi-VN" altLang="vi-VN" sz="1950" b="1">
              <a:solidFill>
                <a:srgbClr val="0000CC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136246" y="739725"/>
            <a:ext cx="1419225" cy="159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1950" b="1">
                <a:solidFill>
                  <a:srgbClr val="0000CC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9 x 10  =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vi-VN" sz="1950" b="1">
              <a:solidFill>
                <a:srgbClr val="0000CC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1950" b="1">
                <a:solidFill>
                  <a:srgbClr val="0000CC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9  x 0  =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vi-VN" sz="1950" b="1">
              <a:solidFill>
                <a:srgbClr val="0000CC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1950" b="1">
                <a:solidFill>
                  <a:srgbClr val="0000CC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 x 9   =</a:t>
            </a:r>
            <a:endParaRPr lang="vi-VN" altLang="vi-VN" sz="1950" b="1">
              <a:solidFill>
                <a:srgbClr val="0000CC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2092884" y="830213"/>
            <a:ext cx="51435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1950" b="1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9</a:t>
            </a:r>
            <a:endParaRPr lang="vi-VN" altLang="vi-VN" sz="1950" b="1">
              <a:solidFill>
                <a:srgbClr val="FF0000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2078597" y="1420763"/>
            <a:ext cx="507208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1950" b="1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18</a:t>
            </a:r>
            <a:endParaRPr lang="vi-VN" altLang="vi-VN" sz="1950" b="1">
              <a:solidFill>
                <a:srgbClr val="FF0000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2135746" y="2012504"/>
            <a:ext cx="51435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1950" b="1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27</a:t>
            </a:r>
            <a:endParaRPr lang="vi-VN" altLang="vi-VN" sz="1950" b="1">
              <a:solidFill>
                <a:srgbClr val="FF0000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3827626" y="755204"/>
            <a:ext cx="606028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1950" b="1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45</a:t>
            </a:r>
            <a:endParaRPr lang="vi-VN" altLang="vi-VN" sz="1950" b="1">
              <a:solidFill>
                <a:srgbClr val="FF0000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3941925" y="1383854"/>
            <a:ext cx="51435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1950" b="1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63</a:t>
            </a:r>
            <a:endParaRPr lang="vi-VN" altLang="vi-VN" sz="1950" b="1">
              <a:solidFill>
                <a:srgbClr val="FF0000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3941925" y="2012504"/>
            <a:ext cx="51435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1950" b="1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81</a:t>
            </a:r>
            <a:endParaRPr lang="vi-VN" altLang="vi-VN" sz="1950" b="1">
              <a:solidFill>
                <a:srgbClr val="FF0000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5507597" y="755204"/>
            <a:ext cx="788194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1950" b="1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 36 </a:t>
            </a:r>
            <a:endParaRPr lang="vi-VN" altLang="vi-VN" sz="1950" b="1">
              <a:solidFill>
                <a:srgbClr val="FF0000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5621896" y="1326704"/>
            <a:ext cx="51435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1950" b="1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72</a:t>
            </a:r>
            <a:endParaRPr lang="vi-VN" altLang="vi-VN" sz="1950" b="1">
              <a:solidFill>
                <a:srgbClr val="FF0000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5621896" y="1955354"/>
            <a:ext cx="51435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1950" b="1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54</a:t>
            </a:r>
            <a:endParaRPr lang="vi-VN" altLang="vi-VN" sz="1950" b="1">
              <a:solidFill>
                <a:srgbClr val="FF0000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7279246" y="739726"/>
            <a:ext cx="51435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1950" b="1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90</a:t>
            </a:r>
            <a:endParaRPr lang="vi-VN" altLang="vi-VN" sz="1950" b="1">
              <a:solidFill>
                <a:srgbClr val="FF0000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7160184" y="1333847"/>
            <a:ext cx="314325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1950" b="1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0</a:t>
            </a:r>
            <a:endParaRPr lang="vi-VN" altLang="vi-VN" sz="1950" b="1">
              <a:solidFill>
                <a:srgbClr val="FF0000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7160184" y="1629521"/>
            <a:ext cx="45720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1950" b="1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 0</a:t>
            </a:r>
            <a:endParaRPr lang="vi-VN" altLang="vi-VN" sz="1950" b="1">
              <a:solidFill>
                <a:srgbClr val="FF0000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11295" name="Text Box 31"/>
          <p:cNvSpPr txBox="1">
            <a:spLocks noChangeArrowheads="1"/>
          </p:cNvSpPr>
          <p:nvPr/>
        </p:nvSpPr>
        <p:spPr bwMode="auto">
          <a:xfrm>
            <a:off x="1004654" y="2748133"/>
            <a:ext cx="6858000" cy="90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vi-VN" sz="2100" b="1">
                <a:solidFill>
                  <a:srgbClr val="0000CC"/>
                </a:solidFill>
                <a:latin typeface="Arial" panose="020B0604020202020204" pitchFamily="34" charset="0"/>
                <a:ea typeface="微软雅黑"/>
              </a:rPr>
              <a:t>9 x 2 =              9 x 5 =            9 x 8 =              9 x 10 =</a:t>
            </a:r>
          </a:p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vi-VN" sz="2100" b="1">
                <a:solidFill>
                  <a:srgbClr val="0000CC"/>
                </a:solidFill>
                <a:latin typeface="Arial" panose="020B0604020202020204" pitchFamily="34" charset="0"/>
                <a:ea typeface="微软雅黑"/>
              </a:rPr>
              <a:t>2 x 9 =              5 x 9 =            8 x 9 =              10 x 9 =</a:t>
            </a:r>
          </a:p>
        </p:txBody>
      </p:sp>
      <p:sp>
        <p:nvSpPr>
          <p:cNvPr id="11296" name="Text Box 32"/>
          <p:cNvSpPr txBox="1">
            <a:spLocks noChangeArrowheads="1"/>
          </p:cNvSpPr>
          <p:nvPr/>
        </p:nvSpPr>
        <p:spPr bwMode="auto">
          <a:xfrm>
            <a:off x="1919054" y="2748133"/>
            <a:ext cx="539354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vi-VN" sz="2100" b="1">
                <a:solidFill>
                  <a:srgbClr val="CC0000"/>
                </a:solidFill>
                <a:latin typeface="Arial" panose="020B0604020202020204" pitchFamily="34" charset="0"/>
                <a:ea typeface="微软雅黑"/>
              </a:rPr>
              <a:t>18</a:t>
            </a:r>
          </a:p>
        </p:txBody>
      </p:sp>
      <p:sp>
        <p:nvSpPr>
          <p:cNvPr id="11297" name="Text Box 33"/>
          <p:cNvSpPr txBox="1">
            <a:spLocks noChangeArrowheads="1"/>
          </p:cNvSpPr>
          <p:nvPr/>
        </p:nvSpPr>
        <p:spPr bwMode="auto">
          <a:xfrm>
            <a:off x="1861904" y="3205333"/>
            <a:ext cx="539354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vi-VN" sz="2100" b="1">
                <a:solidFill>
                  <a:srgbClr val="CC0000"/>
                </a:solidFill>
                <a:latin typeface="Arial" panose="020B0604020202020204" pitchFamily="34" charset="0"/>
                <a:ea typeface="微软雅黑"/>
              </a:rPr>
              <a:t>18</a:t>
            </a:r>
          </a:p>
        </p:txBody>
      </p:sp>
      <p:sp>
        <p:nvSpPr>
          <p:cNvPr id="11298" name="Text Box 34"/>
          <p:cNvSpPr txBox="1">
            <a:spLocks noChangeArrowheads="1"/>
          </p:cNvSpPr>
          <p:nvPr/>
        </p:nvSpPr>
        <p:spPr bwMode="auto">
          <a:xfrm>
            <a:off x="3805004" y="2748133"/>
            <a:ext cx="57150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vi-VN" sz="2100" b="1">
                <a:solidFill>
                  <a:srgbClr val="CC0000"/>
                </a:solidFill>
                <a:latin typeface="Arial" panose="020B0604020202020204" pitchFamily="34" charset="0"/>
                <a:ea typeface="微软雅黑"/>
              </a:rPr>
              <a:t>45</a:t>
            </a:r>
          </a:p>
        </p:txBody>
      </p:sp>
      <p:sp>
        <p:nvSpPr>
          <p:cNvPr id="11299" name="Text Box 35"/>
          <p:cNvSpPr txBox="1">
            <a:spLocks noChangeArrowheads="1"/>
          </p:cNvSpPr>
          <p:nvPr/>
        </p:nvSpPr>
        <p:spPr bwMode="auto">
          <a:xfrm>
            <a:off x="3747854" y="3205333"/>
            <a:ext cx="62865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vi-VN" sz="2100" b="1">
                <a:solidFill>
                  <a:srgbClr val="CC0000"/>
                </a:solidFill>
                <a:latin typeface="Arial" panose="020B0604020202020204" pitchFamily="34" charset="0"/>
                <a:ea typeface="微软雅黑"/>
              </a:rPr>
              <a:t>45</a:t>
            </a:r>
          </a:p>
        </p:txBody>
      </p:sp>
      <p:sp>
        <p:nvSpPr>
          <p:cNvPr id="11300" name="Text Box 36"/>
          <p:cNvSpPr txBox="1">
            <a:spLocks noChangeArrowheads="1"/>
          </p:cNvSpPr>
          <p:nvPr/>
        </p:nvSpPr>
        <p:spPr bwMode="auto">
          <a:xfrm>
            <a:off x="5462354" y="3205333"/>
            <a:ext cx="51435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vi-VN" sz="2100" b="1">
                <a:solidFill>
                  <a:srgbClr val="CC0000"/>
                </a:solidFill>
                <a:latin typeface="Arial" panose="020B0604020202020204" pitchFamily="34" charset="0"/>
                <a:ea typeface="微软雅黑"/>
              </a:rPr>
              <a:t>72</a:t>
            </a:r>
          </a:p>
        </p:txBody>
      </p:sp>
      <p:sp>
        <p:nvSpPr>
          <p:cNvPr id="11301" name="Text Box 37"/>
          <p:cNvSpPr txBox="1">
            <a:spLocks noChangeArrowheads="1"/>
          </p:cNvSpPr>
          <p:nvPr/>
        </p:nvSpPr>
        <p:spPr bwMode="auto">
          <a:xfrm>
            <a:off x="5462354" y="2748133"/>
            <a:ext cx="51435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vi-VN" sz="2100" b="1">
                <a:solidFill>
                  <a:srgbClr val="CC0000"/>
                </a:solidFill>
                <a:latin typeface="Arial" panose="020B0604020202020204" pitchFamily="34" charset="0"/>
                <a:ea typeface="微软雅黑"/>
              </a:rPr>
              <a:t>72</a:t>
            </a:r>
          </a:p>
        </p:txBody>
      </p:sp>
      <p:sp>
        <p:nvSpPr>
          <p:cNvPr id="11302" name="Text Box 38"/>
          <p:cNvSpPr txBox="1">
            <a:spLocks noChangeArrowheads="1"/>
          </p:cNvSpPr>
          <p:nvPr/>
        </p:nvSpPr>
        <p:spPr bwMode="auto">
          <a:xfrm>
            <a:off x="7462604" y="2721939"/>
            <a:ext cx="51435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vi-VN" sz="2100" b="1">
                <a:solidFill>
                  <a:srgbClr val="CC0000"/>
                </a:solidFill>
                <a:latin typeface="Arial" panose="020B0604020202020204" pitchFamily="34" charset="0"/>
                <a:ea typeface="微软雅黑"/>
              </a:rPr>
              <a:t>90</a:t>
            </a:r>
          </a:p>
        </p:txBody>
      </p:sp>
      <p:sp>
        <p:nvSpPr>
          <p:cNvPr id="11303" name="Text Box 39"/>
          <p:cNvSpPr txBox="1">
            <a:spLocks noChangeArrowheads="1"/>
          </p:cNvSpPr>
          <p:nvPr/>
        </p:nvSpPr>
        <p:spPr bwMode="auto">
          <a:xfrm>
            <a:off x="7462604" y="3205333"/>
            <a:ext cx="51435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vi-VN" sz="2100" b="1">
                <a:solidFill>
                  <a:srgbClr val="CC0000"/>
                </a:solidFill>
                <a:latin typeface="Arial" panose="020B0604020202020204" pitchFamily="34" charset="0"/>
                <a:ea typeface="微软雅黑"/>
              </a:rPr>
              <a:t>90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53F44A-773B-49B3-BF63-4934DF75AD56}"/>
              </a:ext>
            </a:extLst>
          </p:cNvPr>
          <p:cNvSpPr txBox="1"/>
          <p:nvPr/>
        </p:nvSpPr>
        <p:spPr>
          <a:xfrm>
            <a:off x="612937" y="841754"/>
            <a:ext cx="477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a)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4B3C553-52E1-479A-9E72-ED33E5D4CCFE}"/>
              </a:ext>
            </a:extLst>
          </p:cNvPr>
          <p:cNvSpPr txBox="1"/>
          <p:nvPr/>
        </p:nvSpPr>
        <p:spPr>
          <a:xfrm>
            <a:off x="651633" y="2721939"/>
            <a:ext cx="477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b)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3E3F18A8-1038-4E17-8D5A-04EF0B0F9D7F}"/>
              </a:ext>
            </a:extLst>
          </p:cNvPr>
          <p:cNvSpPr/>
          <p:nvPr/>
        </p:nvSpPr>
        <p:spPr>
          <a:xfrm>
            <a:off x="901978" y="3696600"/>
            <a:ext cx="3960440" cy="1396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Nhận xét gì về phép tính và kết quả ở bài tập 1</a:t>
            </a:r>
          </a:p>
        </p:txBody>
      </p:sp>
    </p:spTree>
    <p:extLst>
      <p:ext uri="{BB962C8B-B14F-4D97-AF65-F5344CB8AC3E}">
        <p14:creationId xmlns:p14="http://schemas.microsoft.com/office/powerpoint/2010/main" val="412044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11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8" grpId="0"/>
      <p:bldP spid="11269" grpId="0"/>
      <p:bldP spid="11270" grpId="0"/>
      <p:bldP spid="11271" grpId="0"/>
      <p:bldP spid="11272" grpId="0"/>
      <p:bldP spid="11273" grpId="0"/>
      <p:bldP spid="11274" grpId="0"/>
      <p:bldP spid="11275" grpId="0"/>
      <p:bldP spid="11276" grpId="0"/>
      <p:bldP spid="11277" grpId="0"/>
      <p:bldP spid="11278" grpId="0"/>
      <p:bldP spid="11279" grpId="0"/>
      <p:bldP spid="11280" grpId="0"/>
      <p:bldP spid="11281" grpId="0"/>
      <p:bldP spid="11283" grpId="0"/>
      <p:bldP spid="11295" grpId="0"/>
      <p:bldP spid="11296" grpId="0"/>
      <p:bldP spid="11297" grpId="0"/>
      <p:bldP spid="11298" grpId="0"/>
      <p:bldP spid="11299" grpId="0"/>
      <p:bldP spid="11300" grpId="0"/>
      <p:bldP spid="11301" grpId="0"/>
      <p:bldP spid="11302" grpId="0"/>
      <p:bldP spid="11303" grpId="0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541"/>
  <p:tag name="INKNOELEADERBOARD" val="-133698324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4,&quot;OptionCount&quot;:4,&quot;WcOptionCount&quot;:10,&quot;HasMultipleSubmission&quot;:false,&quot;HasAutoStop&quot;:true,&quot;HasMinimizeMode&quot;:false,&quot;TimerValue&quot;:&quot;03:00&quot;,&quot;HasAutoStart&quot;:false,&quot;HasCorrectAnswers&quot;:false,&quot;McqAnswers&quot;:[],&quot;ActivityId&quot;:&quot;ima20211202031805206233&quot;,&quot;IaMcqCompetition&quot;:false,&quot;IsAnonymous&quot;:false,&quot;AutoAdvance&quot;:false,&quot;IsCompetitionMode&quot;:false}"/>
  <p:tag name="ANSWERS" val="false"/>
</p:tagLst>
</file>

<file path=ppt/theme/theme1.xml><?xml version="1.0" encoding="utf-8"?>
<a:theme xmlns:a="http://schemas.openxmlformats.org/drawingml/2006/main" name="Office 主题">
  <a:themeElements>
    <a:clrScheme name="字幕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自定义 4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38F90"/>
      </a:accent1>
      <a:accent2>
        <a:srgbClr val="AEC86D"/>
      </a:accent2>
      <a:accent3>
        <a:srgbClr val="ECC261"/>
      </a:accent3>
      <a:accent4>
        <a:srgbClr val="82C3C3"/>
      </a:accent4>
      <a:accent5>
        <a:srgbClr val="E38F90"/>
      </a:accent5>
      <a:accent6>
        <a:srgbClr val="AEC86D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7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7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567</Words>
  <Application>Microsoft Office PowerPoint</Application>
  <PresentationFormat>Custom</PresentationFormat>
  <Paragraphs>182</Paragraphs>
  <Slides>15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32" baseType="lpstr">
      <vt:lpstr>微软雅黑</vt:lpstr>
      <vt:lpstr>宋体</vt:lpstr>
      <vt:lpstr>#9Slide03 Ample</vt:lpstr>
      <vt:lpstr>Arial</vt:lpstr>
      <vt:lpstr>Broadway</vt:lpstr>
      <vt:lpstr>Calibri</vt:lpstr>
      <vt:lpstr>Cambria Math</vt:lpstr>
      <vt:lpstr>Franklin Gothic Book</vt:lpstr>
      <vt:lpstr>Lato Light</vt:lpstr>
      <vt:lpstr>Segoe UI Emoji</vt:lpstr>
      <vt:lpstr>华文琥珀</vt:lpstr>
      <vt:lpstr>Tahoma</vt:lpstr>
      <vt:lpstr>Times New Roman</vt:lpstr>
      <vt:lpstr>Office 主题</vt:lpstr>
      <vt:lpstr>Office 主题​​</vt:lpstr>
      <vt:lpstr>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541</dc:title>
  <dc:creator>Administrator</dc:creator>
  <cp:lastModifiedBy>Admin</cp:lastModifiedBy>
  <cp:revision>224</cp:revision>
  <dcterms:created xsi:type="dcterms:W3CDTF">2017-06-18T09:47:48Z</dcterms:created>
  <dcterms:modified xsi:type="dcterms:W3CDTF">2021-12-02T03:40:21Z</dcterms:modified>
</cp:coreProperties>
</file>